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3" r:id="rId2"/>
    <p:sldId id="284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CC6600"/>
    <a:srgbClr val="FFCC00"/>
    <a:srgbClr val="FFCCCC"/>
    <a:srgbClr val="99CCFF"/>
    <a:srgbClr val="FF9933"/>
    <a:srgbClr val="FF3399"/>
    <a:srgbClr val="996600"/>
    <a:srgbClr val="008000"/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>
        <p:scale>
          <a:sx n="66" d="100"/>
          <a:sy n="66" d="100"/>
        </p:scale>
        <p:origin x="-274" y="-18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Copyright©2015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96" name="グループ化 1495"/>
          <p:cNvGrpSpPr/>
          <p:nvPr/>
        </p:nvGrpSpPr>
        <p:grpSpPr>
          <a:xfrm>
            <a:off x="4476309" y="2639631"/>
            <a:ext cx="816622" cy="1750710"/>
            <a:chOff x="1648920" y="4937467"/>
            <a:chExt cx="649839" cy="1393153"/>
          </a:xfrm>
        </p:grpSpPr>
        <p:grpSp>
          <p:nvGrpSpPr>
            <p:cNvPr id="1497" name="グループ化 1496"/>
            <p:cNvGrpSpPr/>
            <p:nvPr/>
          </p:nvGrpSpPr>
          <p:grpSpPr>
            <a:xfrm>
              <a:off x="1809986" y="5758351"/>
              <a:ext cx="252407" cy="572269"/>
              <a:chOff x="496870" y="4320169"/>
              <a:chExt cx="252407" cy="572269"/>
            </a:xfrm>
          </p:grpSpPr>
          <p:sp>
            <p:nvSpPr>
              <p:cNvPr id="1518" name="平行四辺形 1517"/>
              <p:cNvSpPr/>
              <p:nvPr/>
            </p:nvSpPr>
            <p:spPr>
              <a:xfrm flipH="1">
                <a:off x="496870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19" name="片側の 2 つの角を丸めた四角形 1518"/>
              <p:cNvSpPr/>
              <p:nvPr/>
            </p:nvSpPr>
            <p:spPr>
              <a:xfrm>
                <a:off x="502653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20" name="平行四辺形 1519"/>
              <p:cNvSpPr/>
              <p:nvPr/>
            </p:nvSpPr>
            <p:spPr>
              <a:xfrm flipH="1">
                <a:off x="628315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21" name="片側の 2 つの角を丸めた四角形 1520"/>
              <p:cNvSpPr/>
              <p:nvPr/>
            </p:nvSpPr>
            <p:spPr>
              <a:xfrm>
                <a:off x="634098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498" name="グループ化 1497"/>
            <p:cNvGrpSpPr/>
            <p:nvPr/>
          </p:nvGrpSpPr>
          <p:grpSpPr>
            <a:xfrm>
              <a:off x="1648920" y="4937467"/>
              <a:ext cx="649839" cy="1093564"/>
              <a:chOff x="6480683" y="4822309"/>
              <a:chExt cx="649839" cy="1093564"/>
            </a:xfrm>
          </p:grpSpPr>
          <p:grpSp>
            <p:nvGrpSpPr>
              <p:cNvPr id="1499" name="グループ化 1498"/>
              <p:cNvGrpSpPr/>
              <p:nvPr/>
            </p:nvGrpSpPr>
            <p:grpSpPr>
              <a:xfrm>
                <a:off x="6480683" y="4944952"/>
                <a:ext cx="546809" cy="970921"/>
                <a:chOff x="5868123" y="4617818"/>
                <a:chExt cx="546809" cy="970921"/>
              </a:xfrm>
            </p:grpSpPr>
            <p:grpSp>
              <p:nvGrpSpPr>
                <p:cNvPr id="1507" name="グループ化 1506"/>
                <p:cNvGrpSpPr/>
                <p:nvPr/>
              </p:nvGrpSpPr>
              <p:grpSpPr>
                <a:xfrm>
                  <a:off x="5882117" y="4617818"/>
                  <a:ext cx="532815" cy="774086"/>
                  <a:chOff x="5882117" y="3230978"/>
                  <a:chExt cx="532815" cy="774086"/>
                </a:xfrm>
              </p:grpSpPr>
              <p:sp>
                <p:nvSpPr>
                  <p:cNvPr id="1510" name="円/楕円 1509"/>
                  <p:cNvSpPr/>
                  <p:nvPr/>
                </p:nvSpPr>
                <p:spPr>
                  <a:xfrm rot="3810333">
                    <a:off x="6251291" y="3398205"/>
                    <a:ext cx="105086" cy="69836"/>
                  </a:xfrm>
                  <a:prstGeom prst="ellipse">
                    <a:avLst/>
                  </a:prstGeom>
                  <a:solidFill>
                    <a:srgbClr val="4F81BD">
                      <a:lumMod val="75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grpSp>
                <p:nvGrpSpPr>
                  <p:cNvPr id="1511" name="グループ化 1510"/>
                  <p:cNvGrpSpPr/>
                  <p:nvPr/>
                </p:nvGrpSpPr>
                <p:grpSpPr>
                  <a:xfrm>
                    <a:off x="5882117" y="3230978"/>
                    <a:ext cx="506383" cy="774086"/>
                    <a:chOff x="5579824" y="3230978"/>
                    <a:chExt cx="506383" cy="774086"/>
                  </a:xfrm>
                </p:grpSpPr>
                <p:sp>
                  <p:nvSpPr>
                    <p:cNvPr id="1513" name="平行四辺形 1512"/>
                    <p:cNvSpPr/>
                    <p:nvPr/>
                  </p:nvSpPr>
                  <p:spPr>
                    <a:xfrm rot="900000">
                      <a:off x="5617641" y="3551014"/>
                      <a:ext cx="134392" cy="360040"/>
                    </a:xfrm>
                    <a:prstGeom prst="parallelogram">
                      <a:avLst>
                        <a:gd name="adj" fmla="val 36735"/>
                      </a:avLst>
                    </a:prstGeom>
                    <a:solidFill>
                      <a:srgbClr val="4F81BD">
                        <a:lumMod val="75000"/>
                      </a:srgbClr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514" name="円/楕円 1513"/>
                    <p:cNvSpPr/>
                    <p:nvPr/>
                  </p:nvSpPr>
                  <p:spPr>
                    <a:xfrm>
                      <a:off x="5745088" y="3230978"/>
                      <a:ext cx="216024" cy="270030"/>
                    </a:xfrm>
                    <a:prstGeom prst="ellipse">
                      <a:avLst/>
                    </a:prstGeom>
                    <a:solidFill>
                      <a:srgbClr val="4F81BD">
                        <a:lumMod val="75000"/>
                      </a:srgbClr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515" name="片側の 2 つの角を丸めた四角形 1514"/>
                    <p:cNvSpPr/>
                    <p:nvPr/>
                  </p:nvSpPr>
                  <p:spPr>
                    <a:xfrm>
                      <a:off x="5709084" y="3501008"/>
                      <a:ext cx="288032" cy="504056"/>
                    </a:xfrm>
                    <a:prstGeom prst="round2SameRect">
                      <a:avLst>
                        <a:gd name="adj1" fmla="val 26588"/>
                        <a:gd name="adj2" fmla="val 0"/>
                      </a:avLst>
                    </a:prstGeom>
                    <a:solidFill>
                      <a:srgbClr val="4F81BD">
                        <a:lumMod val="75000"/>
                      </a:srgbClr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516" name="平行四辺形 1515"/>
                    <p:cNvSpPr/>
                    <p:nvPr/>
                  </p:nvSpPr>
                  <p:spPr>
                    <a:xfrm rot="7200000">
                      <a:off x="5939333" y="3538726"/>
                      <a:ext cx="134392" cy="159356"/>
                    </a:xfrm>
                    <a:prstGeom prst="parallelogram">
                      <a:avLst>
                        <a:gd name="adj" fmla="val 36735"/>
                      </a:avLst>
                    </a:prstGeom>
                    <a:solidFill>
                      <a:srgbClr val="4F81BD">
                        <a:lumMod val="75000"/>
                      </a:srgbClr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517" name="円/楕円 1516"/>
                    <p:cNvSpPr/>
                    <p:nvPr/>
                  </p:nvSpPr>
                  <p:spPr>
                    <a:xfrm rot="17121528">
                      <a:off x="5562199" y="3866227"/>
                      <a:ext cx="105086" cy="69836"/>
                    </a:xfrm>
                    <a:prstGeom prst="ellipse">
                      <a:avLst/>
                    </a:prstGeom>
                    <a:solidFill>
                      <a:srgbClr val="4F81BD">
                        <a:lumMod val="75000"/>
                      </a:srgbClr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1512" name="平行四辺形 1511"/>
                  <p:cNvSpPr/>
                  <p:nvPr/>
                </p:nvSpPr>
                <p:spPr>
                  <a:xfrm rot="9210333">
                    <a:off x="6280540" y="3450093"/>
                    <a:ext cx="134392" cy="251137"/>
                  </a:xfrm>
                  <a:prstGeom prst="parallelogram">
                    <a:avLst>
                      <a:gd name="adj" fmla="val 36735"/>
                    </a:avLst>
                  </a:prstGeom>
                  <a:solidFill>
                    <a:srgbClr val="4F81BD">
                      <a:lumMod val="75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508" name="台形 1507"/>
                <p:cNvSpPr/>
                <p:nvPr/>
              </p:nvSpPr>
              <p:spPr>
                <a:xfrm>
                  <a:off x="5868123" y="5372914"/>
                  <a:ext cx="100192" cy="215825"/>
                </a:xfrm>
                <a:prstGeom prst="trapezoid">
                  <a:avLst>
                    <a:gd name="adj" fmla="val 17870"/>
                  </a:avLst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09" name="片側の 2 つの角を丸めた四角形 1508"/>
                <p:cNvSpPr/>
                <p:nvPr/>
              </p:nvSpPr>
              <p:spPr>
                <a:xfrm>
                  <a:off x="5906567" y="5328712"/>
                  <a:ext cx="21807" cy="76596"/>
                </a:xfrm>
                <a:prstGeom prst="round2SameRect">
                  <a:avLst/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500" name="二等辺三角形 135"/>
              <p:cNvSpPr/>
              <p:nvPr/>
            </p:nvSpPr>
            <p:spPr>
              <a:xfrm>
                <a:off x="6746605" y="5099867"/>
                <a:ext cx="97534" cy="56047"/>
              </a:xfrm>
              <a:custGeom>
                <a:avLst/>
                <a:gdLst>
                  <a:gd name="connsiteX0" fmla="*/ 0 w 115098"/>
                  <a:gd name="connsiteY0" fmla="*/ 63099 h 63099"/>
                  <a:gd name="connsiteX1" fmla="*/ 57549 w 115098"/>
                  <a:gd name="connsiteY1" fmla="*/ 0 h 63099"/>
                  <a:gd name="connsiteX2" fmla="*/ 115098 w 115098"/>
                  <a:gd name="connsiteY2" fmla="*/ 63099 h 63099"/>
                  <a:gd name="connsiteX3" fmla="*/ 0 w 115098"/>
                  <a:gd name="connsiteY3" fmla="*/ 63099 h 63099"/>
                  <a:gd name="connsiteX0" fmla="*/ 0 w 115098"/>
                  <a:gd name="connsiteY0" fmla="*/ 63099 h 63099"/>
                  <a:gd name="connsiteX1" fmla="*/ 57549 w 115098"/>
                  <a:gd name="connsiteY1" fmla="*/ 0 h 63099"/>
                  <a:gd name="connsiteX2" fmla="*/ 115098 w 115098"/>
                  <a:gd name="connsiteY2" fmla="*/ 63099 h 63099"/>
                  <a:gd name="connsiteX3" fmla="*/ 0 w 115098"/>
                  <a:gd name="connsiteY3" fmla="*/ 63099 h 630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15098" h="63099">
                    <a:moveTo>
                      <a:pt x="0" y="63099"/>
                    </a:moveTo>
                    <a:cubicBezTo>
                      <a:pt x="19183" y="42066"/>
                      <a:pt x="23126" y="-78"/>
                      <a:pt x="57549" y="0"/>
                    </a:cubicBezTo>
                    <a:cubicBezTo>
                      <a:pt x="91972" y="78"/>
                      <a:pt x="95915" y="42066"/>
                      <a:pt x="115098" y="63099"/>
                    </a:cubicBezTo>
                    <a:lnTo>
                      <a:pt x="0" y="63099"/>
                    </a:lnTo>
                    <a:close/>
                  </a:path>
                </a:pathLst>
              </a:custGeom>
              <a:solidFill>
                <a:sysClr val="window" lastClr="FFFFFF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01" name="正方形/長方形 1500"/>
              <p:cNvSpPr/>
              <p:nvPr/>
            </p:nvSpPr>
            <p:spPr>
              <a:xfrm rot="20188555">
                <a:off x="6909158" y="5092225"/>
                <a:ext cx="99695" cy="22212"/>
              </a:xfrm>
              <a:prstGeom prst="rect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502" name="グループ化 1501"/>
              <p:cNvGrpSpPr/>
              <p:nvPr/>
            </p:nvGrpSpPr>
            <p:grpSpPr>
              <a:xfrm>
                <a:off x="6993358" y="4822309"/>
                <a:ext cx="137164" cy="257050"/>
                <a:chOff x="6926569" y="4247533"/>
                <a:chExt cx="413146" cy="579421"/>
              </a:xfrm>
            </p:grpSpPr>
            <p:sp>
              <p:nvSpPr>
                <p:cNvPr id="1503" name="月 1502"/>
                <p:cNvSpPr/>
                <p:nvPr/>
              </p:nvSpPr>
              <p:spPr>
                <a:xfrm>
                  <a:off x="7097138" y="4247533"/>
                  <a:ext cx="144016" cy="252974"/>
                </a:xfrm>
                <a:prstGeom prst="moon">
                  <a:avLst/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04" name="月 1503"/>
                <p:cNvSpPr/>
                <p:nvPr/>
              </p:nvSpPr>
              <p:spPr>
                <a:xfrm rot="11578252">
                  <a:off x="7195699" y="4416173"/>
                  <a:ext cx="144016" cy="252974"/>
                </a:xfrm>
                <a:prstGeom prst="moon">
                  <a:avLst/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05" name="月 1504"/>
                <p:cNvSpPr/>
                <p:nvPr/>
              </p:nvSpPr>
              <p:spPr>
                <a:xfrm>
                  <a:off x="6926569" y="4405340"/>
                  <a:ext cx="144016" cy="252974"/>
                </a:xfrm>
                <a:prstGeom prst="moon">
                  <a:avLst/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06" name="月 1505"/>
                <p:cNvSpPr/>
                <p:nvPr/>
              </p:nvSpPr>
              <p:spPr>
                <a:xfrm rot="11578252">
                  <a:off x="7025130" y="4573980"/>
                  <a:ext cx="144016" cy="252974"/>
                </a:xfrm>
                <a:prstGeom prst="moon">
                  <a:avLst/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1522" name="グループ化 1521"/>
          <p:cNvGrpSpPr/>
          <p:nvPr/>
        </p:nvGrpSpPr>
        <p:grpSpPr>
          <a:xfrm>
            <a:off x="6392444" y="2641464"/>
            <a:ext cx="812268" cy="1741733"/>
            <a:chOff x="2294370" y="4937468"/>
            <a:chExt cx="646374" cy="1386009"/>
          </a:xfrm>
        </p:grpSpPr>
        <p:grpSp>
          <p:nvGrpSpPr>
            <p:cNvPr id="1523" name="グループ化 1522"/>
            <p:cNvGrpSpPr/>
            <p:nvPr/>
          </p:nvGrpSpPr>
          <p:grpSpPr>
            <a:xfrm>
              <a:off x="2461695" y="5767876"/>
              <a:ext cx="198840" cy="555601"/>
              <a:chOff x="5754890" y="3949724"/>
              <a:chExt cx="198840" cy="555601"/>
            </a:xfrm>
            <a:solidFill>
              <a:srgbClr val="FF6699"/>
            </a:solidFill>
          </p:grpSpPr>
          <p:sp>
            <p:nvSpPr>
              <p:cNvPr id="1546" name="平行四辺形 1545"/>
              <p:cNvSpPr/>
              <p:nvPr/>
            </p:nvSpPr>
            <p:spPr>
              <a:xfrm flipH="1">
                <a:off x="5767759" y="3949724"/>
                <a:ext cx="72330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47" name="片側の 2 つの角を丸めた四角形 1546"/>
              <p:cNvSpPr/>
              <p:nvPr/>
            </p:nvSpPr>
            <p:spPr>
              <a:xfrm>
                <a:off x="5754890" y="4421009"/>
                <a:ext cx="95970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48" name="平行四辺形 1547"/>
              <p:cNvSpPr/>
              <p:nvPr/>
            </p:nvSpPr>
            <p:spPr>
              <a:xfrm flipH="1">
                <a:off x="5870629" y="3949724"/>
                <a:ext cx="72330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49" name="片側の 2 つの角を丸めた四角形 1548"/>
              <p:cNvSpPr/>
              <p:nvPr/>
            </p:nvSpPr>
            <p:spPr>
              <a:xfrm>
                <a:off x="5857760" y="4421009"/>
                <a:ext cx="95970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524" name="グループ化 1523"/>
            <p:cNvGrpSpPr/>
            <p:nvPr/>
          </p:nvGrpSpPr>
          <p:grpSpPr>
            <a:xfrm>
              <a:off x="2294370" y="4937468"/>
              <a:ext cx="646374" cy="1082572"/>
              <a:chOff x="7126133" y="4822310"/>
              <a:chExt cx="646374" cy="1082572"/>
            </a:xfrm>
          </p:grpSpPr>
          <p:grpSp>
            <p:nvGrpSpPr>
              <p:cNvPr id="1525" name="グループ化 1524"/>
              <p:cNvGrpSpPr/>
              <p:nvPr/>
            </p:nvGrpSpPr>
            <p:grpSpPr>
              <a:xfrm>
                <a:off x="7126133" y="4944952"/>
                <a:ext cx="536171" cy="959930"/>
                <a:chOff x="5316383" y="4617818"/>
                <a:chExt cx="536171" cy="959930"/>
              </a:xfrm>
            </p:grpSpPr>
            <p:grpSp>
              <p:nvGrpSpPr>
                <p:cNvPr id="1532" name="グループ化 1531"/>
                <p:cNvGrpSpPr/>
                <p:nvPr/>
              </p:nvGrpSpPr>
              <p:grpSpPr>
                <a:xfrm>
                  <a:off x="5316383" y="4617818"/>
                  <a:ext cx="536171" cy="959930"/>
                  <a:chOff x="5316383" y="3230978"/>
                  <a:chExt cx="536171" cy="959930"/>
                </a:xfrm>
              </p:grpSpPr>
              <p:grpSp>
                <p:nvGrpSpPr>
                  <p:cNvPr id="1536" name="グループ化 1535"/>
                  <p:cNvGrpSpPr/>
                  <p:nvPr/>
                </p:nvGrpSpPr>
                <p:grpSpPr>
                  <a:xfrm>
                    <a:off x="5316383" y="3230978"/>
                    <a:ext cx="450329" cy="959930"/>
                    <a:chOff x="3360068" y="3230978"/>
                    <a:chExt cx="450329" cy="959930"/>
                  </a:xfrm>
                </p:grpSpPr>
                <p:grpSp>
                  <p:nvGrpSpPr>
                    <p:cNvPr id="1540" name="グループ化 1539"/>
                    <p:cNvGrpSpPr/>
                    <p:nvPr/>
                  </p:nvGrpSpPr>
                  <p:grpSpPr>
                    <a:xfrm>
                      <a:off x="3360068" y="3230978"/>
                      <a:ext cx="417292" cy="722710"/>
                      <a:chOff x="5579824" y="3230978"/>
                      <a:chExt cx="417292" cy="722710"/>
                    </a:xfrm>
                    <a:solidFill>
                      <a:srgbClr val="FF6699"/>
                    </a:solidFill>
                  </p:grpSpPr>
                  <p:sp>
                    <p:nvSpPr>
                      <p:cNvPr id="1542" name="平行四辺形 1541"/>
                      <p:cNvSpPr/>
                      <p:nvPr/>
                    </p:nvSpPr>
                    <p:spPr>
                      <a:xfrm rot="900000">
                        <a:off x="5617641" y="3551014"/>
                        <a:ext cx="134392" cy="360040"/>
                      </a:xfrm>
                      <a:prstGeom prst="parallelogram">
                        <a:avLst>
                          <a:gd name="adj" fmla="val 36735"/>
                        </a:avLst>
                      </a:prstGeom>
                      <a:grpFill/>
                      <a:ln w="2540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543" name="円/楕円 1542"/>
                      <p:cNvSpPr/>
                      <p:nvPr/>
                    </p:nvSpPr>
                    <p:spPr>
                      <a:xfrm>
                        <a:off x="5745088" y="3230978"/>
                        <a:ext cx="216024" cy="270030"/>
                      </a:xfrm>
                      <a:prstGeom prst="ellipse">
                        <a:avLst/>
                      </a:prstGeom>
                      <a:grpFill/>
                      <a:ln w="2540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544" name="片側の 2 つの角を丸めた四角形 1543"/>
                      <p:cNvSpPr/>
                      <p:nvPr/>
                    </p:nvSpPr>
                    <p:spPr>
                      <a:xfrm>
                        <a:off x="5709084" y="3501008"/>
                        <a:ext cx="288032" cy="417487"/>
                      </a:xfrm>
                      <a:prstGeom prst="round2SameRect">
                        <a:avLst>
                          <a:gd name="adj1" fmla="val 26588"/>
                          <a:gd name="adj2" fmla="val 0"/>
                        </a:avLst>
                      </a:prstGeom>
                      <a:grpFill/>
                      <a:ln w="2540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545" name="円/楕円 1544"/>
                      <p:cNvSpPr/>
                      <p:nvPr/>
                    </p:nvSpPr>
                    <p:spPr>
                      <a:xfrm rot="17121528">
                        <a:off x="5562199" y="3866227"/>
                        <a:ext cx="105086" cy="69836"/>
                      </a:xfrm>
                      <a:prstGeom prst="ellipse">
                        <a:avLst/>
                      </a:prstGeom>
                      <a:grpFill/>
                      <a:ln w="2540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</p:grpSp>
                <p:sp>
                  <p:nvSpPr>
                    <p:cNvPr id="1541" name="台形 1540"/>
                    <p:cNvSpPr/>
                    <p:nvPr/>
                  </p:nvSpPr>
                  <p:spPr>
                    <a:xfrm>
                      <a:off x="3450357" y="3860974"/>
                      <a:ext cx="360040" cy="329934"/>
                    </a:xfrm>
                    <a:prstGeom prst="trapezoid">
                      <a:avLst>
                        <a:gd name="adj" fmla="val 17783"/>
                      </a:avLst>
                    </a:prstGeom>
                    <a:solidFill>
                      <a:srgbClr val="FF6699"/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1537" name="円/楕円 1536"/>
                  <p:cNvSpPr/>
                  <p:nvPr/>
                </p:nvSpPr>
                <p:spPr>
                  <a:xfrm rot="3810333">
                    <a:off x="5688913" y="3397908"/>
                    <a:ext cx="105086" cy="69836"/>
                  </a:xfrm>
                  <a:prstGeom prst="ellipse">
                    <a:avLst/>
                  </a:prstGeom>
                  <a:solidFill>
                    <a:srgbClr val="FF6699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38" name="平行四辺形 1537"/>
                  <p:cNvSpPr/>
                  <p:nvPr/>
                </p:nvSpPr>
                <p:spPr>
                  <a:xfrm rot="7200000">
                    <a:off x="5679248" y="3538429"/>
                    <a:ext cx="134392" cy="159356"/>
                  </a:xfrm>
                  <a:prstGeom prst="parallelogram">
                    <a:avLst>
                      <a:gd name="adj" fmla="val 36735"/>
                    </a:avLst>
                  </a:prstGeom>
                  <a:solidFill>
                    <a:srgbClr val="FF6699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39" name="平行四辺形 1538"/>
                  <p:cNvSpPr/>
                  <p:nvPr/>
                </p:nvSpPr>
                <p:spPr>
                  <a:xfrm rot="9210333">
                    <a:off x="5718162" y="3449796"/>
                    <a:ext cx="134392" cy="251137"/>
                  </a:xfrm>
                  <a:prstGeom prst="parallelogram">
                    <a:avLst>
                      <a:gd name="adj" fmla="val 36735"/>
                    </a:avLst>
                  </a:prstGeom>
                  <a:solidFill>
                    <a:srgbClr val="FF6699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533" name="グループ化 1532"/>
                <p:cNvGrpSpPr/>
                <p:nvPr/>
              </p:nvGrpSpPr>
              <p:grpSpPr>
                <a:xfrm>
                  <a:off x="5721101" y="4916006"/>
                  <a:ext cx="86677" cy="498245"/>
                  <a:chOff x="4764043" y="4916006"/>
                  <a:chExt cx="86677" cy="498245"/>
                </a:xfrm>
              </p:grpSpPr>
              <p:sp>
                <p:nvSpPr>
                  <p:cNvPr id="1534" name="台形 1533"/>
                  <p:cNvSpPr/>
                  <p:nvPr/>
                </p:nvSpPr>
                <p:spPr>
                  <a:xfrm rot="21269089">
                    <a:off x="4764043" y="5221066"/>
                    <a:ext cx="86677" cy="193185"/>
                  </a:xfrm>
                  <a:prstGeom prst="trapezoid">
                    <a:avLst>
                      <a:gd name="adj" fmla="val 16758"/>
                    </a:avLst>
                  </a:prstGeom>
                  <a:solidFill>
                    <a:srgbClr val="FF6699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35" name="角丸四角形 1534"/>
                  <p:cNvSpPr/>
                  <p:nvPr/>
                </p:nvSpPr>
                <p:spPr>
                  <a:xfrm rot="21053151">
                    <a:off x="4779449" y="4916006"/>
                    <a:ext cx="18147" cy="34743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6699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1526" name="正方形/長方形 1525"/>
              <p:cNvSpPr/>
              <p:nvPr/>
            </p:nvSpPr>
            <p:spPr>
              <a:xfrm rot="20188555">
                <a:off x="7551143" y="5092226"/>
                <a:ext cx="99695" cy="22212"/>
              </a:xfrm>
              <a:prstGeom prst="rect">
                <a:avLst/>
              </a:prstGeom>
              <a:solidFill>
                <a:srgbClr val="FF6699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527" name="グループ化 1526"/>
              <p:cNvGrpSpPr/>
              <p:nvPr/>
            </p:nvGrpSpPr>
            <p:grpSpPr>
              <a:xfrm>
                <a:off x="7635343" y="4822310"/>
                <a:ext cx="137164" cy="257050"/>
                <a:chOff x="6926569" y="4247533"/>
                <a:chExt cx="413146" cy="579421"/>
              </a:xfrm>
              <a:solidFill>
                <a:srgbClr val="FF6699"/>
              </a:solidFill>
            </p:grpSpPr>
            <p:sp>
              <p:nvSpPr>
                <p:cNvPr id="1528" name="月 1527"/>
                <p:cNvSpPr/>
                <p:nvPr/>
              </p:nvSpPr>
              <p:spPr>
                <a:xfrm>
                  <a:off x="7097138" y="4247533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29" name="月 1528"/>
                <p:cNvSpPr/>
                <p:nvPr/>
              </p:nvSpPr>
              <p:spPr>
                <a:xfrm rot="11578252">
                  <a:off x="7195699" y="4416173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30" name="月 1529"/>
                <p:cNvSpPr/>
                <p:nvPr/>
              </p:nvSpPr>
              <p:spPr>
                <a:xfrm>
                  <a:off x="6926569" y="4405340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31" name="月 1530"/>
                <p:cNvSpPr/>
                <p:nvPr/>
              </p:nvSpPr>
              <p:spPr>
                <a:xfrm rot="11578252">
                  <a:off x="7025130" y="4573980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1550" name="グループ化 1549"/>
          <p:cNvGrpSpPr/>
          <p:nvPr/>
        </p:nvGrpSpPr>
        <p:grpSpPr>
          <a:xfrm>
            <a:off x="4486085" y="671008"/>
            <a:ext cx="799037" cy="1750711"/>
            <a:chOff x="1662914" y="4937467"/>
            <a:chExt cx="635845" cy="1393153"/>
          </a:xfrm>
        </p:grpSpPr>
        <p:grpSp>
          <p:nvGrpSpPr>
            <p:cNvPr id="1551" name="グループ化 1550"/>
            <p:cNvGrpSpPr/>
            <p:nvPr/>
          </p:nvGrpSpPr>
          <p:grpSpPr>
            <a:xfrm>
              <a:off x="1809986" y="5758351"/>
              <a:ext cx="252407" cy="572269"/>
              <a:chOff x="496870" y="4320169"/>
              <a:chExt cx="252407" cy="572269"/>
            </a:xfrm>
          </p:grpSpPr>
          <p:sp>
            <p:nvSpPr>
              <p:cNvPr id="1569" name="平行四辺形 1568"/>
              <p:cNvSpPr/>
              <p:nvPr/>
            </p:nvSpPr>
            <p:spPr>
              <a:xfrm flipH="1">
                <a:off x="496870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70" name="片側の 2 つの角を丸めた四角形 1569"/>
              <p:cNvSpPr/>
              <p:nvPr/>
            </p:nvSpPr>
            <p:spPr>
              <a:xfrm>
                <a:off x="502653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71" name="平行四辺形 1570"/>
              <p:cNvSpPr/>
              <p:nvPr/>
            </p:nvSpPr>
            <p:spPr>
              <a:xfrm flipH="1">
                <a:off x="628315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72" name="片側の 2 つの角を丸めた四角形 1571"/>
              <p:cNvSpPr/>
              <p:nvPr/>
            </p:nvSpPr>
            <p:spPr>
              <a:xfrm>
                <a:off x="634098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552" name="グループ化 1551"/>
            <p:cNvGrpSpPr/>
            <p:nvPr/>
          </p:nvGrpSpPr>
          <p:grpSpPr>
            <a:xfrm>
              <a:off x="1662914" y="4937467"/>
              <a:ext cx="635845" cy="896729"/>
              <a:chOff x="6494677" y="4822309"/>
              <a:chExt cx="635845" cy="896729"/>
            </a:xfrm>
          </p:grpSpPr>
          <p:grpSp>
            <p:nvGrpSpPr>
              <p:cNvPr id="1553" name="グループ化 1552"/>
              <p:cNvGrpSpPr/>
              <p:nvPr/>
            </p:nvGrpSpPr>
            <p:grpSpPr>
              <a:xfrm>
                <a:off x="6494677" y="4944952"/>
                <a:ext cx="532815" cy="774086"/>
                <a:chOff x="5882117" y="3230978"/>
                <a:chExt cx="532815" cy="774086"/>
              </a:xfrm>
            </p:grpSpPr>
            <p:sp>
              <p:nvSpPr>
                <p:cNvPr id="1561" name="円/楕円 1560"/>
                <p:cNvSpPr/>
                <p:nvPr/>
              </p:nvSpPr>
              <p:spPr>
                <a:xfrm rot="3810333">
                  <a:off x="6251291" y="3398205"/>
                  <a:ext cx="105086" cy="69836"/>
                </a:xfrm>
                <a:prstGeom prst="ellipse">
                  <a:avLst/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562" name="グループ化 1561"/>
                <p:cNvGrpSpPr/>
                <p:nvPr/>
              </p:nvGrpSpPr>
              <p:grpSpPr>
                <a:xfrm>
                  <a:off x="5882117" y="3230978"/>
                  <a:ext cx="506383" cy="774086"/>
                  <a:chOff x="5579824" y="3230978"/>
                  <a:chExt cx="506383" cy="774086"/>
                </a:xfrm>
              </p:grpSpPr>
              <p:sp>
                <p:nvSpPr>
                  <p:cNvPr id="1564" name="平行四辺形 1563"/>
                  <p:cNvSpPr/>
                  <p:nvPr/>
                </p:nvSpPr>
                <p:spPr>
                  <a:xfrm rot="900000">
                    <a:off x="5617641" y="3551014"/>
                    <a:ext cx="134392" cy="360040"/>
                  </a:xfrm>
                  <a:prstGeom prst="parallelogram">
                    <a:avLst>
                      <a:gd name="adj" fmla="val 36735"/>
                    </a:avLst>
                  </a:prstGeom>
                  <a:solidFill>
                    <a:srgbClr val="4F81BD">
                      <a:lumMod val="75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65" name="円/楕円 1564"/>
                  <p:cNvSpPr/>
                  <p:nvPr/>
                </p:nvSpPr>
                <p:spPr>
                  <a:xfrm>
                    <a:off x="5745088" y="3230978"/>
                    <a:ext cx="216024" cy="270030"/>
                  </a:xfrm>
                  <a:prstGeom prst="ellipse">
                    <a:avLst/>
                  </a:prstGeom>
                  <a:solidFill>
                    <a:srgbClr val="4F81BD">
                      <a:lumMod val="75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66" name="片側の 2 つの角を丸めた四角形 1565"/>
                  <p:cNvSpPr/>
                  <p:nvPr/>
                </p:nvSpPr>
                <p:spPr>
                  <a:xfrm>
                    <a:off x="5709084" y="3501008"/>
                    <a:ext cx="288032" cy="504056"/>
                  </a:xfrm>
                  <a:prstGeom prst="round2SameRect">
                    <a:avLst>
                      <a:gd name="adj1" fmla="val 26588"/>
                      <a:gd name="adj2" fmla="val 0"/>
                    </a:avLst>
                  </a:prstGeom>
                  <a:solidFill>
                    <a:srgbClr val="4F81BD">
                      <a:lumMod val="75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67" name="平行四辺形 1566"/>
                  <p:cNvSpPr/>
                  <p:nvPr/>
                </p:nvSpPr>
                <p:spPr>
                  <a:xfrm rot="7200000">
                    <a:off x="5939333" y="3538726"/>
                    <a:ext cx="134392" cy="159356"/>
                  </a:xfrm>
                  <a:prstGeom prst="parallelogram">
                    <a:avLst>
                      <a:gd name="adj" fmla="val 36735"/>
                    </a:avLst>
                  </a:prstGeom>
                  <a:solidFill>
                    <a:srgbClr val="4F81BD">
                      <a:lumMod val="75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68" name="円/楕円 1567"/>
                  <p:cNvSpPr/>
                  <p:nvPr/>
                </p:nvSpPr>
                <p:spPr>
                  <a:xfrm rot="17121528">
                    <a:off x="5562199" y="3866227"/>
                    <a:ext cx="105086" cy="69836"/>
                  </a:xfrm>
                  <a:prstGeom prst="ellipse">
                    <a:avLst/>
                  </a:prstGeom>
                  <a:solidFill>
                    <a:srgbClr val="4F81BD">
                      <a:lumMod val="75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563" name="平行四辺形 1562"/>
                <p:cNvSpPr/>
                <p:nvPr/>
              </p:nvSpPr>
              <p:spPr>
                <a:xfrm rot="9210333">
                  <a:off x="6280540" y="3450093"/>
                  <a:ext cx="134392" cy="251137"/>
                </a:xfrm>
                <a:prstGeom prst="parallelogram">
                  <a:avLst>
                    <a:gd name="adj" fmla="val 36735"/>
                  </a:avLst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554" name="二等辺三角形 135"/>
              <p:cNvSpPr/>
              <p:nvPr/>
            </p:nvSpPr>
            <p:spPr>
              <a:xfrm>
                <a:off x="6746605" y="5099867"/>
                <a:ext cx="97534" cy="56047"/>
              </a:xfrm>
              <a:custGeom>
                <a:avLst/>
                <a:gdLst>
                  <a:gd name="connsiteX0" fmla="*/ 0 w 115098"/>
                  <a:gd name="connsiteY0" fmla="*/ 63099 h 63099"/>
                  <a:gd name="connsiteX1" fmla="*/ 57549 w 115098"/>
                  <a:gd name="connsiteY1" fmla="*/ 0 h 63099"/>
                  <a:gd name="connsiteX2" fmla="*/ 115098 w 115098"/>
                  <a:gd name="connsiteY2" fmla="*/ 63099 h 63099"/>
                  <a:gd name="connsiteX3" fmla="*/ 0 w 115098"/>
                  <a:gd name="connsiteY3" fmla="*/ 63099 h 63099"/>
                  <a:gd name="connsiteX0" fmla="*/ 0 w 115098"/>
                  <a:gd name="connsiteY0" fmla="*/ 63099 h 63099"/>
                  <a:gd name="connsiteX1" fmla="*/ 57549 w 115098"/>
                  <a:gd name="connsiteY1" fmla="*/ 0 h 63099"/>
                  <a:gd name="connsiteX2" fmla="*/ 115098 w 115098"/>
                  <a:gd name="connsiteY2" fmla="*/ 63099 h 63099"/>
                  <a:gd name="connsiteX3" fmla="*/ 0 w 115098"/>
                  <a:gd name="connsiteY3" fmla="*/ 63099 h 630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15098" h="63099">
                    <a:moveTo>
                      <a:pt x="0" y="63099"/>
                    </a:moveTo>
                    <a:cubicBezTo>
                      <a:pt x="19183" y="42066"/>
                      <a:pt x="23126" y="-78"/>
                      <a:pt x="57549" y="0"/>
                    </a:cubicBezTo>
                    <a:cubicBezTo>
                      <a:pt x="91972" y="78"/>
                      <a:pt x="95915" y="42066"/>
                      <a:pt x="115098" y="63099"/>
                    </a:cubicBezTo>
                    <a:lnTo>
                      <a:pt x="0" y="63099"/>
                    </a:lnTo>
                    <a:close/>
                  </a:path>
                </a:pathLst>
              </a:custGeom>
              <a:solidFill>
                <a:sysClr val="window" lastClr="FFFFFF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55" name="正方形/長方形 1554"/>
              <p:cNvSpPr/>
              <p:nvPr/>
            </p:nvSpPr>
            <p:spPr>
              <a:xfrm rot="20188555">
                <a:off x="6909158" y="5092225"/>
                <a:ext cx="99695" cy="22212"/>
              </a:xfrm>
              <a:prstGeom prst="rect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556" name="グループ化 1555"/>
              <p:cNvGrpSpPr/>
              <p:nvPr/>
            </p:nvGrpSpPr>
            <p:grpSpPr>
              <a:xfrm>
                <a:off x="6993358" y="4822309"/>
                <a:ext cx="137164" cy="257050"/>
                <a:chOff x="6926569" y="4247533"/>
                <a:chExt cx="413146" cy="579421"/>
              </a:xfrm>
            </p:grpSpPr>
            <p:sp>
              <p:nvSpPr>
                <p:cNvPr id="1557" name="月 1556"/>
                <p:cNvSpPr/>
                <p:nvPr/>
              </p:nvSpPr>
              <p:spPr>
                <a:xfrm>
                  <a:off x="7097138" y="4247533"/>
                  <a:ext cx="144016" cy="252974"/>
                </a:xfrm>
                <a:prstGeom prst="moon">
                  <a:avLst/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58" name="月 1557"/>
                <p:cNvSpPr/>
                <p:nvPr/>
              </p:nvSpPr>
              <p:spPr>
                <a:xfrm rot="11578252">
                  <a:off x="7195699" y="4416173"/>
                  <a:ext cx="144016" cy="252974"/>
                </a:xfrm>
                <a:prstGeom prst="moon">
                  <a:avLst/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59" name="月 1558"/>
                <p:cNvSpPr/>
                <p:nvPr/>
              </p:nvSpPr>
              <p:spPr>
                <a:xfrm>
                  <a:off x="6926569" y="4405340"/>
                  <a:ext cx="144016" cy="252974"/>
                </a:xfrm>
                <a:prstGeom prst="moon">
                  <a:avLst/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60" name="月 1559"/>
                <p:cNvSpPr/>
                <p:nvPr/>
              </p:nvSpPr>
              <p:spPr>
                <a:xfrm rot="11578252">
                  <a:off x="7025130" y="4573980"/>
                  <a:ext cx="144016" cy="252974"/>
                </a:xfrm>
                <a:prstGeom prst="moon">
                  <a:avLst/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1573" name="グループ化 1572"/>
          <p:cNvGrpSpPr/>
          <p:nvPr/>
        </p:nvGrpSpPr>
        <p:grpSpPr>
          <a:xfrm>
            <a:off x="6421167" y="672843"/>
            <a:ext cx="812268" cy="1741733"/>
            <a:chOff x="2294370" y="4937468"/>
            <a:chExt cx="646374" cy="1386009"/>
          </a:xfrm>
        </p:grpSpPr>
        <p:grpSp>
          <p:nvGrpSpPr>
            <p:cNvPr id="1574" name="グループ化 1573"/>
            <p:cNvGrpSpPr/>
            <p:nvPr/>
          </p:nvGrpSpPr>
          <p:grpSpPr>
            <a:xfrm>
              <a:off x="2461695" y="5767876"/>
              <a:ext cx="198840" cy="555601"/>
              <a:chOff x="5754890" y="3949724"/>
              <a:chExt cx="198840" cy="555601"/>
            </a:xfrm>
            <a:solidFill>
              <a:srgbClr val="FF6699"/>
            </a:solidFill>
          </p:grpSpPr>
          <p:sp>
            <p:nvSpPr>
              <p:cNvPr id="1593" name="平行四辺形 1592"/>
              <p:cNvSpPr/>
              <p:nvPr/>
            </p:nvSpPr>
            <p:spPr>
              <a:xfrm flipH="1">
                <a:off x="5767759" y="3949724"/>
                <a:ext cx="72330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94" name="片側の 2 つの角を丸めた四角形 1593"/>
              <p:cNvSpPr/>
              <p:nvPr/>
            </p:nvSpPr>
            <p:spPr>
              <a:xfrm>
                <a:off x="5754890" y="4421009"/>
                <a:ext cx="95970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95" name="平行四辺形 1594"/>
              <p:cNvSpPr/>
              <p:nvPr/>
            </p:nvSpPr>
            <p:spPr>
              <a:xfrm flipH="1">
                <a:off x="5870629" y="3949724"/>
                <a:ext cx="72330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96" name="片側の 2 つの角を丸めた四角形 1595"/>
              <p:cNvSpPr/>
              <p:nvPr/>
            </p:nvSpPr>
            <p:spPr>
              <a:xfrm>
                <a:off x="5857760" y="4421009"/>
                <a:ext cx="95970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575" name="グループ化 1574"/>
            <p:cNvGrpSpPr/>
            <p:nvPr/>
          </p:nvGrpSpPr>
          <p:grpSpPr>
            <a:xfrm>
              <a:off x="2294370" y="4937468"/>
              <a:ext cx="646374" cy="1082572"/>
              <a:chOff x="7126133" y="4822310"/>
              <a:chExt cx="646374" cy="1082572"/>
            </a:xfrm>
          </p:grpSpPr>
          <p:grpSp>
            <p:nvGrpSpPr>
              <p:cNvPr id="1576" name="グループ化 1575"/>
              <p:cNvGrpSpPr/>
              <p:nvPr/>
            </p:nvGrpSpPr>
            <p:grpSpPr>
              <a:xfrm>
                <a:off x="7126133" y="4944952"/>
                <a:ext cx="536171" cy="959930"/>
                <a:chOff x="5316383" y="3230978"/>
                <a:chExt cx="536171" cy="959930"/>
              </a:xfrm>
            </p:grpSpPr>
            <p:grpSp>
              <p:nvGrpSpPr>
                <p:cNvPr id="1583" name="グループ化 1582"/>
                <p:cNvGrpSpPr/>
                <p:nvPr/>
              </p:nvGrpSpPr>
              <p:grpSpPr>
                <a:xfrm>
                  <a:off x="5316383" y="3230978"/>
                  <a:ext cx="450329" cy="959930"/>
                  <a:chOff x="3360068" y="3230978"/>
                  <a:chExt cx="450329" cy="959930"/>
                </a:xfrm>
              </p:grpSpPr>
              <p:grpSp>
                <p:nvGrpSpPr>
                  <p:cNvPr id="1587" name="グループ化 1586"/>
                  <p:cNvGrpSpPr/>
                  <p:nvPr/>
                </p:nvGrpSpPr>
                <p:grpSpPr>
                  <a:xfrm>
                    <a:off x="3360068" y="3230978"/>
                    <a:ext cx="417292" cy="722710"/>
                    <a:chOff x="5579824" y="3230978"/>
                    <a:chExt cx="417292" cy="722710"/>
                  </a:xfrm>
                  <a:solidFill>
                    <a:srgbClr val="FF6699"/>
                  </a:solidFill>
                </p:grpSpPr>
                <p:sp>
                  <p:nvSpPr>
                    <p:cNvPr id="1589" name="平行四辺形 1588"/>
                    <p:cNvSpPr/>
                    <p:nvPr/>
                  </p:nvSpPr>
                  <p:spPr>
                    <a:xfrm rot="900000">
                      <a:off x="5617641" y="3551014"/>
                      <a:ext cx="134392" cy="360040"/>
                    </a:xfrm>
                    <a:prstGeom prst="parallelogram">
                      <a:avLst>
                        <a:gd name="adj" fmla="val 36735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590" name="円/楕円 1589"/>
                    <p:cNvSpPr/>
                    <p:nvPr/>
                  </p:nvSpPr>
                  <p:spPr>
                    <a:xfrm>
                      <a:off x="5745088" y="3230978"/>
                      <a:ext cx="216024" cy="270030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591" name="片側の 2 つの角を丸めた四角形 1590"/>
                    <p:cNvSpPr/>
                    <p:nvPr/>
                  </p:nvSpPr>
                  <p:spPr>
                    <a:xfrm>
                      <a:off x="5709084" y="3501008"/>
                      <a:ext cx="288032" cy="417487"/>
                    </a:xfrm>
                    <a:prstGeom prst="round2SameRect">
                      <a:avLst>
                        <a:gd name="adj1" fmla="val 26588"/>
                        <a:gd name="adj2" fmla="val 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592" name="円/楕円 1591"/>
                    <p:cNvSpPr/>
                    <p:nvPr/>
                  </p:nvSpPr>
                  <p:spPr>
                    <a:xfrm rot="17121528">
                      <a:off x="5562199" y="3866227"/>
                      <a:ext cx="105086" cy="69836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1588" name="台形 1587"/>
                  <p:cNvSpPr/>
                  <p:nvPr/>
                </p:nvSpPr>
                <p:spPr>
                  <a:xfrm>
                    <a:off x="3450357" y="3860974"/>
                    <a:ext cx="360040" cy="329934"/>
                  </a:xfrm>
                  <a:prstGeom prst="trapezoid">
                    <a:avLst>
                      <a:gd name="adj" fmla="val 17783"/>
                    </a:avLst>
                  </a:prstGeom>
                  <a:solidFill>
                    <a:srgbClr val="FF6699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584" name="円/楕円 1583"/>
                <p:cNvSpPr/>
                <p:nvPr/>
              </p:nvSpPr>
              <p:spPr>
                <a:xfrm rot="3810333">
                  <a:off x="5688913" y="3397908"/>
                  <a:ext cx="105086" cy="69836"/>
                </a:xfrm>
                <a:prstGeom prst="ellipse">
                  <a:avLst/>
                </a:prstGeom>
                <a:solidFill>
                  <a:srgbClr val="FF6699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85" name="平行四辺形 1584"/>
                <p:cNvSpPr/>
                <p:nvPr/>
              </p:nvSpPr>
              <p:spPr>
                <a:xfrm rot="7200000">
                  <a:off x="5679248" y="3538429"/>
                  <a:ext cx="134392" cy="159356"/>
                </a:xfrm>
                <a:prstGeom prst="parallelogram">
                  <a:avLst>
                    <a:gd name="adj" fmla="val 36735"/>
                  </a:avLst>
                </a:prstGeom>
                <a:solidFill>
                  <a:srgbClr val="FF6699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86" name="平行四辺形 1585"/>
                <p:cNvSpPr/>
                <p:nvPr/>
              </p:nvSpPr>
              <p:spPr>
                <a:xfrm rot="9210333">
                  <a:off x="5718162" y="3449796"/>
                  <a:ext cx="134392" cy="251137"/>
                </a:xfrm>
                <a:prstGeom prst="parallelogram">
                  <a:avLst>
                    <a:gd name="adj" fmla="val 36735"/>
                  </a:avLst>
                </a:prstGeom>
                <a:solidFill>
                  <a:srgbClr val="FF6699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577" name="正方形/長方形 1576"/>
              <p:cNvSpPr/>
              <p:nvPr/>
            </p:nvSpPr>
            <p:spPr>
              <a:xfrm rot="20188555">
                <a:off x="7551143" y="5092226"/>
                <a:ext cx="99695" cy="22212"/>
              </a:xfrm>
              <a:prstGeom prst="rect">
                <a:avLst/>
              </a:prstGeom>
              <a:solidFill>
                <a:srgbClr val="FF6699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578" name="グループ化 1577"/>
              <p:cNvGrpSpPr/>
              <p:nvPr/>
            </p:nvGrpSpPr>
            <p:grpSpPr>
              <a:xfrm>
                <a:off x="7635343" y="4822310"/>
                <a:ext cx="137164" cy="257050"/>
                <a:chOff x="6926569" y="4247533"/>
                <a:chExt cx="413146" cy="579421"/>
              </a:xfrm>
              <a:solidFill>
                <a:srgbClr val="FF6699"/>
              </a:solidFill>
            </p:grpSpPr>
            <p:sp>
              <p:nvSpPr>
                <p:cNvPr id="1579" name="月 1578"/>
                <p:cNvSpPr/>
                <p:nvPr/>
              </p:nvSpPr>
              <p:spPr>
                <a:xfrm>
                  <a:off x="7097138" y="4247533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80" name="月 1579"/>
                <p:cNvSpPr/>
                <p:nvPr/>
              </p:nvSpPr>
              <p:spPr>
                <a:xfrm rot="11578252">
                  <a:off x="7195699" y="4416173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81" name="月 1580"/>
                <p:cNvSpPr/>
                <p:nvPr/>
              </p:nvSpPr>
              <p:spPr>
                <a:xfrm>
                  <a:off x="6926569" y="4405340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82" name="月 1581"/>
                <p:cNvSpPr/>
                <p:nvPr/>
              </p:nvSpPr>
              <p:spPr>
                <a:xfrm rot="11578252">
                  <a:off x="7025130" y="4573980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1597" name="グループ化 1596"/>
          <p:cNvGrpSpPr/>
          <p:nvPr/>
        </p:nvGrpSpPr>
        <p:grpSpPr>
          <a:xfrm>
            <a:off x="2645423" y="2639631"/>
            <a:ext cx="816622" cy="1750710"/>
            <a:chOff x="1648920" y="4937467"/>
            <a:chExt cx="649839" cy="1393153"/>
          </a:xfrm>
          <a:solidFill>
            <a:srgbClr val="00B0F0"/>
          </a:solidFill>
        </p:grpSpPr>
        <p:grpSp>
          <p:nvGrpSpPr>
            <p:cNvPr id="1598" name="グループ化 1597"/>
            <p:cNvGrpSpPr/>
            <p:nvPr/>
          </p:nvGrpSpPr>
          <p:grpSpPr>
            <a:xfrm>
              <a:off x="1809986" y="5758351"/>
              <a:ext cx="252407" cy="572269"/>
              <a:chOff x="496870" y="4320169"/>
              <a:chExt cx="252407" cy="572269"/>
            </a:xfrm>
            <a:grpFill/>
          </p:grpSpPr>
          <p:sp>
            <p:nvSpPr>
              <p:cNvPr id="1619" name="平行四辺形 1618"/>
              <p:cNvSpPr/>
              <p:nvPr/>
            </p:nvSpPr>
            <p:spPr>
              <a:xfrm flipH="1">
                <a:off x="496870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20" name="片側の 2 つの角を丸めた四角形 1619"/>
              <p:cNvSpPr/>
              <p:nvPr/>
            </p:nvSpPr>
            <p:spPr>
              <a:xfrm>
                <a:off x="502653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21" name="平行四辺形 1620"/>
              <p:cNvSpPr/>
              <p:nvPr/>
            </p:nvSpPr>
            <p:spPr>
              <a:xfrm flipH="1">
                <a:off x="628315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22" name="片側の 2 つの角を丸めた四角形 1621"/>
              <p:cNvSpPr/>
              <p:nvPr/>
            </p:nvSpPr>
            <p:spPr>
              <a:xfrm>
                <a:off x="634098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599" name="グループ化 1598"/>
            <p:cNvGrpSpPr/>
            <p:nvPr/>
          </p:nvGrpSpPr>
          <p:grpSpPr>
            <a:xfrm>
              <a:off x="1648920" y="4937467"/>
              <a:ext cx="649839" cy="1093564"/>
              <a:chOff x="6480683" y="4822309"/>
              <a:chExt cx="649839" cy="1093564"/>
            </a:xfrm>
            <a:grpFill/>
          </p:grpSpPr>
          <p:grpSp>
            <p:nvGrpSpPr>
              <p:cNvPr id="1600" name="グループ化 1599"/>
              <p:cNvGrpSpPr/>
              <p:nvPr/>
            </p:nvGrpSpPr>
            <p:grpSpPr>
              <a:xfrm>
                <a:off x="6480683" y="4944952"/>
                <a:ext cx="546809" cy="970921"/>
                <a:chOff x="5868123" y="4617818"/>
                <a:chExt cx="546809" cy="970921"/>
              </a:xfrm>
              <a:grpFill/>
            </p:grpSpPr>
            <p:grpSp>
              <p:nvGrpSpPr>
                <p:cNvPr id="1608" name="グループ化 1607"/>
                <p:cNvGrpSpPr/>
                <p:nvPr/>
              </p:nvGrpSpPr>
              <p:grpSpPr>
                <a:xfrm>
                  <a:off x="5882117" y="4617818"/>
                  <a:ext cx="532815" cy="774086"/>
                  <a:chOff x="5882117" y="3230978"/>
                  <a:chExt cx="532815" cy="774086"/>
                </a:xfrm>
                <a:grpFill/>
              </p:grpSpPr>
              <p:sp>
                <p:nvSpPr>
                  <p:cNvPr id="1611" name="円/楕円 1610"/>
                  <p:cNvSpPr/>
                  <p:nvPr/>
                </p:nvSpPr>
                <p:spPr>
                  <a:xfrm rot="3810333">
                    <a:off x="6251291" y="3398205"/>
                    <a:ext cx="105086" cy="69836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grpSp>
                <p:nvGrpSpPr>
                  <p:cNvPr id="1612" name="グループ化 1611"/>
                  <p:cNvGrpSpPr/>
                  <p:nvPr/>
                </p:nvGrpSpPr>
                <p:grpSpPr>
                  <a:xfrm>
                    <a:off x="5882117" y="3230978"/>
                    <a:ext cx="506383" cy="774086"/>
                    <a:chOff x="5579824" y="3230978"/>
                    <a:chExt cx="506383" cy="774086"/>
                  </a:xfrm>
                  <a:grpFill/>
                </p:grpSpPr>
                <p:sp>
                  <p:nvSpPr>
                    <p:cNvPr id="1614" name="平行四辺形 1613"/>
                    <p:cNvSpPr/>
                    <p:nvPr/>
                  </p:nvSpPr>
                  <p:spPr>
                    <a:xfrm rot="900000">
                      <a:off x="5617641" y="3551014"/>
                      <a:ext cx="134392" cy="360040"/>
                    </a:xfrm>
                    <a:prstGeom prst="parallelogram">
                      <a:avLst>
                        <a:gd name="adj" fmla="val 36735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615" name="円/楕円 1614"/>
                    <p:cNvSpPr/>
                    <p:nvPr/>
                  </p:nvSpPr>
                  <p:spPr>
                    <a:xfrm>
                      <a:off x="5745088" y="3230978"/>
                      <a:ext cx="216024" cy="270030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616" name="片側の 2 つの角を丸めた四角形 1615"/>
                    <p:cNvSpPr/>
                    <p:nvPr/>
                  </p:nvSpPr>
                  <p:spPr>
                    <a:xfrm>
                      <a:off x="5709084" y="3501008"/>
                      <a:ext cx="288032" cy="504056"/>
                    </a:xfrm>
                    <a:prstGeom prst="round2SameRect">
                      <a:avLst>
                        <a:gd name="adj1" fmla="val 26588"/>
                        <a:gd name="adj2" fmla="val 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617" name="平行四辺形 1616"/>
                    <p:cNvSpPr/>
                    <p:nvPr/>
                  </p:nvSpPr>
                  <p:spPr>
                    <a:xfrm rot="7200000">
                      <a:off x="5939333" y="3538726"/>
                      <a:ext cx="134392" cy="159356"/>
                    </a:xfrm>
                    <a:prstGeom prst="parallelogram">
                      <a:avLst>
                        <a:gd name="adj" fmla="val 36735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618" name="円/楕円 1617"/>
                    <p:cNvSpPr/>
                    <p:nvPr/>
                  </p:nvSpPr>
                  <p:spPr>
                    <a:xfrm rot="17121528">
                      <a:off x="5562199" y="3866227"/>
                      <a:ext cx="105086" cy="69836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1613" name="平行四辺形 1612"/>
                  <p:cNvSpPr/>
                  <p:nvPr/>
                </p:nvSpPr>
                <p:spPr>
                  <a:xfrm rot="9210333">
                    <a:off x="6280540" y="3450093"/>
                    <a:ext cx="134392" cy="251137"/>
                  </a:xfrm>
                  <a:prstGeom prst="parallelogram">
                    <a:avLst>
                      <a:gd name="adj" fmla="val 36735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609" name="台形 1608"/>
                <p:cNvSpPr/>
                <p:nvPr/>
              </p:nvSpPr>
              <p:spPr>
                <a:xfrm>
                  <a:off x="5868123" y="5372914"/>
                  <a:ext cx="100192" cy="215825"/>
                </a:xfrm>
                <a:prstGeom prst="trapezoid">
                  <a:avLst>
                    <a:gd name="adj" fmla="val 1787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10" name="片側の 2 つの角を丸めた四角形 1609"/>
                <p:cNvSpPr/>
                <p:nvPr/>
              </p:nvSpPr>
              <p:spPr>
                <a:xfrm>
                  <a:off x="5906567" y="5328712"/>
                  <a:ext cx="21807" cy="76596"/>
                </a:xfrm>
                <a:prstGeom prst="round2SameRect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601" name="二等辺三角形 135"/>
              <p:cNvSpPr/>
              <p:nvPr/>
            </p:nvSpPr>
            <p:spPr>
              <a:xfrm>
                <a:off x="6746605" y="5099867"/>
                <a:ext cx="97534" cy="56047"/>
              </a:xfrm>
              <a:custGeom>
                <a:avLst/>
                <a:gdLst>
                  <a:gd name="connsiteX0" fmla="*/ 0 w 115098"/>
                  <a:gd name="connsiteY0" fmla="*/ 63099 h 63099"/>
                  <a:gd name="connsiteX1" fmla="*/ 57549 w 115098"/>
                  <a:gd name="connsiteY1" fmla="*/ 0 h 63099"/>
                  <a:gd name="connsiteX2" fmla="*/ 115098 w 115098"/>
                  <a:gd name="connsiteY2" fmla="*/ 63099 h 63099"/>
                  <a:gd name="connsiteX3" fmla="*/ 0 w 115098"/>
                  <a:gd name="connsiteY3" fmla="*/ 63099 h 63099"/>
                  <a:gd name="connsiteX0" fmla="*/ 0 w 115098"/>
                  <a:gd name="connsiteY0" fmla="*/ 63099 h 63099"/>
                  <a:gd name="connsiteX1" fmla="*/ 57549 w 115098"/>
                  <a:gd name="connsiteY1" fmla="*/ 0 h 63099"/>
                  <a:gd name="connsiteX2" fmla="*/ 115098 w 115098"/>
                  <a:gd name="connsiteY2" fmla="*/ 63099 h 63099"/>
                  <a:gd name="connsiteX3" fmla="*/ 0 w 115098"/>
                  <a:gd name="connsiteY3" fmla="*/ 63099 h 630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15098" h="63099">
                    <a:moveTo>
                      <a:pt x="0" y="63099"/>
                    </a:moveTo>
                    <a:cubicBezTo>
                      <a:pt x="19183" y="42066"/>
                      <a:pt x="23126" y="-78"/>
                      <a:pt x="57549" y="0"/>
                    </a:cubicBezTo>
                    <a:cubicBezTo>
                      <a:pt x="91972" y="78"/>
                      <a:pt x="95915" y="42066"/>
                      <a:pt x="115098" y="63099"/>
                    </a:cubicBezTo>
                    <a:lnTo>
                      <a:pt x="0" y="63099"/>
                    </a:lnTo>
                    <a:close/>
                  </a:path>
                </a:pathLst>
              </a:custGeom>
              <a:solidFill>
                <a:sysClr val="window" lastClr="FFFFFF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02" name="正方形/長方形 1601"/>
              <p:cNvSpPr/>
              <p:nvPr/>
            </p:nvSpPr>
            <p:spPr>
              <a:xfrm rot="20188555">
                <a:off x="6909158" y="5092225"/>
                <a:ext cx="99695" cy="22212"/>
              </a:xfrm>
              <a:prstGeom prst="rect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603" name="グループ化 1602"/>
              <p:cNvGrpSpPr/>
              <p:nvPr/>
            </p:nvGrpSpPr>
            <p:grpSpPr>
              <a:xfrm>
                <a:off x="6993358" y="4822309"/>
                <a:ext cx="137164" cy="257050"/>
                <a:chOff x="6926569" y="4247533"/>
                <a:chExt cx="413146" cy="579421"/>
              </a:xfrm>
              <a:grpFill/>
            </p:grpSpPr>
            <p:sp>
              <p:nvSpPr>
                <p:cNvPr id="1604" name="月 1603"/>
                <p:cNvSpPr/>
                <p:nvPr/>
              </p:nvSpPr>
              <p:spPr>
                <a:xfrm>
                  <a:off x="7097138" y="4247533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05" name="月 1604"/>
                <p:cNvSpPr/>
                <p:nvPr/>
              </p:nvSpPr>
              <p:spPr>
                <a:xfrm rot="11578252">
                  <a:off x="7195699" y="4416173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06" name="月 1605"/>
                <p:cNvSpPr/>
                <p:nvPr/>
              </p:nvSpPr>
              <p:spPr>
                <a:xfrm>
                  <a:off x="6926569" y="4405340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07" name="月 1606"/>
                <p:cNvSpPr/>
                <p:nvPr/>
              </p:nvSpPr>
              <p:spPr>
                <a:xfrm rot="11578252">
                  <a:off x="7025130" y="4573980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1623" name="グループ化 1622"/>
          <p:cNvGrpSpPr/>
          <p:nvPr/>
        </p:nvGrpSpPr>
        <p:grpSpPr>
          <a:xfrm>
            <a:off x="2636892" y="671008"/>
            <a:ext cx="799037" cy="1750711"/>
            <a:chOff x="1662914" y="4937467"/>
            <a:chExt cx="635845" cy="1393153"/>
          </a:xfrm>
          <a:solidFill>
            <a:srgbClr val="00B0F0"/>
          </a:solidFill>
        </p:grpSpPr>
        <p:grpSp>
          <p:nvGrpSpPr>
            <p:cNvPr id="1624" name="グループ化 1623"/>
            <p:cNvGrpSpPr/>
            <p:nvPr/>
          </p:nvGrpSpPr>
          <p:grpSpPr>
            <a:xfrm>
              <a:off x="1809986" y="5758351"/>
              <a:ext cx="252407" cy="572269"/>
              <a:chOff x="496870" y="4320169"/>
              <a:chExt cx="252407" cy="572269"/>
            </a:xfrm>
            <a:grpFill/>
          </p:grpSpPr>
          <p:sp>
            <p:nvSpPr>
              <p:cNvPr id="1642" name="平行四辺形 1641"/>
              <p:cNvSpPr/>
              <p:nvPr/>
            </p:nvSpPr>
            <p:spPr>
              <a:xfrm flipH="1">
                <a:off x="496870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43" name="片側の 2 つの角を丸めた四角形 1642"/>
              <p:cNvSpPr/>
              <p:nvPr/>
            </p:nvSpPr>
            <p:spPr>
              <a:xfrm>
                <a:off x="502653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44" name="平行四辺形 1643"/>
              <p:cNvSpPr/>
              <p:nvPr/>
            </p:nvSpPr>
            <p:spPr>
              <a:xfrm flipH="1">
                <a:off x="628315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45" name="片側の 2 つの角を丸めた四角形 1644"/>
              <p:cNvSpPr/>
              <p:nvPr/>
            </p:nvSpPr>
            <p:spPr>
              <a:xfrm>
                <a:off x="634098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625" name="グループ化 1624"/>
            <p:cNvGrpSpPr/>
            <p:nvPr/>
          </p:nvGrpSpPr>
          <p:grpSpPr>
            <a:xfrm>
              <a:off x="1662914" y="4937467"/>
              <a:ext cx="635845" cy="896729"/>
              <a:chOff x="6494677" y="4822309"/>
              <a:chExt cx="635845" cy="896729"/>
            </a:xfrm>
            <a:grpFill/>
          </p:grpSpPr>
          <p:grpSp>
            <p:nvGrpSpPr>
              <p:cNvPr id="1626" name="グループ化 1625"/>
              <p:cNvGrpSpPr/>
              <p:nvPr/>
            </p:nvGrpSpPr>
            <p:grpSpPr>
              <a:xfrm>
                <a:off x="6494677" y="4944952"/>
                <a:ext cx="532815" cy="774086"/>
                <a:chOff x="5882117" y="3230978"/>
                <a:chExt cx="532815" cy="774086"/>
              </a:xfrm>
              <a:grpFill/>
            </p:grpSpPr>
            <p:sp>
              <p:nvSpPr>
                <p:cNvPr id="1634" name="円/楕円 1633"/>
                <p:cNvSpPr/>
                <p:nvPr/>
              </p:nvSpPr>
              <p:spPr>
                <a:xfrm rot="3810333">
                  <a:off x="6251291" y="3398205"/>
                  <a:ext cx="105086" cy="69836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635" name="グループ化 1634"/>
                <p:cNvGrpSpPr/>
                <p:nvPr/>
              </p:nvGrpSpPr>
              <p:grpSpPr>
                <a:xfrm>
                  <a:off x="5882117" y="3230978"/>
                  <a:ext cx="506383" cy="774086"/>
                  <a:chOff x="5579824" y="3230978"/>
                  <a:chExt cx="506383" cy="774086"/>
                </a:xfrm>
                <a:grpFill/>
              </p:grpSpPr>
              <p:sp>
                <p:nvSpPr>
                  <p:cNvPr id="1637" name="平行四辺形 1636"/>
                  <p:cNvSpPr/>
                  <p:nvPr/>
                </p:nvSpPr>
                <p:spPr>
                  <a:xfrm rot="900000">
                    <a:off x="5617641" y="3551014"/>
                    <a:ext cx="134392" cy="360040"/>
                  </a:xfrm>
                  <a:prstGeom prst="parallelogram">
                    <a:avLst>
                      <a:gd name="adj" fmla="val 36735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638" name="円/楕円 1637"/>
                  <p:cNvSpPr/>
                  <p:nvPr/>
                </p:nvSpPr>
                <p:spPr>
                  <a:xfrm>
                    <a:off x="5745088" y="3230978"/>
                    <a:ext cx="216024" cy="270030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639" name="片側の 2 つの角を丸めた四角形 1638"/>
                  <p:cNvSpPr/>
                  <p:nvPr/>
                </p:nvSpPr>
                <p:spPr>
                  <a:xfrm>
                    <a:off x="5709084" y="3501008"/>
                    <a:ext cx="288032" cy="504056"/>
                  </a:xfrm>
                  <a:prstGeom prst="round2SameRect">
                    <a:avLst>
                      <a:gd name="adj1" fmla="val 26588"/>
                      <a:gd name="adj2" fmla="val 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640" name="平行四辺形 1639"/>
                  <p:cNvSpPr/>
                  <p:nvPr/>
                </p:nvSpPr>
                <p:spPr>
                  <a:xfrm rot="7200000">
                    <a:off x="5939333" y="3538726"/>
                    <a:ext cx="134392" cy="159356"/>
                  </a:xfrm>
                  <a:prstGeom prst="parallelogram">
                    <a:avLst>
                      <a:gd name="adj" fmla="val 36735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641" name="円/楕円 1640"/>
                  <p:cNvSpPr/>
                  <p:nvPr/>
                </p:nvSpPr>
                <p:spPr>
                  <a:xfrm rot="17121528">
                    <a:off x="5562199" y="3866227"/>
                    <a:ext cx="105086" cy="69836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636" name="平行四辺形 1635"/>
                <p:cNvSpPr/>
                <p:nvPr/>
              </p:nvSpPr>
              <p:spPr>
                <a:xfrm rot="9210333">
                  <a:off x="6280540" y="3450093"/>
                  <a:ext cx="134392" cy="251137"/>
                </a:xfrm>
                <a:prstGeom prst="parallelogram">
                  <a:avLst>
                    <a:gd name="adj" fmla="val 36735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627" name="二等辺三角形 135"/>
              <p:cNvSpPr/>
              <p:nvPr/>
            </p:nvSpPr>
            <p:spPr>
              <a:xfrm>
                <a:off x="6746605" y="5099867"/>
                <a:ext cx="97534" cy="56047"/>
              </a:xfrm>
              <a:custGeom>
                <a:avLst/>
                <a:gdLst>
                  <a:gd name="connsiteX0" fmla="*/ 0 w 115098"/>
                  <a:gd name="connsiteY0" fmla="*/ 63099 h 63099"/>
                  <a:gd name="connsiteX1" fmla="*/ 57549 w 115098"/>
                  <a:gd name="connsiteY1" fmla="*/ 0 h 63099"/>
                  <a:gd name="connsiteX2" fmla="*/ 115098 w 115098"/>
                  <a:gd name="connsiteY2" fmla="*/ 63099 h 63099"/>
                  <a:gd name="connsiteX3" fmla="*/ 0 w 115098"/>
                  <a:gd name="connsiteY3" fmla="*/ 63099 h 63099"/>
                  <a:gd name="connsiteX0" fmla="*/ 0 w 115098"/>
                  <a:gd name="connsiteY0" fmla="*/ 63099 h 63099"/>
                  <a:gd name="connsiteX1" fmla="*/ 57549 w 115098"/>
                  <a:gd name="connsiteY1" fmla="*/ 0 h 63099"/>
                  <a:gd name="connsiteX2" fmla="*/ 115098 w 115098"/>
                  <a:gd name="connsiteY2" fmla="*/ 63099 h 63099"/>
                  <a:gd name="connsiteX3" fmla="*/ 0 w 115098"/>
                  <a:gd name="connsiteY3" fmla="*/ 63099 h 630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15098" h="63099">
                    <a:moveTo>
                      <a:pt x="0" y="63099"/>
                    </a:moveTo>
                    <a:cubicBezTo>
                      <a:pt x="19183" y="42066"/>
                      <a:pt x="23126" y="-78"/>
                      <a:pt x="57549" y="0"/>
                    </a:cubicBezTo>
                    <a:cubicBezTo>
                      <a:pt x="91972" y="78"/>
                      <a:pt x="95915" y="42066"/>
                      <a:pt x="115098" y="63099"/>
                    </a:cubicBezTo>
                    <a:lnTo>
                      <a:pt x="0" y="63099"/>
                    </a:lnTo>
                    <a:close/>
                  </a:path>
                </a:pathLst>
              </a:custGeom>
              <a:solidFill>
                <a:sysClr val="window" lastClr="FFFFFF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28" name="正方形/長方形 1627"/>
              <p:cNvSpPr/>
              <p:nvPr/>
            </p:nvSpPr>
            <p:spPr>
              <a:xfrm rot="20188555">
                <a:off x="6909158" y="5092225"/>
                <a:ext cx="99695" cy="22212"/>
              </a:xfrm>
              <a:prstGeom prst="rect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629" name="グループ化 1628"/>
              <p:cNvGrpSpPr/>
              <p:nvPr/>
            </p:nvGrpSpPr>
            <p:grpSpPr>
              <a:xfrm>
                <a:off x="6993358" y="4822309"/>
                <a:ext cx="137164" cy="257050"/>
                <a:chOff x="6926569" y="4247533"/>
                <a:chExt cx="413146" cy="579421"/>
              </a:xfrm>
              <a:grpFill/>
            </p:grpSpPr>
            <p:sp>
              <p:nvSpPr>
                <p:cNvPr id="1630" name="月 1629"/>
                <p:cNvSpPr/>
                <p:nvPr/>
              </p:nvSpPr>
              <p:spPr>
                <a:xfrm>
                  <a:off x="7097138" y="4247533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31" name="月 1630"/>
                <p:cNvSpPr/>
                <p:nvPr/>
              </p:nvSpPr>
              <p:spPr>
                <a:xfrm rot="11578252">
                  <a:off x="7195699" y="4416173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32" name="月 1631"/>
                <p:cNvSpPr/>
                <p:nvPr/>
              </p:nvSpPr>
              <p:spPr>
                <a:xfrm>
                  <a:off x="6926569" y="4405340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33" name="月 1632"/>
                <p:cNvSpPr/>
                <p:nvPr/>
              </p:nvSpPr>
              <p:spPr>
                <a:xfrm rot="11578252">
                  <a:off x="7025130" y="4573980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1646" name="グループ化 1645"/>
          <p:cNvGrpSpPr/>
          <p:nvPr/>
        </p:nvGrpSpPr>
        <p:grpSpPr>
          <a:xfrm>
            <a:off x="817921" y="2639631"/>
            <a:ext cx="816622" cy="1750710"/>
            <a:chOff x="1648920" y="4937467"/>
            <a:chExt cx="649839" cy="1393153"/>
          </a:xfrm>
          <a:solidFill>
            <a:sysClr val="window" lastClr="FFFFFF">
              <a:lumMod val="50000"/>
            </a:sysClr>
          </a:solidFill>
        </p:grpSpPr>
        <p:grpSp>
          <p:nvGrpSpPr>
            <p:cNvPr id="1647" name="グループ化 1646"/>
            <p:cNvGrpSpPr/>
            <p:nvPr/>
          </p:nvGrpSpPr>
          <p:grpSpPr>
            <a:xfrm>
              <a:off x="1809986" y="5758351"/>
              <a:ext cx="252407" cy="572269"/>
              <a:chOff x="496870" y="4320169"/>
              <a:chExt cx="252407" cy="572269"/>
            </a:xfrm>
            <a:grpFill/>
          </p:grpSpPr>
          <p:sp>
            <p:nvSpPr>
              <p:cNvPr id="1668" name="平行四辺形 1667"/>
              <p:cNvSpPr/>
              <p:nvPr/>
            </p:nvSpPr>
            <p:spPr>
              <a:xfrm flipH="1">
                <a:off x="496870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69" name="片側の 2 つの角を丸めた四角形 1668"/>
              <p:cNvSpPr/>
              <p:nvPr/>
            </p:nvSpPr>
            <p:spPr>
              <a:xfrm>
                <a:off x="502653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70" name="平行四辺形 1669"/>
              <p:cNvSpPr/>
              <p:nvPr/>
            </p:nvSpPr>
            <p:spPr>
              <a:xfrm flipH="1">
                <a:off x="628315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71" name="片側の 2 つの角を丸めた四角形 1670"/>
              <p:cNvSpPr/>
              <p:nvPr/>
            </p:nvSpPr>
            <p:spPr>
              <a:xfrm>
                <a:off x="634098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648" name="グループ化 1647"/>
            <p:cNvGrpSpPr/>
            <p:nvPr/>
          </p:nvGrpSpPr>
          <p:grpSpPr>
            <a:xfrm>
              <a:off x="1648920" y="4937467"/>
              <a:ext cx="649839" cy="1093564"/>
              <a:chOff x="6480683" y="4822309"/>
              <a:chExt cx="649839" cy="1093564"/>
            </a:xfrm>
            <a:grpFill/>
          </p:grpSpPr>
          <p:grpSp>
            <p:nvGrpSpPr>
              <p:cNvPr id="1649" name="グループ化 1648"/>
              <p:cNvGrpSpPr/>
              <p:nvPr/>
            </p:nvGrpSpPr>
            <p:grpSpPr>
              <a:xfrm>
                <a:off x="6480683" y="4952095"/>
                <a:ext cx="546809" cy="963778"/>
                <a:chOff x="5868123" y="4624961"/>
                <a:chExt cx="546809" cy="963778"/>
              </a:xfrm>
              <a:grpFill/>
            </p:grpSpPr>
            <p:grpSp>
              <p:nvGrpSpPr>
                <p:cNvPr id="1657" name="グループ化 1656"/>
                <p:cNvGrpSpPr/>
                <p:nvPr/>
              </p:nvGrpSpPr>
              <p:grpSpPr>
                <a:xfrm>
                  <a:off x="5882117" y="4624961"/>
                  <a:ext cx="532815" cy="766943"/>
                  <a:chOff x="5882117" y="3238121"/>
                  <a:chExt cx="532815" cy="766943"/>
                </a:xfrm>
                <a:grpFill/>
              </p:grpSpPr>
              <p:sp>
                <p:nvSpPr>
                  <p:cNvPr id="1660" name="円/楕円 1659"/>
                  <p:cNvSpPr/>
                  <p:nvPr/>
                </p:nvSpPr>
                <p:spPr>
                  <a:xfrm rot="3810333">
                    <a:off x="6251291" y="3398205"/>
                    <a:ext cx="105086" cy="69836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grpSp>
                <p:nvGrpSpPr>
                  <p:cNvPr id="1661" name="グループ化 1660"/>
                  <p:cNvGrpSpPr/>
                  <p:nvPr/>
                </p:nvGrpSpPr>
                <p:grpSpPr>
                  <a:xfrm>
                    <a:off x="5882117" y="3238121"/>
                    <a:ext cx="506383" cy="766943"/>
                    <a:chOff x="5579824" y="3238121"/>
                    <a:chExt cx="506383" cy="766943"/>
                  </a:xfrm>
                  <a:grpFill/>
                </p:grpSpPr>
                <p:sp>
                  <p:nvSpPr>
                    <p:cNvPr id="1663" name="平行四辺形 1662"/>
                    <p:cNvSpPr/>
                    <p:nvPr/>
                  </p:nvSpPr>
                  <p:spPr>
                    <a:xfrm rot="900000">
                      <a:off x="5617641" y="3551014"/>
                      <a:ext cx="134392" cy="360040"/>
                    </a:xfrm>
                    <a:prstGeom prst="parallelogram">
                      <a:avLst>
                        <a:gd name="adj" fmla="val 36735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664" name="片側の 2 つの角を丸めた四角形 1663"/>
                    <p:cNvSpPr/>
                    <p:nvPr/>
                  </p:nvSpPr>
                  <p:spPr>
                    <a:xfrm>
                      <a:off x="5709084" y="3501008"/>
                      <a:ext cx="288032" cy="504056"/>
                    </a:xfrm>
                    <a:prstGeom prst="round2SameRect">
                      <a:avLst>
                        <a:gd name="adj1" fmla="val 26588"/>
                        <a:gd name="adj2" fmla="val 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665" name="平行四辺形 1664"/>
                    <p:cNvSpPr/>
                    <p:nvPr/>
                  </p:nvSpPr>
                  <p:spPr>
                    <a:xfrm rot="7200000">
                      <a:off x="5939333" y="3538726"/>
                      <a:ext cx="134392" cy="159356"/>
                    </a:xfrm>
                    <a:prstGeom prst="parallelogram">
                      <a:avLst>
                        <a:gd name="adj" fmla="val 36735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666" name="円/楕円 1665"/>
                    <p:cNvSpPr/>
                    <p:nvPr/>
                  </p:nvSpPr>
                  <p:spPr>
                    <a:xfrm rot="17121528">
                      <a:off x="5562199" y="3866227"/>
                      <a:ext cx="105086" cy="69836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667" name="円/楕円 1666"/>
                    <p:cNvSpPr/>
                    <p:nvPr/>
                  </p:nvSpPr>
                  <p:spPr>
                    <a:xfrm>
                      <a:off x="5745088" y="3238121"/>
                      <a:ext cx="216024" cy="270030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1662" name="平行四辺形 1661"/>
                  <p:cNvSpPr/>
                  <p:nvPr/>
                </p:nvSpPr>
                <p:spPr>
                  <a:xfrm rot="9210333">
                    <a:off x="6280540" y="3450093"/>
                    <a:ext cx="134392" cy="251137"/>
                  </a:xfrm>
                  <a:prstGeom prst="parallelogram">
                    <a:avLst>
                      <a:gd name="adj" fmla="val 36735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658" name="台形 1657"/>
                <p:cNvSpPr/>
                <p:nvPr/>
              </p:nvSpPr>
              <p:spPr>
                <a:xfrm>
                  <a:off x="5868123" y="5372914"/>
                  <a:ext cx="100192" cy="215825"/>
                </a:xfrm>
                <a:prstGeom prst="trapezoid">
                  <a:avLst>
                    <a:gd name="adj" fmla="val 1787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59" name="片側の 2 つの角を丸めた四角形 1658"/>
                <p:cNvSpPr/>
                <p:nvPr/>
              </p:nvSpPr>
              <p:spPr>
                <a:xfrm>
                  <a:off x="5906567" y="5328712"/>
                  <a:ext cx="21807" cy="76596"/>
                </a:xfrm>
                <a:prstGeom prst="round2SameRect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650" name="二等辺三角形 135"/>
              <p:cNvSpPr/>
              <p:nvPr/>
            </p:nvSpPr>
            <p:spPr>
              <a:xfrm>
                <a:off x="6746605" y="5099867"/>
                <a:ext cx="97534" cy="56047"/>
              </a:xfrm>
              <a:custGeom>
                <a:avLst/>
                <a:gdLst>
                  <a:gd name="connsiteX0" fmla="*/ 0 w 115098"/>
                  <a:gd name="connsiteY0" fmla="*/ 63099 h 63099"/>
                  <a:gd name="connsiteX1" fmla="*/ 57549 w 115098"/>
                  <a:gd name="connsiteY1" fmla="*/ 0 h 63099"/>
                  <a:gd name="connsiteX2" fmla="*/ 115098 w 115098"/>
                  <a:gd name="connsiteY2" fmla="*/ 63099 h 63099"/>
                  <a:gd name="connsiteX3" fmla="*/ 0 w 115098"/>
                  <a:gd name="connsiteY3" fmla="*/ 63099 h 63099"/>
                  <a:gd name="connsiteX0" fmla="*/ 0 w 115098"/>
                  <a:gd name="connsiteY0" fmla="*/ 63099 h 63099"/>
                  <a:gd name="connsiteX1" fmla="*/ 57549 w 115098"/>
                  <a:gd name="connsiteY1" fmla="*/ 0 h 63099"/>
                  <a:gd name="connsiteX2" fmla="*/ 115098 w 115098"/>
                  <a:gd name="connsiteY2" fmla="*/ 63099 h 63099"/>
                  <a:gd name="connsiteX3" fmla="*/ 0 w 115098"/>
                  <a:gd name="connsiteY3" fmla="*/ 63099 h 630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15098" h="63099">
                    <a:moveTo>
                      <a:pt x="0" y="63099"/>
                    </a:moveTo>
                    <a:cubicBezTo>
                      <a:pt x="19183" y="42066"/>
                      <a:pt x="23126" y="-78"/>
                      <a:pt x="57549" y="0"/>
                    </a:cubicBezTo>
                    <a:cubicBezTo>
                      <a:pt x="91972" y="78"/>
                      <a:pt x="95915" y="42066"/>
                      <a:pt x="115098" y="63099"/>
                    </a:cubicBezTo>
                    <a:lnTo>
                      <a:pt x="0" y="63099"/>
                    </a:lnTo>
                    <a:close/>
                  </a:path>
                </a:pathLst>
              </a:custGeom>
              <a:solidFill>
                <a:sysClr val="window" lastClr="FFFFFF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51" name="正方形/長方形 1650"/>
              <p:cNvSpPr/>
              <p:nvPr/>
            </p:nvSpPr>
            <p:spPr>
              <a:xfrm rot="20188555">
                <a:off x="6909158" y="5092225"/>
                <a:ext cx="99695" cy="22212"/>
              </a:xfrm>
              <a:prstGeom prst="rect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652" name="グループ化 1651"/>
              <p:cNvGrpSpPr/>
              <p:nvPr/>
            </p:nvGrpSpPr>
            <p:grpSpPr>
              <a:xfrm>
                <a:off x="6993358" y="4822309"/>
                <a:ext cx="137164" cy="257050"/>
                <a:chOff x="6926569" y="4247533"/>
                <a:chExt cx="413146" cy="579421"/>
              </a:xfrm>
              <a:grpFill/>
            </p:grpSpPr>
            <p:sp>
              <p:nvSpPr>
                <p:cNvPr id="1653" name="月 1652"/>
                <p:cNvSpPr/>
                <p:nvPr/>
              </p:nvSpPr>
              <p:spPr>
                <a:xfrm>
                  <a:off x="7097138" y="4247533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54" name="月 1653"/>
                <p:cNvSpPr/>
                <p:nvPr/>
              </p:nvSpPr>
              <p:spPr>
                <a:xfrm rot="11578252">
                  <a:off x="7195699" y="4416173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55" name="月 1654"/>
                <p:cNvSpPr/>
                <p:nvPr/>
              </p:nvSpPr>
              <p:spPr>
                <a:xfrm>
                  <a:off x="6926569" y="4405340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56" name="月 1655"/>
                <p:cNvSpPr/>
                <p:nvPr/>
              </p:nvSpPr>
              <p:spPr>
                <a:xfrm rot="11578252">
                  <a:off x="7025130" y="4573980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1672" name="グループ化 1671"/>
          <p:cNvGrpSpPr/>
          <p:nvPr/>
        </p:nvGrpSpPr>
        <p:grpSpPr>
          <a:xfrm>
            <a:off x="890330" y="671008"/>
            <a:ext cx="799037" cy="1750711"/>
            <a:chOff x="1662914" y="4937467"/>
            <a:chExt cx="635845" cy="1393153"/>
          </a:xfrm>
          <a:solidFill>
            <a:sysClr val="window" lastClr="FFFFFF">
              <a:lumMod val="50000"/>
            </a:sysClr>
          </a:solidFill>
        </p:grpSpPr>
        <p:grpSp>
          <p:nvGrpSpPr>
            <p:cNvPr id="1673" name="グループ化 1672"/>
            <p:cNvGrpSpPr/>
            <p:nvPr/>
          </p:nvGrpSpPr>
          <p:grpSpPr>
            <a:xfrm>
              <a:off x="1809986" y="5758351"/>
              <a:ext cx="252407" cy="572269"/>
              <a:chOff x="496870" y="4320169"/>
              <a:chExt cx="252407" cy="572269"/>
            </a:xfrm>
            <a:grpFill/>
          </p:grpSpPr>
          <p:sp>
            <p:nvSpPr>
              <p:cNvPr id="1691" name="平行四辺形 1690"/>
              <p:cNvSpPr/>
              <p:nvPr/>
            </p:nvSpPr>
            <p:spPr>
              <a:xfrm flipH="1">
                <a:off x="496870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92" name="片側の 2 つの角を丸めた四角形 1691"/>
              <p:cNvSpPr/>
              <p:nvPr/>
            </p:nvSpPr>
            <p:spPr>
              <a:xfrm>
                <a:off x="502653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93" name="平行四辺形 1692"/>
              <p:cNvSpPr/>
              <p:nvPr/>
            </p:nvSpPr>
            <p:spPr>
              <a:xfrm flipH="1">
                <a:off x="628315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94" name="片側の 2 つの角を丸めた四角形 1693"/>
              <p:cNvSpPr/>
              <p:nvPr/>
            </p:nvSpPr>
            <p:spPr>
              <a:xfrm>
                <a:off x="634098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674" name="グループ化 1673"/>
            <p:cNvGrpSpPr/>
            <p:nvPr/>
          </p:nvGrpSpPr>
          <p:grpSpPr>
            <a:xfrm>
              <a:off x="1662914" y="4937467"/>
              <a:ext cx="635845" cy="896729"/>
              <a:chOff x="6494677" y="4822309"/>
              <a:chExt cx="635845" cy="896729"/>
            </a:xfrm>
            <a:grpFill/>
          </p:grpSpPr>
          <p:grpSp>
            <p:nvGrpSpPr>
              <p:cNvPr id="1675" name="グループ化 1674"/>
              <p:cNvGrpSpPr/>
              <p:nvPr/>
            </p:nvGrpSpPr>
            <p:grpSpPr>
              <a:xfrm>
                <a:off x="6494677" y="4944952"/>
                <a:ext cx="532815" cy="774086"/>
                <a:chOff x="5882117" y="3230978"/>
                <a:chExt cx="532815" cy="774086"/>
              </a:xfrm>
              <a:grpFill/>
            </p:grpSpPr>
            <p:sp>
              <p:nvSpPr>
                <p:cNvPr id="1683" name="円/楕円 1682"/>
                <p:cNvSpPr/>
                <p:nvPr/>
              </p:nvSpPr>
              <p:spPr>
                <a:xfrm rot="3810333">
                  <a:off x="6251291" y="3398205"/>
                  <a:ext cx="105086" cy="69836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684" name="グループ化 1683"/>
                <p:cNvGrpSpPr/>
                <p:nvPr/>
              </p:nvGrpSpPr>
              <p:grpSpPr>
                <a:xfrm>
                  <a:off x="5882117" y="3230978"/>
                  <a:ext cx="506383" cy="774086"/>
                  <a:chOff x="5579824" y="3230978"/>
                  <a:chExt cx="506383" cy="774086"/>
                </a:xfrm>
                <a:grpFill/>
              </p:grpSpPr>
              <p:sp>
                <p:nvSpPr>
                  <p:cNvPr id="1686" name="平行四辺形 1685"/>
                  <p:cNvSpPr/>
                  <p:nvPr/>
                </p:nvSpPr>
                <p:spPr>
                  <a:xfrm rot="900000">
                    <a:off x="5617641" y="3551014"/>
                    <a:ext cx="134392" cy="360040"/>
                  </a:xfrm>
                  <a:prstGeom prst="parallelogram">
                    <a:avLst>
                      <a:gd name="adj" fmla="val 36735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687" name="円/楕円 1686"/>
                  <p:cNvSpPr/>
                  <p:nvPr/>
                </p:nvSpPr>
                <p:spPr>
                  <a:xfrm>
                    <a:off x="5745088" y="3230978"/>
                    <a:ext cx="216024" cy="270030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688" name="片側の 2 つの角を丸めた四角形 1687"/>
                  <p:cNvSpPr/>
                  <p:nvPr/>
                </p:nvSpPr>
                <p:spPr>
                  <a:xfrm>
                    <a:off x="5709084" y="3501008"/>
                    <a:ext cx="288032" cy="504056"/>
                  </a:xfrm>
                  <a:prstGeom prst="round2SameRect">
                    <a:avLst>
                      <a:gd name="adj1" fmla="val 26588"/>
                      <a:gd name="adj2" fmla="val 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689" name="平行四辺形 1688"/>
                  <p:cNvSpPr/>
                  <p:nvPr/>
                </p:nvSpPr>
                <p:spPr>
                  <a:xfrm rot="7200000">
                    <a:off x="5939333" y="3538726"/>
                    <a:ext cx="134392" cy="159356"/>
                  </a:xfrm>
                  <a:prstGeom prst="parallelogram">
                    <a:avLst>
                      <a:gd name="adj" fmla="val 36735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690" name="円/楕円 1689"/>
                  <p:cNvSpPr/>
                  <p:nvPr/>
                </p:nvSpPr>
                <p:spPr>
                  <a:xfrm rot="17121528">
                    <a:off x="5562199" y="3866227"/>
                    <a:ext cx="105086" cy="69836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685" name="平行四辺形 1684"/>
                <p:cNvSpPr/>
                <p:nvPr/>
              </p:nvSpPr>
              <p:spPr>
                <a:xfrm rot="9210333">
                  <a:off x="6280540" y="3450093"/>
                  <a:ext cx="134392" cy="251137"/>
                </a:xfrm>
                <a:prstGeom prst="parallelogram">
                  <a:avLst>
                    <a:gd name="adj" fmla="val 36735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676" name="二等辺三角形 135"/>
              <p:cNvSpPr/>
              <p:nvPr/>
            </p:nvSpPr>
            <p:spPr>
              <a:xfrm>
                <a:off x="6746605" y="5099867"/>
                <a:ext cx="97534" cy="56047"/>
              </a:xfrm>
              <a:custGeom>
                <a:avLst/>
                <a:gdLst>
                  <a:gd name="connsiteX0" fmla="*/ 0 w 115098"/>
                  <a:gd name="connsiteY0" fmla="*/ 63099 h 63099"/>
                  <a:gd name="connsiteX1" fmla="*/ 57549 w 115098"/>
                  <a:gd name="connsiteY1" fmla="*/ 0 h 63099"/>
                  <a:gd name="connsiteX2" fmla="*/ 115098 w 115098"/>
                  <a:gd name="connsiteY2" fmla="*/ 63099 h 63099"/>
                  <a:gd name="connsiteX3" fmla="*/ 0 w 115098"/>
                  <a:gd name="connsiteY3" fmla="*/ 63099 h 63099"/>
                  <a:gd name="connsiteX0" fmla="*/ 0 w 115098"/>
                  <a:gd name="connsiteY0" fmla="*/ 63099 h 63099"/>
                  <a:gd name="connsiteX1" fmla="*/ 57549 w 115098"/>
                  <a:gd name="connsiteY1" fmla="*/ 0 h 63099"/>
                  <a:gd name="connsiteX2" fmla="*/ 115098 w 115098"/>
                  <a:gd name="connsiteY2" fmla="*/ 63099 h 63099"/>
                  <a:gd name="connsiteX3" fmla="*/ 0 w 115098"/>
                  <a:gd name="connsiteY3" fmla="*/ 63099 h 630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15098" h="63099">
                    <a:moveTo>
                      <a:pt x="0" y="63099"/>
                    </a:moveTo>
                    <a:cubicBezTo>
                      <a:pt x="19183" y="42066"/>
                      <a:pt x="23126" y="-78"/>
                      <a:pt x="57549" y="0"/>
                    </a:cubicBezTo>
                    <a:cubicBezTo>
                      <a:pt x="91972" y="78"/>
                      <a:pt x="95915" y="42066"/>
                      <a:pt x="115098" y="63099"/>
                    </a:cubicBezTo>
                    <a:lnTo>
                      <a:pt x="0" y="63099"/>
                    </a:lnTo>
                    <a:close/>
                  </a:path>
                </a:pathLst>
              </a:custGeom>
              <a:solidFill>
                <a:sysClr val="window" lastClr="FFFFFF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77" name="正方形/長方形 1676"/>
              <p:cNvSpPr/>
              <p:nvPr/>
            </p:nvSpPr>
            <p:spPr>
              <a:xfrm rot="20188555">
                <a:off x="6909158" y="5092225"/>
                <a:ext cx="99695" cy="22212"/>
              </a:xfrm>
              <a:prstGeom prst="rect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678" name="グループ化 1677"/>
              <p:cNvGrpSpPr/>
              <p:nvPr/>
            </p:nvGrpSpPr>
            <p:grpSpPr>
              <a:xfrm>
                <a:off x="6993358" y="4822309"/>
                <a:ext cx="137164" cy="257050"/>
                <a:chOff x="6926569" y="4247533"/>
                <a:chExt cx="413146" cy="579421"/>
              </a:xfrm>
              <a:grpFill/>
            </p:grpSpPr>
            <p:sp>
              <p:nvSpPr>
                <p:cNvPr id="1679" name="月 1678"/>
                <p:cNvSpPr/>
                <p:nvPr/>
              </p:nvSpPr>
              <p:spPr>
                <a:xfrm>
                  <a:off x="7097138" y="4247533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80" name="月 1679"/>
                <p:cNvSpPr/>
                <p:nvPr/>
              </p:nvSpPr>
              <p:spPr>
                <a:xfrm rot="11578252">
                  <a:off x="7195699" y="4416173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81" name="月 1680"/>
                <p:cNvSpPr/>
                <p:nvPr/>
              </p:nvSpPr>
              <p:spPr>
                <a:xfrm>
                  <a:off x="6926569" y="4405340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82" name="月 1681"/>
                <p:cNvSpPr/>
                <p:nvPr/>
              </p:nvSpPr>
              <p:spPr>
                <a:xfrm rot="11578252">
                  <a:off x="7025130" y="4573980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1695" name="グループ化 1694"/>
          <p:cNvGrpSpPr/>
          <p:nvPr/>
        </p:nvGrpSpPr>
        <p:grpSpPr>
          <a:xfrm>
            <a:off x="8274134" y="2641464"/>
            <a:ext cx="812268" cy="1741733"/>
            <a:chOff x="2294370" y="4937468"/>
            <a:chExt cx="646374" cy="1386009"/>
          </a:xfrm>
          <a:solidFill>
            <a:srgbClr val="FF9933"/>
          </a:solidFill>
        </p:grpSpPr>
        <p:grpSp>
          <p:nvGrpSpPr>
            <p:cNvPr id="1696" name="グループ化 1695"/>
            <p:cNvGrpSpPr/>
            <p:nvPr/>
          </p:nvGrpSpPr>
          <p:grpSpPr>
            <a:xfrm>
              <a:off x="2461695" y="5767876"/>
              <a:ext cx="198840" cy="555601"/>
              <a:chOff x="5754890" y="3949724"/>
              <a:chExt cx="198840" cy="555601"/>
            </a:xfrm>
            <a:grpFill/>
          </p:grpSpPr>
          <p:sp>
            <p:nvSpPr>
              <p:cNvPr id="1719" name="平行四辺形 1718"/>
              <p:cNvSpPr/>
              <p:nvPr/>
            </p:nvSpPr>
            <p:spPr>
              <a:xfrm flipH="1">
                <a:off x="5767759" y="3949724"/>
                <a:ext cx="72330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720" name="片側の 2 つの角を丸めた四角形 1719"/>
              <p:cNvSpPr/>
              <p:nvPr/>
            </p:nvSpPr>
            <p:spPr>
              <a:xfrm>
                <a:off x="5754890" y="4421009"/>
                <a:ext cx="95970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721" name="平行四辺形 1720"/>
              <p:cNvSpPr/>
              <p:nvPr/>
            </p:nvSpPr>
            <p:spPr>
              <a:xfrm flipH="1">
                <a:off x="5870629" y="3949724"/>
                <a:ext cx="72330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722" name="片側の 2 つの角を丸めた四角形 1721"/>
              <p:cNvSpPr/>
              <p:nvPr/>
            </p:nvSpPr>
            <p:spPr>
              <a:xfrm>
                <a:off x="5857760" y="4421009"/>
                <a:ext cx="95970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697" name="グループ化 1696"/>
            <p:cNvGrpSpPr/>
            <p:nvPr/>
          </p:nvGrpSpPr>
          <p:grpSpPr>
            <a:xfrm>
              <a:off x="2294370" y="4937468"/>
              <a:ext cx="646374" cy="1082572"/>
              <a:chOff x="7126133" y="4822310"/>
              <a:chExt cx="646374" cy="1082572"/>
            </a:xfrm>
            <a:grpFill/>
          </p:grpSpPr>
          <p:grpSp>
            <p:nvGrpSpPr>
              <p:cNvPr id="1698" name="グループ化 1697"/>
              <p:cNvGrpSpPr/>
              <p:nvPr/>
            </p:nvGrpSpPr>
            <p:grpSpPr>
              <a:xfrm>
                <a:off x="7126133" y="4944952"/>
                <a:ext cx="536171" cy="959930"/>
                <a:chOff x="5316383" y="4617818"/>
                <a:chExt cx="536171" cy="959930"/>
              </a:xfrm>
              <a:grpFill/>
            </p:grpSpPr>
            <p:grpSp>
              <p:nvGrpSpPr>
                <p:cNvPr id="1705" name="グループ化 1704"/>
                <p:cNvGrpSpPr/>
                <p:nvPr/>
              </p:nvGrpSpPr>
              <p:grpSpPr>
                <a:xfrm>
                  <a:off x="5316383" y="4617818"/>
                  <a:ext cx="536171" cy="959930"/>
                  <a:chOff x="5316383" y="3230978"/>
                  <a:chExt cx="536171" cy="959930"/>
                </a:xfrm>
                <a:grpFill/>
              </p:grpSpPr>
              <p:grpSp>
                <p:nvGrpSpPr>
                  <p:cNvPr id="1709" name="グループ化 1708"/>
                  <p:cNvGrpSpPr/>
                  <p:nvPr/>
                </p:nvGrpSpPr>
                <p:grpSpPr>
                  <a:xfrm>
                    <a:off x="5316383" y="3230978"/>
                    <a:ext cx="450329" cy="959930"/>
                    <a:chOff x="3360068" y="3230978"/>
                    <a:chExt cx="450329" cy="959930"/>
                  </a:xfrm>
                  <a:grpFill/>
                </p:grpSpPr>
                <p:grpSp>
                  <p:nvGrpSpPr>
                    <p:cNvPr id="1713" name="グループ化 1712"/>
                    <p:cNvGrpSpPr/>
                    <p:nvPr/>
                  </p:nvGrpSpPr>
                  <p:grpSpPr>
                    <a:xfrm>
                      <a:off x="3360068" y="3230978"/>
                      <a:ext cx="417292" cy="722710"/>
                      <a:chOff x="5579824" y="3230978"/>
                      <a:chExt cx="417292" cy="722710"/>
                    </a:xfrm>
                    <a:grpFill/>
                  </p:grpSpPr>
                  <p:sp>
                    <p:nvSpPr>
                      <p:cNvPr id="1715" name="平行四辺形 1714"/>
                      <p:cNvSpPr/>
                      <p:nvPr/>
                    </p:nvSpPr>
                    <p:spPr>
                      <a:xfrm rot="900000">
                        <a:off x="5617641" y="3551014"/>
                        <a:ext cx="134392" cy="360040"/>
                      </a:xfrm>
                      <a:prstGeom prst="parallelogram">
                        <a:avLst>
                          <a:gd name="adj" fmla="val 36735"/>
                        </a:avLst>
                      </a:prstGeom>
                      <a:grpFill/>
                      <a:ln w="2540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716" name="円/楕円 1715"/>
                      <p:cNvSpPr/>
                      <p:nvPr/>
                    </p:nvSpPr>
                    <p:spPr>
                      <a:xfrm>
                        <a:off x="5745088" y="3230978"/>
                        <a:ext cx="216024" cy="270030"/>
                      </a:xfrm>
                      <a:prstGeom prst="ellipse">
                        <a:avLst/>
                      </a:prstGeom>
                      <a:grpFill/>
                      <a:ln w="2540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717" name="片側の 2 つの角を丸めた四角形 1716"/>
                      <p:cNvSpPr/>
                      <p:nvPr/>
                    </p:nvSpPr>
                    <p:spPr>
                      <a:xfrm>
                        <a:off x="5709084" y="3501008"/>
                        <a:ext cx="288032" cy="417487"/>
                      </a:xfrm>
                      <a:prstGeom prst="round2SameRect">
                        <a:avLst>
                          <a:gd name="adj1" fmla="val 26588"/>
                          <a:gd name="adj2" fmla="val 0"/>
                        </a:avLst>
                      </a:prstGeom>
                      <a:grpFill/>
                      <a:ln w="2540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718" name="円/楕円 1717"/>
                      <p:cNvSpPr/>
                      <p:nvPr/>
                    </p:nvSpPr>
                    <p:spPr>
                      <a:xfrm rot="17121528">
                        <a:off x="5562199" y="3866227"/>
                        <a:ext cx="105086" cy="69836"/>
                      </a:xfrm>
                      <a:prstGeom prst="ellipse">
                        <a:avLst/>
                      </a:prstGeom>
                      <a:grpFill/>
                      <a:ln w="25400" cap="flat" cmpd="sng" algn="ctr">
                        <a:noFill/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/>
                          <a:ea typeface="ＭＳ Ｐゴシック"/>
                          <a:cs typeface="+mn-cs"/>
                        </a:endParaRPr>
                      </a:p>
                    </p:txBody>
                  </p:sp>
                </p:grpSp>
                <p:sp>
                  <p:nvSpPr>
                    <p:cNvPr id="1714" name="台形 1713"/>
                    <p:cNvSpPr/>
                    <p:nvPr/>
                  </p:nvSpPr>
                  <p:spPr>
                    <a:xfrm>
                      <a:off x="3450357" y="3860974"/>
                      <a:ext cx="360040" cy="329934"/>
                    </a:xfrm>
                    <a:prstGeom prst="trapezoid">
                      <a:avLst>
                        <a:gd name="adj" fmla="val 17783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1710" name="円/楕円 1709"/>
                  <p:cNvSpPr/>
                  <p:nvPr/>
                </p:nvSpPr>
                <p:spPr>
                  <a:xfrm rot="3810333">
                    <a:off x="5688913" y="3397908"/>
                    <a:ext cx="105086" cy="69836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711" name="平行四辺形 1710"/>
                  <p:cNvSpPr/>
                  <p:nvPr/>
                </p:nvSpPr>
                <p:spPr>
                  <a:xfrm rot="7200000">
                    <a:off x="5679248" y="3538429"/>
                    <a:ext cx="134392" cy="159356"/>
                  </a:xfrm>
                  <a:prstGeom prst="parallelogram">
                    <a:avLst>
                      <a:gd name="adj" fmla="val 36735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712" name="平行四辺形 1711"/>
                  <p:cNvSpPr/>
                  <p:nvPr/>
                </p:nvSpPr>
                <p:spPr>
                  <a:xfrm rot="9210333">
                    <a:off x="5718162" y="3449796"/>
                    <a:ext cx="134392" cy="251137"/>
                  </a:xfrm>
                  <a:prstGeom prst="parallelogram">
                    <a:avLst>
                      <a:gd name="adj" fmla="val 36735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706" name="グループ化 1705"/>
                <p:cNvGrpSpPr/>
                <p:nvPr/>
              </p:nvGrpSpPr>
              <p:grpSpPr>
                <a:xfrm>
                  <a:off x="5721101" y="4916006"/>
                  <a:ext cx="86677" cy="498245"/>
                  <a:chOff x="4764043" y="4916006"/>
                  <a:chExt cx="86677" cy="498245"/>
                </a:xfrm>
                <a:grpFill/>
              </p:grpSpPr>
              <p:sp>
                <p:nvSpPr>
                  <p:cNvPr id="1707" name="台形 1706"/>
                  <p:cNvSpPr/>
                  <p:nvPr/>
                </p:nvSpPr>
                <p:spPr>
                  <a:xfrm rot="21269089">
                    <a:off x="4764043" y="5221066"/>
                    <a:ext cx="86677" cy="193185"/>
                  </a:xfrm>
                  <a:prstGeom prst="trapezoid">
                    <a:avLst>
                      <a:gd name="adj" fmla="val 16758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708" name="角丸四角形 1707"/>
                  <p:cNvSpPr/>
                  <p:nvPr/>
                </p:nvSpPr>
                <p:spPr>
                  <a:xfrm rot="21053151">
                    <a:off x="4779449" y="4916006"/>
                    <a:ext cx="18147" cy="347436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1699" name="正方形/長方形 1698"/>
              <p:cNvSpPr/>
              <p:nvPr/>
            </p:nvSpPr>
            <p:spPr>
              <a:xfrm rot="20188555">
                <a:off x="7551143" y="5092226"/>
                <a:ext cx="99695" cy="22212"/>
              </a:xfrm>
              <a:prstGeom prst="rect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700" name="グループ化 1699"/>
              <p:cNvGrpSpPr/>
              <p:nvPr/>
            </p:nvGrpSpPr>
            <p:grpSpPr>
              <a:xfrm>
                <a:off x="7635343" y="4822310"/>
                <a:ext cx="137164" cy="257050"/>
                <a:chOff x="6926569" y="4247533"/>
                <a:chExt cx="413146" cy="579421"/>
              </a:xfrm>
              <a:grpFill/>
            </p:grpSpPr>
            <p:sp>
              <p:nvSpPr>
                <p:cNvPr id="1701" name="月 1700"/>
                <p:cNvSpPr/>
                <p:nvPr/>
              </p:nvSpPr>
              <p:spPr>
                <a:xfrm>
                  <a:off x="7097138" y="4247533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702" name="月 1701"/>
                <p:cNvSpPr/>
                <p:nvPr/>
              </p:nvSpPr>
              <p:spPr>
                <a:xfrm rot="11578252">
                  <a:off x="7195699" y="4416173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703" name="月 1702"/>
                <p:cNvSpPr/>
                <p:nvPr/>
              </p:nvSpPr>
              <p:spPr>
                <a:xfrm>
                  <a:off x="6926569" y="4405340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704" name="月 1703"/>
                <p:cNvSpPr/>
                <p:nvPr/>
              </p:nvSpPr>
              <p:spPr>
                <a:xfrm rot="11578252">
                  <a:off x="7025130" y="4573980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1723" name="グループ化 1722"/>
          <p:cNvGrpSpPr/>
          <p:nvPr/>
        </p:nvGrpSpPr>
        <p:grpSpPr>
          <a:xfrm>
            <a:off x="8284402" y="672843"/>
            <a:ext cx="812268" cy="1741733"/>
            <a:chOff x="2294370" y="4937468"/>
            <a:chExt cx="646374" cy="1386009"/>
          </a:xfrm>
          <a:solidFill>
            <a:srgbClr val="FF9933"/>
          </a:solidFill>
        </p:grpSpPr>
        <p:grpSp>
          <p:nvGrpSpPr>
            <p:cNvPr id="1724" name="グループ化 1723"/>
            <p:cNvGrpSpPr/>
            <p:nvPr/>
          </p:nvGrpSpPr>
          <p:grpSpPr>
            <a:xfrm>
              <a:off x="2461695" y="5767876"/>
              <a:ext cx="198840" cy="555601"/>
              <a:chOff x="5754890" y="3949724"/>
              <a:chExt cx="198840" cy="555601"/>
            </a:xfrm>
            <a:grpFill/>
          </p:grpSpPr>
          <p:sp>
            <p:nvSpPr>
              <p:cNvPr id="1743" name="平行四辺形 1742"/>
              <p:cNvSpPr/>
              <p:nvPr/>
            </p:nvSpPr>
            <p:spPr>
              <a:xfrm flipH="1">
                <a:off x="5767759" y="3949724"/>
                <a:ext cx="72330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744" name="片側の 2 つの角を丸めた四角形 1743"/>
              <p:cNvSpPr/>
              <p:nvPr/>
            </p:nvSpPr>
            <p:spPr>
              <a:xfrm>
                <a:off x="5754890" y="4421009"/>
                <a:ext cx="95970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745" name="平行四辺形 1744"/>
              <p:cNvSpPr/>
              <p:nvPr/>
            </p:nvSpPr>
            <p:spPr>
              <a:xfrm flipH="1">
                <a:off x="5870629" y="3949724"/>
                <a:ext cx="72330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746" name="片側の 2 つの角を丸めた四角形 1745"/>
              <p:cNvSpPr/>
              <p:nvPr/>
            </p:nvSpPr>
            <p:spPr>
              <a:xfrm>
                <a:off x="5857760" y="4421009"/>
                <a:ext cx="95970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725" name="グループ化 1724"/>
            <p:cNvGrpSpPr/>
            <p:nvPr/>
          </p:nvGrpSpPr>
          <p:grpSpPr>
            <a:xfrm>
              <a:off x="2294370" y="4937468"/>
              <a:ext cx="646374" cy="1082572"/>
              <a:chOff x="7126133" y="4822310"/>
              <a:chExt cx="646374" cy="1082572"/>
            </a:xfrm>
            <a:grpFill/>
          </p:grpSpPr>
          <p:grpSp>
            <p:nvGrpSpPr>
              <p:cNvPr id="1726" name="グループ化 1725"/>
              <p:cNvGrpSpPr/>
              <p:nvPr/>
            </p:nvGrpSpPr>
            <p:grpSpPr>
              <a:xfrm>
                <a:off x="7126133" y="4944952"/>
                <a:ext cx="536171" cy="959930"/>
                <a:chOff x="5316383" y="3230978"/>
                <a:chExt cx="536171" cy="959930"/>
              </a:xfrm>
              <a:grpFill/>
            </p:grpSpPr>
            <p:grpSp>
              <p:nvGrpSpPr>
                <p:cNvPr id="1733" name="グループ化 1732"/>
                <p:cNvGrpSpPr/>
                <p:nvPr/>
              </p:nvGrpSpPr>
              <p:grpSpPr>
                <a:xfrm>
                  <a:off x="5316383" y="3230978"/>
                  <a:ext cx="450329" cy="959930"/>
                  <a:chOff x="3360068" y="3230978"/>
                  <a:chExt cx="450329" cy="959930"/>
                </a:xfrm>
                <a:grpFill/>
              </p:grpSpPr>
              <p:grpSp>
                <p:nvGrpSpPr>
                  <p:cNvPr id="1737" name="グループ化 1736"/>
                  <p:cNvGrpSpPr/>
                  <p:nvPr/>
                </p:nvGrpSpPr>
                <p:grpSpPr>
                  <a:xfrm>
                    <a:off x="3360068" y="3230978"/>
                    <a:ext cx="417292" cy="722710"/>
                    <a:chOff x="5579824" y="3230978"/>
                    <a:chExt cx="417292" cy="722710"/>
                  </a:xfrm>
                  <a:grpFill/>
                </p:grpSpPr>
                <p:sp>
                  <p:nvSpPr>
                    <p:cNvPr id="1739" name="平行四辺形 1738"/>
                    <p:cNvSpPr/>
                    <p:nvPr/>
                  </p:nvSpPr>
                  <p:spPr>
                    <a:xfrm rot="900000">
                      <a:off x="5617641" y="3551014"/>
                      <a:ext cx="134392" cy="360040"/>
                    </a:xfrm>
                    <a:prstGeom prst="parallelogram">
                      <a:avLst>
                        <a:gd name="adj" fmla="val 36735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740" name="円/楕円 1739"/>
                    <p:cNvSpPr/>
                    <p:nvPr/>
                  </p:nvSpPr>
                  <p:spPr>
                    <a:xfrm>
                      <a:off x="5745088" y="3230978"/>
                      <a:ext cx="216024" cy="270030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741" name="片側の 2 つの角を丸めた四角形 1740"/>
                    <p:cNvSpPr/>
                    <p:nvPr/>
                  </p:nvSpPr>
                  <p:spPr>
                    <a:xfrm>
                      <a:off x="5709084" y="3501008"/>
                      <a:ext cx="288032" cy="417487"/>
                    </a:xfrm>
                    <a:prstGeom prst="round2SameRect">
                      <a:avLst>
                        <a:gd name="adj1" fmla="val 26588"/>
                        <a:gd name="adj2" fmla="val 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742" name="円/楕円 1741"/>
                    <p:cNvSpPr/>
                    <p:nvPr/>
                  </p:nvSpPr>
                  <p:spPr>
                    <a:xfrm rot="17121528">
                      <a:off x="5562199" y="3866227"/>
                      <a:ext cx="105086" cy="69836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1738" name="台形 1737"/>
                  <p:cNvSpPr/>
                  <p:nvPr/>
                </p:nvSpPr>
                <p:spPr>
                  <a:xfrm>
                    <a:off x="3450357" y="3860974"/>
                    <a:ext cx="360040" cy="329934"/>
                  </a:xfrm>
                  <a:prstGeom prst="trapezoid">
                    <a:avLst>
                      <a:gd name="adj" fmla="val 17783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734" name="円/楕円 1733"/>
                <p:cNvSpPr/>
                <p:nvPr/>
              </p:nvSpPr>
              <p:spPr>
                <a:xfrm rot="3810333">
                  <a:off x="5688913" y="3397908"/>
                  <a:ext cx="105086" cy="69836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735" name="平行四辺形 1734"/>
                <p:cNvSpPr/>
                <p:nvPr/>
              </p:nvSpPr>
              <p:spPr>
                <a:xfrm rot="7200000">
                  <a:off x="5679248" y="3538429"/>
                  <a:ext cx="134392" cy="159356"/>
                </a:xfrm>
                <a:prstGeom prst="parallelogram">
                  <a:avLst>
                    <a:gd name="adj" fmla="val 36735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736" name="平行四辺形 1735"/>
                <p:cNvSpPr/>
                <p:nvPr/>
              </p:nvSpPr>
              <p:spPr>
                <a:xfrm rot="9210333">
                  <a:off x="5718162" y="3449796"/>
                  <a:ext cx="134392" cy="251137"/>
                </a:xfrm>
                <a:prstGeom prst="parallelogram">
                  <a:avLst>
                    <a:gd name="adj" fmla="val 36735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727" name="正方形/長方形 1726"/>
              <p:cNvSpPr/>
              <p:nvPr/>
            </p:nvSpPr>
            <p:spPr>
              <a:xfrm rot="20188555">
                <a:off x="7551143" y="5092226"/>
                <a:ext cx="99695" cy="22212"/>
              </a:xfrm>
              <a:prstGeom prst="rect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728" name="グループ化 1727"/>
              <p:cNvGrpSpPr/>
              <p:nvPr/>
            </p:nvGrpSpPr>
            <p:grpSpPr>
              <a:xfrm>
                <a:off x="7635343" y="4822310"/>
                <a:ext cx="137164" cy="257050"/>
                <a:chOff x="6926569" y="4247533"/>
                <a:chExt cx="413146" cy="579421"/>
              </a:xfrm>
              <a:grpFill/>
            </p:grpSpPr>
            <p:sp>
              <p:nvSpPr>
                <p:cNvPr id="1729" name="月 1728"/>
                <p:cNvSpPr/>
                <p:nvPr/>
              </p:nvSpPr>
              <p:spPr>
                <a:xfrm>
                  <a:off x="7097138" y="4247533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730" name="月 1729"/>
                <p:cNvSpPr/>
                <p:nvPr/>
              </p:nvSpPr>
              <p:spPr>
                <a:xfrm rot="11578252">
                  <a:off x="7195699" y="4416173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731" name="月 1730"/>
                <p:cNvSpPr/>
                <p:nvPr/>
              </p:nvSpPr>
              <p:spPr>
                <a:xfrm>
                  <a:off x="6926569" y="4405340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732" name="月 1731"/>
                <p:cNvSpPr/>
                <p:nvPr/>
              </p:nvSpPr>
              <p:spPr>
                <a:xfrm rot="11578252">
                  <a:off x="7025130" y="4573980"/>
                  <a:ext cx="144016" cy="252974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1978" name="グループ化 1977"/>
          <p:cNvGrpSpPr/>
          <p:nvPr/>
        </p:nvGrpSpPr>
        <p:grpSpPr>
          <a:xfrm>
            <a:off x="4387888" y="4736076"/>
            <a:ext cx="1132938" cy="1596590"/>
            <a:chOff x="1712640" y="3810327"/>
            <a:chExt cx="901552" cy="1270510"/>
          </a:xfrm>
        </p:grpSpPr>
        <p:grpSp>
          <p:nvGrpSpPr>
            <p:cNvPr id="1979" name="グループ化 1978"/>
            <p:cNvGrpSpPr/>
            <p:nvPr/>
          </p:nvGrpSpPr>
          <p:grpSpPr>
            <a:xfrm>
              <a:off x="1712640" y="3810327"/>
              <a:ext cx="431286" cy="1270510"/>
              <a:chOff x="1648920" y="5060110"/>
              <a:chExt cx="431286" cy="1270510"/>
            </a:xfrm>
          </p:grpSpPr>
          <p:grpSp>
            <p:nvGrpSpPr>
              <p:cNvPr id="1989" name="グループ化 1988"/>
              <p:cNvGrpSpPr/>
              <p:nvPr/>
            </p:nvGrpSpPr>
            <p:grpSpPr>
              <a:xfrm>
                <a:off x="1809986" y="5758351"/>
                <a:ext cx="252407" cy="572269"/>
                <a:chOff x="496870" y="4320169"/>
                <a:chExt cx="252407" cy="572269"/>
              </a:xfrm>
            </p:grpSpPr>
            <p:sp>
              <p:nvSpPr>
                <p:cNvPr id="2001" name="平行四辺形 2000"/>
                <p:cNvSpPr/>
                <p:nvPr/>
              </p:nvSpPr>
              <p:spPr>
                <a:xfrm flipH="1">
                  <a:off x="496870" y="4320169"/>
                  <a:ext cx="120962" cy="504056"/>
                </a:xfrm>
                <a:prstGeom prst="parallelogram">
                  <a:avLst>
                    <a:gd name="adj" fmla="val 0"/>
                  </a:avLst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002" name="片側の 2 つの角を丸めた四角形 2001"/>
                <p:cNvSpPr/>
                <p:nvPr/>
              </p:nvSpPr>
              <p:spPr>
                <a:xfrm>
                  <a:off x="502653" y="4808122"/>
                  <a:ext cx="109395" cy="84316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003" name="平行四辺形 2002"/>
                <p:cNvSpPr/>
                <p:nvPr/>
              </p:nvSpPr>
              <p:spPr>
                <a:xfrm flipH="1">
                  <a:off x="628315" y="4320169"/>
                  <a:ext cx="120962" cy="504056"/>
                </a:xfrm>
                <a:prstGeom prst="parallelogram">
                  <a:avLst>
                    <a:gd name="adj" fmla="val 0"/>
                  </a:avLst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004" name="片側の 2 つの角を丸めた四角形 2003"/>
                <p:cNvSpPr/>
                <p:nvPr/>
              </p:nvSpPr>
              <p:spPr>
                <a:xfrm>
                  <a:off x="634098" y="4808122"/>
                  <a:ext cx="109395" cy="84316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990" name="グループ化 1989"/>
              <p:cNvGrpSpPr/>
              <p:nvPr/>
            </p:nvGrpSpPr>
            <p:grpSpPr>
              <a:xfrm>
                <a:off x="1648920" y="5060110"/>
                <a:ext cx="431286" cy="970921"/>
                <a:chOff x="6480683" y="4944952"/>
                <a:chExt cx="431286" cy="970921"/>
              </a:xfrm>
            </p:grpSpPr>
            <p:grpSp>
              <p:nvGrpSpPr>
                <p:cNvPr id="1991" name="グループ化 1990"/>
                <p:cNvGrpSpPr/>
                <p:nvPr/>
              </p:nvGrpSpPr>
              <p:grpSpPr>
                <a:xfrm>
                  <a:off x="6480683" y="4944952"/>
                  <a:ext cx="431286" cy="970921"/>
                  <a:chOff x="5868123" y="4617818"/>
                  <a:chExt cx="431286" cy="970921"/>
                </a:xfrm>
              </p:grpSpPr>
              <p:grpSp>
                <p:nvGrpSpPr>
                  <p:cNvPr id="1993" name="グループ化 1992"/>
                  <p:cNvGrpSpPr/>
                  <p:nvPr/>
                </p:nvGrpSpPr>
                <p:grpSpPr>
                  <a:xfrm>
                    <a:off x="5882117" y="4617818"/>
                    <a:ext cx="417292" cy="774086"/>
                    <a:chOff x="5579824" y="3230978"/>
                    <a:chExt cx="417292" cy="774086"/>
                  </a:xfrm>
                </p:grpSpPr>
                <p:sp>
                  <p:nvSpPr>
                    <p:cNvPr id="1996" name="平行四辺形 1995"/>
                    <p:cNvSpPr/>
                    <p:nvPr/>
                  </p:nvSpPr>
                  <p:spPr>
                    <a:xfrm rot="900000">
                      <a:off x="5617641" y="3551014"/>
                      <a:ext cx="134392" cy="360040"/>
                    </a:xfrm>
                    <a:prstGeom prst="parallelogram">
                      <a:avLst>
                        <a:gd name="adj" fmla="val 36735"/>
                      </a:avLst>
                    </a:prstGeom>
                    <a:solidFill>
                      <a:srgbClr val="4F81BD">
                        <a:lumMod val="75000"/>
                      </a:srgbClr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97" name="円/楕円 1996"/>
                    <p:cNvSpPr/>
                    <p:nvPr/>
                  </p:nvSpPr>
                  <p:spPr>
                    <a:xfrm>
                      <a:off x="5745088" y="3230978"/>
                      <a:ext cx="216024" cy="270030"/>
                    </a:xfrm>
                    <a:prstGeom prst="ellipse">
                      <a:avLst/>
                    </a:prstGeom>
                    <a:solidFill>
                      <a:srgbClr val="4F81BD">
                        <a:lumMod val="75000"/>
                      </a:srgbClr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98" name="片側の 2 つの角を丸めた四角形 1997"/>
                    <p:cNvSpPr/>
                    <p:nvPr/>
                  </p:nvSpPr>
                  <p:spPr>
                    <a:xfrm>
                      <a:off x="5709084" y="3501008"/>
                      <a:ext cx="288032" cy="504056"/>
                    </a:xfrm>
                    <a:prstGeom prst="round2SameRect">
                      <a:avLst>
                        <a:gd name="adj1" fmla="val 26588"/>
                        <a:gd name="adj2" fmla="val 0"/>
                      </a:avLst>
                    </a:prstGeom>
                    <a:solidFill>
                      <a:srgbClr val="4F81BD">
                        <a:lumMod val="75000"/>
                      </a:srgbClr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999" name="円/楕円 1998"/>
                    <p:cNvSpPr/>
                    <p:nvPr/>
                  </p:nvSpPr>
                  <p:spPr>
                    <a:xfrm rot="17121528">
                      <a:off x="5562199" y="3866227"/>
                      <a:ext cx="105086" cy="69836"/>
                    </a:xfrm>
                    <a:prstGeom prst="ellipse">
                      <a:avLst/>
                    </a:prstGeom>
                    <a:solidFill>
                      <a:srgbClr val="4F81BD">
                        <a:lumMod val="75000"/>
                      </a:srgbClr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00" name="円/楕円 1999"/>
                    <p:cNvSpPr/>
                    <p:nvPr/>
                  </p:nvSpPr>
                  <p:spPr>
                    <a:xfrm>
                      <a:off x="5745088" y="3238121"/>
                      <a:ext cx="216024" cy="270030"/>
                    </a:xfrm>
                    <a:prstGeom prst="ellipse">
                      <a:avLst/>
                    </a:prstGeom>
                    <a:solidFill>
                      <a:srgbClr val="4F81BD">
                        <a:lumMod val="75000"/>
                      </a:srgbClr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1994" name="台形 1993"/>
                  <p:cNvSpPr/>
                  <p:nvPr/>
                </p:nvSpPr>
                <p:spPr>
                  <a:xfrm>
                    <a:off x="5868123" y="5372914"/>
                    <a:ext cx="100192" cy="215825"/>
                  </a:xfrm>
                  <a:prstGeom prst="trapezoid">
                    <a:avLst>
                      <a:gd name="adj" fmla="val 17870"/>
                    </a:avLst>
                  </a:prstGeom>
                  <a:solidFill>
                    <a:srgbClr val="4F81BD">
                      <a:lumMod val="75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995" name="片側の 2 つの角を丸めた四角形 1994"/>
                  <p:cNvSpPr/>
                  <p:nvPr/>
                </p:nvSpPr>
                <p:spPr>
                  <a:xfrm>
                    <a:off x="5906567" y="5328712"/>
                    <a:ext cx="21807" cy="76596"/>
                  </a:xfrm>
                  <a:prstGeom prst="round2SameRect">
                    <a:avLst/>
                  </a:prstGeom>
                  <a:solidFill>
                    <a:srgbClr val="4F81BD">
                      <a:lumMod val="75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992" name="二等辺三角形 135"/>
                <p:cNvSpPr/>
                <p:nvPr/>
              </p:nvSpPr>
              <p:spPr>
                <a:xfrm rot="10800000">
                  <a:off x="6729659" y="5150117"/>
                  <a:ext cx="87070" cy="45719"/>
                </a:xfrm>
                <a:custGeom>
                  <a:avLst/>
                  <a:gdLst>
                    <a:gd name="connsiteX0" fmla="*/ 0 w 115098"/>
                    <a:gd name="connsiteY0" fmla="*/ 63099 h 63099"/>
                    <a:gd name="connsiteX1" fmla="*/ 57549 w 115098"/>
                    <a:gd name="connsiteY1" fmla="*/ 0 h 63099"/>
                    <a:gd name="connsiteX2" fmla="*/ 115098 w 115098"/>
                    <a:gd name="connsiteY2" fmla="*/ 63099 h 63099"/>
                    <a:gd name="connsiteX3" fmla="*/ 0 w 115098"/>
                    <a:gd name="connsiteY3" fmla="*/ 63099 h 63099"/>
                    <a:gd name="connsiteX0" fmla="*/ 0 w 115098"/>
                    <a:gd name="connsiteY0" fmla="*/ 63099 h 63099"/>
                    <a:gd name="connsiteX1" fmla="*/ 57549 w 115098"/>
                    <a:gd name="connsiteY1" fmla="*/ 0 h 63099"/>
                    <a:gd name="connsiteX2" fmla="*/ 115098 w 115098"/>
                    <a:gd name="connsiteY2" fmla="*/ 63099 h 63099"/>
                    <a:gd name="connsiteX3" fmla="*/ 0 w 115098"/>
                    <a:gd name="connsiteY3" fmla="*/ 63099 h 6309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15098" h="63099">
                      <a:moveTo>
                        <a:pt x="0" y="63099"/>
                      </a:moveTo>
                      <a:cubicBezTo>
                        <a:pt x="19183" y="42066"/>
                        <a:pt x="23126" y="-78"/>
                        <a:pt x="57549" y="0"/>
                      </a:cubicBezTo>
                      <a:cubicBezTo>
                        <a:pt x="91972" y="78"/>
                        <a:pt x="95915" y="42066"/>
                        <a:pt x="115098" y="63099"/>
                      </a:cubicBezTo>
                      <a:lnTo>
                        <a:pt x="0" y="63099"/>
                      </a:lnTo>
                      <a:close/>
                    </a:path>
                  </a:pathLst>
                </a:custGeom>
                <a:solidFill>
                  <a:sysClr val="window" lastClr="FFFFFF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grpSp>
          <p:nvGrpSpPr>
            <p:cNvPr id="1980" name="グループ化 1979"/>
            <p:cNvGrpSpPr/>
            <p:nvPr/>
          </p:nvGrpSpPr>
          <p:grpSpPr>
            <a:xfrm>
              <a:off x="2392827" y="4402086"/>
              <a:ext cx="221365" cy="257050"/>
              <a:chOff x="2141114" y="3687684"/>
              <a:chExt cx="221365" cy="257050"/>
            </a:xfrm>
          </p:grpSpPr>
          <p:sp>
            <p:nvSpPr>
              <p:cNvPr id="1984" name="正方形/長方形 1983"/>
              <p:cNvSpPr/>
              <p:nvPr/>
            </p:nvSpPr>
            <p:spPr>
              <a:xfrm rot="1766531">
                <a:off x="2141114" y="3911688"/>
                <a:ext cx="99695" cy="22212"/>
              </a:xfrm>
              <a:prstGeom prst="rect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985" name="月 1984"/>
              <p:cNvSpPr/>
              <p:nvPr/>
            </p:nvSpPr>
            <p:spPr>
              <a:xfrm>
                <a:off x="2281944" y="3687684"/>
                <a:ext cx="47813" cy="112227"/>
              </a:xfrm>
              <a:prstGeom prst="moon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986" name="月 1985"/>
              <p:cNvSpPr/>
              <p:nvPr/>
            </p:nvSpPr>
            <p:spPr>
              <a:xfrm rot="11578252">
                <a:off x="2314666" y="3762498"/>
                <a:ext cx="47813" cy="112227"/>
              </a:xfrm>
              <a:prstGeom prst="moon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987" name="月 1986"/>
              <p:cNvSpPr/>
              <p:nvPr/>
            </p:nvSpPr>
            <p:spPr>
              <a:xfrm>
                <a:off x="2225315" y="3757692"/>
                <a:ext cx="47813" cy="112227"/>
              </a:xfrm>
              <a:prstGeom prst="moon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988" name="月 1987"/>
              <p:cNvSpPr/>
              <p:nvPr/>
            </p:nvSpPr>
            <p:spPr>
              <a:xfrm rot="11578252">
                <a:off x="2258037" y="3832507"/>
                <a:ext cx="47813" cy="112227"/>
              </a:xfrm>
              <a:prstGeom prst="moon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981" name="グループ化 1980"/>
            <p:cNvGrpSpPr/>
            <p:nvPr/>
          </p:nvGrpSpPr>
          <p:grpSpPr>
            <a:xfrm rot="17825341">
              <a:off x="2138269" y="4101342"/>
              <a:ext cx="164590" cy="384859"/>
              <a:chOff x="2168594" y="4130363"/>
              <a:chExt cx="172209" cy="402674"/>
            </a:xfrm>
          </p:grpSpPr>
          <p:sp>
            <p:nvSpPr>
              <p:cNvPr id="1982" name="平行四辺形 1981"/>
              <p:cNvSpPr/>
              <p:nvPr/>
            </p:nvSpPr>
            <p:spPr>
              <a:xfrm rot="900000">
                <a:off x="2206411" y="4130363"/>
                <a:ext cx="134392" cy="360040"/>
              </a:xfrm>
              <a:prstGeom prst="parallelogram">
                <a:avLst>
                  <a:gd name="adj" fmla="val 36735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983" name="円/楕円 1982"/>
              <p:cNvSpPr/>
              <p:nvPr/>
            </p:nvSpPr>
            <p:spPr>
              <a:xfrm rot="17121528">
                <a:off x="2150969" y="4445576"/>
                <a:ext cx="105086" cy="69836"/>
              </a:xfrm>
              <a:prstGeom prst="ellipse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2083" name="グループ化 2082"/>
          <p:cNvGrpSpPr/>
          <p:nvPr/>
        </p:nvGrpSpPr>
        <p:grpSpPr>
          <a:xfrm>
            <a:off x="2583958" y="4736076"/>
            <a:ext cx="1132938" cy="1596590"/>
            <a:chOff x="1712640" y="3810327"/>
            <a:chExt cx="901552" cy="1270510"/>
          </a:xfrm>
          <a:solidFill>
            <a:srgbClr val="00B0F0"/>
          </a:solidFill>
        </p:grpSpPr>
        <p:grpSp>
          <p:nvGrpSpPr>
            <p:cNvPr id="2084" name="グループ化 2083"/>
            <p:cNvGrpSpPr/>
            <p:nvPr/>
          </p:nvGrpSpPr>
          <p:grpSpPr>
            <a:xfrm>
              <a:off x="1712640" y="3810327"/>
              <a:ext cx="431286" cy="1270510"/>
              <a:chOff x="1648920" y="5060110"/>
              <a:chExt cx="431286" cy="1270510"/>
            </a:xfrm>
            <a:grpFill/>
          </p:grpSpPr>
          <p:grpSp>
            <p:nvGrpSpPr>
              <p:cNvPr id="2094" name="グループ化 2093"/>
              <p:cNvGrpSpPr/>
              <p:nvPr/>
            </p:nvGrpSpPr>
            <p:grpSpPr>
              <a:xfrm>
                <a:off x="1809986" y="5758351"/>
                <a:ext cx="252407" cy="572269"/>
                <a:chOff x="496870" y="4320169"/>
                <a:chExt cx="252407" cy="572269"/>
              </a:xfrm>
              <a:grpFill/>
            </p:grpSpPr>
            <p:sp>
              <p:nvSpPr>
                <p:cNvPr id="2105" name="平行四辺形 2104"/>
                <p:cNvSpPr/>
                <p:nvPr/>
              </p:nvSpPr>
              <p:spPr>
                <a:xfrm flipH="1">
                  <a:off x="496870" y="4320169"/>
                  <a:ext cx="120962" cy="504056"/>
                </a:xfrm>
                <a:prstGeom prst="parallelogram">
                  <a:avLst>
                    <a:gd name="adj" fmla="val 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srgbClr val="00B0F0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06" name="片側の 2 つの角を丸めた四角形 2105"/>
                <p:cNvSpPr/>
                <p:nvPr/>
              </p:nvSpPr>
              <p:spPr>
                <a:xfrm>
                  <a:off x="502653" y="4808122"/>
                  <a:ext cx="109395" cy="84316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srgbClr val="00B0F0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07" name="平行四辺形 2106"/>
                <p:cNvSpPr/>
                <p:nvPr/>
              </p:nvSpPr>
              <p:spPr>
                <a:xfrm flipH="1">
                  <a:off x="628315" y="4320169"/>
                  <a:ext cx="120962" cy="504056"/>
                </a:xfrm>
                <a:prstGeom prst="parallelogram">
                  <a:avLst>
                    <a:gd name="adj" fmla="val 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srgbClr val="00B0F0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08" name="片側の 2 つの角を丸めた四角形 2107"/>
                <p:cNvSpPr/>
                <p:nvPr/>
              </p:nvSpPr>
              <p:spPr>
                <a:xfrm>
                  <a:off x="634098" y="4808122"/>
                  <a:ext cx="109395" cy="84316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srgbClr val="00B0F0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095" name="グループ化 2094"/>
              <p:cNvGrpSpPr/>
              <p:nvPr/>
            </p:nvGrpSpPr>
            <p:grpSpPr>
              <a:xfrm>
                <a:off x="1648920" y="5060110"/>
                <a:ext cx="431286" cy="970921"/>
                <a:chOff x="6480683" y="4944952"/>
                <a:chExt cx="431286" cy="970921"/>
              </a:xfrm>
              <a:grpFill/>
            </p:grpSpPr>
            <p:grpSp>
              <p:nvGrpSpPr>
                <p:cNvPr id="2096" name="グループ化 2095"/>
                <p:cNvGrpSpPr/>
                <p:nvPr/>
              </p:nvGrpSpPr>
              <p:grpSpPr>
                <a:xfrm>
                  <a:off x="6480683" y="4944952"/>
                  <a:ext cx="431286" cy="970921"/>
                  <a:chOff x="5868123" y="4617818"/>
                  <a:chExt cx="431286" cy="970921"/>
                </a:xfrm>
                <a:grpFill/>
              </p:grpSpPr>
              <p:grpSp>
                <p:nvGrpSpPr>
                  <p:cNvPr id="2098" name="グループ化 2097"/>
                  <p:cNvGrpSpPr/>
                  <p:nvPr/>
                </p:nvGrpSpPr>
                <p:grpSpPr>
                  <a:xfrm>
                    <a:off x="5882117" y="4617818"/>
                    <a:ext cx="417292" cy="774086"/>
                    <a:chOff x="5579824" y="3230978"/>
                    <a:chExt cx="417292" cy="774086"/>
                  </a:xfrm>
                  <a:grpFill/>
                </p:grpSpPr>
                <p:sp>
                  <p:nvSpPr>
                    <p:cNvPr id="2101" name="平行四辺形 2100"/>
                    <p:cNvSpPr/>
                    <p:nvPr/>
                  </p:nvSpPr>
                  <p:spPr>
                    <a:xfrm rot="900000">
                      <a:off x="5617641" y="3551014"/>
                      <a:ext cx="134392" cy="360040"/>
                    </a:xfrm>
                    <a:prstGeom prst="parallelogram">
                      <a:avLst>
                        <a:gd name="adj" fmla="val 36735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srgbClr val="00B0F0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102" name="円/楕円 2101"/>
                    <p:cNvSpPr/>
                    <p:nvPr/>
                  </p:nvSpPr>
                  <p:spPr>
                    <a:xfrm>
                      <a:off x="5745088" y="3230978"/>
                      <a:ext cx="216024" cy="270030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srgbClr val="00B0F0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103" name="片側の 2 つの角を丸めた四角形 2102"/>
                    <p:cNvSpPr/>
                    <p:nvPr/>
                  </p:nvSpPr>
                  <p:spPr>
                    <a:xfrm>
                      <a:off x="5709084" y="3501008"/>
                      <a:ext cx="288032" cy="504056"/>
                    </a:xfrm>
                    <a:prstGeom prst="round2SameRect">
                      <a:avLst>
                        <a:gd name="adj1" fmla="val 26588"/>
                        <a:gd name="adj2" fmla="val 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srgbClr val="00B0F0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104" name="円/楕円 2103"/>
                    <p:cNvSpPr/>
                    <p:nvPr/>
                  </p:nvSpPr>
                  <p:spPr>
                    <a:xfrm rot="17121528">
                      <a:off x="5562199" y="3866227"/>
                      <a:ext cx="105086" cy="69836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srgbClr val="00B0F0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2099" name="台形 2098"/>
                  <p:cNvSpPr/>
                  <p:nvPr/>
                </p:nvSpPr>
                <p:spPr>
                  <a:xfrm>
                    <a:off x="5868123" y="5372914"/>
                    <a:ext cx="100192" cy="215825"/>
                  </a:xfrm>
                  <a:prstGeom prst="trapezoid">
                    <a:avLst>
                      <a:gd name="adj" fmla="val 1787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srgbClr val="00B0F0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100" name="片側の 2 つの角を丸めた四角形 2099"/>
                  <p:cNvSpPr/>
                  <p:nvPr/>
                </p:nvSpPr>
                <p:spPr>
                  <a:xfrm>
                    <a:off x="5906567" y="5328712"/>
                    <a:ext cx="21807" cy="76596"/>
                  </a:xfrm>
                  <a:prstGeom prst="round2SameRect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srgbClr val="00B0F0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097" name="二等辺三角形 135"/>
                <p:cNvSpPr/>
                <p:nvPr/>
              </p:nvSpPr>
              <p:spPr>
                <a:xfrm rot="10800000">
                  <a:off x="6729659" y="5150117"/>
                  <a:ext cx="87070" cy="45719"/>
                </a:xfrm>
                <a:custGeom>
                  <a:avLst/>
                  <a:gdLst>
                    <a:gd name="connsiteX0" fmla="*/ 0 w 115098"/>
                    <a:gd name="connsiteY0" fmla="*/ 63099 h 63099"/>
                    <a:gd name="connsiteX1" fmla="*/ 57549 w 115098"/>
                    <a:gd name="connsiteY1" fmla="*/ 0 h 63099"/>
                    <a:gd name="connsiteX2" fmla="*/ 115098 w 115098"/>
                    <a:gd name="connsiteY2" fmla="*/ 63099 h 63099"/>
                    <a:gd name="connsiteX3" fmla="*/ 0 w 115098"/>
                    <a:gd name="connsiteY3" fmla="*/ 63099 h 63099"/>
                    <a:gd name="connsiteX0" fmla="*/ 0 w 115098"/>
                    <a:gd name="connsiteY0" fmla="*/ 63099 h 63099"/>
                    <a:gd name="connsiteX1" fmla="*/ 57549 w 115098"/>
                    <a:gd name="connsiteY1" fmla="*/ 0 h 63099"/>
                    <a:gd name="connsiteX2" fmla="*/ 115098 w 115098"/>
                    <a:gd name="connsiteY2" fmla="*/ 63099 h 63099"/>
                    <a:gd name="connsiteX3" fmla="*/ 0 w 115098"/>
                    <a:gd name="connsiteY3" fmla="*/ 63099 h 6309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15098" h="63099">
                      <a:moveTo>
                        <a:pt x="0" y="63099"/>
                      </a:moveTo>
                      <a:cubicBezTo>
                        <a:pt x="19183" y="42066"/>
                        <a:pt x="23126" y="-78"/>
                        <a:pt x="57549" y="0"/>
                      </a:cubicBezTo>
                      <a:cubicBezTo>
                        <a:pt x="91972" y="78"/>
                        <a:pt x="95915" y="42066"/>
                        <a:pt x="115098" y="63099"/>
                      </a:cubicBezTo>
                      <a:lnTo>
                        <a:pt x="0" y="63099"/>
                      </a:lnTo>
                      <a:close/>
                    </a:path>
                  </a:pathLst>
                </a:custGeom>
                <a:solidFill>
                  <a:sysClr val="window" lastClr="FFFFFF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srgbClr val="00B0F0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grpSp>
          <p:nvGrpSpPr>
            <p:cNvPr id="2085" name="グループ化 2084"/>
            <p:cNvGrpSpPr/>
            <p:nvPr/>
          </p:nvGrpSpPr>
          <p:grpSpPr>
            <a:xfrm>
              <a:off x="2392827" y="4402086"/>
              <a:ext cx="221365" cy="257050"/>
              <a:chOff x="2141114" y="3687684"/>
              <a:chExt cx="221365" cy="257050"/>
            </a:xfrm>
            <a:grpFill/>
          </p:grpSpPr>
          <p:sp>
            <p:nvSpPr>
              <p:cNvPr id="2089" name="正方形/長方形 2088"/>
              <p:cNvSpPr/>
              <p:nvPr/>
            </p:nvSpPr>
            <p:spPr>
              <a:xfrm rot="1766531">
                <a:off x="2141114" y="3911688"/>
                <a:ext cx="99695" cy="22212"/>
              </a:xfrm>
              <a:prstGeom prst="rect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rgbClr val="00B0F0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090" name="月 2089"/>
              <p:cNvSpPr/>
              <p:nvPr/>
            </p:nvSpPr>
            <p:spPr>
              <a:xfrm>
                <a:off x="2281944" y="3687684"/>
                <a:ext cx="47813" cy="112227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rgbClr val="00B0F0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091" name="月 2090"/>
              <p:cNvSpPr/>
              <p:nvPr/>
            </p:nvSpPr>
            <p:spPr>
              <a:xfrm rot="11578252">
                <a:off x="2314666" y="3762498"/>
                <a:ext cx="47813" cy="112227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rgbClr val="00B0F0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092" name="月 2091"/>
              <p:cNvSpPr/>
              <p:nvPr/>
            </p:nvSpPr>
            <p:spPr>
              <a:xfrm>
                <a:off x="2225315" y="3757692"/>
                <a:ext cx="47813" cy="112227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rgbClr val="00B0F0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093" name="月 2092"/>
              <p:cNvSpPr/>
              <p:nvPr/>
            </p:nvSpPr>
            <p:spPr>
              <a:xfrm rot="11578252">
                <a:off x="2258037" y="3832507"/>
                <a:ext cx="47813" cy="112227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rgbClr val="00B0F0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086" name="グループ化 2085"/>
            <p:cNvGrpSpPr/>
            <p:nvPr/>
          </p:nvGrpSpPr>
          <p:grpSpPr>
            <a:xfrm rot="17825341">
              <a:off x="2138269" y="4101342"/>
              <a:ext cx="164590" cy="384859"/>
              <a:chOff x="2168594" y="4130363"/>
              <a:chExt cx="172209" cy="402674"/>
            </a:xfrm>
            <a:grpFill/>
          </p:grpSpPr>
          <p:sp>
            <p:nvSpPr>
              <p:cNvPr id="2087" name="平行四辺形 2086"/>
              <p:cNvSpPr/>
              <p:nvPr/>
            </p:nvSpPr>
            <p:spPr>
              <a:xfrm rot="900000">
                <a:off x="2206411" y="4130363"/>
                <a:ext cx="134392" cy="360040"/>
              </a:xfrm>
              <a:prstGeom prst="parallelogram">
                <a:avLst>
                  <a:gd name="adj" fmla="val 36735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rgbClr val="00B0F0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088" name="円/楕円 2087"/>
              <p:cNvSpPr/>
              <p:nvPr/>
            </p:nvSpPr>
            <p:spPr>
              <a:xfrm rot="17121528">
                <a:off x="2150969" y="4445576"/>
                <a:ext cx="105086" cy="69836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rgbClr val="00B0F0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2109" name="グループ化 2108"/>
          <p:cNvGrpSpPr/>
          <p:nvPr/>
        </p:nvGrpSpPr>
        <p:grpSpPr>
          <a:xfrm>
            <a:off x="682834" y="4736076"/>
            <a:ext cx="1132938" cy="1596590"/>
            <a:chOff x="1712640" y="3810327"/>
            <a:chExt cx="901552" cy="1270510"/>
          </a:xfrm>
          <a:solidFill>
            <a:sysClr val="window" lastClr="FFFFFF">
              <a:lumMod val="50000"/>
            </a:sysClr>
          </a:solidFill>
        </p:grpSpPr>
        <p:grpSp>
          <p:nvGrpSpPr>
            <p:cNvPr id="2110" name="グループ化 2109"/>
            <p:cNvGrpSpPr/>
            <p:nvPr/>
          </p:nvGrpSpPr>
          <p:grpSpPr>
            <a:xfrm>
              <a:off x="1712640" y="3810327"/>
              <a:ext cx="431286" cy="1270510"/>
              <a:chOff x="1648920" y="5060110"/>
              <a:chExt cx="431286" cy="1270510"/>
            </a:xfrm>
            <a:grpFill/>
          </p:grpSpPr>
          <p:grpSp>
            <p:nvGrpSpPr>
              <p:cNvPr id="2120" name="グループ化 2119"/>
              <p:cNvGrpSpPr/>
              <p:nvPr/>
            </p:nvGrpSpPr>
            <p:grpSpPr>
              <a:xfrm>
                <a:off x="1809986" y="5758351"/>
                <a:ext cx="252407" cy="572269"/>
                <a:chOff x="496870" y="4320169"/>
                <a:chExt cx="252407" cy="572269"/>
              </a:xfrm>
              <a:grpFill/>
            </p:grpSpPr>
            <p:sp>
              <p:nvSpPr>
                <p:cNvPr id="2131" name="平行四辺形 2130"/>
                <p:cNvSpPr/>
                <p:nvPr/>
              </p:nvSpPr>
              <p:spPr>
                <a:xfrm flipH="1">
                  <a:off x="496870" y="4320169"/>
                  <a:ext cx="120962" cy="504056"/>
                </a:xfrm>
                <a:prstGeom prst="parallelogram">
                  <a:avLst>
                    <a:gd name="adj" fmla="val 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32" name="片側の 2 つの角を丸めた四角形 2131"/>
                <p:cNvSpPr/>
                <p:nvPr/>
              </p:nvSpPr>
              <p:spPr>
                <a:xfrm>
                  <a:off x="502653" y="4808122"/>
                  <a:ext cx="109395" cy="84316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33" name="平行四辺形 2132"/>
                <p:cNvSpPr/>
                <p:nvPr/>
              </p:nvSpPr>
              <p:spPr>
                <a:xfrm flipH="1">
                  <a:off x="628315" y="4320169"/>
                  <a:ext cx="120962" cy="504056"/>
                </a:xfrm>
                <a:prstGeom prst="parallelogram">
                  <a:avLst>
                    <a:gd name="adj" fmla="val 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34" name="片側の 2 つの角を丸めた四角形 2133"/>
                <p:cNvSpPr/>
                <p:nvPr/>
              </p:nvSpPr>
              <p:spPr>
                <a:xfrm>
                  <a:off x="634098" y="4808122"/>
                  <a:ext cx="109395" cy="84316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121" name="グループ化 2120"/>
              <p:cNvGrpSpPr/>
              <p:nvPr/>
            </p:nvGrpSpPr>
            <p:grpSpPr>
              <a:xfrm>
                <a:off x="1648920" y="5060110"/>
                <a:ext cx="431286" cy="970921"/>
                <a:chOff x="6480683" y="4944952"/>
                <a:chExt cx="431286" cy="970921"/>
              </a:xfrm>
              <a:grpFill/>
            </p:grpSpPr>
            <p:grpSp>
              <p:nvGrpSpPr>
                <p:cNvPr id="2122" name="グループ化 2121"/>
                <p:cNvGrpSpPr/>
                <p:nvPr/>
              </p:nvGrpSpPr>
              <p:grpSpPr>
                <a:xfrm>
                  <a:off x="6480683" y="4944952"/>
                  <a:ext cx="431286" cy="970921"/>
                  <a:chOff x="5868123" y="4617818"/>
                  <a:chExt cx="431286" cy="970921"/>
                </a:xfrm>
                <a:grpFill/>
              </p:grpSpPr>
              <p:grpSp>
                <p:nvGrpSpPr>
                  <p:cNvPr id="2124" name="グループ化 2123"/>
                  <p:cNvGrpSpPr/>
                  <p:nvPr/>
                </p:nvGrpSpPr>
                <p:grpSpPr>
                  <a:xfrm>
                    <a:off x="5882117" y="4617818"/>
                    <a:ext cx="417292" cy="774086"/>
                    <a:chOff x="5579824" y="3230978"/>
                    <a:chExt cx="417292" cy="774086"/>
                  </a:xfrm>
                  <a:grpFill/>
                </p:grpSpPr>
                <p:sp>
                  <p:nvSpPr>
                    <p:cNvPr id="2127" name="平行四辺形 2126"/>
                    <p:cNvSpPr/>
                    <p:nvPr/>
                  </p:nvSpPr>
                  <p:spPr>
                    <a:xfrm rot="900000">
                      <a:off x="5617641" y="3551014"/>
                      <a:ext cx="134392" cy="360040"/>
                    </a:xfrm>
                    <a:prstGeom prst="parallelogram">
                      <a:avLst>
                        <a:gd name="adj" fmla="val 36735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128" name="円/楕円 2127"/>
                    <p:cNvSpPr/>
                    <p:nvPr/>
                  </p:nvSpPr>
                  <p:spPr>
                    <a:xfrm>
                      <a:off x="5745088" y="3230978"/>
                      <a:ext cx="216024" cy="270030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129" name="片側の 2 つの角を丸めた四角形 2128"/>
                    <p:cNvSpPr/>
                    <p:nvPr/>
                  </p:nvSpPr>
                  <p:spPr>
                    <a:xfrm>
                      <a:off x="5709084" y="3501008"/>
                      <a:ext cx="288032" cy="504056"/>
                    </a:xfrm>
                    <a:prstGeom prst="round2SameRect">
                      <a:avLst>
                        <a:gd name="adj1" fmla="val 26588"/>
                        <a:gd name="adj2" fmla="val 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130" name="円/楕円 2129"/>
                    <p:cNvSpPr/>
                    <p:nvPr/>
                  </p:nvSpPr>
                  <p:spPr>
                    <a:xfrm rot="17121528">
                      <a:off x="5562199" y="3866227"/>
                      <a:ext cx="105086" cy="69836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2125" name="台形 2124"/>
                  <p:cNvSpPr/>
                  <p:nvPr/>
                </p:nvSpPr>
                <p:spPr>
                  <a:xfrm>
                    <a:off x="5868123" y="5372914"/>
                    <a:ext cx="100192" cy="215825"/>
                  </a:xfrm>
                  <a:prstGeom prst="trapezoid">
                    <a:avLst>
                      <a:gd name="adj" fmla="val 1787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126" name="片側の 2 つの角を丸めた四角形 2125"/>
                  <p:cNvSpPr/>
                  <p:nvPr/>
                </p:nvSpPr>
                <p:spPr>
                  <a:xfrm>
                    <a:off x="5906567" y="5328712"/>
                    <a:ext cx="21807" cy="76596"/>
                  </a:xfrm>
                  <a:prstGeom prst="round2SameRect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123" name="二等辺三角形 135"/>
                <p:cNvSpPr/>
                <p:nvPr/>
              </p:nvSpPr>
              <p:spPr>
                <a:xfrm rot="10800000">
                  <a:off x="6729659" y="5150117"/>
                  <a:ext cx="87070" cy="45719"/>
                </a:xfrm>
                <a:custGeom>
                  <a:avLst/>
                  <a:gdLst>
                    <a:gd name="connsiteX0" fmla="*/ 0 w 115098"/>
                    <a:gd name="connsiteY0" fmla="*/ 63099 h 63099"/>
                    <a:gd name="connsiteX1" fmla="*/ 57549 w 115098"/>
                    <a:gd name="connsiteY1" fmla="*/ 0 h 63099"/>
                    <a:gd name="connsiteX2" fmla="*/ 115098 w 115098"/>
                    <a:gd name="connsiteY2" fmla="*/ 63099 h 63099"/>
                    <a:gd name="connsiteX3" fmla="*/ 0 w 115098"/>
                    <a:gd name="connsiteY3" fmla="*/ 63099 h 63099"/>
                    <a:gd name="connsiteX0" fmla="*/ 0 w 115098"/>
                    <a:gd name="connsiteY0" fmla="*/ 63099 h 63099"/>
                    <a:gd name="connsiteX1" fmla="*/ 57549 w 115098"/>
                    <a:gd name="connsiteY1" fmla="*/ 0 h 63099"/>
                    <a:gd name="connsiteX2" fmla="*/ 115098 w 115098"/>
                    <a:gd name="connsiteY2" fmla="*/ 63099 h 63099"/>
                    <a:gd name="connsiteX3" fmla="*/ 0 w 115098"/>
                    <a:gd name="connsiteY3" fmla="*/ 63099 h 6309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15098" h="63099">
                      <a:moveTo>
                        <a:pt x="0" y="63099"/>
                      </a:moveTo>
                      <a:cubicBezTo>
                        <a:pt x="19183" y="42066"/>
                        <a:pt x="23126" y="-78"/>
                        <a:pt x="57549" y="0"/>
                      </a:cubicBezTo>
                      <a:cubicBezTo>
                        <a:pt x="91972" y="78"/>
                        <a:pt x="95915" y="42066"/>
                        <a:pt x="115098" y="63099"/>
                      </a:cubicBezTo>
                      <a:lnTo>
                        <a:pt x="0" y="63099"/>
                      </a:lnTo>
                      <a:close/>
                    </a:path>
                  </a:pathLst>
                </a:custGeom>
                <a:solidFill>
                  <a:sysClr val="window" lastClr="FFFFFF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grpSp>
          <p:nvGrpSpPr>
            <p:cNvPr id="2111" name="グループ化 2110"/>
            <p:cNvGrpSpPr/>
            <p:nvPr/>
          </p:nvGrpSpPr>
          <p:grpSpPr>
            <a:xfrm>
              <a:off x="2392827" y="4402086"/>
              <a:ext cx="221365" cy="257050"/>
              <a:chOff x="2141114" y="3687684"/>
              <a:chExt cx="221365" cy="257050"/>
            </a:xfrm>
            <a:grpFill/>
          </p:grpSpPr>
          <p:sp>
            <p:nvSpPr>
              <p:cNvPr id="2115" name="正方形/長方形 2114"/>
              <p:cNvSpPr/>
              <p:nvPr/>
            </p:nvSpPr>
            <p:spPr>
              <a:xfrm rot="1766531">
                <a:off x="2141114" y="3911688"/>
                <a:ext cx="99695" cy="22212"/>
              </a:xfrm>
              <a:prstGeom prst="rect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116" name="月 2115"/>
              <p:cNvSpPr/>
              <p:nvPr/>
            </p:nvSpPr>
            <p:spPr>
              <a:xfrm>
                <a:off x="2281944" y="3687684"/>
                <a:ext cx="47813" cy="112227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117" name="月 2116"/>
              <p:cNvSpPr/>
              <p:nvPr/>
            </p:nvSpPr>
            <p:spPr>
              <a:xfrm rot="11578252">
                <a:off x="2314666" y="3762498"/>
                <a:ext cx="47813" cy="112227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118" name="月 2117"/>
              <p:cNvSpPr/>
              <p:nvPr/>
            </p:nvSpPr>
            <p:spPr>
              <a:xfrm>
                <a:off x="2225315" y="3757692"/>
                <a:ext cx="47813" cy="112227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119" name="月 2118"/>
              <p:cNvSpPr/>
              <p:nvPr/>
            </p:nvSpPr>
            <p:spPr>
              <a:xfrm rot="11578252">
                <a:off x="2258037" y="3832507"/>
                <a:ext cx="47813" cy="112227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112" name="グループ化 2111"/>
            <p:cNvGrpSpPr/>
            <p:nvPr/>
          </p:nvGrpSpPr>
          <p:grpSpPr>
            <a:xfrm rot="17825341">
              <a:off x="2138269" y="4101342"/>
              <a:ext cx="164590" cy="384859"/>
              <a:chOff x="2168594" y="4130363"/>
              <a:chExt cx="172209" cy="402674"/>
            </a:xfrm>
            <a:grpFill/>
          </p:grpSpPr>
          <p:sp>
            <p:nvSpPr>
              <p:cNvPr id="2113" name="平行四辺形 2112"/>
              <p:cNvSpPr/>
              <p:nvPr/>
            </p:nvSpPr>
            <p:spPr>
              <a:xfrm rot="900000">
                <a:off x="2206411" y="4130363"/>
                <a:ext cx="134392" cy="360040"/>
              </a:xfrm>
              <a:prstGeom prst="parallelogram">
                <a:avLst>
                  <a:gd name="adj" fmla="val 36735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114" name="円/楕円 2113"/>
              <p:cNvSpPr/>
              <p:nvPr/>
            </p:nvSpPr>
            <p:spPr>
              <a:xfrm rot="17121528">
                <a:off x="2150969" y="4445576"/>
                <a:ext cx="105086" cy="69836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2135" name="グループ化 2134"/>
          <p:cNvGrpSpPr/>
          <p:nvPr/>
        </p:nvGrpSpPr>
        <p:grpSpPr>
          <a:xfrm>
            <a:off x="6348155" y="4672700"/>
            <a:ext cx="1109102" cy="1587614"/>
            <a:chOff x="2641154" y="3360747"/>
            <a:chExt cx="882584" cy="1263367"/>
          </a:xfrm>
        </p:grpSpPr>
        <p:grpSp>
          <p:nvGrpSpPr>
            <p:cNvPr id="2136" name="グループ化 2135"/>
            <p:cNvGrpSpPr/>
            <p:nvPr/>
          </p:nvGrpSpPr>
          <p:grpSpPr>
            <a:xfrm>
              <a:off x="2641154" y="3360747"/>
              <a:ext cx="491395" cy="1263367"/>
              <a:chOff x="2294370" y="5060110"/>
              <a:chExt cx="491395" cy="1263367"/>
            </a:xfrm>
          </p:grpSpPr>
          <p:grpSp>
            <p:nvGrpSpPr>
              <p:cNvPr id="2147" name="グループ化 2146"/>
              <p:cNvGrpSpPr/>
              <p:nvPr/>
            </p:nvGrpSpPr>
            <p:grpSpPr>
              <a:xfrm>
                <a:off x="2461695" y="5767876"/>
                <a:ext cx="198840" cy="555601"/>
                <a:chOff x="5754890" y="3949724"/>
                <a:chExt cx="198840" cy="555601"/>
              </a:xfrm>
              <a:solidFill>
                <a:srgbClr val="FF6699"/>
              </a:solidFill>
            </p:grpSpPr>
            <p:sp>
              <p:nvSpPr>
                <p:cNvPr id="2159" name="平行四辺形 2158"/>
                <p:cNvSpPr/>
                <p:nvPr/>
              </p:nvSpPr>
              <p:spPr>
                <a:xfrm flipH="1">
                  <a:off x="5767759" y="3949724"/>
                  <a:ext cx="72330" cy="504056"/>
                </a:xfrm>
                <a:prstGeom prst="parallelogram">
                  <a:avLst>
                    <a:gd name="adj" fmla="val 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60" name="片側の 2 つの角を丸めた四角形 2159"/>
                <p:cNvSpPr/>
                <p:nvPr/>
              </p:nvSpPr>
              <p:spPr>
                <a:xfrm>
                  <a:off x="5754890" y="4421009"/>
                  <a:ext cx="95970" cy="84316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61" name="平行四辺形 2160"/>
                <p:cNvSpPr/>
                <p:nvPr/>
              </p:nvSpPr>
              <p:spPr>
                <a:xfrm flipH="1">
                  <a:off x="5870629" y="3949724"/>
                  <a:ext cx="72330" cy="504056"/>
                </a:xfrm>
                <a:prstGeom prst="parallelogram">
                  <a:avLst>
                    <a:gd name="adj" fmla="val 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62" name="片側の 2 つの角を丸めた四角形 2161"/>
                <p:cNvSpPr/>
                <p:nvPr/>
              </p:nvSpPr>
              <p:spPr>
                <a:xfrm>
                  <a:off x="5857760" y="4421009"/>
                  <a:ext cx="95970" cy="84316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148" name="グループ化 2147"/>
              <p:cNvGrpSpPr/>
              <p:nvPr/>
            </p:nvGrpSpPr>
            <p:grpSpPr>
              <a:xfrm>
                <a:off x="2294370" y="5060110"/>
                <a:ext cx="491395" cy="959930"/>
                <a:chOff x="5316383" y="4617818"/>
                <a:chExt cx="491395" cy="959930"/>
              </a:xfrm>
            </p:grpSpPr>
            <p:grpSp>
              <p:nvGrpSpPr>
                <p:cNvPr id="2149" name="グループ化 2148"/>
                <p:cNvGrpSpPr/>
                <p:nvPr/>
              </p:nvGrpSpPr>
              <p:grpSpPr>
                <a:xfrm>
                  <a:off x="5316383" y="4617818"/>
                  <a:ext cx="450329" cy="959930"/>
                  <a:chOff x="3360068" y="3230978"/>
                  <a:chExt cx="450329" cy="959930"/>
                </a:xfrm>
              </p:grpSpPr>
              <p:grpSp>
                <p:nvGrpSpPr>
                  <p:cNvPr id="2153" name="グループ化 2152"/>
                  <p:cNvGrpSpPr/>
                  <p:nvPr/>
                </p:nvGrpSpPr>
                <p:grpSpPr>
                  <a:xfrm>
                    <a:off x="3360068" y="3230978"/>
                    <a:ext cx="417292" cy="722710"/>
                    <a:chOff x="5579824" y="3230978"/>
                    <a:chExt cx="417292" cy="722710"/>
                  </a:xfrm>
                  <a:solidFill>
                    <a:srgbClr val="FF6699"/>
                  </a:solidFill>
                </p:grpSpPr>
                <p:sp>
                  <p:nvSpPr>
                    <p:cNvPr id="2155" name="平行四辺形 2154"/>
                    <p:cNvSpPr/>
                    <p:nvPr/>
                  </p:nvSpPr>
                  <p:spPr>
                    <a:xfrm rot="900000">
                      <a:off x="5617641" y="3551014"/>
                      <a:ext cx="134392" cy="360040"/>
                    </a:xfrm>
                    <a:prstGeom prst="parallelogram">
                      <a:avLst>
                        <a:gd name="adj" fmla="val 36735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156" name="円/楕円 2155"/>
                    <p:cNvSpPr/>
                    <p:nvPr/>
                  </p:nvSpPr>
                  <p:spPr>
                    <a:xfrm>
                      <a:off x="5745088" y="3230978"/>
                      <a:ext cx="216024" cy="270030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157" name="片側の 2 つの角を丸めた四角形 2156"/>
                    <p:cNvSpPr/>
                    <p:nvPr/>
                  </p:nvSpPr>
                  <p:spPr>
                    <a:xfrm>
                      <a:off x="5709084" y="3501008"/>
                      <a:ext cx="288032" cy="417487"/>
                    </a:xfrm>
                    <a:prstGeom prst="round2SameRect">
                      <a:avLst>
                        <a:gd name="adj1" fmla="val 26588"/>
                        <a:gd name="adj2" fmla="val 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158" name="円/楕円 2157"/>
                    <p:cNvSpPr/>
                    <p:nvPr/>
                  </p:nvSpPr>
                  <p:spPr>
                    <a:xfrm rot="17121528">
                      <a:off x="5562199" y="3866227"/>
                      <a:ext cx="105086" cy="69836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2154" name="台形 2153"/>
                  <p:cNvSpPr/>
                  <p:nvPr/>
                </p:nvSpPr>
                <p:spPr>
                  <a:xfrm>
                    <a:off x="3450357" y="3860974"/>
                    <a:ext cx="360040" cy="329934"/>
                  </a:xfrm>
                  <a:prstGeom prst="trapezoid">
                    <a:avLst>
                      <a:gd name="adj" fmla="val 17783"/>
                    </a:avLst>
                  </a:prstGeom>
                  <a:solidFill>
                    <a:srgbClr val="FF6699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2150" name="グループ化 2149"/>
                <p:cNvGrpSpPr/>
                <p:nvPr/>
              </p:nvGrpSpPr>
              <p:grpSpPr>
                <a:xfrm>
                  <a:off x="5721101" y="4916006"/>
                  <a:ext cx="86677" cy="498245"/>
                  <a:chOff x="4764043" y="4916006"/>
                  <a:chExt cx="86677" cy="498245"/>
                </a:xfrm>
              </p:grpSpPr>
              <p:sp>
                <p:nvSpPr>
                  <p:cNvPr id="2151" name="台形 2150"/>
                  <p:cNvSpPr/>
                  <p:nvPr/>
                </p:nvSpPr>
                <p:spPr>
                  <a:xfrm rot="21269089">
                    <a:off x="4764043" y="5221066"/>
                    <a:ext cx="86677" cy="193185"/>
                  </a:xfrm>
                  <a:prstGeom prst="trapezoid">
                    <a:avLst>
                      <a:gd name="adj" fmla="val 16758"/>
                    </a:avLst>
                  </a:prstGeom>
                  <a:solidFill>
                    <a:srgbClr val="FF6699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152" name="角丸四角形 2151"/>
                  <p:cNvSpPr/>
                  <p:nvPr/>
                </p:nvSpPr>
                <p:spPr>
                  <a:xfrm rot="21053151">
                    <a:off x="4779449" y="4916006"/>
                    <a:ext cx="18147" cy="34743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6699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</p:grpSp>
        <p:grpSp>
          <p:nvGrpSpPr>
            <p:cNvPr id="2137" name="グループ化 2136"/>
            <p:cNvGrpSpPr/>
            <p:nvPr/>
          </p:nvGrpSpPr>
          <p:grpSpPr>
            <a:xfrm>
              <a:off x="2937680" y="3757467"/>
              <a:ext cx="586058" cy="447659"/>
              <a:chOff x="8390461" y="3827107"/>
              <a:chExt cx="586058" cy="447659"/>
            </a:xfrm>
            <a:solidFill>
              <a:srgbClr val="FF6699"/>
            </a:solidFill>
          </p:grpSpPr>
          <p:grpSp>
            <p:nvGrpSpPr>
              <p:cNvPr id="2138" name="グループ化 2137"/>
              <p:cNvGrpSpPr/>
              <p:nvPr/>
            </p:nvGrpSpPr>
            <p:grpSpPr>
              <a:xfrm>
                <a:off x="8755154" y="4017716"/>
                <a:ext cx="221365" cy="257050"/>
                <a:chOff x="2141114" y="3687684"/>
                <a:chExt cx="221365" cy="257050"/>
              </a:xfrm>
              <a:grpFill/>
            </p:grpSpPr>
            <p:sp>
              <p:nvSpPr>
                <p:cNvPr id="2142" name="正方形/長方形 2141"/>
                <p:cNvSpPr/>
                <p:nvPr/>
              </p:nvSpPr>
              <p:spPr>
                <a:xfrm rot="1766531">
                  <a:off x="2141114" y="3911688"/>
                  <a:ext cx="99695" cy="22212"/>
                </a:xfrm>
                <a:prstGeom prst="rect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43" name="月 2142"/>
                <p:cNvSpPr/>
                <p:nvPr/>
              </p:nvSpPr>
              <p:spPr>
                <a:xfrm>
                  <a:off x="2281944" y="3687684"/>
                  <a:ext cx="47813" cy="112227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44" name="月 2143"/>
                <p:cNvSpPr/>
                <p:nvPr/>
              </p:nvSpPr>
              <p:spPr>
                <a:xfrm rot="11578252">
                  <a:off x="2314666" y="3762498"/>
                  <a:ext cx="47813" cy="112227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45" name="月 2144"/>
                <p:cNvSpPr/>
                <p:nvPr/>
              </p:nvSpPr>
              <p:spPr>
                <a:xfrm>
                  <a:off x="2225315" y="3757692"/>
                  <a:ext cx="47813" cy="112227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46" name="月 2145"/>
                <p:cNvSpPr/>
                <p:nvPr/>
              </p:nvSpPr>
              <p:spPr>
                <a:xfrm rot="11578252">
                  <a:off x="2258037" y="3832507"/>
                  <a:ext cx="47813" cy="112227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139" name="グループ化 2138"/>
              <p:cNvGrpSpPr/>
              <p:nvPr/>
            </p:nvGrpSpPr>
            <p:grpSpPr>
              <a:xfrm rot="17825341">
                <a:off x="8500596" y="3716972"/>
                <a:ext cx="164590" cy="384859"/>
                <a:chOff x="2168594" y="4130363"/>
                <a:chExt cx="172209" cy="402674"/>
              </a:xfrm>
              <a:grpFill/>
            </p:grpSpPr>
            <p:sp>
              <p:nvSpPr>
                <p:cNvPr id="2140" name="平行四辺形 2139"/>
                <p:cNvSpPr/>
                <p:nvPr/>
              </p:nvSpPr>
              <p:spPr>
                <a:xfrm rot="900000">
                  <a:off x="2206411" y="4130363"/>
                  <a:ext cx="134392" cy="360040"/>
                </a:xfrm>
                <a:prstGeom prst="parallelogram">
                  <a:avLst>
                    <a:gd name="adj" fmla="val 36735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41" name="円/楕円 2140"/>
                <p:cNvSpPr/>
                <p:nvPr/>
              </p:nvSpPr>
              <p:spPr>
                <a:xfrm rot="17121528">
                  <a:off x="2150969" y="4445576"/>
                  <a:ext cx="105086" cy="69836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2163" name="グループ化 2162"/>
          <p:cNvGrpSpPr/>
          <p:nvPr/>
        </p:nvGrpSpPr>
        <p:grpSpPr>
          <a:xfrm>
            <a:off x="8193360" y="4672698"/>
            <a:ext cx="1108885" cy="1587615"/>
            <a:chOff x="3431267" y="3360747"/>
            <a:chExt cx="882411" cy="1263367"/>
          </a:xfrm>
        </p:grpSpPr>
        <p:grpSp>
          <p:nvGrpSpPr>
            <p:cNvPr id="2164" name="グループ化 2163"/>
            <p:cNvGrpSpPr/>
            <p:nvPr/>
          </p:nvGrpSpPr>
          <p:grpSpPr>
            <a:xfrm>
              <a:off x="3431267" y="3360747"/>
              <a:ext cx="491395" cy="1263367"/>
              <a:chOff x="2294370" y="5060110"/>
              <a:chExt cx="491395" cy="1263367"/>
            </a:xfrm>
            <a:solidFill>
              <a:srgbClr val="FF9933"/>
            </a:solidFill>
          </p:grpSpPr>
          <p:grpSp>
            <p:nvGrpSpPr>
              <p:cNvPr id="2175" name="グループ化 2174"/>
              <p:cNvGrpSpPr/>
              <p:nvPr/>
            </p:nvGrpSpPr>
            <p:grpSpPr>
              <a:xfrm>
                <a:off x="2461695" y="5767876"/>
                <a:ext cx="198840" cy="555601"/>
                <a:chOff x="5754890" y="3949724"/>
                <a:chExt cx="198840" cy="555601"/>
              </a:xfrm>
              <a:grpFill/>
            </p:grpSpPr>
            <p:sp>
              <p:nvSpPr>
                <p:cNvPr id="2187" name="平行四辺形 2186"/>
                <p:cNvSpPr/>
                <p:nvPr/>
              </p:nvSpPr>
              <p:spPr>
                <a:xfrm flipH="1">
                  <a:off x="5767759" y="3949724"/>
                  <a:ext cx="72330" cy="504056"/>
                </a:xfrm>
                <a:prstGeom prst="parallelogram">
                  <a:avLst>
                    <a:gd name="adj" fmla="val 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88" name="片側の 2 つの角を丸めた四角形 2187"/>
                <p:cNvSpPr/>
                <p:nvPr/>
              </p:nvSpPr>
              <p:spPr>
                <a:xfrm>
                  <a:off x="5754890" y="4421009"/>
                  <a:ext cx="95970" cy="84316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89" name="平行四辺形 2188"/>
                <p:cNvSpPr/>
                <p:nvPr/>
              </p:nvSpPr>
              <p:spPr>
                <a:xfrm flipH="1">
                  <a:off x="5870629" y="3949724"/>
                  <a:ext cx="72330" cy="504056"/>
                </a:xfrm>
                <a:prstGeom prst="parallelogram">
                  <a:avLst>
                    <a:gd name="adj" fmla="val 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90" name="片側の 2 つの角を丸めた四角形 2189"/>
                <p:cNvSpPr/>
                <p:nvPr/>
              </p:nvSpPr>
              <p:spPr>
                <a:xfrm>
                  <a:off x="5857760" y="4421009"/>
                  <a:ext cx="95970" cy="84316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176" name="グループ化 2175"/>
              <p:cNvGrpSpPr/>
              <p:nvPr/>
            </p:nvGrpSpPr>
            <p:grpSpPr>
              <a:xfrm>
                <a:off x="2294370" y="5060110"/>
                <a:ext cx="491395" cy="959930"/>
                <a:chOff x="5316383" y="4617818"/>
                <a:chExt cx="491395" cy="959930"/>
              </a:xfrm>
              <a:grpFill/>
            </p:grpSpPr>
            <p:grpSp>
              <p:nvGrpSpPr>
                <p:cNvPr id="2177" name="グループ化 2176"/>
                <p:cNvGrpSpPr/>
                <p:nvPr/>
              </p:nvGrpSpPr>
              <p:grpSpPr>
                <a:xfrm>
                  <a:off x="5316383" y="4617818"/>
                  <a:ext cx="450329" cy="959930"/>
                  <a:chOff x="3360068" y="3230978"/>
                  <a:chExt cx="450329" cy="959930"/>
                </a:xfrm>
                <a:grpFill/>
              </p:grpSpPr>
              <p:grpSp>
                <p:nvGrpSpPr>
                  <p:cNvPr id="2181" name="グループ化 2180"/>
                  <p:cNvGrpSpPr/>
                  <p:nvPr/>
                </p:nvGrpSpPr>
                <p:grpSpPr>
                  <a:xfrm>
                    <a:off x="3360068" y="3230978"/>
                    <a:ext cx="417292" cy="722710"/>
                    <a:chOff x="5579824" y="3230978"/>
                    <a:chExt cx="417292" cy="722710"/>
                  </a:xfrm>
                  <a:grpFill/>
                </p:grpSpPr>
                <p:sp>
                  <p:nvSpPr>
                    <p:cNvPr id="2183" name="平行四辺形 2182"/>
                    <p:cNvSpPr/>
                    <p:nvPr/>
                  </p:nvSpPr>
                  <p:spPr>
                    <a:xfrm rot="900000">
                      <a:off x="5617641" y="3551014"/>
                      <a:ext cx="134392" cy="360040"/>
                    </a:xfrm>
                    <a:prstGeom prst="parallelogram">
                      <a:avLst>
                        <a:gd name="adj" fmla="val 36735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184" name="円/楕円 2183"/>
                    <p:cNvSpPr/>
                    <p:nvPr/>
                  </p:nvSpPr>
                  <p:spPr>
                    <a:xfrm>
                      <a:off x="5745088" y="3230978"/>
                      <a:ext cx="216024" cy="270030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185" name="片側の 2 つの角を丸めた四角形 2184"/>
                    <p:cNvSpPr/>
                    <p:nvPr/>
                  </p:nvSpPr>
                  <p:spPr>
                    <a:xfrm>
                      <a:off x="5709084" y="3501008"/>
                      <a:ext cx="288032" cy="417487"/>
                    </a:xfrm>
                    <a:prstGeom prst="round2SameRect">
                      <a:avLst>
                        <a:gd name="adj1" fmla="val 26588"/>
                        <a:gd name="adj2" fmla="val 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186" name="円/楕円 2185"/>
                    <p:cNvSpPr/>
                    <p:nvPr/>
                  </p:nvSpPr>
                  <p:spPr>
                    <a:xfrm rot="17121528">
                      <a:off x="5562199" y="3866227"/>
                      <a:ext cx="105086" cy="69836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2182" name="台形 2181"/>
                  <p:cNvSpPr/>
                  <p:nvPr/>
                </p:nvSpPr>
                <p:spPr>
                  <a:xfrm>
                    <a:off x="3450357" y="3860974"/>
                    <a:ext cx="360040" cy="329934"/>
                  </a:xfrm>
                  <a:prstGeom prst="trapezoid">
                    <a:avLst>
                      <a:gd name="adj" fmla="val 17783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2178" name="グループ化 2177"/>
                <p:cNvGrpSpPr/>
                <p:nvPr/>
              </p:nvGrpSpPr>
              <p:grpSpPr>
                <a:xfrm>
                  <a:off x="5721101" y="4916006"/>
                  <a:ext cx="86677" cy="498245"/>
                  <a:chOff x="4764043" y="4916006"/>
                  <a:chExt cx="86677" cy="498245"/>
                </a:xfrm>
                <a:grpFill/>
              </p:grpSpPr>
              <p:sp>
                <p:nvSpPr>
                  <p:cNvPr id="2179" name="台形 2178"/>
                  <p:cNvSpPr/>
                  <p:nvPr/>
                </p:nvSpPr>
                <p:spPr>
                  <a:xfrm rot="21269089">
                    <a:off x="4764043" y="5221066"/>
                    <a:ext cx="86677" cy="193185"/>
                  </a:xfrm>
                  <a:prstGeom prst="trapezoid">
                    <a:avLst>
                      <a:gd name="adj" fmla="val 16758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180" name="角丸四角形 2179"/>
                  <p:cNvSpPr/>
                  <p:nvPr/>
                </p:nvSpPr>
                <p:spPr>
                  <a:xfrm rot="21053151">
                    <a:off x="4779449" y="4916006"/>
                    <a:ext cx="18147" cy="347436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</p:grpSp>
        <p:grpSp>
          <p:nvGrpSpPr>
            <p:cNvPr id="2165" name="グループ化 2164"/>
            <p:cNvGrpSpPr/>
            <p:nvPr/>
          </p:nvGrpSpPr>
          <p:grpSpPr>
            <a:xfrm>
              <a:off x="3727620" y="3757467"/>
              <a:ext cx="586058" cy="447659"/>
              <a:chOff x="8390461" y="3827107"/>
              <a:chExt cx="586058" cy="447659"/>
            </a:xfrm>
            <a:solidFill>
              <a:srgbClr val="FF9933"/>
            </a:solidFill>
          </p:grpSpPr>
          <p:grpSp>
            <p:nvGrpSpPr>
              <p:cNvPr id="2166" name="グループ化 2165"/>
              <p:cNvGrpSpPr/>
              <p:nvPr/>
            </p:nvGrpSpPr>
            <p:grpSpPr>
              <a:xfrm>
                <a:off x="8755154" y="4017716"/>
                <a:ext cx="221365" cy="257050"/>
                <a:chOff x="2141114" y="3687684"/>
                <a:chExt cx="221365" cy="257050"/>
              </a:xfrm>
              <a:grpFill/>
            </p:grpSpPr>
            <p:sp>
              <p:nvSpPr>
                <p:cNvPr id="2170" name="正方形/長方形 2169"/>
                <p:cNvSpPr/>
                <p:nvPr/>
              </p:nvSpPr>
              <p:spPr>
                <a:xfrm rot="1766531">
                  <a:off x="2141114" y="3911688"/>
                  <a:ext cx="99695" cy="22212"/>
                </a:xfrm>
                <a:prstGeom prst="rect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71" name="月 2170"/>
                <p:cNvSpPr/>
                <p:nvPr/>
              </p:nvSpPr>
              <p:spPr>
                <a:xfrm>
                  <a:off x="2281944" y="3687684"/>
                  <a:ext cx="47813" cy="112227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72" name="月 2171"/>
                <p:cNvSpPr/>
                <p:nvPr/>
              </p:nvSpPr>
              <p:spPr>
                <a:xfrm rot="11578252">
                  <a:off x="2314666" y="3762498"/>
                  <a:ext cx="47813" cy="112227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73" name="月 2172"/>
                <p:cNvSpPr/>
                <p:nvPr/>
              </p:nvSpPr>
              <p:spPr>
                <a:xfrm>
                  <a:off x="2225315" y="3757692"/>
                  <a:ext cx="47813" cy="112227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74" name="月 2173"/>
                <p:cNvSpPr/>
                <p:nvPr/>
              </p:nvSpPr>
              <p:spPr>
                <a:xfrm rot="11578252">
                  <a:off x="2258037" y="3832507"/>
                  <a:ext cx="47813" cy="112227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167" name="グループ化 2166"/>
              <p:cNvGrpSpPr/>
              <p:nvPr/>
            </p:nvGrpSpPr>
            <p:grpSpPr>
              <a:xfrm rot="17825341">
                <a:off x="8500596" y="3716972"/>
                <a:ext cx="164590" cy="384859"/>
                <a:chOff x="2168594" y="4130363"/>
                <a:chExt cx="172209" cy="402674"/>
              </a:xfrm>
              <a:grpFill/>
            </p:grpSpPr>
            <p:sp>
              <p:nvSpPr>
                <p:cNvPr id="2168" name="平行四辺形 2167"/>
                <p:cNvSpPr/>
                <p:nvPr/>
              </p:nvSpPr>
              <p:spPr>
                <a:xfrm rot="900000">
                  <a:off x="2206411" y="4130363"/>
                  <a:ext cx="134392" cy="360040"/>
                </a:xfrm>
                <a:prstGeom prst="parallelogram">
                  <a:avLst>
                    <a:gd name="adj" fmla="val 36735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69" name="円/楕円 2168"/>
                <p:cNvSpPr/>
                <p:nvPr/>
              </p:nvSpPr>
              <p:spPr>
                <a:xfrm rot="17121528">
                  <a:off x="2150969" y="4445576"/>
                  <a:ext cx="105086" cy="69836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12020820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/>
          <p:cNvGrpSpPr/>
          <p:nvPr/>
        </p:nvGrpSpPr>
        <p:grpSpPr>
          <a:xfrm>
            <a:off x="4537942" y="2629997"/>
            <a:ext cx="816622" cy="1755531"/>
            <a:chOff x="6480683" y="4822309"/>
            <a:chExt cx="649839" cy="1396990"/>
          </a:xfrm>
        </p:grpSpPr>
        <p:grpSp>
          <p:nvGrpSpPr>
            <p:cNvPr id="3" name="グループ化 2"/>
            <p:cNvGrpSpPr/>
            <p:nvPr/>
          </p:nvGrpSpPr>
          <p:grpSpPr>
            <a:xfrm>
              <a:off x="6480683" y="4944952"/>
              <a:ext cx="546809" cy="1274347"/>
              <a:chOff x="5868123" y="4617818"/>
              <a:chExt cx="546809" cy="1274347"/>
            </a:xfrm>
          </p:grpSpPr>
          <p:grpSp>
            <p:nvGrpSpPr>
              <p:cNvPr id="11" name="グループ化 10"/>
              <p:cNvGrpSpPr/>
              <p:nvPr/>
            </p:nvGrpSpPr>
            <p:grpSpPr>
              <a:xfrm>
                <a:off x="5882117" y="4617818"/>
                <a:ext cx="532815" cy="1274347"/>
                <a:chOff x="5882117" y="3230978"/>
                <a:chExt cx="532815" cy="1274347"/>
              </a:xfrm>
            </p:grpSpPr>
            <p:sp>
              <p:nvSpPr>
                <p:cNvPr id="14" name="円/楕円 13"/>
                <p:cNvSpPr/>
                <p:nvPr/>
              </p:nvSpPr>
              <p:spPr>
                <a:xfrm rot="3810333">
                  <a:off x="6251291" y="3398205"/>
                  <a:ext cx="105086" cy="69836"/>
                </a:xfrm>
                <a:prstGeom prst="ellipse">
                  <a:avLst/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5" name="グループ化 14"/>
                <p:cNvGrpSpPr/>
                <p:nvPr/>
              </p:nvGrpSpPr>
              <p:grpSpPr>
                <a:xfrm>
                  <a:off x="5882117" y="3230978"/>
                  <a:ext cx="506383" cy="1274347"/>
                  <a:chOff x="5579824" y="3230978"/>
                  <a:chExt cx="506383" cy="1274347"/>
                </a:xfrm>
              </p:grpSpPr>
              <p:sp>
                <p:nvSpPr>
                  <p:cNvPr id="17" name="片側の 2 つの角を丸めた四角形 16"/>
                  <p:cNvSpPr/>
                  <p:nvPr/>
                </p:nvSpPr>
                <p:spPr>
                  <a:xfrm>
                    <a:off x="5836444" y="4350543"/>
                    <a:ext cx="102393" cy="73819"/>
                  </a:xfrm>
                  <a:prstGeom prst="round2SameRect">
                    <a:avLst>
                      <a:gd name="adj1" fmla="val 50000"/>
                      <a:gd name="adj2" fmla="val 24807"/>
                    </a:avLst>
                  </a:prstGeom>
                  <a:solidFill>
                    <a:srgbClr val="4F81BD">
                      <a:lumMod val="5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8" name="平行四辺形 17"/>
                  <p:cNvSpPr/>
                  <p:nvPr/>
                </p:nvSpPr>
                <p:spPr>
                  <a:xfrm rot="900000">
                    <a:off x="5617641" y="3551014"/>
                    <a:ext cx="134392" cy="360040"/>
                  </a:xfrm>
                  <a:prstGeom prst="parallelogram">
                    <a:avLst>
                      <a:gd name="adj" fmla="val 36735"/>
                    </a:avLst>
                  </a:prstGeom>
                  <a:solidFill>
                    <a:srgbClr val="4F81BD">
                      <a:lumMod val="75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9" name="平行四辺形 18"/>
                  <p:cNvSpPr/>
                  <p:nvPr/>
                </p:nvSpPr>
                <p:spPr>
                  <a:xfrm>
                    <a:off x="5836133" y="3932411"/>
                    <a:ext cx="124979" cy="432693"/>
                  </a:xfrm>
                  <a:prstGeom prst="parallelogram">
                    <a:avLst>
                      <a:gd name="adj" fmla="val 15473"/>
                    </a:avLst>
                  </a:prstGeom>
                  <a:solidFill>
                    <a:srgbClr val="4F81BD">
                      <a:lumMod val="5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" name="円/楕円 19"/>
                  <p:cNvSpPr/>
                  <p:nvPr/>
                </p:nvSpPr>
                <p:spPr>
                  <a:xfrm>
                    <a:off x="5745088" y="3230978"/>
                    <a:ext cx="216024" cy="270030"/>
                  </a:xfrm>
                  <a:prstGeom prst="ellipse">
                    <a:avLst/>
                  </a:prstGeom>
                  <a:solidFill>
                    <a:srgbClr val="4F81BD">
                      <a:lumMod val="75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1" name="平行四辺形 20"/>
                  <p:cNvSpPr/>
                  <p:nvPr/>
                </p:nvSpPr>
                <p:spPr>
                  <a:xfrm flipH="1">
                    <a:off x="5740125" y="3933056"/>
                    <a:ext cx="148977" cy="504056"/>
                  </a:xfrm>
                  <a:prstGeom prst="parallelogram">
                    <a:avLst>
                      <a:gd name="adj" fmla="val 22336"/>
                    </a:avLst>
                  </a:prstGeom>
                  <a:solidFill>
                    <a:srgbClr val="4F81BD">
                      <a:lumMod val="75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2" name="片側の 2 つの角を丸めた四角形 21"/>
                  <p:cNvSpPr/>
                  <p:nvPr/>
                </p:nvSpPr>
                <p:spPr>
                  <a:xfrm>
                    <a:off x="5709084" y="3501008"/>
                    <a:ext cx="288032" cy="504056"/>
                  </a:xfrm>
                  <a:prstGeom prst="round2SameRect">
                    <a:avLst>
                      <a:gd name="adj1" fmla="val 26588"/>
                      <a:gd name="adj2" fmla="val 0"/>
                    </a:avLst>
                  </a:prstGeom>
                  <a:solidFill>
                    <a:srgbClr val="4F81BD">
                      <a:lumMod val="75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3" name="平行四辺形 22"/>
                  <p:cNvSpPr/>
                  <p:nvPr/>
                </p:nvSpPr>
                <p:spPr>
                  <a:xfrm rot="7200000">
                    <a:off x="5939333" y="3538726"/>
                    <a:ext cx="134392" cy="159356"/>
                  </a:xfrm>
                  <a:prstGeom prst="parallelogram">
                    <a:avLst>
                      <a:gd name="adj" fmla="val 36735"/>
                    </a:avLst>
                  </a:prstGeom>
                  <a:solidFill>
                    <a:srgbClr val="4F81BD">
                      <a:lumMod val="75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4" name="円/楕円 23"/>
                  <p:cNvSpPr/>
                  <p:nvPr/>
                </p:nvSpPr>
                <p:spPr>
                  <a:xfrm rot="17121528">
                    <a:off x="5562199" y="3866227"/>
                    <a:ext cx="105086" cy="69836"/>
                  </a:xfrm>
                  <a:prstGeom prst="ellipse">
                    <a:avLst/>
                  </a:prstGeom>
                  <a:solidFill>
                    <a:srgbClr val="4F81BD">
                      <a:lumMod val="75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5" name="片側の 2 つの角を丸めた四角形 24"/>
                  <p:cNvSpPr/>
                  <p:nvPr/>
                </p:nvSpPr>
                <p:spPr>
                  <a:xfrm>
                    <a:off x="5777055" y="4421009"/>
                    <a:ext cx="109395" cy="84316"/>
                  </a:xfrm>
                  <a:prstGeom prst="round2SameRect">
                    <a:avLst>
                      <a:gd name="adj1" fmla="val 50000"/>
                      <a:gd name="adj2" fmla="val 24807"/>
                    </a:avLst>
                  </a:prstGeom>
                  <a:solidFill>
                    <a:srgbClr val="4F81BD">
                      <a:lumMod val="75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6" name="平行四辺形 15"/>
                <p:cNvSpPr/>
                <p:nvPr/>
              </p:nvSpPr>
              <p:spPr>
                <a:xfrm rot="9210333">
                  <a:off x="6280540" y="3450093"/>
                  <a:ext cx="134392" cy="251137"/>
                </a:xfrm>
                <a:prstGeom prst="parallelogram">
                  <a:avLst>
                    <a:gd name="adj" fmla="val 36735"/>
                  </a:avLst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2" name="台形 11"/>
              <p:cNvSpPr/>
              <p:nvPr/>
            </p:nvSpPr>
            <p:spPr>
              <a:xfrm>
                <a:off x="5868123" y="5372914"/>
                <a:ext cx="100192" cy="215825"/>
              </a:xfrm>
              <a:prstGeom prst="trapezoid">
                <a:avLst>
                  <a:gd name="adj" fmla="val 17870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" name="片側の 2 つの角を丸めた四角形 12"/>
              <p:cNvSpPr/>
              <p:nvPr/>
            </p:nvSpPr>
            <p:spPr>
              <a:xfrm>
                <a:off x="5906567" y="5328712"/>
                <a:ext cx="21807" cy="76596"/>
              </a:xfrm>
              <a:prstGeom prst="round2SameRect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4" name="二等辺三角形 135"/>
            <p:cNvSpPr/>
            <p:nvPr/>
          </p:nvSpPr>
          <p:spPr>
            <a:xfrm>
              <a:off x="6746605" y="5099867"/>
              <a:ext cx="97534" cy="56047"/>
            </a:xfrm>
            <a:custGeom>
              <a:avLst/>
              <a:gdLst>
                <a:gd name="connsiteX0" fmla="*/ 0 w 115098"/>
                <a:gd name="connsiteY0" fmla="*/ 63099 h 63099"/>
                <a:gd name="connsiteX1" fmla="*/ 57549 w 115098"/>
                <a:gd name="connsiteY1" fmla="*/ 0 h 63099"/>
                <a:gd name="connsiteX2" fmla="*/ 115098 w 115098"/>
                <a:gd name="connsiteY2" fmla="*/ 63099 h 63099"/>
                <a:gd name="connsiteX3" fmla="*/ 0 w 115098"/>
                <a:gd name="connsiteY3" fmla="*/ 63099 h 63099"/>
                <a:gd name="connsiteX0" fmla="*/ 0 w 115098"/>
                <a:gd name="connsiteY0" fmla="*/ 63099 h 63099"/>
                <a:gd name="connsiteX1" fmla="*/ 57549 w 115098"/>
                <a:gd name="connsiteY1" fmla="*/ 0 h 63099"/>
                <a:gd name="connsiteX2" fmla="*/ 115098 w 115098"/>
                <a:gd name="connsiteY2" fmla="*/ 63099 h 63099"/>
                <a:gd name="connsiteX3" fmla="*/ 0 w 115098"/>
                <a:gd name="connsiteY3" fmla="*/ 63099 h 630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5098" h="63099">
                  <a:moveTo>
                    <a:pt x="0" y="63099"/>
                  </a:moveTo>
                  <a:cubicBezTo>
                    <a:pt x="19183" y="42066"/>
                    <a:pt x="23126" y="-78"/>
                    <a:pt x="57549" y="0"/>
                  </a:cubicBezTo>
                  <a:cubicBezTo>
                    <a:pt x="91972" y="78"/>
                    <a:pt x="95915" y="42066"/>
                    <a:pt x="115098" y="63099"/>
                  </a:cubicBezTo>
                  <a:lnTo>
                    <a:pt x="0" y="63099"/>
                  </a:lnTo>
                  <a:close/>
                </a:path>
              </a:pathLst>
            </a:custGeom>
            <a:solidFill>
              <a:sysClr val="window" lastClr="FFFFFF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5" name="正方形/長方形 4"/>
            <p:cNvSpPr/>
            <p:nvPr/>
          </p:nvSpPr>
          <p:spPr>
            <a:xfrm rot="20188555">
              <a:off x="6909158" y="5092225"/>
              <a:ext cx="99695" cy="22212"/>
            </a:xfrm>
            <a:prstGeom prst="rect">
              <a:avLst/>
            </a:prstGeom>
            <a:solidFill>
              <a:srgbClr val="4F81BD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6" name="グループ化 5"/>
            <p:cNvGrpSpPr/>
            <p:nvPr/>
          </p:nvGrpSpPr>
          <p:grpSpPr>
            <a:xfrm>
              <a:off x="6993358" y="4822309"/>
              <a:ext cx="137164" cy="257050"/>
              <a:chOff x="6926569" y="4247533"/>
              <a:chExt cx="413146" cy="579421"/>
            </a:xfrm>
          </p:grpSpPr>
          <p:sp>
            <p:nvSpPr>
              <p:cNvPr id="7" name="月 6"/>
              <p:cNvSpPr/>
              <p:nvPr/>
            </p:nvSpPr>
            <p:spPr>
              <a:xfrm>
                <a:off x="7097138" y="4247533"/>
                <a:ext cx="144016" cy="252974"/>
              </a:xfrm>
              <a:prstGeom prst="moon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" name="月 7"/>
              <p:cNvSpPr/>
              <p:nvPr/>
            </p:nvSpPr>
            <p:spPr>
              <a:xfrm rot="11578252">
                <a:off x="7195699" y="4416173"/>
                <a:ext cx="144016" cy="252974"/>
              </a:xfrm>
              <a:prstGeom prst="moon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" name="月 8"/>
              <p:cNvSpPr/>
              <p:nvPr/>
            </p:nvSpPr>
            <p:spPr>
              <a:xfrm>
                <a:off x="6926569" y="4405340"/>
                <a:ext cx="144016" cy="252974"/>
              </a:xfrm>
              <a:prstGeom prst="moon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" name="月 9"/>
              <p:cNvSpPr/>
              <p:nvPr/>
            </p:nvSpPr>
            <p:spPr>
              <a:xfrm rot="11578252">
                <a:off x="7025130" y="4573980"/>
                <a:ext cx="144016" cy="252974"/>
              </a:xfrm>
              <a:prstGeom prst="moon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26" name="グループ化 25"/>
          <p:cNvGrpSpPr/>
          <p:nvPr/>
        </p:nvGrpSpPr>
        <p:grpSpPr>
          <a:xfrm>
            <a:off x="6392393" y="2626064"/>
            <a:ext cx="812268" cy="1755531"/>
            <a:chOff x="7126133" y="4822310"/>
            <a:chExt cx="646374" cy="1396989"/>
          </a:xfrm>
        </p:grpSpPr>
        <p:grpSp>
          <p:nvGrpSpPr>
            <p:cNvPr id="27" name="グループ化 26"/>
            <p:cNvGrpSpPr/>
            <p:nvPr/>
          </p:nvGrpSpPr>
          <p:grpSpPr>
            <a:xfrm>
              <a:off x="7126133" y="4944952"/>
              <a:ext cx="536171" cy="1274347"/>
              <a:chOff x="5316383" y="4617818"/>
              <a:chExt cx="536171" cy="1274347"/>
            </a:xfrm>
          </p:grpSpPr>
          <p:grpSp>
            <p:nvGrpSpPr>
              <p:cNvPr id="34" name="グループ化 33"/>
              <p:cNvGrpSpPr/>
              <p:nvPr/>
            </p:nvGrpSpPr>
            <p:grpSpPr>
              <a:xfrm>
                <a:off x="5316383" y="4617818"/>
                <a:ext cx="536171" cy="1274347"/>
                <a:chOff x="5316383" y="3230978"/>
                <a:chExt cx="536171" cy="1274347"/>
              </a:xfrm>
            </p:grpSpPr>
            <p:grpSp>
              <p:nvGrpSpPr>
                <p:cNvPr id="38" name="グループ化 37"/>
                <p:cNvGrpSpPr/>
                <p:nvPr/>
              </p:nvGrpSpPr>
              <p:grpSpPr>
                <a:xfrm>
                  <a:off x="5316383" y="3230978"/>
                  <a:ext cx="450329" cy="1274347"/>
                  <a:chOff x="3360068" y="3230978"/>
                  <a:chExt cx="450329" cy="1274347"/>
                </a:xfrm>
              </p:grpSpPr>
              <p:grpSp>
                <p:nvGrpSpPr>
                  <p:cNvPr id="42" name="グループ化 41"/>
                  <p:cNvGrpSpPr/>
                  <p:nvPr/>
                </p:nvGrpSpPr>
                <p:grpSpPr>
                  <a:xfrm>
                    <a:off x="3360068" y="3230978"/>
                    <a:ext cx="417292" cy="1274347"/>
                    <a:chOff x="5579824" y="3230978"/>
                    <a:chExt cx="417292" cy="1274347"/>
                  </a:xfrm>
                  <a:solidFill>
                    <a:srgbClr val="FF6699"/>
                  </a:solidFill>
                </p:grpSpPr>
                <p:sp>
                  <p:nvSpPr>
                    <p:cNvPr id="44" name="片側の 2 つの角を丸めた四角形 43"/>
                    <p:cNvSpPr/>
                    <p:nvPr/>
                  </p:nvSpPr>
                  <p:spPr>
                    <a:xfrm>
                      <a:off x="5846401" y="4350543"/>
                      <a:ext cx="82480" cy="73819"/>
                    </a:xfrm>
                    <a:prstGeom prst="round2SameRect">
                      <a:avLst>
                        <a:gd name="adj1" fmla="val 50000"/>
                        <a:gd name="adj2" fmla="val 24807"/>
                      </a:avLst>
                    </a:prstGeom>
                    <a:solidFill>
                      <a:srgbClr val="FF0066"/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45" name="平行四辺形 44"/>
                    <p:cNvSpPr/>
                    <p:nvPr/>
                  </p:nvSpPr>
                  <p:spPr>
                    <a:xfrm rot="900000">
                      <a:off x="5617641" y="3551014"/>
                      <a:ext cx="134392" cy="360040"/>
                    </a:xfrm>
                    <a:prstGeom prst="parallelogram">
                      <a:avLst>
                        <a:gd name="adj" fmla="val 36735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46" name="平行四辺形 45"/>
                    <p:cNvSpPr/>
                    <p:nvPr/>
                  </p:nvSpPr>
                  <p:spPr>
                    <a:xfrm>
                      <a:off x="5860358" y="3942209"/>
                      <a:ext cx="67004" cy="432148"/>
                    </a:xfrm>
                    <a:prstGeom prst="parallelogram">
                      <a:avLst>
                        <a:gd name="adj" fmla="val 15473"/>
                      </a:avLst>
                    </a:prstGeom>
                    <a:solidFill>
                      <a:srgbClr val="FF0066"/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47" name="円/楕円 46"/>
                    <p:cNvSpPr/>
                    <p:nvPr/>
                  </p:nvSpPr>
                  <p:spPr>
                    <a:xfrm>
                      <a:off x="5745088" y="3230978"/>
                      <a:ext cx="216024" cy="270030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48" name="平行四辺形 47"/>
                    <p:cNvSpPr/>
                    <p:nvPr/>
                  </p:nvSpPr>
                  <p:spPr>
                    <a:xfrm flipH="1">
                      <a:off x="5775682" y="3949724"/>
                      <a:ext cx="92148" cy="504056"/>
                    </a:xfrm>
                    <a:prstGeom prst="parallelogram">
                      <a:avLst>
                        <a:gd name="adj" fmla="val 22336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49" name="片側の 2 つの角を丸めた四角形 48"/>
                    <p:cNvSpPr/>
                    <p:nvPr/>
                  </p:nvSpPr>
                  <p:spPr>
                    <a:xfrm>
                      <a:off x="5709084" y="3501008"/>
                      <a:ext cx="288032" cy="417487"/>
                    </a:xfrm>
                    <a:prstGeom prst="round2SameRect">
                      <a:avLst>
                        <a:gd name="adj1" fmla="val 26588"/>
                        <a:gd name="adj2" fmla="val 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50" name="円/楕円 49"/>
                    <p:cNvSpPr/>
                    <p:nvPr/>
                  </p:nvSpPr>
                  <p:spPr>
                    <a:xfrm rot="17121528">
                      <a:off x="5562199" y="3866227"/>
                      <a:ext cx="105086" cy="69836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51" name="片側の 2 つの角を丸めた四角形 50"/>
                    <p:cNvSpPr/>
                    <p:nvPr/>
                  </p:nvSpPr>
                  <p:spPr>
                    <a:xfrm>
                      <a:off x="5783768" y="4421009"/>
                      <a:ext cx="95970" cy="84316"/>
                    </a:xfrm>
                    <a:prstGeom prst="round2SameRect">
                      <a:avLst>
                        <a:gd name="adj1" fmla="val 50000"/>
                        <a:gd name="adj2" fmla="val 24807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43" name="台形 42"/>
                  <p:cNvSpPr/>
                  <p:nvPr/>
                </p:nvSpPr>
                <p:spPr>
                  <a:xfrm>
                    <a:off x="3450357" y="3860974"/>
                    <a:ext cx="360040" cy="329934"/>
                  </a:xfrm>
                  <a:prstGeom prst="trapezoid">
                    <a:avLst>
                      <a:gd name="adj" fmla="val 17783"/>
                    </a:avLst>
                  </a:prstGeom>
                  <a:solidFill>
                    <a:srgbClr val="FF6699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39" name="円/楕円 38"/>
                <p:cNvSpPr/>
                <p:nvPr/>
              </p:nvSpPr>
              <p:spPr>
                <a:xfrm rot="3810333">
                  <a:off x="5688913" y="3397908"/>
                  <a:ext cx="105086" cy="69836"/>
                </a:xfrm>
                <a:prstGeom prst="ellipse">
                  <a:avLst/>
                </a:prstGeom>
                <a:solidFill>
                  <a:srgbClr val="FF6699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0" name="平行四辺形 39"/>
                <p:cNvSpPr/>
                <p:nvPr/>
              </p:nvSpPr>
              <p:spPr>
                <a:xfrm rot="7200000">
                  <a:off x="5679248" y="3538429"/>
                  <a:ext cx="134392" cy="159356"/>
                </a:xfrm>
                <a:prstGeom prst="parallelogram">
                  <a:avLst>
                    <a:gd name="adj" fmla="val 36735"/>
                  </a:avLst>
                </a:prstGeom>
                <a:solidFill>
                  <a:srgbClr val="FF6699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1" name="平行四辺形 40"/>
                <p:cNvSpPr/>
                <p:nvPr/>
              </p:nvSpPr>
              <p:spPr>
                <a:xfrm rot="9210333">
                  <a:off x="5718162" y="3449796"/>
                  <a:ext cx="134392" cy="251137"/>
                </a:xfrm>
                <a:prstGeom prst="parallelogram">
                  <a:avLst>
                    <a:gd name="adj" fmla="val 36735"/>
                  </a:avLst>
                </a:prstGeom>
                <a:solidFill>
                  <a:srgbClr val="FF6699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35" name="グループ化 34"/>
              <p:cNvGrpSpPr/>
              <p:nvPr/>
            </p:nvGrpSpPr>
            <p:grpSpPr>
              <a:xfrm>
                <a:off x="5721101" y="4916006"/>
                <a:ext cx="86677" cy="498245"/>
                <a:chOff x="4764043" y="4916006"/>
                <a:chExt cx="86677" cy="498245"/>
              </a:xfrm>
            </p:grpSpPr>
            <p:sp>
              <p:nvSpPr>
                <p:cNvPr id="36" name="台形 35"/>
                <p:cNvSpPr/>
                <p:nvPr/>
              </p:nvSpPr>
              <p:spPr>
                <a:xfrm rot="21269089">
                  <a:off x="4764043" y="5221066"/>
                  <a:ext cx="86677" cy="193185"/>
                </a:xfrm>
                <a:prstGeom prst="trapezoid">
                  <a:avLst>
                    <a:gd name="adj" fmla="val 16758"/>
                  </a:avLst>
                </a:prstGeom>
                <a:solidFill>
                  <a:srgbClr val="FF6699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7" name="角丸四角形 36"/>
                <p:cNvSpPr/>
                <p:nvPr/>
              </p:nvSpPr>
              <p:spPr>
                <a:xfrm rot="21053151">
                  <a:off x="4779449" y="4916006"/>
                  <a:ext cx="18147" cy="34743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6699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28" name="正方形/長方形 27"/>
            <p:cNvSpPr/>
            <p:nvPr/>
          </p:nvSpPr>
          <p:spPr>
            <a:xfrm rot="20188555">
              <a:off x="7551143" y="5092226"/>
              <a:ext cx="99695" cy="22212"/>
            </a:xfrm>
            <a:prstGeom prst="rect">
              <a:avLst/>
            </a:prstGeom>
            <a:solidFill>
              <a:srgbClr val="FF6699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29" name="グループ化 28"/>
            <p:cNvGrpSpPr/>
            <p:nvPr/>
          </p:nvGrpSpPr>
          <p:grpSpPr>
            <a:xfrm>
              <a:off x="7635343" y="4822310"/>
              <a:ext cx="137164" cy="257050"/>
              <a:chOff x="6926569" y="4247533"/>
              <a:chExt cx="413146" cy="579421"/>
            </a:xfrm>
            <a:solidFill>
              <a:srgbClr val="FF6699"/>
            </a:solidFill>
          </p:grpSpPr>
          <p:sp>
            <p:nvSpPr>
              <p:cNvPr id="30" name="月 29"/>
              <p:cNvSpPr/>
              <p:nvPr/>
            </p:nvSpPr>
            <p:spPr>
              <a:xfrm>
                <a:off x="7097138" y="4247533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1" name="月 30"/>
              <p:cNvSpPr/>
              <p:nvPr/>
            </p:nvSpPr>
            <p:spPr>
              <a:xfrm rot="11578252">
                <a:off x="7195699" y="4416173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2" name="月 31"/>
              <p:cNvSpPr/>
              <p:nvPr/>
            </p:nvSpPr>
            <p:spPr>
              <a:xfrm>
                <a:off x="6926569" y="4405340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3" name="月 32"/>
              <p:cNvSpPr/>
              <p:nvPr/>
            </p:nvSpPr>
            <p:spPr>
              <a:xfrm rot="11578252">
                <a:off x="7025130" y="4573980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52" name="グループ化 51"/>
          <p:cNvGrpSpPr/>
          <p:nvPr/>
        </p:nvGrpSpPr>
        <p:grpSpPr>
          <a:xfrm>
            <a:off x="4559510" y="672313"/>
            <a:ext cx="799037" cy="1755533"/>
            <a:chOff x="6494677" y="4822309"/>
            <a:chExt cx="635845" cy="1396990"/>
          </a:xfrm>
        </p:grpSpPr>
        <p:grpSp>
          <p:nvGrpSpPr>
            <p:cNvPr id="53" name="グループ化 52"/>
            <p:cNvGrpSpPr/>
            <p:nvPr/>
          </p:nvGrpSpPr>
          <p:grpSpPr>
            <a:xfrm>
              <a:off x="6494677" y="4944952"/>
              <a:ext cx="532815" cy="1274347"/>
              <a:chOff x="5882117" y="3230978"/>
              <a:chExt cx="532815" cy="1274347"/>
            </a:xfrm>
          </p:grpSpPr>
          <p:sp>
            <p:nvSpPr>
              <p:cNvPr id="61" name="円/楕円 60"/>
              <p:cNvSpPr/>
              <p:nvPr/>
            </p:nvSpPr>
            <p:spPr>
              <a:xfrm rot="3810333">
                <a:off x="6251291" y="3398205"/>
                <a:ext cx="105086" cy="69836"/>
              </a:xfrm>
              <a:prstGeom prst="ellipse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62" name="グループ化 61"/>
              <p:cNvGrpSpPr/>
              <p:nvPr/>
            </p:nvGrpSpPr>
            <p:grpSpPr>
              <a:xfrm>
                <a:off x="5882117" y="3230978"/>
                <a:ext cx="506383" cy="1274347"/>
                <a:chOff x="5579824" y="3230978"/>
                <a:chExt cx="506383" cy="1274347"/>
              </a:xfrm>
            </p:grpSpPr>
            <p:sp>
              <p:nvSpPr>
                <p:cNvPr id="64" name="片側の 2 つの角を丸めた四角形 63"/>
                <p:cNvSpPr/>
                <p:nvPr/>
              </p:nvSpPr>
              <p:spPr>
                <a:xfrm>
                  <a:off x="5836444" y="4350543"/>
                  <a:ext cx="102393" cy="73819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solidFill>
                  <a:srgbClr val="4F81BD">
                    <a:lumMod val="5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65" name="平行四辺形 64"/>
                <p:cNvSpPr/>
                <p:nvPr/>
              </p:nvSpPr>
              <p:spPr>
                <a:xfrm rot="900000">
                  <a:off x="5617641" y="3551014"/>
                  <a:ext cx="134392" cy="360040"/>
                </a:xfrm>
                <a:prstGeom prst="parallelogram">
                  <a:avLst>
                    <a:gd name="adj" fmla="val 36735"/>
                  </a:avLst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66" name="平行四辺形 65"/>
                <p:cNvSpPr/>
                <p:nvPr/>
              </p:nvSpPr>
              <p:spPr>
                <a:xfrm>
                  <a:off x="5836133" y="3932411"/>
                  <a:ext cx="124979" cy="432693"/>
                </a:xfrm>
                <a:prstGeom prst="parallelogram">
                  <a:avLst>
                    <a:gd name="adj" fmla="val 15473"/>
                  </a:avLst>
                </a:prstGeom>
                <a:solidFill>
                  <a:srgbClr val="4F81BD">
                    <a:lumMod val="5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67" name="円/楕円 66"/>
                <p:cNvSpPr/>
                <p:nvPr/>
              </p:nvSpPr>
              <p:spPr>
                <a:xfrm>
                  <a:off x="5745088" y="3230978"/>
                  <a:ext cx="216024" cy="270030"/>
                </a:xfrm>
                <a:prstGeom prst="ellipse">
                  <a:avLst/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68" name="平行四辺形 67"/>
                <p:cNvSpPr/>
                <p:nvPr/>
              </p:nvSpPr>
              <p:spPr>
                <a:xfrm flipH="1">
                  <a:off x="5740125" y="3933056"/>
                  <a:ext cx="148977" cy="504056"/>
                </a:xfrm>
                <a:prstGeom prst="parallelogram">
                  <a:avLst>
                    <a:gd name="adj" fmla="val 22336"/>
                  </a:avLst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69" name="片側の 2 つの角を丸めた四角形 68"/>
                <p:cNvSpPr/>
                <p:nvPr/>
              </p:nvSpPr>
              <p:spPr>
                <a:xfrm>
                  <a:off x="5709084" y="3501008"/>
                  <a:ext cx="288032" cy="504056"/>
                </a:xfrm>
                <a:prstGeom prst="round2SameRect">
                  <a:avLst>
                    <a:gd name="adj1" fmla="val 26588"/>
                    <a:gd name="adj2" fmla="val 0"/>
                  </a:avLst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0" name="平行四辺形 69"/>
                <p:cNvSpPr/>
                <p:nvPr/>
              </p:nvSpPr>
              <p:spPr>
                <a:xfrm rot="7200000">
                  <a:off x="5939333" y="3538726"/>
                  <a:ext cx="134392" cy="159356"/>
                </a:xfrm>
                <a:prstGeom prst="parallelogram">
                  <a:avLst>
                    <a:gd name="adj" fmla="val 36735"/>
                  </a:avLst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1" name="円/楕円 70"/>
                <p:cNvSpPr/>
                <p:nvPr/>
              </p:nvSpPr>
              <p:spPr>
                <a:xfrm rot="17121528">
                  <a:off x="5562199" y="3866227"/>
                  <a:ext cx="105086" cy="69836"/>
                </a:xfrm>
                <a:prstGeom prst="ellipse">
                  <a:avLst/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2" name="片側の 2 つの角を丸めた四角形 71"/>
                <p:cNvSpPr/>
                <p:nvPr/>
              </p:nvSpPr>
              <p:spPr>
                <a:xfrm>
                  <a:off x="5777055" y="4421009"/>
                  <a:ext cx="109395" cy="84316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63" name="平行四辺形 62"/>
              <p:cNvSpPr/>
              <p:nvPr/>
            </p:nvSpPr>
            <p:spPr>
              <a:xfrm rot="9210333">
                <a:off x="6280540" y="3450093"/>
                <a:ext cx="134392" cy="251137"/>
              </a:xfrm>
              <a:prstGeom prst="parallelogram">
                <a:avLst>
                  <a:gd name="adj" fmla="val 36735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54" name="二等辺三角形 135"/>
            <p:cNvSpPr/>
            <p:nvPr/>
          </p:nvSpPr>
          <p:spPr>
            <a:xfrm>
              <a:off x="6746605" y="5099867"/>
              <a:ext cx="97534" cy="56047"/>
            </a:xfrm>
            <a:custGeom>
              <a:avLst/>
              <a:gdLst>
                <a:gd name="connsiteX0" fmla="*/ 0 w 115098"/>
                <a:gd name="connsiteY0" fmla="*/ 63099 h 63099"/>
                <a:gd name="connsiteX1" fmla="*/ 57549 w 115098"/>
                <a:gd name="connsiteY1" fmla="*/ 0 h 63099"/>
                <a:gd name="connsiteX2" fmla="*/ 115098 w 115098"/>
                <a:gd name="connsiteY2" fmla="*/ 63099 h 63099"/>
                <a:gd name="connsiteX3" fmla="*/ 0 w 115098"/>
                <a:gd name="connsiteY3" fmla="*/ 63099 h 63099"/>
                <a:gd name="connsiteX0" fmla="*/ 0 w 115098"/>
                <a:gd name="connsiteY0" fmla="*/ 63099 h 63099"/>
                <a:gd name="connsiteX1" fmla="*/ 57549 w 115098"/>
                <a:gd name="connsiteY1" fmla="*/ 0 h 63099"/>
                <a:gd name="connsiteX2" fmla="*/ 115098 w 115098"/>
                <a:gd name="connsiteY2" fmla="*/ 63099 h 63099"/>
                <a:gd name="connsiteX3" fmla="*/ 0 w 115098"/>
                <a:gd name="connsiteY3" fmla="*/ 63099 h 630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5098" h="63099">
                  <a:moveTo>
                    <a:pt x="0" y="63099"/>
                  </a:moveTo>
                  <a:cubicBezTo>
                    <a:pt x="19183" y="42066"/>
                    <a:pt x="23126" y="-78"/>
                    <a:pt x="57549" y="0"/>
                  </a:cubicBezTo>
                  <a:cubicBezTo>
                    <a:pt x="91972" y="78"/>
                    <a:pt x="95915" y="42066"/>
                    <a:pt x="115098" y="63099"/>
                  </a:cubicBezTo>
                  <a:lnTo>
                    <a:pt x="0" y="63099"/>
                  </a:lnTo>
                  <a:close/>
                </a:path>
              </a:pathLst>
            </a:custGeom>
            <a:solidFill>
              <a:sysClr val="window" lastClr="FFFFFF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55" name="正方形/長方形 54"/>
            <p:cNvSpPr/>
            <p:nvPr/>
          </p:nvSpPr>
          <p:spPr>
            <a:xfrm rot="20188555">
              <a:off x="6909158" y="5092225"/>
              <a:ext cx="99695" cy="22212"/>
            </a:xfrm>
            <a:prstGeom prst="rect">
              <a:avLst/>
            </a:prstGeom>
            <a:solidFill>
              <a:srgbClr val="4F81BD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56" name="グループ化 55"/>
            <p:cNvGrpSpPr/>
            <p:nvPr/>
          </p:nvGrpSpPr>
          <p:grpSpPr>
            <a:xfrm>
              <a:off x="6993358" y="4822309"/>
              <a:ext cx="137164" cy="257050"/>
              <a:chOff x="6926569" y="4247533"/>
              <a:chExt cx="413146" cy="579421"/>
            </a:xfrm>
          </p:grpSpPr>
          <p:sp>
            <p:nvSpPr>
              <p:cNvPr id="57" name="月 56"/>
              <p:cNvSpPr/>
              <p:nvPr/>
            </p:nvSpPr>
            <p:spPr>
              <a:xfrm>
                <a:off x="7097138" y="4247533"/>
                <a:ext cx="144016" cy="252974"/>
              </a:xfrm>
              <a:prstGeom prst="moon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8" name="月 57"/>
              <p:cNvSpPr/>
              <p:nvPr/>
            </p:nvSpPr>
            <p:spPr>
              <a:xfrm rot="11578252">
                <a:off x="7195699" y="4416173"/>
                <a:ext cx="144016" cy="252974"/>
              </a:xfrm>
              <a:prstGeom prst="moon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9" name="月 58"/>
              <p:cNvSpPr/>
              <p:nvPr/>
            </p:nvSpPr>
            <p:spPr>
              <a:xfrm>
                <a:off x="6926569" y="4405340"/>
                <a:ext cx="144016" cy="252974"/>
              </a:xfrm>
              <a:prstGeom prst="moon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0" name="月 59"/>
              <p:cNvSpPr/>
              <p:nvPr/>
            </p:nvSpPr>
            <p:spPr>
              <a:xfrm rot="11578252">
                <a:off x="7025130" y="4573980"/>
                <a:ext cx="144016" cy="252974"/>
              </a:xfrm>
              <a:prstGeom prst="moon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73" name="グループ化 72"/>
          <p:cNvGrpSpPr/>
          <p:nvPr/>
        </p:nvGrpSpPr>
        <p:grpSpPr>
          <a:xfrm>
            <a:off x="6362350" y="672315"/>
            <a:ext cx="812268" cy="1755531"/>
            <a:chOff x="7126133" y="4822310"/>
            <a:chExt cx="646374" cy="1396989"/>
          </a:xfrm>
        </p:grpSpPr>
        <p:grpSp>
          <p:nvGrpSpPr>
            <p:cNvPr id="74" name="グループ化 73"/>
            <p:cNvGrpSpPr/>
            <p:nvPr/>
          </p:nvGrpSpPr>
          <p:grpSpPr>
            <a:xfrm>
              <a:off x="7126133" y="4944952"/>
              <a:ext cx="536171" cy="1274347"/>
              <a:chOff x="5316383" y="3230978"/>
              <a:chExt cx="536171" cy="1274347"/>
            </a:xfrm>
          </p:grpSpPr>
          <p:grpSp>
            <p:nvGrpSpPr>
              <p:cNvPr id="81" name="グループ化 80"/>
              <p:cNvGrpSpPr/>
              <p:nvPr/>
            </p:nvGrpSpPr>
            <p:grpSpPr>
              <a:xfrm>
                <a:off x="5316383" y="3230978"/>
                <a:ext cx="450329" cy="1274347"/>
                <a:chOff x="3360068" y="3230978"/>
                <a:chExt cx="450329" cy="1274347"/>
              </a:xfrm>
            </p:grpSpPr>
            <p:grpSp>
              <p:nvGrpSpPr>
                <p:cNvPr id="85" name="グループ化 84"/>
                <p:cNvGrpSpPr/>
                <p:nvPr/>
              </p:nvGrpSpPr>
              <p:grpSpPr>
                <a:xfrm>
                  <a:off x="3360068" y="3230978"/>
                  <a:ext cx="417292" cy="1274347"/>
                  <a:chOff x="5579824" y="3230978"/>
                  <a:chExt cx="417292" cy="1274347"/>
                </a:xfrm>
                <a:solidFill>
                  <a:srgbClr val="FF6699"/>
                </a:solidFill>
              </p:grpSpPr>
              <p:sp>
                <p:nvSpPr>
                  <p:cNvPr id="87" name="片側の 2 つの角を丸めた四角形 86"/>
                  <p:cNvSpPr/>
                  <p:nvPr/>
                </p:nvSpPr>
                <p:spPr>
                  <a:xfrm>
                    <a:off x="5846401" y="4350543"/>
                    <a:ext cx="82480" cy="73819"/>
                  </a:xfrm>
                  <a:prstGeom prst="round2SameRect">
                    <a:avLst>
                      <a:gd name="adj1" fmla="val 50000"/>
                      <a:gd name="adj2" fmla="val 24807"/>
                    </a:avLst>
                  </a:prstGeom>
                  <a:solidFill>
                    <a:srgbClr val="FF0066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88" name="平行四辺形 87"/>
                  <p:cNvSpPr/>
                  <p:nvPr/>
                </p:nvSpPr>
                <p:spPr>
                  <a:xfrm rot="900000">
                    <a:off x="5617641" y="3551014"/>
                    <a:ext cx="134392" cy="360040"/>
                  </a:xfrm>
                  <a:prstGeom prst="parallelogram">
                    <a:avLst>
                      <a:gd name="adj" fmla="val 36735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89" name="平行四辺形 88"/>
                  <p:cNvSpPr/>
                  <p:nvPr/>
                </p:nvSpPr>
                <p:spPr>
                  <a:xfrm>
                    <a:off x="5860358" y="3942209"/>
                    <a:ext cx="67004" cy="432148"/>
                  </a:xfrm>
                  <a:prstGeom prst="parallelogram">
                    <a:avLst>
                      <a:gd name="adj" fmla="val 15473"/>
                    </a:avLst>
                  </a:prstGeom>
                  <a:solidFill>
                    <a:srgbClr val="FF0066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0" name="円/楕円 89"/>
                  <p:cNvSpPr/>
                  <p:nvPr/>
                </p:nvSpPr>
                <p:spPr>
                  <a:xfrm>
                    <a:off x="5745088" y="3230978"/>
                    <a:ext cx="216024" cy="270030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1" name="平行四辺形 90"/>
                  <p:cNvSpPr/>
                  <p:nvPr/>
                </p:nvSpPr>
                <p:spPr>
                  <a:xfrm flipH="1">
                    <a:off x="5775682" y="3949724"/>
                    <a:ext cx="92148" cy="504056"/>
                  </a:xfrm>
                  <a:prstGeom prst="parallelogram">
                    <a:avLst>
                      <a:gd name="adj" fmla="val 22336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2" name="片側の 2 つの角を丸めた四角形 91"/>
                  <p:cNvSpPr/>
                  <p:nvPr/>
                </p:nvSpPr>
                <p:spPr>
                  <a:xfrm>
                    <a:off x="5709084" y="3501008"/>
                    <a:ext cx="288032" cy="417487"/>
                  </a:xfrm>
                  <a:prstGeom prst="round2SameRect">
                    <a:avLst>
                      <a:gd name="adj1" fmla="val 26588"/>
                      <a:gd name="adj2" fmla="val 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3" name="円/楕円 92"/>
                  <p:cNvSpPr/>
                  <p:nvPr/>
                </p:nvSpPr>
                <p:spPr>
                  <a:xfrm rot="17121528">
                    <a:off x="5562199" y="3866227"/>
                    <a:ext cx="105086" cy="69836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4" name="片側の 2 つの角を丸めた四角形 93"/>
                  <p:cNvSpPr/>
                  <p:nvPr/>
                </p:nvSpPr>
                <p:spPr>
                  <a:xfrm>
                    <a:off x="5783768" y="4421009"/>
                    <a:ext cx="95970" cy="84316"/>
                  </a:xfrm>
                  <a:prstGeom prst="round2SameRect">
                    <a:avLst>
                      <a:gd name="adj1" fmla="val 50000"/>
                      <a:gd name="adj2" fmla="val 24807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86" name="台形 85"/>
                <p:cNvSpPr/>
                <p:nvPr/>
              </p:nvSpPr>
              <p:spPr>
                <a:xfrm>
                  <a:off x="3450357" y="3860974"/>
                  <a:ext cx="360040" cy="329934"/>
                </a:xfrm>
                <a:prstGeom prst="trapezoid">
                  <a:avLst>
                    <a:gd name="adj" fmla="val 17783"/>
                  </a:avLst>
                </a:prstGeom>
                <a:solidFill>
                  <a:srgbClr val="FF6699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82" name="円/楕円 81"/>
              <p:cNvSpPr/>
              <p:nvPr/>
            </p:nvSpPr>
            <p:spPr>
              <a:xfrm rot="3810333">
                <a:off x="5688913" y="3397908"/>
                <a:ext cx="105086" cy="69836"/>
              </a:xfrm>
              <a:prstGeom prst="ellipse">
                <a:avLst/>
              </a:prstGeom>
              <a:solidFill>
                <a:srgbClr val="FF6699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3" name="平行四辺形 82"/>
              <p:cNvSpPr/>
              <p:nvPr/>
            </p:nvSpPr>
            <p:spPr>
              <a:xfrm rot="7200000">
                <a:off x="5679248" y="3538429"/>
                <a:ext cx="134392" cy="159356"/>
              </a:xfrm>
              <a:prstGeom prst="parallelogram">
                <a:avLst>
                  <a:gd name="adj" fmla="val 36735"/>
                </a:avLst>
              </a:prstGeom>
              <a:solidFill>
                <a:srgbClr val="FF6699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4" name="平行四辺形 83"/>
              <p:cNvSpPr/>
              <p:nvPr/>
            </p:nvSpPr>
            <p:spPr>
              <a:xfrm rot="9210333">
                <a:off x="5718162" y="3449796"/>
                <a:ext cx="134392" cy="251137"/>
              </a:xfrm>
              <a:prstGeom prst="parallelogram">
                <a:avLst>
                  <a:gd name="adj" fmla="val 36735"/>
                </a:avLst>
              </a:prstGeom>
              <a:solidFill>
                <a:srgbClr val="FF6699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75" name="正方形/長方形 74"/>
            <p:cNvSpPr/>
            <p:nvPr/>
          </p:nvSpPr>
          <p:spPr>
            <a:xfrm rot="20188555">
              <a:off x="7551143" y="5092226"/>
              <a:ext cx="99695" cy="22212"/>
            </a:xfrm>
            <a:prstGeom prst="rect">
              <a:avLst/>
            </a:prstGeom>
            <a:solidFill>
              <a:srgbClr val="FF6699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76" name="グループ化 75"/>
            <p:cNvGrpSpPr/>
            <p:nvPr/>
          </p:nvGrpSpPr>
          <p:grpSpPr>
            <a:xfrm>
              <a:off x="7635343" y="4822310"/>
              <a:ext cx="137164" cy="257050"/>
              <a:chOff x="6926569" y="4247533"/>
              <a:chExt cx="413146" cy="579421"/>
            </a:xfrm>
            <a:solidFill>
              <a:srgbClr val="FF6699"/>
            </a:solidFill>
          </p:grpSpPr>
          <p:sp>
            <p:nvSpPr>
              <p:cNvPr id="77" name="月 76"/>
              <p:cNvSpPr/>
              <p:nvPr/>
            </p:nvSpPr>
            <p:spPr>
              <a:xfrm>
                <a:off x="7097138" y="4247533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8" name="月 77"/>
              <p:cNvSpPr/>
              <p:nvPr/>
            </p:nvSpPr>
            <p:spPr>
              <a:xfrm rot="11578252">
                <a:off x="7195699" y="4416173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9" name="月 78"/>
              <p:cNvSpPr/>
              <p:nvPr/>
            </p:nvSpPr>
            <p:spPr>
              <a:xfrm>
                <a:off x="6926569" y="4405340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0" name="月 79"/>
              <p:cNvSpPr/>
              <p:nvPr/>
            </p:nvSpPr>
            <p:spPr>
              <a:xfrm rot="11578252">
                <a:off x="7025130" y="4573980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95" name="グループ化 94"/>
          <p:cNvGrpSpPr/>
          <p:nvPr/>
        </p:nvGrpSpPr>
        <p:grpSpPr>
          <a:xfrm>
            <a:off x="2663437" y="2626064"/>
            <a:ext cx="816622" cy="1755531"/>
            <a:chOff x="6480683" y="4822309"/>
            <a:chExt cx="649839" cy="1396990"/>
          </a:xfrm>
          <a:solidFill>
            <a:srgbClr val="00B0F0"/>
          </a:solidFill>
        </p:grpSpPr>
        <p:grpSp>
          <p:nvGrpSpPr>
            <p:cNvPr id="96" name="グループ化 95"/>
            <p:cNvGrpSpPr/>
            <p:nvPr/>
          </p:nvGrpSpPr>
          <p:grpSpPr>
            <a:xfrm>
              <a:off x="6480683" y="4944952"/>
              <a:ext cx="546809" cy="1274347"/>
              <a:chOff x="5868123" y="4617818"/>
              <a:chExt cx="546809" cy="1274347"/>
            </a:xfrm>
            <a:grpFill/>
          </p:grpSpPr>
          <p:grpSp>
            <p:nvGrpSpPr>
              <p:cNvPr id="104" name="グループ化 103"/>
              <p:cNvGrpSpPr/>
              <p:nvPr/>
            </p:nvGrpSpPr>
            <p:grpSpPr>
              <a:xfrm>
                <a:off x="5882117" y="4617818"/>
                <a:ext cx="532815" cy="1274347"/>
                <a:chOff x="5882117" y="3230978"/>
                <a:chExt cx="532815" cy="1274347"/>
              </a:xfrm>
              <a:grpFill/>
            </p:grpSpPr>
            <p:sp>
              <p:nvSpPr>
                <p:cNvPr id="107" name="円/楕円 106"/>
                <p:cNvSpPr/>
                <p:nvPr/>
              </p:nvSpPr>
              <p:spPr>
                <a:xfrm rot="3810333">
                  <a:off x="6251291" y="3398205"/>
                  <a:ext cx="105086" cy="69836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08" name="グループ化 107"/>
                <p:cNvGrpSpPr/>
                <p:nvPr/>
              </p:nvGrpSpPr>
              <p:grpSpPr>
                <a:xfrm>
                  <a:off x="5882117" y="3230978"/>
                  <a:ext cx="506383" cy="1274347"/>
                  <a:chOff x="5579824" y="3230978"/>
                  <a:chExt cx="506383" cy="1274347"/>
                </a:xfrm>
                <a:grpFill/>
              </p:grpSpPr>
              <p:sp>
                <p:nvSpPr>
                  <p:cNvPr id="110" name="片側の 2 つの角を丸めた四角形 109"/>
                  <p:cNvSpPr/>
                  <p:nvPr/>
                </p:nvSpPr>
                <p:spPr>
                  <a:xfrm>
                    <a:off x="5836444" y="4350543"/>
                    <a:ext cx="102393" cy="73819"/>
                  </a:xfrm>
                  <a:prstGeom prst="round2SameRect">
                    <a:avLst>
                      <a:gd name="adj1" fmla="val 50000"/>
                      <a:gd name="adj2" fmla="val 24807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1" name="平行四辺形 110"/>
                  <p:cNvSpPr/>
                  <p:nvPr/>
                </p:nvSpPr>
                <p:spPr>
                  <a:xfrm rot="900000">
                    <a:off x="5617641" y="3551014"/>
                    <a:ext cx="134392" cy="360040"/>
                  </a:xfrm>
                  <a:prstGeom prst="parallelogram">
                    <a:avLst>
                      <a:gd name="adj" fmla="val 36735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2" name="平行四辺形 111"/>
                  <p:cNvSpPr/>
                  <p:nvPr/>
                </p:nvSpPr>
                <p:spPr>
                  <a:xfrm>
                    <a:off x="5836133" y="3932411"/>
                    <a:ext cx="124979" cy="432693"/>
                  </a:xfrm>
                  <a:prstGeom prst="parallelogram">
                    <a:avLst>
                      <a:gd name="adj" fmla="val 15473"/>
                    </a:avLst>
                  </a:prstGeom>
                  <a:solidFill>
                    <a:srgbClr val="0070C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3" name="円/楕円 112"/>
                  <p:cNvSpPr/>
                  <p:nvPr/>
                </p:nvSpPr>
                <p:spPr>
                  <a:xfrm>
                    <a:off x="5745088" y="3230978"/>
                    <a:ext cx="216024" cy="270030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4" name="平行四辺形 113"/>
                  <p:cNvSpPr/>
                  <p:nvPr/>
                </p:nvSpPr>
                <p:spPr>
                  <a:xfrm flipH="1">
                    <a:off x="5740125" y="3933056"/>
                    <a:ext cx="148977" cy="504056"/>
                  </a:xfrm>
                  <a:prstGeom prst="parallelogram">
                    <a:avLst>
                      <a:gd name="adj" fmla="val 22336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5" name="片側の 2 つの角を丸めた四角形 114"/>
                  <p:cNvSpPr/>
                  <p:nvPr/>
                </p:nvSpPr>
                <p:spPr>
                  <a:xfrm>
                    <a:off x="5709084" y="3501008"/>
                    <a:ext cx="288032" cy="504056"/>
                  </a:xfrm>
                  <a:prstGeom prst="round2SameRect">
                    <a:avLst>
                      <a:gd name="adj1" fmla="val 26588"/>
                      <a:gd name="adj2" fmla="val 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6" name="平行四辺形 115"/>
                  <p:cNvSpPr/>
                  <p:nvPr/>
                </p:nvSpPr>
                <p:spPr>
                  <a:xfrm rot="7200000">
                    <a:off x="5939333" y="3538726"/>
                    <a:ext cx="134392" cy="159356"/>
                  </a:xfrm>
                  <a:prstGeom prst="parallelogram">
                    <a:avLst>
                      <a:gd name="adj" fmla="val 36735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7" name="円/楕円 116"/>
                  <p:cNvSpPr/>
                  <p:nvPr/>
                </p:nvSpPr>
                <p:spPr>
                  <a:xfrm rot="17121528">
                    <a:off x="5562199" y="3866227"/>
                    <a:ext cx="105086" cy="69836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8" name="片側の 2 つの角を丸めた四角形 117"/>
                  <p:cNvSpPr/>
                  <p:nvPr/>
                </p:nvSpPr>
                <p:spPr>
                  <a:xfrm>
                    <a:off x="5777055" y="4421009"/>
                    <a:ext cx="109395" cy="84316"/>
                  </a:xfrm>
                  <a:prstGeom prst="round2SameRect">
                    <a:avLst>
                      <a:gd name="adj1" fmla="val 50000"/>
                      <a:gd name="adj2" fmla="val 24807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09" name="平行四辺形 108"/>
                <p:cNvSpPr/>
                <p:nvPr/>
              </p:nvSpPr>
              <p:spPr>
                <a:xfrm rot="9210333">
                  <a:off x="6280540" y="3450093"/>
                  <a:ext cx="134392" cy="251137"/>
                </a:xfrm>
                <a:prstGeom prst="parallelogram">
                  <a:avLst>
                    <a:gd name="adj" fmla="val 36735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05" name="台形 104"/>
              <p:cNvSpPr/>
              <p:nvPr/>
            </p:nvSpPr>
            <p:spPr>
              <a:xfrm>
                <a:off x="5868123" y="5372914"/>
                <a:ext cx="100192" cy="215825"/>
              </a:xfrm>
              <a:prstGeom prst="trapezoid">
                <a:avLst>
                  <a:gd name="adj" fmla="val 1787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6" name="片側の 2 つの角を丸めた四角形 105"/>
              <p:cNvSpPr/>
              <p:nvPr/>
            </p:nvSpPr>
            <p:spPr>
              <a:xfrm>
                <a:off x="5906567" y="5328712"/>
                <a:ext cx="21807" cy="76596"/>
              </a:xfrm>
              <a:prstGeom prst="round2SameRect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97" name="二等辺三角形 135"/>
            <p:cNvSpPr/>
            <p:nvPr/>
          </p:nvSpPr>
          <p:spPr>
            <a:xfrm>
              <a:off x="6746605" y="5099867"/>
              <a:ext cx="97534" cy="56047"/>
            </a:xfrm>
            <a:custGeom>
              <a:avLst/>
              <a:gdLst>
                <a:gd name="connsiteX0" fmla="*/ 0 w 115098"/>
                <a:gd name="connsiteY0" fmla="*/ 63099 h 63099"/>
                <a:gd name="connsiteX1" fmla="*/ 57549 w 115098"/>
                <a:gd name="connsiteY1" fmla="*/ 0 h 63099"/>
                <a:gd name="connsiteX2" fmla="*/ 115098 w 115098"/>
                <a:gd name="connsiteY2" fmla="*/ 63099 h 63099"/>
                <a:gd name="connsiteX3" fmla="*/ 0 w 115098"/>
                <a:gd name="connsiteY3" fmla="*/ 63099 h 63099"/>
                <a:gd name="connsiteX0" fmla="*/ 0 w 115098"/>
                <a:gd name="connsiteY0" fmla="*/ 63099 h 63099"/>
                <a:gd name="connsiteX1" fmla="*/ 57549 w 115098"/>
                <a:gd name="connsiteY1" fmla="*/ 0 h 63099"/>
                <a:gd name="connsiteX2" fmla="*/ 115098 w 115098"/>
                <a:gd name="connsiteY2" fmla="*/ 63099 h 63099"/>
                <a:gd name="connsiteX3" fmla="*/ 0 w 115098"/>
                <a:gd name="connsiteY3" fmla="*/ 63099 h 630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5098" h="63099">
                  <a:moveTo>
                    <a:pt x="0" y="63099"/>
                  </a:moveTo>
                  <a:cubicBezTo>
                    <a:pt x="19183" y="42066"/>
                    <a:pt x="23126" y="-78"/>
                    <a:pt x="57549" y="0"/>
                  </a:cubicBezTo>
                  <a:cubicBezTo>
                    <a:pt x="91972" y="78"/>
                    <a:pt x="95915" y="42066"/>
                    <a:pt x="115098" y="63099"/>
                  </a:cubicBezTo>
                  <a:lnTo>
                    <a:pt x="0" y="63099"/>
                  </a:lnTo>
                  <a:close/>
                </a:path>
              </a:pathLst>
            </a:custGeom>
            <a:solidFill>
              <a:sysClr val="window" lastClr="FFFFFF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98" name="正方形/長方形 97"/>
            <p:cNvSpPr/>
            <p:nvPr/>
          </p:nvSpPr>
          <p:spPr>
            <a:xfrm rot="20188555">
              <a:off x="6909158" y="5092225"/>
              <a:ext cx="99695" cy="22212"/>
            </a:xfrm>
            <a:prstGeom prst="rect">
              <a:avLst/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99" name="グループ化 98"/>
            <p:cNvGrpSpPr/>
            <p:nvPr/>
          </p:nvGrpSpPr>
          <p:grpSpPr>
            <a:xfrm>
              <a:off x="6993358" y="4822309"/>
              <a:ext cx="137164" cy="257050"/>
              <a:chOff x="6926569" y="4247533"/>
              <a:chExt cx="413146" cy="579421"/>
            </a:xfrm>
            <a:grpFill/>
          </p:grpSpPr>
          <p:sp>
            <p:nvSpPr>
              <p:cNvPr id="100" name="月 99"/>
              <p:cNvSpPr/>
              <p:nvPr/>
            </p:nvSpPr>
            <p:spPr>
              <a:xfrm>
                <a:off x="7097138" y="4247533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1" name="月 100"/>
              <p:cNvSpPr/>
              <p:nvPr/>
            </p:nvSpPr>
            <p:spPr>
              <a:xfrm rot="11578252">
                <a:off x="7195699" y="4416173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2" name="月 101"/>
              <p:cNvSpPr/>
              <p:nvPr/>
            </p:nvSpPr>
            <p:spPr>
              <a:xfrm>
                <a:off x="6926569" y="4405340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3" name="月 102"/>
              <p:cNvSpPr/>
              <p:nvPr/>
            </p:nvSpPr>
            <p:spPr>
              <a:xfrm rot="11578252">
                <a:off x="7025130" y="4573980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19" name="グループ化 118"/>
          <p:cNvGrpSpPr/>
          <p:nvPr/>
        </p:nvGrpSpPr>
        <p:grpSpPr>
          <a:xfrm>
            <a:off x="2739694" y="672313"/>
            <a:ext cx="799037" cy="1755533"/>
            <a:chOff x="6494677" y="4822309"/>
            <a:chExt cx="635845" cy="1396990"/>
          </a:xfrm>
          <a:solidFill>
            <a:srgbClr val="00B0F0"/>
          </a:solidFill>
        </p:grpSpPr>
        <p:grpSp>
          <p:nvGrpSpPr>
            <p:cNvPr id="120" name="グループ化 119"/>
            <p:cNvGrpSpPr/>
            <p:nvPr/>
          </p:nvGrpSpPr>
          <p:grpSpPr>
            <a:xfrm>
              <a:off x="6494677" y="4944952"/>
              <a:ext cx="532815" cy="1274347"/>
              <a:chOff x="5882117" y="3230978"/>
              <a:chExt cx="532815" cy="1274347"/>
            </a:xfrm>
            <a:grpFill/>
          </p:grpSpPr>
          <p:sp>
            <p:nvSpPr>
              <p:cNvPr id="128" name="円/楕円 127"/>
              <p:cNvSpPr/>
              <p:nvPr/>
            </p:nvSpPr>
            <p:spPr>
              <a:xfrm rot="3810333">
                <a:off x="6251291" y="3398205"/>
                <a:ext cx="105086" cy="69836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29" name="グループ化 128"/>
              <p:cNvGrpSpPr/>
              <p:nvPr/>
            </p:nvGrpSpPr>
            <p:grpSpPr>
              <a:xfrm>
                <a:off x="5882117" y="3230978"/>
                <a:ext cx="506383" cy="1274347"/>
                <a:chOff x="5579824" y="3230978"/>
                <a:chExt cx="506383" cy="1274347"/>
              </a:xfrm>
              <a:grpFill/>
            </p:grpSpPr>
            <p:sp>
              <p:nvSpPr>
                <p:cNvPr id="131" name="片側の 2 つの角を丸めた四角形 130"/>
                <p:cNvSpPr/>
                <p:nvPr/>
              </p:nvSpPr>
              <p:spPr>
                <a:xfrm>
                  <a:off x="5836444" y="4350543"/>
                  <a:ext cx="102393" cy="73819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solidFill>
                  <a:srgbClr val="0070C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2" name="平行四辺形 131"/>
                <p:cNvSpPr/>
                <p:nvPr/>
              </p:nvSpPr>
              <p:spPr>
                <a:xfrm rot="900000">
                  <a:off x="5617641" y="3551014"/>
                  <a:ext cx="134392" cy="360040"/>
                </a:xfrm>
                <a:prstGeom prst="parallelogram">
                  <a:avLst>
                    <a:gd name="adj" fmla="val 36735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3" name="平行四辺形 132"/>
                <p:cNvSpPr/>
                <p:nvPr/>
              </p:nvSpPr>
              <p:spPr>
                <a:xfrm>
                  <a:off x="5836133" y="3932411"/>
                  <a:ext cx="124979" cy="432693"/>
                </a:xfrm>
                <a:prstGeom prst="parallelogram">
                  <a:avLst>
                    <a:gd name="adj" fmla="val 15473"/>
                  </a:avLst>
                </a:prstGeom>
                <a:solidFill>
                  <a:srgbClr val="0070C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4" name="円/楕円 133"/>
                <p:cNvSpPr/>
                <p:nvPr/>
              </p:nvSpPr>
              <p:spPr>
                <a:xfrm>
                  <a:off x="5745088" y="3230978"/>
                  <a:ext cx="216024" cy="270030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5" name="平行四辺形 134"/>
                <p:cNvSpPr/>
                <p:nvPr/>
              </p:nvSpPr>
              <p:spPr>
                <a:xfrm flipH="1">
                  <a:off x="5740125" y="3933056"/>
                  <a:ext cx="148977" cy="504056"/>
                </a:xfrm>
                <a:prstGeom prst="parallelogram">
                  <a:avLst>
                    <a:gd name="adj" fmla="val 22336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6" name="片側の 2 つの角を丸めた四角形 135"/>
                <p:cNvSpPr/>
                <p:nvPr/>
              </p:nvSpPr>
              <p:spPr>
                <a:xfrm>
                  <a:off x="5709084" y="3501008"/>
                  <a:ext cx="288032" cy="504056"/>
                </a:xfrm>
                <a:prstGeom prst="round2SameRect">
                  <a:avLst>
                    <a:gd name="adj1" fmla="val 26588"/>
                    <a:gd name="adj2" fmla="val 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7" name="平行四辺形 136"/>
                <p:cNvSpPr/>
                <p:nvPr/>
              </p:nvSpPr>
              <p:spPr>
                <a:xfrm rot="7200000">
                  <a:off x="5939333" y="3538726"/>
                  <a:ext cx="134392" cy="159356"/>
                </a:xfrm>
                <a:prstGeom prst="parallelogram">
                  <a:avLst>
                    <a:gd name="adj" fmla="val 36735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8" name="円/楕円 137"/>
                <p:cNvSpPr/>
                <p:nvPr/>
              </p:nvSpPr>
              <p:spPr>
                <a:xfrm rot="17121528">
                  <a:off x="5562199" y="3866227"/>
                  <a:ext cx="105086" cy="69836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9" name="片側の 2 つの角を丸めた四角形 138"/>
                <p:cNvSpPr/>
                <p:nvPr/>
              </p:nvSpPr>
              <p:spPr>
                <a:xfrm>
                  <a:off x="5777055" y="4421009"/>
                  <a:ext cx="109395" cy="84316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30" name="平行四辺形 129"/>
              <p:cNvSpPr/>
              <p:nvPr/>
            </p:nvSpPr>
            <p:spPr>
              <a:xfrm rot="9210333">
                <a:off x="6280540" y="3450093"/>
                <a:ext cx="134392" cy="251137"/>
              </a:xfrm>
              <a:prstGeom prst="parallelogram">
                <a:avLst>
                  <a:gd name="adj" fmla="val 36735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21" name="二等辺三角形 135"/>
            <p:cNvSpPr/>
            <p:nvPr/>
          </p:nvSpPr>
          <p:spPr>
            <a:xfrm>
              <a:off x="6746605" y="5099867"/>
              <a:ext cx="97534" cy="56047"/>
            </a:xfrm>
            <a:custGeom>
              <a:avLst/>
              <a:gdLst>
                <a:gd name="connsiteX0" fmla="*/ 0 w 115098"/>
                <a:gd name="connsiteY0" fmla="*/ 63099 h 63099"/>
                <a:gd name="connsiteX1" fmla="*/ 57549 w 115098"/>
                <a:gd name="connsiteY1" fmla="*/ 0 h 63099"/>
                <a:gd name="connsiteX2" fmla="*/ 115098 w 115098"/>
                <a:gd name="connsiteY2" fmla="*/ 63099 h 63099"/>
                <a:gd name="connsiteX3" fmla="*/ 0 w 115098"/>
                <a:gd name="connsiteY3" fmla="*/ 63099 h 63099"/>
                <a:gd name="connsiteX0" fmla="*/ 0 w 115098"/>
                <a:gd name="connsiteY0" fmla="*/ 63099 h 63099"/>
                <a:gd name="connsiteX1" fmla="*/ 57549 w 115098"/>
                <a:gd name="connsiteY1" fmla="*/ 0 h 63099"/>
                <a:gd name="connsiteX2" fmla="*/ 115098 w 115098"/>
                <a:gd name="connsiteY2" fmla="*/ 63099 h 63099"/>
                <a:gd name="connsiteX3" fmla="*/ 0 w 115098"/>
                <a:gd name="connsiteY3" fmla="*/ 63099 h 630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5098" h="63099">
                  <a:moveTo>
                    <a:pt x="0" y="63099"/>
                  </a:moveTo>
                  <a:cubicBezTo>
                    <a:pt x="19183" y="42066"/>
                    <a:pt x="23126" y="-78"/>
                    <a:pt x="57549" y="0"/>
                  </a:cubicBezTo>
                  <a:cubicBezTo>
                    <a:pt x="91972" y="78"/>
                    <a:pt x="95915" y="42066"/>
                    <a:pt x="115098" y="63099"/>
                  </a:cubicBezTo>
                  <a:lnTo>
                    <a:pt x="0" y="63099"/>
                  </a:lnTo>
                  <a:close/>
                </a:path>
              </a:pathLst>
            </a:custGeom>
            <a:solidFill>
              <a:sysClr val="window" lastClr="FFFFFF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2" name="正方形/長方形 121"/>
            <p:cNvSpPr/>
            <p:nvPr/>
          </p:nvSpPr>
          <p:spPr>
            <a:xfrm rot="20188555">
              <a:off x="6909158" y="5092225"/>
              <a:ext cx="99695" cy="22212"/>
            </a:xfrm>
            <a:prstGeom prst="rect">
              <a:avLst/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23" name="グループ化 122"/>
            <p:cNvGrpSpPr/>
            <p:nvPr/>
          </p:nvGrpSpPr>
          <p:grpSpPr>
            <a:xfrm>
              <a:off x="6993358" y="4822309"/>
              <a:ext cx="137164" cy="257050"/>
              <a:chOff x="6926569" y="4247533"/>
              <a:chExt cx="413146" cy="579421"/>
            </a:xfrm>
            <a:grpFill/>
          </p:grpSpPr>
          <p:sp>
            <p:nvSpPr>
              <p:cNvPr id="124" name="月 123"/>
              <p:cNvSpPr/>
              <p:nvPr/>
            </p:nvSpPr>
            <p:spPr>
              <a:xfrm>
                <a:off x="7097138" y="4247533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5" name="月 124"/>
              <p:cNvSpPr/>
              <p:nvPr/>
            </p:nvSpPr>
            <p:spPr>
              <a:xfrm rot="11578252">
                <a:off x="7195699" y="4416173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6" name="月 125"/>
              <p:cNvSpPr/>
              <p:nvPr/>
            </p:nvSpPr>
            <p:spPr>
              <a:xfrm>
                <a:off x="6926569" y="4405340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7" name="月 126"/>
              <p:cNvSpPr/>
              <p:nvPr/>
            </p:nvSpPr>
            <p:spPr>
              <a:xfrm rot="11578252">
                <a:off x="7025130" y="4573980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40" name="グループ化 139"/>
          <p:cNvGrpSpPr/>
          <p:nvPr/>
        </p:nvGrpSpPr>
        <p:grpSpPr>
          <a:xfrm>
            <a:off x="847645" y="2626064"/>
            <a:ext cx="816622" cy="1755531"/>
            <a:chOff x="6480683" y="4822309"/>
            <a:chExt cx="649839" cy="1396990"/>
          </a:xfrm>
          <a:solidFill>
            <a:sysClr val="window" lastClr="FFFFFF">
              <a:lumMod val="50000"/>
            </a:sysClr>
          </a:solidFill>
        </p:grpSpPr>
        <p:grpSp>
          <p:nvGrpSpPr>
            <p:cNvPr id="141" name="グループ化 140"/>
            <p:cNvGrpSpPr/>
            <p:nvPr/>
          </p:nvGrpSpPr>
          <p:grpSpPr>
            <a:xfrm>
              <a:off x="6480683" y="4944952"/>
              <a:ext cx="546809" cy="1274347"/>
              <a:chOff x="5868123" y="4617818"/>
              <a:chExt cx="546809" cy="1274347"/>
            </a:xfrm>
            <a:grpFill/>
          </p:grpSpPr>
          <p:grpSp>
            <p:nvGrpSpPr>
              <p:cNvPr id="149" name="グループ化 148"/>
              <p:cNvGrpSpPr/>
              <p:nvPr/>
            </p:nvGrpSpPr>
            <p:grpSpPr>
              <a:xfrm>
                <a:off x="5882117" y="4617818"/>
                <a:ext cx="532815" cy="1274347"/>
                <a:chOff x="5882117" y="3230978"/>
                <a:chExt cx="532815" cy="1274347"/>
              </a:xfrm>
              <a:grpFill/>
            </p:grpSpPr>
            <p:sp>
              <p:nvSpPr>
                <p:cNvPr id="152" name="円/楕円 151"/>
                <p:cNvSpPr/>
                <p:nvPr/>
              </p:nvSpPr>
              <p:spPr>
                <a:xfrm rot="3810333">
                  <a:off x="6251291" y="3398205"/>
                  <a:ext cx="105086" cy="69836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53" name="グループ化 152"/>
                <p:cNvGrpSpPr/>
                <p:nvPr/>
              </p:nvGrpSpPr>
              <p:grpSpPr>
                <a:xfrm>
                  <a:off x="5882117" y="3230978"/>
                  <a:ext cx="506383" cy="1274347"/>
                  <a:chOff x="5579824" y="3230978"/>
                  <a:chExt cx="506383" cy="1274347"/>
                </a:xfrm>
                <a:grpFill/>
              </p:grpSpPr>
              <p:sp>
                <p:nvSpPr>
                  <p:cNvPr id="155" name="片側の 2 つの角を丸めた四角形 154"/>
                  <p:cNvSpPr/>
                  <p:nvPr/>
                </p:nvSpPr>
                <p:spPr>
                  <a:xfrm>
                    <a:off x="5836444" y="4350543"/>
                    <a:ext cx="102393" cy="73819"/>
                  </a:xfrm>
                  <a:prstGeom prst="round2SameRect">
                    <a:avLst>
                      <a:gd name="adj1" fmla="val 50000"/>
                      <a:gd name="adj2" fmla="val 24807"/>
                    </a:avLst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6" name="平行四辺形 155"/>
                  <p:cNvSpPr/>
                  <p:nvPr/>
                </p:nvSpPr>
                <p:spPr>
                  <a:xfrm rot="900000">
                    <a:off x="5617641" y="3551014"/>
                    <a:ext cx="134392" cy="360040"/>
                  </a:xfrm>
                  <a:prstGeom prst="parallelogram">
                    <a:avLst>
                      <a:gd name="adj" fmla="val 36735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7" name="平行四辺形 156"/>
                  <p:cNvSpPr/>
                  <p:nvPr/>
                </p:nvSpPr>
                <p:spPr>
                  <a:xfrm>
                    <a:off x="5836133" y="3932411"/>
                    <a:ext cx="124979" cy="432693"/>
                  </a:xfrm>
                  <a:prstGeom prst="parallelogram">
                    <a:avLst>
                      <a:gd name="adj" fmla="val 15473"/>
                    </a:avLst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8" name="円/楕円 157"/>
                  <p:cNvSpPr/>
                  <p:nvPr/>
                </p:nvSpPr>
                <p:spPr>
                  <a:xfrm>
                    <a:off x="5745088" y="3230978"/>
                    <a:ext cx="216024" cy="270030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9" name="平行四辺形 158"/>
                  <p:cNvSpPr/>
                  <p:nvPr/>
                </p:nvSpPr>
                <p:spPr>
                  <a:xfrm flipH="1">
                    <a:off x="5740125" y="3933056"/>
                    <a:ext cx="148977" cy="504056"/>
                  </a:xfrm>
                  <a:prstGeom prst="parallelogram">
                    <a:avLst>
                      <a:gd name="adj" fmla="val 22336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60" name="片側の 2 つの角を丸めた四角形 159"/>
                  <p:cNvSpPr/>
                  <p:nvPr/>
                </p:nvSpPr>
                <p:spPr>
                  <a:xfrm>
                    <a:off x="5709084" y="3501008"/>
                    <a:ext cx="288032" cy="504056"/>
                  </a:xfrm>
                  <a:prstGeom prst="round2SameRect">
                    <a:avLst>
                      <a:gd name="adj1" fmla="val 26588"/>
                      <a:gd name="adj2" fmla="val 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61" name="平行四辺形 160"/>
                  <p:cNvSpPr/>
                  <p:nvPr/>
                </p:nvSpPr>
                <p:spPr>
                  <a:xfrm rot="7200000">
                    <a:off x="5939333" y="3538726"/>
                    <a:ext cx="134392" cy="159356"/>
                  </a:xfrm>
                  <a:prstGeom prst="parallelogram">
                    <a:avLst>
                      <a:gd name="adj" fmla="val 36735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62" name="円/楕円 161"/>
                  <p:cNvSpPr/>
                  <p:nvPr/>
                </p:nvSpPr>
                <p:spPr>
                  <a:xfrm rot="17121528">
                    <a:off x="5562199" y="3866227"/>
                    <a:ext cx="105086" cy="69836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63" name="片側の 2 つの角を丸めた四角形 162"/>
                  <p:cNvSpPr/>
                  <p:nvPr/>
                </p:nvSpPr>
                <p:spPr>
                  <a:xfrm>
                    <a:off x="5777055" y="4421009"/>
                    <a:ext cx="109395" cy="84316"/>
                  </a:xfrm>
                  <a:prstGeom prst="round2SameRect">
                    <a:avLst>
                      <a:gd name="adj1" fmla="val 50000"/>
                      <a:gd name="adj2" fmla="val 24807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54" name="平行四辺形 153"/>
                <p:cNvSpPr/>
                <p:nvPr/>
              </p:nvSpPr>
              <p:spPr>
                <a:xfrm rot="9210333">
                  <a:off x="6280540" y="3450093"/>
                  <a:ext cx="134392" cy="251137"/>
                </a:xfrm>
                <a:prstGeom prst="parallelogram">
                  <a:avLst>
                    <a:gd name="adj" fmla="val 36735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50" name="台形 149"/>
              <p:cNvSpPr/>
              <p:nvPr/>
            </p:nvSpPr>
            <p:spPr>
              <a:xfrm>
                <a:off x="5868123" y="5372914"/>
                <a:ext cx="100192" cy="215825"/>
              </a:xfrm>
              <a:prstGeom prst="trapezoid">
                <a:avLst>
                  <a:gd name="adj" fmla="val 1787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1" name="片側の 2 つの角を丸めた四角形 150"/>
              <p:cNvSpPr/>
              <p:nvPr/>
            </p:nvSpPr>
            <p:spPr>
              <a:xfrm>
                <a:off x="5906567" y="5328712"/>
                <a:ext cx="21807" cy="76596"/>
              </a:xfrm>
              <a:prstGeom prst="round2SameRect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42" name="二等辺三角形 135"/>
            <p:cNvSpPr/>
            <p:nvPr/>
          </p:nvSpPr>
          <p:spPr>
            <a:xfrm>
              <a:off x="6746605" y="5099867"/>
              <a:ext cx="97534" cy="56047"/>
            </a:xfrm>
            <a:custGeom>
              <a:avLst/>
              <a:gdLst>
                <a:gd name="connsiteX0" fmla="*/ 0 w 115098"/>
                <a:gd name="connsiteY0" fmla="*/ 63099 h 63099"/>
                <a:gd name="connsiteX1" fmla="*/ 57549 w 115098"/>
                <a:gd name="connsiteY1" fmla="*/ 0 h 63099"/>
                <a:gd name="connsiteX2" fmla="*/ 115098 w 115098"/>
                <a:gd name="connsiteY2" fmla="*/ 63099 h 63099"/>
                <a:gd name="connsiteX3" fmla="*/ 0 w 115098"/>
                <a:gd name="connsiteY3" fmla="*/ 63099 h 63099"/>
                <a:gd name="connsiteX0" fmla="*/ 0 w 115098"/>
                <a:gd name="connsiteY0" fmla="*/ 63099 h 63099"/>
                <a:gd name="connsiteX1" fmla="*/ 57549 w 115098"/>
                <a:gd name="connsiteY1" fmla="*/ 0 h 63099"/>
                <a:gd name="connsiteX2" fmla="*/ 115098 w 115098"/>
                <a:gd name="connsiteY2" fmla="*/ 63099 h 63099"/>
                <a:gd name="connsiteX3" fmla="*/ 0 w 115098"/>
                <a:gd name="connsiteY3" fmla="*/ 63099 h 630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5098" h="63099">
                  <a:moveTo>
                    <a:pt x="0" y="63099"/>
                  </a:moveTo>
                  <a:cubicBezTo>
                    <a:pt x="19183" y="42066"/>
                    <a:pt x="23126" y="-78"/>
                    <a:pt x="57549" y="0"/>
                  </a:cubicBezTo>
                  <a:cubicBezTo>
                    <a:pt x="91972" y="78"/>
                    <a:pt x="95915" y="42066"/>
                    <a:pt x="115098" y="63099"/>
                  </a:cubicBezTo>
                  <a:lnTo>
                    <a:pt x="0" y="63099"/>
                  </a:lnTo>
                  <a:close/>
                </a:path>
              </a:pathLst>
            </a:custGeom>
            <a:solidFill>
              <a:sysClr val="window" lastClr="FFFFFF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3" name="正方形/長方形 142"/>
            <p:cNvSpPr/>
            <p:nvPr/>
          </p:nvSpPr>
          <p:spPr>
            <a:xfrm rot="20188555">
              <a:off x="6909158" y="5092225"/>
              <a:ext cx="99695" cy="22212"/>
            </a:xfrm>
            <a:prstGeom prst="rect">
              <a:avLst/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44" name="グループ化 143"/>
            <p:cNvGrpSpPr/>
            <p:nvPr/>
          </p:nvGrpSpPr>
          <p:grpSpPr>
            <a:xfrm>
              <a:off x="6993358" y="4822309"/>
              <a:ext cx="137164" cy="257050"/>
              <a:chOff x="6926569" y="4247533"/>
              <a:chExt cx="413146" cy="579421"/>
            </a:xfrm>
            <a:grpFill/>
          </p:grpSpPr>
          <p:sp>
            <p:nvSpPr>
              <p:cNvPr id="145" name="月 144"/>
              <p:cNvSpPr/>
              <p:nvPr/>
            </p:nvSpPr>
            <p:spPr>
              <a:xfrm>
                <a:off x="7097138" y="4247533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6" name="月 145"/>
              <p:cNvSpPr/>
              <p:nvPr/>
            </p:nvSpPr>
            <p:spPr>
              <a:xfrm rot="11578252">
                <a:off x="7195699" y="4416173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7" name="月 146"/>
              <p:cNvSpPr/>
              <p:nvPr/>
            </p:nvSpPr>
            <p:spPr>
              <a:xfrm>
                <a:off x="6926569" y="4405340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8" name="月 147"/>
              <p:cNvSpPr/>
              <p:nvPr/>
            </p:nvSpPr>
            <p:spPr>
              <a:xfrm rot="11578252">
                <a:off x="7025130" y="4573980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64" name="グループ化 163"/>
          <p:cNvGrpSpPr/>
          <p:nvPr/>
        </p:nvGrpSpPr>
        <p:grpSpPr>
          <a:xfrm>
            <a:off x="824046" y="672313"/>
            <a:ext cx="799037" cy="1755533"/>
            <a:chOff x="6494677" y="4822309"/>
            <a:chExt cx="635845" cy="1396990"/>
          </a:xfrm>
          <a:solidFill>
            <a:sysClr val="window" lastClr="FFFFFF">
              <a:lumMod val="50000"/>
            </a:sysClr>
          </a:solidFill>
        </p:grpSpPr>
        <p:grpSp>
          <p:nvGrpSpPr>
            <p:cNvPr id="165" name="グループ化 164"/>
            <p:cNvGrpSpPr/>
            <p:nvPr/>
          </p:nvGrpSpPr>
          <p:grpSpPr>
            <a:xfrm>
              <a:off x="6494677" y="4944952"/>
              <a:ext cx="532815" cy="1274347"/>
              <a:chOff x="5882117" y="3230978"/>
              <a:chExt cx="532815" cy="1274347"/>
            </a:xfrm>
            <a:grpFill/>
          </p:grpSpPr>
          <p:sp>
            <p:nvSpPr>
              <p:cNvPr id="173" name="円/楕円 172"/>
              <p:cNvSpPr/>
              <p:nvPr/>
            </p:nvSpPr>
            <p:spPr>
              <a:xfrm rot="3810333">
                <a:off x="6251291" y="3398205"/>
                <a:ext cx="105086" cy="69836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74" name="グループ化 173"/>
              <p:cNvGrpSpPr/>
              <p:nvPr/>
            </p:nvGrpSpPr>
            <p:grpSpPr>
              <a:xfrm>
                <a:off x="5882117" y="3230978"/>
                <a:ext cx="506383" cy="1274347"/>
                <a:chOff x="5579824" y="3230978"/>
                <a:chExt cx="506383" cy="1274347"/>
              </a:xfrm>
              <a:grpFill/>
            </p:grpSpPr>
            <p:sp>
              <p:nvSpPr>
                <p:cNvPr id="176" name="片側の 2 つの角を丸めた四角形 175"/>
                <p:cNvSpPr/>
                <p:nvPr/>
              </p:nvSpPr>
              <p:spPr>
                <a:xfrm>
                  <a:off x="5836444" y="4350543"/>
                  <a:ext cx="102393" cy="73819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77" name="平行四辺形 176"/>
                <p:cNvSpPr/>
                <p:nvPr/>
              </p:nvSpPr>
              <p:spPr>
                <a:xfrm rot="900000">
                  <a:off x="5617641" y="3551014"/>
                  <a:ext cx="134392" cy="360040"/>
                </a:xfrm>
                <a:prstGeom prst="parallelogram">
                  <a:avLst>
                    <a:gd name="adj" fmla="val 36735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78" name="平行四辺形 177"/>
                <p:cNvSpPr/>
                <p:nvPr/>
              </p:nvSpPr>
              <p:spPr>
                <a:xfrm>
                  <a:off x="5836133" y="3932411"/>
                  <a:ext cx="124979" cy="432693"/>
                </a:xfrm>
                <a:prstGeom prst="parallelogram">
                  <a:avLst>
                    <a:gd name="adj" fmla="val 15473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79" name="円/楕円 178"/>
                <p:cNvSpPr/>
                <p:nvPr/>
              </p:nvSpPr>
              <p:spPr>
                <a:xfrm>
                  <a:off x="5745088" y="3230978"/>
                  <a:ext cx="216024" cy="270030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0" name="平行四辺形 179"/>
                <p:cNvSpPr/>
                <p:nvPr/>
              </p:nvSpPr>
              <p:spPr>
                <a:xfrm flipH="1">
                  <a:off x="5740125" y="3933056"/>
                  <a:ext cx="148977" cy="504056"/>
                </a:xfrm>
                <a:prstGeom prst="parallelogram">
                  <a:avLst>
                    <a:gd name="adj" fmla="val 22336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1" name="片側の 2 つの角を丸めた四角形 180"/>
                <p:cNvSpPr/>
                <p:nvPr/>
              </p:nvSpPr>
              <p:spPr>
                <a:xfrm>
                  <a:off x="5709084" y="3501008"/>
                  <a:ext cx="288032" cy="504056"/>
                </a:xfrm>
                <a:prstGeom prst="round2SameRect">
                  <a:avLst>
                    <a:gd name="adj1" fmla="val 26588"/>
                    <a:gd name="adj2" fmla="val 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2" name="平行四辺形 181"/>
                <p:cNvSpPr/>
                <p:nvPr/>
              </p:nvSpPr>
              <p:spPr>
                <a:xfrm rot="7200000">
                  <a:off x="5939333" y="3538726"/>
                  <a:ext cx="134392" cy="159356"/>
                </a:xfrm>
                <a:prstGeom prst="parallelogram">
                  <a:avLst>
                    <a:gd name="adj" fmla="val 36735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3" name="円/楕円 182"/>
                <p:cNvSpPr/>
                <p:nvPr/>
              </p:nvSpPr>
              <p:spPr>
                <a:xfrm rot="17121528">
                  <a:off x="5562199" y="3866227"/>
                  <a:ext cx="105086" cy="69836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4" name="片側の 2 つの角を丸めた四角形 183"/>
                <p:cNvSpPr/>
                <p:nvPr/>
              </p:nvSpPr>
              <p:spPr>
                <a:xfrm>
                  <a:off x="5777055" y="4421009"/>
                  <a:ext cx="109395" cy="84316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75" name="平行四辺形 174"/>
              <p:cNvSpPr/>
              <p:nvPr/>
            </p:nvSpPr>
            <p:spPr>
              <a:xfrm rot="9210333">
                <a:off x="6280540" y="3450093"/>
                <a:ext cx="134392" cy="251137"/>
              </a:xfrm>
              <a:prstGeom prst="parallelogram">
                <a:avLst>
                  <a:gd name="adj" fmla="val 36735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66" name="二等辺三角形 135"/>
            <p:cNvSpPr/>
            <p:nvPr/>
          </p:nvSpPr>
          <p:spPr>
            <a:xfrm>
              <a:off x="6746605" y="5099867"/>
              <a:ext cx="97534" cy="56047"/>
            </a:xfrm>
            <a:custGeom>
              <a:avLst/>
              <a:gdLst>
                <a:gd name="connsiteX0" fmla="*/ 0 w 115098"/>
                <a:gd name="connsiteY0" fmla="*/ 63099 h 63099"/>
                <a:gd name="connsiteX1" fmla="*/ 57549 w 115098"/>
                <a:gd name="connsiteY1" fmla="*/ 0 h 63099"/>
                <a:gd name="connsiteX2" fmla="*/ 115098 w 115098"/>
                <a:gd name="connsiteY2" fmla="*/ 63099 h 63099"/>
                <a:gd name="connsiteX3" fmla="*/ 0 w 115098"/>
                <a:gd name="connsiteY3" fmla="*/ 63099 h 63099"/>
                <a:gd name="connsiteX0" fmla="*/ 0 w 115098"/>
                <a:gd name="connsiteY0" fmla="*/ 63099 h 63099"/>
                <a:gd name="connsiteX1" fmla="*/ 57549 w 115098"/>
                <a:gd name="connsiteY1" fmla="*/ 0 h 63099"/>
                <a:gd name="connsiteX2" fmla="*/ 115098 w 115098"/>
                <a:gd name="connsiteY2" fmla="*/ 63099 h 63099"/>
                <a:gd name="connsiteX3" fmla="*/ 0 w 115098"/>
                <a:gd name="connsiteY3" fmla="*/ 63099 h 630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5098" h="63099">
                  <a:moveTo>
                    <a:pt x="0" y="63099"/>
                  </a:moveTo>
                  <a:cubicBezTo>
                    <a:pt x="19183" y="42066"/>
                    <a:pt x="23126" y="-78"/>
                    <a:pt x="57549" y="0"/>
                  </a:cubicBezTo>
                  <a:cubicBezTo>
                    <a:pt x="91972" y="78"/>
                    <a:pt x="95915" y="42066"/>
                    <a:pt x="115098" y="63099"/>
                  </a:cubicBezTo>
                  <a:lnTo>
                    <a:pt x="0" y="63099"/>
                  </a:lnTo>
                  <a:close/>
                </a:path>
              </a:pathLst>
            </a:custGeom>
            <a:solidFill>
              <a:sysClr val="window" lastClr="FFFFFF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67" name="正方形/長方形 166"/>
            <p:cNvSpPr/>
            <p:nvPr/>
          </p:nvSpPr>
          <p:spPr>
            <a:xfrm rot="20188555">
              <a:off x="6909158" y="5092225"/>
              <a:ext cx="99695" cy="22212"/>
            </a:xfrm>
            <a:prstGeom prst="rect">
              <a:avLst/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68" name="グループ化 167"/>
            <p:cNvGrpSpPr/>
            <p:nvPr/>
          </p:nvGrpSpPr>
          <p:grpSpPr>
            <a:xfrm>
              <a:off x="6993358" y="4822309"/>
              <a:ext cx="137164" cy="257050"/>
              <a:chOff x="6926569" y="4247533"/>
              <a:chExt cx="413146" cy="579421"/>
            </a:xfrm>
            <a:grpFill/>
          </p:grpSpPr>
          <p:sp>
            <p:nvSpPr>
              <p:cNvPr id="169" name="月 168"/>
              <p:cNvSpPr/>
              <p:nvPr/>
            </p:nvSpPr>
            <p:spPr>
              <a:xfrm>
                <a:off x="7097138" y="4247533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70" name="月 169"/>
              <p:cNvSpPr/>
              <p:nvPr/>
            </p:nvSpPr>
            <p:spPr>
              <a:xfrm rot="11578252">
                <a:off x="7195699" y="4416173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71" name="月 170"/>
              <p:cNvSpPr/>
              <p:nvPr/>
            </p:nvSpPr>
            <p:spPr>
              <a:xfrm>
                <a:off x="6926569" y="4405340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72" name="月 171"/>
              <p:cNvSpPr/>
              <p:nvPr/>
            </p:nvSpPr>
            <p:spPr>
              <a:xfrm rot="11578252">
                <a:off x="7025130" y="4573980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85" name="グループ化 184"/>
          <p:cNvGrpSpPr/>
          <p:nvPr/>
        </p:nvGrpSpPr>
        <p:grpSpPr>
          <a:xfrm>
            <a:off x="8317467" y="2626064"/>
            <a:ext cx="812268" cy="1755531"/>
            <a:chOff x="7126133" y="4822310"/>
            <a:chExt cx="646374" cy="1396989"/>
          </a:xfrm>
          <a:solidFill>
            <a:srgbClr val="FF9933"/>
          </a:solidFill>
        </p:grpSpPr>
        <p:grpSp>
          <p:nvGrpSpPr>
            <p:cNvPr id="186" name="グループ化 185"/>
            <p:cNvGrpSpPr/>
            <p:nvPr/>
          </p:nvGrpSpPr>
          <p:grpSpPr>
            <a:xfrm>
              <a:off x="7126133" y="4944952"/>
              <a:ext cx="536171" cy="1274347"/>
              <a:chOff x="5316383" y="4617818"/>
              <a:chExt cx="536171" cy="1274347"/>
            </a:xfrm>
            <a:grpFill/>
          </p:grpSpPr>
          <p:grpSp>
            <p:nvGrpSpPr>
              <p:cNvPr id="193" name="グループ化 192"/>
              <p:cNvGrpSpPr/>
              <p:nvPr/>
            </p:nvGrpSpPr>
            <p:grpSpPr>
              <a:xfrm>
                <a:off x="5316383" y="4617818"/>
                <a:ext cx="536171" cy="1274347"/>
                <a:chOff x="5316383" y="3230978"/>
                <a:chExt cx="536171" cy="1274347"/>
              </a:xfrm>
              <a:grpFill/>
            </p:grpSpPr>
            <p:grpSp>
              <p:nvGrpSpPr>
                <p:cNvPr id="197" name="グループ化 196"/>
                <p:cNvGrpSpPr/>
                <p:nvPr/>
              </p:nvGrpSpPr>
              <p:grpSpPr>
                <a:xfrm>
                  <a:off x="5316383" y="3230978"/>
                  <a:ext cx="450329" cy="1274347"/>
                  <a:chOff x="3360068" y="3230978"/>
                  <a:chExt cx="450329" cy="1274347"/>
                </a:xfrm>
                <a:grpFill/>
              </p:grpSpPr>
              <p:grpSp>
                <p:nvGrpSpPr>
                  <p:cNvPr id="201" name="グループ化 200"/>
                  <p:cNvGrpSpPr/>
                  <p:nvPr/>
                </p:nvGrpSpPr>
                <p:grpSpPr>
                  <a:xfrm>
                    <a:off x="3360068" y="3230978"/>
                    <a:ext cx="417292" cy="1274347"/>
                    <a:chOff x="5579824" y="3230978"/>
                    <a:chExt cx="417292" cy="1274347"/>
                  </a:xfrm>
                  <a:grpFill/>
                </p:grpSpPr>
                <p:sp>
                  <p:nvSpPr>
                    <p:cNvPr id="203" name="片側の 2 つの角を丸めた四角形 202"/>
                    <p:cNvSpPr/>
                    <p:nvPr/>
                  </p:nvSpPr>
                  <p:spPr>
                    <a:xfrm>
                      <a:off x="5846401" y="4350543"/>
                      <a:ext cx="82480" cy="73819"/>
                    </a:xfrm>
                    <a:prstGeom prst="round2SameRect">
                      <a:avLst>
                        <a:gd name="adj1" fmla="val 50000"/>
                        <a:gd name="adj2" fmla="val 24807"/>
                      </a:avLst>
                    </a:prstGeom>
                    <a:solidFill>
                      <a:srgbClr val="F79646">
                        <a:lumMod val="75000"/>
                      </a:srgbClr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4" name="平行四辺形 203"/>
                    <p:cNvSpPr/>
                    <p:nvPr/>
                  </p:nvSpPr>
                  <p:spPr>
                    <a:xfrm rot="900000">
                      <a:off x="5617641" y="3551014"/>
                      <a:ext cx="134392" cy="360040"/>
                    </a:xfrm>
                    <a:prstGeom prst="parallelogram">
                      <a:avLst>
                        <a:gd name="adj" fmla="val 36735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5" name="平行四辺形 204"/>
                    <p:cNvSpPr/>
                    <p:nvPr/>
                  </p:nvSpPr>
                  <p:spPr>
                    <a:xfrm>
                      <a:off x="5860358" y="3942209"/>
                      <a:ext cx="67004" cy="432148"/>
                    </a:xfrm>
                    <a:prstGeom prst="parallelogram">
                      <a:avLst>
                        <a:gd name="adj" fmla="val 15473"/>
                      </a:avLst>
                    </a:prstGeom>
                    <a:solidFill>
                      <a:srgbClr val="F79646">
                        <a:lumMod val="75000"/>
                      </a:srgbClr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6" name="円/楕円 205"/>
                    <p:cNvSpPr/>
                    <p:nvPr/>
                  </p:nvSpPr>
                  <p:spPr>
                    <a:xfrm>
                      <a:off x="5745088" y="3230978"/>
                      <a:ext cx="216024" cy="270030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7" name="平行四辺形 206"/>
                    <p:cNvSpPr/>
                    <p:nvPr/>
                  </p:nvSpPr>
                  <p:spPr>
                    <a:xfrm flipH="1">
                      <a:off x="5775682" y="3949724"/>
                      <a:ext cx="92148" cy="504056"/>
                    </a:xfrm>
                    <a:prstGeom prst="parallelogram">
                      <a:avLst>
                        <a:gd name="adj" fmla="val 22336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8" name="片側の 2 つの角を丸めた四角形 207"/>
                    <p:cNvSpPr/>
                    <p:nvPr/>
                  </p:nvSpPr>
                  <p:spPr>
                    <a:xfrm>
                      <a:off x="5709084" y="3501008"/>
                      <a:ext cx="288032" cy="417487"/>
                    </a:xfrm>
                    <a:prstGeom prst="round2SameRect">
                      <a:avLst>
                        <a:gd name="adj1" fmla="val 26588"/>
                        <a:gd name="adj2" fmla="val 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09" name="円/楕円 208"/>
                    <p:cNvSpPr/>
                    <p:nvPr/>
                  </p:nvSpPr>
                  <p:spPr>
                    <a:xfrm rot="17121528">
                      <a:off x="5562199" y="3866227"/>
                      <a:ext cx="105086" cy="69836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10" name="片側の 2 つの角を丸めた四角形 209"/>
                    <p:cNvSpPr/>
                    <p:nvPr/>
                  </p:nvSpPr>
                  <p:spPr>
                    <a:xfrm>
                      <a:off x="5783768" y="4421009"/>
                      <a:ext cx="95970" cy="84316"/>
                    </a:xfrm>
                    <a:prstGeom prst="round2SameRect">
                      <a:avLst>
                        <a:gd name="adj1" fmla="val 50000"/>
                        <a:gd name="adj2" fmla="val 24807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202" name="台形 201"/>
                  <p:cNvSpPr/>
                  <p:nvPr/>
                </p:nvSpPr>
                <p:spPr>
                  <a:xfrm>
                    <a:off x="3450357" y="3860974"/>
                    <a:ext cx="360040" cy="329934"/>
                  </a:xfrm>
                  <a:prstGeom prst="trapezoid">
                    <a:avLst>
                      <a:gd name="adj" fmla="val 17783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98" name="円/楕円 197"/>
                <p:cNvSpPr/>
                <p:nvPr/>
              </p:nvSpPr>
              <p:spPr>
                <a:xfrm rot="3810333">
                  <a:off x="5688913" y="3397908"/>
                  <a:ext cx="105086" cy="69836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9" name="平行四辺形 198"/>
                <p:cNvSpPr/>
                <p:nvPr/>
              </p:nvSpPr>
              <p:spPr>
                <a:xfrm rot="7200000">
                  <a:off x="5679248" y="3538429"/>
                  <a:ext cx="134392" cy="159356"/>
                </a:xfrm>
                <a:prstGeom prst="parallelogram">
                  <a:avLst>
                    <a:gd name="adj" fmla="val 36735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00" name="平行四辺形 199"/>
                <p:cNvSpPr/>
                <p:nvPr/>
              </p:nvSpPr>
              <p:spPr>
                <a:xfrm rot="9210333">
                  <a:off x="5718162" y="3449796"/>
                  <a:ext cx="134392" cy="251137"/>
                </a:xfrm>
                <a:prstGeom prst="parallelogram">
                  <a:avLst>
                    <a:gd name="adj" fmla="val 36735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94" name="グループ化 193"/>
              <p:cNvGrpSpPr/>
              <p:nvPr/>
            </p:nvGrpSpPr>
            <p:grpSpPr>
              <a:xfrm>
                <a:off x="5721101" y="4916006"/>
                <a:ext cx="86677" cy="498245"/>
                <a:chOff x="4764043" y="4916006"/>
                <a:chExt cx="86677" cy="498245"/>
              </a:xfrm>
              <a:grpFill/>
            </p:grpSpPr>
            <p:sp>
              <p:nvSpPr>
                <p:cNvPr id="195" name="台形 194"/>
                <p:cNvSpPr/>
                <p:nvPr/>
              </p:nvSpPr>
              <p:spPr>
                <a:xfrm rot="21269089">
                  <a:off x="4764043" y="5221066"/>
                  <a:ext cx="86677" cy="193185"/>
                </a:xfrm>
                <a:prstGeom prst="trapezoid">
                  <a:avLst>
                    <a:gd name="adj" fmla="val 16758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6" name="角丸四角形 195"/>
                <p:cNvSpPr/>
                <p:nvPr/>
              </p:nvSpPr>
              <p:spPr>
                <a:xfrm rot="21053151">
                  <a:off x="4779449" y="4916006"/>
                  <a:ext cx="18147" cy="347436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87" name="正方形/長方形 186"/>
            <p:cNvSpPr/>
            <p:nvPr/>
          </p:nvSpPr>
          <p:spPr>
            <a:xfrm rot="20188555">
              <a:off x="7551143" y="5092226"/>
              <a:ext cx="99695" cy="22212"/>
            </a:xfrm>
            <a:prstGeom prst="rect">
              <a:avLst/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88" name="グループ化 187"/>
            <p:cNvGrpSpPr/>
            <p:nvPr/>
          </p:nvGrpSpPr>
          <p:grpSpPr>
            <a:xfrm>
              <a:off x="7635343" y="4822310"/>
              <a:ext cx="137164" cy="257050"/>
              <a:chOff x="6926569" y="4247533"/>
              <a:chExt cx="413146" cy="579421"/>
            </a:xfrm>
            <a:grpFill/>
          </p:grpSpPr>
          <p:sp>
            <p:nvSpPr>
              <p:cNvPr id="189" name="月 188"/>
              <p:cNvSpPr/>
              <p:nvPr/>
            </p:nvSpPr>
            <p:spPr>
              <a:xfrm>
                <a:off x="7097138" y="4247533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90" name="月 189"/>
              <p:cNvSpPr/>
              <p:nvPr/>
            </p:nvSpPr>
            <p:spPr>
              <a:xfrm rot="11578252">
                <a:off x="7195699" y="4416173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91" name="月 190"/>
              <p:cNvSpPr/>
              <p:nvPr/>
            </p:nvSpPr>
            <p:spPr>
              <a:xfrm>
                <a:off x="6926569" y="4405340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92" name="月 191"/>
              <p:cNvSpPr/>
              <p:nvPr/>
            </p:nvSpPr>
            <p:spPr>
              <a:xfrm rot="11578252">
                <a:off x="7025130" y="4573980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211" name="グループ化 210"/>
          <p:cNvGrpSpPr/>
          <p:nvPr/>
        </p:nvGrpSpPr>
        <p:grpSpPr>
          <a:xfrm>
            <a:off x="8343307" y="672315"/>
            <a:ext cx="812268" cy="1755531"/>
            <a:chOff x="7126133" y="4822310"/>
            <a:chExt cx="646374" cy="1396989"/>
          </a:xfrm>
          <a:solidFill>
            <a:srgbClr val="FF9933"/>
          </a:solidFill>
        </p:grpSpPr>
        <p:grpSp>
          <p:nvGrpSpPr>
            <p:cNvPr id="212" name="グループ化 211"/>
            <p:cNvGrpSpPr/>
            <p:nvPr/>
          </p:nvGrpSpPr>
          <p:grpSpPr>
            <a:xfrm>
              <a:off x="7126133" y="4944952"/>
              <a:ext cx="536171" cy="1274347"/>
              <a:chOff x="5316383" y="3230978"/>
              <a:chExt cx="536171" cy="1274347"/>
            </a:xfrm>
            <a:grpFill/>
          </p:grpSpPr>
          <p:grpSp>
            <p:nvGrpSpPr>
              <p:cNvPr id="219" name="グループ化 218"/>
              <p:cNvGrpSpPr/>
              <p:nvPr/>
            </p:nvGrpSpPr>
            <p:grpSpPr>
              <a:xfrm>
                <a:off x="5316383" y="3230978"/>
                <a:ext cx="450329" cy="1274347"/>
                <a:chOff x="3360068" y="3230978"/>
                <a:chExt cx="450329" cy="1274347"/>
              </a:xfrm>
              <a:grpFill/>
            </p:grpSpPr>
            <p:grpSp>
              <p:nvGrpSpPr>
                <p:cNvPr id="223" name="グループ化 222"/>
                <p:cNvGrpSpPr/>
                <p:nvPr/>
              </p:nvGrpSpPr>
              <p:grpSpPr>
                <a:xfrm>
                  <a:off x="3360068" y="3230978"/>
                  <a:ext cx="417292" cy="1274347"/>
                  <a:chOff x="5579824" y="3230978"/>
                  <a:chExt cx="417292" cy="1274347"/>
                </a:xfrm>
                <a:grpFill/>
              </p:grpSpPr>
              <p:sp>
                <p:nvSpPr>
                  <p:cNvPr id="225" name="片側の 2 つの角を丸めた四角形 224"/>
                  <p:cNvSpPr/>
                  <p:nvPr/>
                </p:nvSpPr>
                <p:spPr>
                  <a:xfrm>
                    <a:off x="5846401" y="4350543"/>
                    <a:ext cx="82480" cy="73819"/>
                  </a:xfrm>
                  <a:prstGeom prst="round2SameRect">
                    <a:avLst>
                      <a:gd name="adj1" fmla="val 50000"/>
                      <a:gd name="adj2" fmla="val 24807"/>
                    </a:avLst>
                  </a:prstGeom>
                  <a:solidFill>
                    <a:srgbClr val="F79646">
                      <a:lumMod val="75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26" name="平行四辺形 225"/>
                  <p:cNvSpPr/>
                  <p:nvPr/>
                </p:nvSpPr>
                <p:spPr>
                  <a:xfrm rot="900000">
                    <a:off x="5617641" y="3551014"/>
                    <a:ext cx="134392" cy="360040"/>
                  </a:xfrm>
                  <a:prstGeom prst="parallelogram">
                    <a:avLst>
                      <a:gd name="adj" fmla="val 36735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27" name="平行四辺形 226"/>
                  <p:cNvSpPr/>
                  <p:nvPr/>
                </p:nvSpPr>
                <p:spPr>
                  <a:xfrm>
                    <a:off x="5860358" y="3942209"/>
                    <a:ext cx="67004" cy="432148"/>
                  </a:xfrm>
                  <a:prstGeom prst="parallelogram">
                    <a:avLst>
                      <a:gd name="adj" fmla="val 15473"/>
                    </a:avLst>
                  </a:prstGeom>
                  <a:solidFill>
                    <a:srgbClr val="F79646">
                      <a:lumMod val="75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28" name="円/楕円 227"/>
                  <p:cNvSpPr/>
                  <p:nvPr/>
                </p:nvSpPr>
                <p:spPr>
                  <a:xfrm>
                    <a:off x="5745088" y="3230978"/>
                    <a:ext cx="216024" cy="270030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29" name="平行四辺形 228"/>
                  <p:cNvSpPr/>
                  <p:nvPr/>
                </p:nvSpPr>
                <p:spPr>
                  <a:xfrm flipH="1">
                    <a:off x="5775682" y="3949724"/>
                    <a:ext cx="92148" cy="504056"/>
                  </a:xfrm>
                  <a:prstGeom prst="parallelogram">
                    <a:avLst>
                      <a:gd name="adj" fmla="val 22336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30" name="片側の 2 つの角を丸めた四角形 229"/>
                  <p:cNvSpPr/>
                  <p:nvPr/>
                </p:nvSpPr>
                <p:spPr>
                  <a:xfrm>
                    <a:off x="5709084" y="3501008"/>
                    <a:ext cx="288032" cy="417487"/>
                  </a:xfrm>
                  <a:prstGeom prst="round2SameRect">
                    <a:avLst>
                      <a:gd name="adj1" fmla="val 26588"/>
                      <a:gd name="adj2" fmla="val 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31" name="円/楕円 230"/>
                  <p:cNvSpPr/>
                  <p:nvPr/>
                </p:nvSpPr>
                <p:spPr>
                  <a:xfrm rot="17121528">
                    <a:off x="5562199" y="3866227"/>
                    <a:ext cx="105086" cy="69836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32" name="片側の 2 つの角を丸めた四角形 231"/>
                  <p:cNvSpPr/>
                  <p:nvPr/>
                </p:nvSpPr>
                <p:spPr>
                  <a:xfrm>
                    <a:off x="5783768" y="4421009"/>
                    <a:ext cx="95970" cy="84316"/>
                  </a:xfrm>
                  <a:prstGeom prst="round2SameRect">
                    <a:avLst>
                      <a:gd name="adj1" fmla="val 50000"/>
                      <a:gd name="adj2" fmla="val 24807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24" name="台形 223"/>
                <p:cNvSpPr/>
                <p:nvPr/>
              </p:nvSpPr>
              <p:spPr>
                <a:xfrm>
                  <a:off x="3450357" y="3860974"/>
                  <a:ext cx="360040" cy="329934"/>
                </a:xfrm>
                <a:prstGeom prst="trapezoid">
                  <a:avLst>
                    <a:gd name="adj" fmla="val 17783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220" name="円/楕円 219"/>
              <p:cNvSpPr/>
              <p:nvPr/>
            </p:nvSpPr>
            <p:spPr>
              <a:xfrm rot="3810333">
                <a:off x="5688913" y="3397908"/>
                <a:ext cx="105086" cy="69836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21" name="平行四辺形 220"/>
              <p:cNvSpPr/>
              <p:nvPr/>
            </p:nvSpPr>
            <p:spPr>
              <a:xfrm rot="7200000">
                <a:off x="5679248" y="3538429"/>
                <a:ext cx="134392" cy="159356"/>
              </a:xfrm>
              <a:prstGeom prst="parallelogram">
                <a:avLst>
                  <a:gd name="adj" fmla="val 36735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22" name="平行四辺形 221"/>
              <p:cNvSpPr/>
              <p:nvPr/>
            </p:nvSpPr>
            <p:spPr>
              <a:xfrm rot="9210333">
                <a:off x="5718162" y="3449796"/>
                <a:ext cx="134392" cy="251137"/>
              </a:xfrm>
              <a:prstGeom prst="parallelogram">
                <a:avLst>
                  <a:gd name="adj" fmla="val 36735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213" name="正方形/長方形 212"/>
            <p:cNvSpPr/>
            <p:nvPr/>
          </p:nvSpPr>
          <p:spPr>
            <a:xfrm rot="20188555">
              <a:off x="7551143" y="5092226"/>
              <a:ext cx="99695" cy="22212"/>
            </a:xfrm>
            <a:prstGeom prst="rect">
              <a:avLst/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214" name="グループ化 213"/>
            <p:cNvGrpSpPr/>
            <p:nvPr/>
          </p:nvGrpSpPr>
          <p:grpSpPr>
            <a:xfrm>
              <a:off x="7635343" y="4822310"/>
              <a:ext cx="137164" cy="257050"/>
              <a:chOff x="6926569" y="4247533"/>
              <a:chExt cx="413146" cy="579421"/>
            </a:xfrm>
            <a:grpFill/>
          </p:grpSpPr>
          <p:sp>
            <p:nvSpPr>
              <p:cNvPr id="215" name="月 214"/>
              <p:cNvSpPr/>
              <p:nvPr/>
            </p:nvSpPr>
            <p:spPr>
              <a:xfrm>
                <a:off x="7097138" y="4247533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16" name="月 215"/>
              <p:cNvSpPr/>
              <p:nvPr/>
            </p:nvSpPr>
            <p:spPr>
              <a:xfrm rot="11578252">
                <a:off x="7195699" y="4416173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17" name="月 216"/>
              <p:cNvSpPr/>
              <p:nvPr/>
            </p:nvSpPr>
            <p:spPr>
              <a:xfrm>
                <a:off x="6926569" y="4405340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18" name="月 217"/>
              <p:cNvSpPr/>
              <p:nvPr/>
            </p:nvSpPr>
            <p:spPr>
              <a:xfrm rot="11578252">
                <a:off x="7025130" y="4573980"/>
                <a:ext cx="144016" cy="252974"/>
              </a:xfrm>
              <a:prstGeom prst="moon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233" name="グループ化 232"/>
          <p:cNvGrpSpPr/>
          <p:nvPr/>
        </p:nvGrpSpPr>
        <p:grpSpPr>
          <a:xfrm>
            <a:off x="4367935" y="4708212"/>
            <a:ext cx="1132938" cy="1605901"/>
            <a:chOff x="6342970" y="3425957"/>
            <a:chExt cx="901552" cy="1277919"/>
          </a:xfrm>
        </p:grpSpPr>
        <p:grpSp>
          <p:nvGrpSpPr>
            <p:cNvPr id="234" name="グループ化 233"/>
            <p:cNvGrpSpPr/>
            <p:nvPr/>
          </p:nvGrpSpPr>
          <p:grpSpPr>
            <a:xfrm>
              <a:off x="6521541" y="4130962"/>
              <a:ext cx="220987" cy="572914"/>
              <a:chOff x="6355353" y="4130962"/>
              <a:chExt cx="220987" cy="572914"/>
            </a:xfrm>
          </p:grpSpPr>
          <p:sp>
            <p:nvSpPr>
              <p:cNvPr id="255" name="片側の 2 つの角を丸めた四角形 254"/>
              <p:cNvSpPr/>
              <p:nvPr/>
            </p:nvSpPr>
            <p:spPr>
              <a:xfrm>
                <a:off x="6451672" y="4549094"/>
                <a:ext cx="102393" cy="73819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solidFill>
                <a:srgbClr val="4F81BD">
                  <a:lumMod val="50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56" name="平行四辺形 255"/>
              <p:cNvSpPr/>
              <p:nvPr/>
            </p:nvSpPr>
            <p:spPr>
              <a:xfrm>
                <a:off x="6451361" y="4130962"/>
                <a:ext cx="124979" cy="432693"/>
              </a:xfrm>
              <a:prstGeom prst="parallelogram">
                <a:avLst>
                  <a:gd name="adj" fmla="val 15473"/>
                </a:avLst>
              </a:prstGeom>
              <a:solidFill>
                <a:srgbClr val="4F81BD">
                  <a:lumMod val="50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57" name="平行四辺形 256"/>
              <p:cNvSpPr/>
              <p:nvPr/>
            </p:nvSpPr>
            <p:spPr>
              <a:xfrm flipH="1">
                <a:off x="6355353" y="4131607"/>
                <a:ext cx="148977" cy="504056"/>
              </a:xfrm>
              <a:prstGeom prst="parallelogram">
                <a:avLst>
                  <a:gd name="adj" fmla="val 22336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58" name="片側の 2 つの角を丸めた四角形 257"/>
              <p:cNvSpPr/>
              <p:nvPr/>
            </p:nvSpPr>
            <p:spPr>
              <a:xfrm>
                <a:off x="6392283" y="4619560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35" name="グループ化 234"/>
            <p:cNvGrpSpPr/>
            <p:nvPr/>
          </p:nvGrpSpPr>
          <p:grpSpPr>
            <a:xfrm>
              <a:off x="6342970" y="3425957"/>
              <a:ext cx="901552" cy="970921"/>
              <a:chOff x="1712640" y="3810327"/>
              <a:chExt cx="901552" cy="970921"/>
            </a:xfrm>
          </p:grpSpPr>
          <p:grpSp>
            <p:nvGrpSpPr>
              <p:cNvPr id="236" name="グループ化 235"/>
              <p:cNvGrpSpPr/>
              <p:nvPr/>
            </p:nvGrpSpPr>
            <p:grpSpPr>
              <a:xfrm>
                <a:off x="1712640" y="3810327"/>
                <a:ext cx="431286" cy="970921"/>
                <a:chOff x="6480683" y="4944952"/>
                <a:chExt cx="431286" cy="970921"/>
              </a:xfrm>
            </p:grpSpPr>
            <p:grpSp>
              <p:nvGrpSpPr>
                <p:cNvPr id="246" name="グループ化 245"/>
                <p:cNvGrpSpPr/>
                <p:nvPr/>
              </p:nvGrpSpPr>
              <p:grpSpPr>
                <a:xfrm>
                  <a:off x="6480683" y="4944952"/>
                  <a:ext cx="431286" cy="970921"/>
                  <a:chOff x="5868123" y="4617818"/>
                  <a:chExt cx="431286" cy="970921"/>
                </a:xfrm>
              </p:grpSpPr>
              <p:grpSp>
                <p:nvGrpSpPr>
                  <p:cNvPr id="248" name="グループ化 247"/>
                  <p:cNvGrpSpPr/>
                  <p:nvPr/>
                </p:nvGrpSpPr>
                <p:grpSpPr>
                  <a:xfrm>
                    <a:off x="5882117" y="4617818"/>
                    <a:ext cx="417292" cy="774086"/>
                    <a:chOff x="5579824" y="3230978"/>
                    <a:chExt cx="417292" cy="774086"/>
                  </a:xfrm>
                </p:grpSpPr>
                <p:sp>
                  <p:nvSpPr>
                    <p:cNvPr id="251" name="平行四辺形 250"/>
                    <p:cNvSpPr/>
                    <p:nvPr/>
                  </p:nvSpPr>
                  <p:spPr>
                    <a:xfrm rot="900000">
                      <a:off x="5617641" y="3551014"/>
                      <a:ext cx="134392" cy="360040"/>
                    </a:xfrm>
                    <a:prstGeom prst="parallelogram">
                      <a:avLst>
                        <a:gd name="adj" fmla="val 36735"/>
                      </a:avLst>
                    </a:prstGeom>
                    <a:solidFill>
                      <a:srgbClr val="4F81BD">
                        <a:lumMod val="75000"/>
                      </a:srgbClr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52" name="円/楕円 251"/>
                    <p:cNvSpPr/>
                    <p:nvPr/>
                  </p:nvSpPr>
                  <p:spPr>
                    <a:xfrm>
                      <a:off x="5745088" y="3230978"/>
                      <a:ext cx="216024" cy="270030"/>
                    </a:xfrm>
                    <a:prstGeom prst="ellipse">
                      <a:avLst/>
                    </a:prstGeom>
                    <a:solidFill>
                      <a:srgbClr val="4F81BD">
                        <a:lumMod val="75000"/>
                      </a:srgbClr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53" name="片側の 2 つの角を丸めた四角形 252"/>
                    <p:cNvSpPr/>
                    <p:nvPr/>
                  </p:nvSpPr>
                  <p:spPr>
                    <a:xfrm>
                      <a:off x="5709084" y="3501008"/>
                      <a:ext cx="288032" cy="504056"/>
                    </a:xfrm>
                    <a:prstGeom prst="round2SameRect">
                      <a:avLst>
                        <a:gd name="adj1" fmla="val 26588"/>
                        <a:gd name="adj2" fmla="val 0"/>
                      </a:avLst>
                    </a:prstGeom>
                    <a:solidFill>
                      <a:srgbClr val="4F81BD">
                        <a:lumMod val="75000"/>
                      </a:srgbClr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54" name="円/楕円 253"/>
                    <p:cNvSpPr/>
                    <p:nvPr/>
                  </p:nvSpPr>
                  <p:spPr>
                    <a:xfrm rot="17121528">
                      <a:off x="5562199" y="3866227"/>
                      <a:ext cx="105086" cy="69836"/>
                    </a:xfrm>
                    <a:prstGeom prst="ellipse">
                      <a:avLst/>
                    </a:prstGeom>
                    <a:solidFill>
                      <a:srgbClr val="4F81BD">
                        <a:lumMod val="75000"/>
                      </a:srgbClr>
                    </a:solidFill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249" name="台形 248"/>
                  <p:cNvSpPr/>
                  <p:nvPr/>
                </p:nvSpPr>
                <p:spPr>
                  <a:xfrm>
                    <a:off x="5868123" y="5372914"/>
                    <a:ext cx="100192" cy="215825"/>
                  </a:xfrm>
                  <a:prstGeom prst="trapezoid">
                    <a:avLst>
                      <a:gd name="adj" fmla="val 17870"/>
                    </a:avLst>
                  </a:prstGeom>
                  <a:solidFill>
                    <a:srgbClr val="4F81BD">
                      <a:lumMod val="75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50" name="片側の 2 つの角を丸めた四角形 249"/>
                  <p:cNvSpPr/>
                  <p:nvPr/>
                </p:nvSpPr>
                <p:spPr>
                  <a:xfrm>
                    <a:off x="5906567" y="5328712"/>
                    <a:ext cx="21807" cy="76596"/>
                  </a:xfrm>
                  <a:prstGeom prst="round2SameRect">
                    <a:avLst/>
                  </a:prstGeom>
                  <a:solidFill>
                    <a:srgbClr val="4F81BD">
                      <a:lumMod val="75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47" name="二等辺三角形 135"/>
                <p:cNvSpPr/>
                <p:nvPr/>
              </p:nvSpPr>
              <p:spPr>
                <a:xfrm rot="10800000">
                  <a:off x="6729659" y="5150117"/>
                  <a:ext cx="87070" cy="45719"/>
                </a:xfrm>
                <a:custGeom>
                  <a:avLst/>
                  <a:gdLst>
                    <a:gd name="connsiteX0" fmla="*/ 0 w 115098"/>
                    <a:gd name="connsiteY0" fmla="*/ 63099 h 63099"/>
                    <a:gd name="connsiteX1" fmla="*/ 57549 w 115098"/>
                    <a:gd name="connsiteY1" fmla="*/ 0 h 63099"/>
                    <a:gd name="connsiteX2" fmla="*/ 115098 w 115098"/>
                    <a:gd name="connsiteY2" fmla="*/ 63099 h 63099"/>
                    <a:gd name="connsiteX3" fmla="*/ 0 w 115098"/>
                    <a:gd name="connsiteY3" fmla="*/ 63099 h 63099"/>
                    <a:gd name="connsiteX0" fmla="*/ 0 w 115098"/>
                    <a:gd name="connsiteY0" fmla="*/ 63099 h 63099"/>
                    <a:gd name="connsiteX1" fmla="*/ 57549 w 115098"/>
                    <a:gd name="connsiteY1" fmla="*/ 0 h 63099"/>
                    <a:gd name="connsiteX2" fmla="*/ 115098 w 115098"/>
                    <a:gd name="connsiteY2" fmla="*/ 63099 h 63099"/>
                    <a:gd name="connsiteX3" fmla="*/ 0 w 115098"/>
                    <a:gd name="connsiteY3" fmla="*/ 63099 h 6309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15098" h="63099">
                      <a:moveTo>
                        <a:pt x="0" y="63099"/>
                      </a:moveTo>
                      <a:cubicBezTo>
                        <a:pt x="19183" y="42066"/>
                        <a:pt x="23126" y="-78"/>
                        <a:pt x="57549" y="0"/>
                      </a:cubicBezTo>
                      <a:cubicBezTo>
                        <a:pt x="91972" y="78"/>
                        <a:pt x="95915" y="42066"/>
                        <a:pt x="115098" y="63099"/>
                      </a:cubicBezTo>
                      <a:lnTo>
                        <a:pt x="0" y="63099"/>
                      </a:lnTo>
                      <a:close/>
                    </a:path>
                  </a:pathLst>
                </a:custGeom>
                <a:solidFill>
                  <a:sysClr val="window" lastClr="FFFFFF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37" name="グループ化 236"/>
              <p:cNvGrpSpPr/>
              <p:nvPr/>
            </p:nvGrpSpPr>
            <p:grpSpPr>
              <a:xfrm>
                <a:off x="2392827" y="4402086"/>
                <a:ext cx="221365" cy="257050"/>
                <a:chOff x="2141114" y="3687684"/>
                <a:chExt cx="221365" cy="257050"/>
              </a:xfrm>
            </p:grpSpPr>
            <p:sp>
              <p:nvSpPr>
                <p:cNvPr id="241" name="正方形/長方形 240"/>
                <p:cNvSpPr/>
                <p:nvPr/>
              </p:nvSpPr>
              <p:spPr>
                <a:xfrm rot="1766531">
                  <a:off x="2141114" y="3911688"/>
                  <a:ext cx="99695" cy="22212"/>
                </a:xfrm>
                <a:prstGeom prst="rect">
                  <a:avLst/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2" name="月 241"/>
                <p:cNvSpPr/>
                <p:nvPr/>
              </p:nvSpPr>
              <p:spPr>
                <a:xfrm>
                  <a:off x="2281944" y="3687684"/>
                  <a:ext cx="47813" cy="112227"/>
                </a:xfrm>
                <a:prstGeom prst="moon">
                  <a:avLst/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3" name="月 242"/>
                <p:cNvSpPr/>
                <p:nvPr/>
              </p:nvSpPr>
              <p:spPr>
                <a:xfrm rot="11578252">
                  <a:off x="2314666" y="3762498"/>
                  <a:ext cx="47813" cy="112227"/>
                </a:xfrm>
                <a:prstGeom prst="moon">
                  <a:avLst/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4" name="月 243"/>
                <p:cNvSpPr/>
                <p:nvPr/>
              </p:nvSpPr>
              <p:spPr>
                <a:xfrm>
                  <a:off x="2225315" y="3757692"/>
                  <a:ext cx="47813" cy="112227"/>
                </a:xfrm>
                <a:prstGeom prst="moon">
                  <a:avLst/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5" name="月 244"/>
                <p:cNvSpPr/>
                <p:nvPr/>
              </p:nvSpPr>
              <p:spPr>
                <a:xfrm rot="11578252">
                  <a:off x="2258037" y="3832507"/>
                  <a:ext cx="47813" cy="112227"/>
                </a:xfrm>
                <a:prstGeom prst="moon">
                  <a:avLst/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38" name="グループ化 237"/>
              <p:cNvGrpSpPr/>
              <p:nvPr/>
            </p:nvGrpSpPr>
            <p:grpSpPr>
              <a:xfrm rot="17825341">
                <a:off x="2138269" y="4101342"/>
                <a:ext cx="164590" cy="384859"/>
                <a:chOff x="2168594" y="4130363"/>
                <a:chExt cx="172209" cy="402674"/>
              </a:xfrm>
            </p:grpSpPr>
            <p:sp>
              <p:nvSpPr>
                <p:cNvPr id="239" name="平行四辺形 238"/>
                <p:cNvSpPr/>
                <p:nvPr/>
              </p:nvSpPr>
              <p:spPr>
                <a:xfrm rot="900000">
                  <a:off x="2206411" y="4130363"/>
                  <a:ext cx="134392" cy="360040"/>
                </a:xfrm>
                <a:prstGeom prst="parallelogram">
                  <a:avLst>
                    <a:gd name="adj" fmla="val 36735"/>
                  </a:avLst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0" name="円/楕円 239"/>
                <p:cNvSpPr/>
                <p:nvPr/>
              </p:nvSpPr>
              <p:spPr>
                <a:xfrm rot="17121528">
                  <a:off x="2150969" y="4445576"/>
                  <a:ext cx="105086" cy="69836"/>
                </a:xfrm>
                <a:prstGeom prst="ellipse">
                  <a:avLst/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259" name="グループ化 258"/>
          <p:cNvGrpSpPr/>
          <p:nvPr/>
        </p:nvGrpSpPr>
        <p:grpSpPr>
          <a:xfrm>
            <a:off x="2522730" y="4708212"/>
            <a:ext cx="1132938" cy="1605901"/>
            <a:chOff x="6342970" y="3425957"/>
            <a:chExt cx="901552" cy="1277919"/>
          </a:xfrm>
          <a:solidFill>
            <a:srgbClr val="00B0F0"/>
          </a:solidFill>
        </p:grpSpPr>
        <p:grpSp>
          <p:nvGrpSpPr>
            <p:cNvPr id="260" name="グループ化 259"/>
            <p:cNvGrpSpPr/>
            <p:nvPr/>
          </p:nvGrpSpPr>
          <p:grpSpPr>
            <a:xfrm>
              <a:off x="6521541" y="4130962"/>
              <a:ext cx="220987" cy="572914"/>
              <a:chOff x="6355353" y="4130962"/>
              <a:chExt cx="220987" cy="572914"/>
            </a:xfrm>
            <a:grpFill/>
          </p:grpSpPr>
          <p:sp>
            <p:nvSpPr>
              <p:cNvPr id="281" name="片側の 2 つの角を丸めた四角形 280"/>
              <p:cNvSpPr/>
              <p:nvPr/>
            </p:nvSpPr>
            <p:spPr>
              <a:xfrm>
                <a:off x="6451672" y="4549094"/>
                <a:ext cx="102393" cy="73819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solidFill>
                <a:srgbClr val="0070C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rgbClr val="00B0F0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82" name="平行四辺形 281"/>
              <p:cNvSpPr/>
              <p:nvPr/>
            </p:nvSpPr>
            <p:spPr>
              <a:xfrm>
                <a:off x="6451361" y="4130962"/>
                <a:ext cx="124979" cy="432693"/>
              </a:xfrm>
              <a:prstGeom prst="parallelogram">
                <a:avLst>
                  <a:gd name="adj" fmla="val 15473"/>
                </a:avLst>
              </a:prstGeom>
              <a:solidFill>
                <a:srgbClr val="0070C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rgbClr val="00B0F0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83" name="平行四辺形 282"/>
              <p:cNvSpPr/>
              <p:nvPr/>
            </p:nvSpPr>
            <p:spPr>
              <a:xfrm flipH="1">
                <a:off x="6355353" y="4131607"/>
                <a:ext cx="148977" cy="504056"/>
              </a:xfrm>
              <a:prstGeom prst="parallelogram">
                <a:avLst>
                  <a:gd name="adj" fmla="val 22336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rgbClr val="00B0F0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84" name="片側の 2 つの角を丸めた四角形 283"/>
              <p:cNvSpPr/>
              <p:nvPr/>
            </p:nvSpPr>
            <p:spPr>
              <a:xfrm>
                <a:off x="6392283" y="4619560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srgbClr val="00B0F0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61" name="グループ化 260"/>
            <p:cNvGrpSpPr/>
            <p:nvPr/>
          </p:nvGrpSpPr>
          <p:grpSpPr>
            <a:xfrm>
              <a:off x="6342970" y="3425957"/>
              <a:ext cx="901552" cy="970921"/>
              <a:chOff x="1712640" y="3810327"/>
              <a:chExt cx="901552" cy="970921"/>
            </a:xfrm>
            <a:grpFill/>
          </p:grpSpPr>
          <p:grpSp>
            <p:nvGrpSpPr>
              <p:cNvPr id="262" name="グループ化 261"/>
              <p:cNvGrpSpPr/>
              <p:nvPr/>
            </p:nvGrpSpPr>
            <p:grpSpPr>
              <a:xfrm>
                <a:off x="1712640" y="3810327"/>
                <a:ext cx="431286" cy="970921"/>
                <a:chOff x="6480683" y="4944952"/>
                <a:chExt cx="431286" cy="970921"/>
              </a:xfrm>
              <a:grpFill/>
            </p:grpSpPr>
            <p:grpSp>
              <p:nvGrpSpPr>
                <p:cNvPr id="272" name="グループ化 271"/>
                <p:cNvGrpSpPr/>
                <p:nvPr/>
              </p:nvGrpSpPr>
              <p:grpSpPr>
                <a:xfrm>
                  <a:off x="6480683" y="4944952"/>
                  <a:ext cx="431286" cy="970921"/>
                  <a:chOff x="5868123" y="4617818"/>
                  <a:chExt cx="431286" cy="970921"/>
                </a:xfrm>
                <a:grpFill/>
              </p:grpSpPr>
              <p:grpSp>
                <p:nvGrpSpPr>
                  <p:cNvPr id="274" name="グループ化 273"/>
                  <p:cNvGrpSpPr/>
                  <p:nvPr/>
                </p:nvGrpSpPr>
                <p:grpSpPr>
                  <a:xfrm>
                    <a:off x="5882117" y="4617818"/>
                    <a:ext cx="417292" cy="774086"/>
                    <a:chOff x="5579824" y="3230978"/>
                    <a:chExt cx="417292" cy="774086"/>
                  </a:xfrm>
                  <a:grpFill/>
                </p:grpSpPr>
                <p:sp>
                  <p:nvSpPr>
                    <p:cNvPr id="277" name="平行四辺形 276"/>
                    <p:cNvSpPr/>
                    <p:nvPr/>
                  </p:nvSpPr>
                  <p:spPr>
                    <a:xfrm rot="900000">
                      <a:off x="5617641" y="3551014"/>
                      <a:ext cx="134392" cy="360040"/>
                    </a:xfrm>
                    <a:prstGeom prst="parallelogram">
                      <a:avLst>
                        <a:gd name="adj" fmla="val 36735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srgbClr val="00B0F0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78" name="円/楕円 277"/>
                    <p:cNvSpPr/>
                    <p:nvPr/>
                  </p:nvSpPr>
                  <p:spPr>
                    <a:xfrm>
                      <a:off x="5745088" y="3230978"/>
                      <a:ext cx="216024" cy="270030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srgbClr val="00B0F0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79" name="片側の 2 つの角を丸めた四角形 278"/>
                    <p:cNvSpPr/>
                    <p:nvPr/>
                  </p:nvSpPr>
                  <p:spPr>
                    <a:xfrm>
                      <a:off x="5709084" y="3501008"/>
                      <a:ext cx="288032" cy="504056"/>
                    </a:xfrm>
                    <a:prstGeom prst="round2SameRect">
                      <a:avLst>
                        <a:gd name="adj1" fmla="val 26588"/>
                        <a:gd name="adj2" fmla="val 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srgbClr val="00B0F0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80" name="円/楕円 279"/>
                    <p:cNvSpPr/>
                    <p:nvPr/>
                  </p:nvSpPr>
                  <p:spPr>
                    <a:xfrm rot="17121528">
                      <a:off x="5562199" y="3866227"/>
                      <a:ext cx="105086" cy="69836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srgbClr val="00B0F0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275" name="台形 274"/>
                  <p:cNvSpPr/>
                  <p:nvPr/>
                </p:nvSpPr>
                <p:spPr>
                  <a:xfrm>
                    <a:off x="5868123" y="5372914"/>
                    <a:ext cx="100192" cy="215825"/>
                  </a:xfrm>
                  <a:prstGeom prst="trapezoid">
                    <a:avLst>
                      <a:gd name="adj" fmla="val 1787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srgbClr val="00B0F0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76" name="片側の 2 つの角を丸めた四角形 275"/>
                  <p:cNvSpPr/>
                  <p:nvPr/>
                </p:nvSpPr>
                <p:spPr>
                  <a:xfrm>
                    <a:off x="5906567" y="5328712"/>
                    <a:ext cx="21807" cy="76596"/>
                  </a:xfrm>
                  <a:prstGeom prst="round2SameRect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srgbClr val="00B0F0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73" name="二等辺三角形 135"/>
                <p:cNvSpPr/>
                <p:nvPr/>
              </p:nvSpPr>
              <p:spPr>
                <a:xfrm rot="10800000">
                  <a:off x="6729659" y="5150117"/>
                  <a:ext cx="87070" cy="45719"/>
                </a:xfrm>
                <a:custGeom>
                  <a:avLst/>
                  <a:gdLst>
                    <a:gd name="connsiteX0" fmla="*/ 0 w 115098"/>
                    <a:gd name="connsiteY0" fmla="*/ 63099 h 63099"/>
                    <a:gd name="connsiteX1" fmla="*/ 57549 w 115098"/>
                    <a:gd name="connsiteY1" fmla="*/ 0 h 63099"/>
                    <a:gd name="connsiteX2" fmla="*/ 115098 w 115098"/>
                    <a:gd name="connsiteY2" fmla="*/ 63099 h 63099"/>
                    <a:gd name="connsiteX3" fmla="*/ 0 w 115098"/>
                    <a:gd name="connsiteY3" fmla="*/ 63099 h 63099"/>
                    <a:gd name="connsiteX0" fmla="*/ 0 w 115098"/>
                    <a:gd name="connsiteY0" fmla="*/ 63099 h 63099"/>
                    <a:gd name="connsiteX1" fmla="*/ 57549 w 115098"/>
                    <a:gd name="connsiteY1" fmla="*/ 0 h 63099"/>
                    <a:gd name="connsiteX2" fmla="*/ 115098 w 115098"/>
                    <a:gd name="connsiteY2" fmla="*/ 63099 h 63099"/>
                    <a:gd name="connsiteX3" fmla="*/ 0 w 115098"/>
                    <a:gd name="connsiteY3" fmla="*/ 63099 h 6309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15098" h="63099">
                      <a:moveTo>
                        <a:pt x="0" y="63099"/>
                      </a:moveTo>
                      <a:cubicBezTo>
                        <a:pt x="19183" y="42066"/>
                        <a:pt x="23126" y="-78"/>
                        <a:pt x="57549" y="0"/>
                      </a:cubicBezTo>
                      <a:cubicBezTo>
                        <a:pt x="91972" y="78"/>
                        <a:pt x="95915" y="42066"/>
                        <a:pt x="115098" y="63099"/>
                      </a:cubicBezTo>
                      <a:lnTo>
                        <a:pt x="0" y="63099"/>
                      </a:lnTo>
                      <a:close/>
                    </a:path>
                  </a:pathLst>
                </a:custGeom>
                <a:solidFill>
                  <a:sysClr val="window" lastClr="FFFFFF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srgbClr val="00B0F0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63" name="グループ化 262"/>
              <p:cNvGrpSpPr/>
              <p:nvPr/>
            </p:nvGrpSpPr>
            <p:grpSpPr>
              <a:xfrm>
                <a:off x="2392827" y="4402086"/>
                <a:ext cx="221365" cy="257050"/>
                <a:chOff x="2141114" y="3687684"/>
                <a:chExt cx="221365" cy="257050"/>
              </a:xfrm>
              <a:grpFill/>
            </p:grpSpPr>
            <p:sp>
              <p:nvSpPr>
                <p:cNvPr id="267" name="正方形/長方形 266"/>
                <p:cNvSpPr/>
                <p:nvPr/>
              </p:nvSpPr>
              <p:spPr>
                <a:xfrm rot="1766531">
                  <a:off x="2141114" y="3911688"/>
                  <a:ext cx="99695" cy="22212"/>
                </a:xfrm>
                <a:prstGeom prst="rect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srgbClr val="00B0F0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68" name="月 267"/>
                <p:cNvSpPr/>
                <p:nvPr/>
              </p:nvSpPr>
              <p:spPr>
                <a:xfrm>
                  <a:off x="2281944" y="3687684"/>
                  <a:ext cx="47813" cy="112227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srgbClr val="00B0F0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69" name="月 268"/>
                <p:cNvSpPr/>
                <p:nvPr/>
              </p:nvSpPr>
              <p:spPr>
                <a:xfrm rot="11578252">
                  <a:off x="2314666" y="3762498"/>
                  <a:ext cx="47813" cy="112227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srgbClr val="00B0F0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70" name="月 269"/>
                <p:cNvSpPr/>
                <p:nvPr/>
              </p:nvSpPr>
              <p:spPr>
                <a:xfrm>
                  <a:off x="2225315" y="3757692"/>
                  <a:ext cx="47813" cy="112227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srgbClr val="00B0F0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71" name="月 270"/>
                <p:cNvSpPr/>
                <p:nvPr/>
              </p:nvSpPr>
              <p:spPr>
                <a:xfrm rot="11578252">
                  <a:off x="2258037" y="3832507"/>
                  <a:ext cx="47813" cy="112227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srgbClr val="00B0F0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64" name="グループ化 263"/>
              <p:cNvGrpSpPr/>
              <p:nvPr/>
            </p:nvGrpSpPr>
            <p:grpSpPr>
              <a:xfrm rot="17825341">
                <a:off x="2138269" y="4101342"/>
                <a:ext cx="164590" cy="384859"/>
                <a:chOff x="2168594" y="4130363"/>
                <a:chExt cx="172209" cy="402674"/>
              </a:xfrm>
              <a:grpFill/>
            </p:grpSpPr>
            <p:sp>
              <p:nvSpPr>
                <p:cNvPr id="265" name="平行四辺形 264"/>
                <p:cNvSpPr/>
                <p:nvPr/>
              </p:nvSpPr>
              <p:spPr>
                <a:xfrm rot="900000">
                  <a:off x="2206411" y="4130363"/>
                  <a:ext cx="134392" cy="360040"/>
                </a:xfrm>
                <a:prstGeom prst="parallelogram">
                  <a:avLst>
                    <a:gd name="adj" fmla="val 36735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srgbClr val="00B0F0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66" name="円/楕円 265"/>
                <p:cNvSpPr/>
                <p:nvPr/>
              </p:nvSpPr>
              <p:spPr>
                <a:xfrm rot="17121528">
                  <a:off x="2150969" y="4445576"/>
                  <a:ext cx="105086" cy="69836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srgbClr val="00B0F0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285" name="グループ化 284"/>
          <p:cNvGrpSpPr/>
          <p:nvPr/>
        </p:nvGrpSpPr>
        <p:grpSpPr>
          <a:xfrm>
            <a:off x="884019" y="4708212"/>
            <a:ext cx="1132938" cy="1605901"/>
            <a:chOff x="6342970" y="3425957"/>
            <a:chExt cx="901552" cy="1277919"/>
          </a:xfrm>
          <a:solidFill>
            <a:sysClr val="window" lastClr="FFFFFF">
              <a:lumMod val="50000"/>
            </a:sysClr>
          </a:solidFill>
        </p:grpSpPr>
        <p:grpSp>
          <p:nvGrpSpPr>
            <p:cNvPr id="286" name="グループ化 285"/>
            <p:cNvGrpSpPr/>
            <p:nvPr/>
          </p:nvGrpSpPr>
          <p:grpSpPr>
            <a:xfrm>
              <a:off x="6521541" y="4130962"/>
              <a:ext cx="220987" cy="572914"/>
              <a:chOff x="6355353" y="4130962"/>
              <a:chExt cx="220987" cy="572914"/>
            </a:xfrm>
            <a:grpFill/>
          </p:grpSpPr>
          <p:sp>
            <p:nvSpPr>
              <p:cNvPr id="307" name="片側の 2 つの角を丸めた四角形 306"/>
              <p:cNvSpPr/>
              <p:nvPr/>
            </p:nvSpPr>
            <p:spPr>
              <a:xfrm>
                <a:off x="6451672" y="4549094"/>
                <a:ext cx="102393" cy="73819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08" name="平行四辺形 307"/>
              <p:cNvSpPr/>
              <p:nvPr/>
            </p:nvSpPr>
            <p:spPr>
              <a:xfrm>
                <a:off x="6451361" y="4130962"/>
                <a:ext cx="124979" cy="432693"/>
              </a:xfrm>
              <a:prstGeom prst="parallelogram">
                <a:avLst>
                  <a:gd name="adj" fmla="val 15473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09" name="平行四辺形 308"/>
              <p:cNvSpPr/>
              <p:nvPr/>
            </p:nvSpPr>
            <p:spPr>
              <a:xfrm flipH="1">
                <a:off x="6355353" y="4131607"/>
                <a:ext cx="148977" cy="504056"/>
              </a:xfrm>
              <a:prstGeom prst="parallelogram">
                <a:avLst>
                  <a:gd name="adj" fmla="val 22336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10" name="片側の 2 つの角を丸めた四角形 309"/>
              <p:cNvSpPr/>
              <p:nvPr/>
            </p:nvSpPr>
            <p:spPr>
              <a:xfrm>
                <a:off x="6392283" y="4619560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87" name="グループ化 286"/>
            <p:cNvGrpSpPr/>
            <p:nvPr/>
          </p:nvGrpSpPr>
          <p:grpSpPr>
            <a:xfrm>
              <a:off x="6342970" y="3425957"/>
              <a:ext cx="901552" cy="970921"/>
              <a:chOff x="1712640" y="3810327"/>
              <a:chExt cx="901552" cy="970921"/>
            </a:xfrm>
            <a:grpFill/>
          </p:grpSpPr>
          <p:grpSp>
            <p:nvGrpSpPr>
              <p:cNvPr id="288" name="グループ化 287"/>
              <p:cNvGrpSpPr/>
              <p:nvPr/>
            </p:nvGrpSpPr>
            <p:grpSpPr>
              <a:xfrm>
                <a:off x="1712640" y="3810327"/>
                <a:ext cx="431286" cy="970921"/>
                <a:chOff x="6480683" y="4944952"/>
                <a:chExt cx="431286" cy="970921"/>
              </a:xfrm>
              <a:grpFill/>
            </p:grpSpPr>
            <p:grpSp>
              <p:nvGrpSpPr>
                <p:cNvPr id="298" name="グループ化 297"/>
                <p:cNvGrpSpPr/>
                <p:nvPr/>
              </p:nvGrpSpPr>
              <p:grpSpPr>
                <a:xfrm>
                  <a:off x="6480683" y="4944952"/>
                  <a:ext cx="431286" cy="970921"/>
                  <a:chOff x="5868123" y="4617818"/>
                  <a:chExt cx="431286" cy="970921"/>
                </a:xfrm>
                <a:grpFill/>
              </p:grpSpPr>
              <p:grpSp>
                <p:nvGrpSpPr>
                  <p:cNvPr id="300" name="グループ化 299"/>
                  <p:cNvGrpSpPr/>
                  <p:nvPr/>
                </p:nvGrpSpPr>
                <p:grpSpPr>
                  <a:xfrm>
                    <a:off x="5882117" y="4617818"/>
                    <a:ext cx="417292" cy="774086"/>
                    <a:chOff x="5579824" y="3230978"/>
                    <a:chExt cx="417292" cy="774086"/>
                  </a:xfrm>
                  <a:grpFill/>
                </p:grpSpPr>
                <p:sp>
                  <p:nvSpPr>
                    <p:cNvPr id="303" name="平行四辺形 302"/>
                    <p:cNvSpPr/>
                    <p:nvPr/>
                  </p:nvSpPr>
                  <p:spPr>
                    <a:xfrm rot="900000">
                      <a:off x="5617641" y="3551014"/>
                      <a:ext cx="134392" cy="360040"/>
                    </a:xfrm>
                    <a:prstGeom prst="parallelogram">
                      <a:avLst>
                        <a:gd name="adj" fmla="val 36735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304" name="円/楕円 303"/>
                    <p:cNvSpPr/>
                    <p:nvPr/>
                  </p:nvSpPr>
                  <p:spPr>
                    <a:xfrm>
                      <a:off x="5745088" y="3230978"/>
                      <a:ext cx="216024" cy="270030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305" name="片側の 2 つの角を丸めた四角形 304"/>
                    <p:cNvSpPr/>
                    <p:nvPr/>
                  </p:nvSpPr>
                  <p:spPr>
                    <a:xfrm>
                      <a:off x="5709084" y="3501008"/>
                      <a:ext cx="288032" cy="504056"/>
                    </a:xfrm>
                    <a:prstGeom prst="round2SameRect">
                      <a:avLst>
                        <a:gd name="adj1" fmla="val 26588"/>
                        <a:gd name="adj2" fmla="val 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306" name="円/楕円 305"/>
                    <p:cNvSpPr/>
                    <p:nvPr/>
                  </p:nvSpPr>
                  <p:spPr>
                    <a:xfrm rot="17121528">
                      <a:off x="5562199" y="3866227"/>
                      <a:ext cx="105086" cy="69836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301" name="台形 300"/>
                  <p:cNvSpPr/>
                  <p:nvPr/>
                </p:nvSpPr>
                <p:spPr>
                  <a:xfrm>
                    <a:off x="5868123" y="5372914"/>
                    <a:ext cx="100192" cy="215825"/>
                  </a:xfrm>
                  <a:prstGeom prst="trapezoid">
                    <a:avLst>
                      <a:gd name="adj" fmla="val 1787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02" name="片側の 2 つの角を丸めた四角形 301"/>
                  <p:cNvSpPr/>
                  <p:nvPr/>
                </p:nvSpPr>
                <p:spPr>
                  <a:xfrm>
                    <a:off x="5906567" y="5328712"/>
                    <a:ext cx="21807" cy="76596"/>
                  </a:xfrm>
                  <a:prstGeom prst="round2SameRect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99" name="二等辺三角形 135"/>
                <p:cNvSpPr/>
                <p:nvPr/>
              </p:nvSpPr>
              <p:spPr>
                <a:xfrm rot="10800000">
                  <a:off x="6729659" y="5150117"/>
                  <a:ext cx="87070" cy="45719"/>
                </a:xfrm>
                <a:custGeom>
                  <a:avLst/>
                  <a:gdLst>
                    <a:gd name="connsiteX0" fmla="*/ 0 w 115098"/>
                    <a:gd name="connsiteY0" fmla="*/ 63099 h 63099"/>
                    <a:gd name="connsiteX1" fmla="*/ 57549 w 115098"/>
                    <a:gd name="connsiteY1" fmla="*/ 0 h 63099"/>
                    <a:gd name="connsiteX2" fmla="*/ 115098 w 115098"/>
                    <a:gd name="connsiteY2" fmla="*/ 63099 h 63099"/>
                    <a:gd name="connsiteX3" fmla="*/ 0 w 115098"/>
                    <a:gd name="connsiteY3" fmla="*/ 63099 h 63099"/>
                    <a:gd name="connsiteX0" fmla="*/ 0 w 115098"/>
                    <a:gd name="connsiteY0" fmla="*/ 63099 h 63099"/>
                    <a:gd name="connsiteX1" fmla="*/ 57549 w 115098"/>
                    <a:gd name="connsiteY1" fmla="*/ 0 h 63099"/>
                    <a:gd name="connsiteX2" fmla="*/ 115098 w 115098"/>
                    <a:gd name="connsiteY2" fmla="*/ 63099 h 63099"/>
                    <a:gd name="connsiteX3" fmla="*/ 0 w 115098"/>
                    <a:gd name="connsiteY3" fmla="*/ 63099 h 6309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15098" h="63099">
                      <a:moveTo>
                        <a:pt x="0" y="63099"/>
                      </a:moveTo>
                      <a:cubicBezTo>
                        <a:pt x="19183" y="42066"/>
                        <a:pt x="23126" y="-78"/>
                        <a:pt x="57549" y="0"/>
                      </a:cubicBezTo>
                      <a:cubicBezTo>
                        <a:pt x="91972" y="78"/>
                        <a:pt x="95915" y="42066"/>
                        <a:pt x="115098" y="63099"/>
                      </a:cubicBezTo>
                      <a:lnTo>
                        <a:pt x="0" y="63099"/>
                      </a:lnTo>
                      <a:close/>
                    </a:path>
                  </a:pathLst>
                </a:custGeom>
                <a:solidFill>
                  <a:sysClr val="window" lastClr="FFFFFF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89" name="グループ化 288"/>
              <p:cNvGrpSpPr/>
              <p:nvPr/>
            </p:nvGrpSpPr>
            <p:grpSpPr>
              <a:xfrm>
                <a:off x="2392827" y="4402086"/>
                <a:ext cx="221365" cy="257050"/>
                <a:chOff x="2141114" y="3687684"/>
                <a:chExt cx="221365" cy="257050"/>
              </a:xfrm>
              <a:grpFill/>
            </p:grpSpPr>
            <p:sp>
              <p:nvSpPr>
                <p:cNvPr id="293" name="正方形/長方形 292"/>
                <p:cNvSpPr/>
                <p:nvPr/>
              </p:nvSpPr>
              <p:spPr>
                <a:xfrm rot="1766531">
                  <a:off x="2141114" y="3911688"/>
                  <a:ext cx="99695" cy="22212"/>
                </a:xfrm>
                <a:prstGeom prst="rect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94" name="月 293"/>
                <p:cNvSpPr/>
                <p:nvPr/>
              </p:nvSpPr>
              <p:spPr>
                <a:xfrm>
                  <a:off x="2281944" y="3687684"/>
                  <a:ext cx="47813" cy="112227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95" name="月 294"/>
                <p:cNvSpPr/>
                <p:nvPr/>
              </p:nvSpPr>
              <p:spPr>
                <a:xfrm rot="11578252">
                  <a:off x="2314666" y="3762498"/>
                  <a:ext cx="47813" cy="112227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96" name="月 295"/>
                <p:cNvSpPr/>
                <p:nvPr/>
              </p:nvSpPr>
              <p:spPr>
                <a:xfrm>
                  <a:off x="2225315" y="3757692"/>
                  <a:ext cx="47813" cy="112227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97" name="月 296"/>
                <p:cNvSpPr/>
                <p:nvPr/>
              </p:nvSpPr>
              <p:spPr>
                <a:xfrm rot="11578252">
                  <a:off x="2258037" y="3832507"/>
                  <a:ext cx="47813" cy="112227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90" name="グループ化 289"/>
              <p:cNvGrpSpPr/>
              <p:nvPr/>
            </p:nvGrpSpPr>
            <p:grpSpPr>
              <a:xfrm rot="17825341">
                <a:off x="2138269" y="4101342"/>
                <a:ext cx="164590" cy="384859"/>
                <a:chOff x="2168594" y="4130363"/>
                <a:chExt cx="172209" cy="402674"/>
              </a:xfrm>
              <a:grpFill/>
            </p:grpSpPr>
            <p:sp>
              <p:nvSpPr>
                <p:cNvPr id="291" name="平行四辺形 290"/>
                <p:cNvSpPr/>
                <p:nvPr/>
              </p:nvSpPr>
              <p:spPr>
                <a:xfrm rot="900000">
                  <a:off x="2206411" y="4130363"/>
                  <a:ext cx="134392" cy="360040"/>
                </a:xfrm>
                <a:prstGeom prst="parallelogram">
                  <a:avLst>
                    <a:gd name="adj" fmla="val 36735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92" name="円/楕円 291"/>
                <p:cNvSpPr/>
                <p:nvPr/>
              </p:nvSpPr>
              <p:spPr>
                <a:xfrm rot="17121528">
                  <a:off x="2150969" y="4445576"/>
                  <a:ext cx="105086" cy="69836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311" name="グループ化 310"/>
          <p:cNvGrpSpPr/>
          <p:nvPr/>
        </p:nvGrpSpPr>
        <p:grpSpPr>
          <a:xfrm>
            <a:off x="6301906" y="4705293"/>
            <a:ext cx="1103996" cy="1601412"/>
            <a:chOff x="7458497" y="3422120"/>
            <a:chExt cx="878521" cy="1274347"/>
          </a:xfrm>
        </p:grpSpPr>
        <p:grpSp>
          <p:nvGrpSpPr>
            <p:cNvPr id="312" name="グループ化 311"/>
            <p:cNvGrpSpPr/>
            <p:nvPr/>
          </p:nvGrpSpPr>
          <p:grpSpPr>
            <a:xfrm>
              <a:off x="7458497" y="3422120"/>
              <a:ext cx="491395" cy="1274347"/>
              <a:chOff x="5316383" y="4617818"/>
              <a:chExt cx="491395" cy="1274347"/>
            </a:xfrm>
          </p:grpSpPr>
          <p:grpSp>
            <p:nvGrpSpPr>
              <p:cNvPr id="323" name="グループ化 322"/>
              <p:cNvGrpSpPr/>
              <p:nvPr/>
            </p:nvGrpSpPr>
            <p:grpSpPr>
              <a:xfrm>
                <a:off x="5316383" y="4617818"/>
                <a:ext cx="450329" cy="1274347"/>
                <a:chOff x="3360068" y="3230978"/>
                <a:chExt cx="450329" cy="1274347"/>
              </a:xfrm>
            </p:grpSpPr>
            <p:grpSp>
              <p:nvGrpSpPr>
                <p:cNvPr id="327" name="グループ化 326"/>
                <p:cNvGrpSpPr/>
                <p:nvPr/>
              </p:nvGrpSpPr>
              <p:grpSpPr>
                <a:xfrm>
                  <a:off x="3360068" y="3230978"/>
                  <a:ext cx="417292" cy="1274347"/>
                  <a:chOff x="5579824" y="3230978"/>
                  <a:chExt cx="417292" cy="1274347"/>
                </a:xfrm>
                <a:solidFill>
                  <a:srgbClr val="FF6699"/>
                </a:solidFill>
              </p:grpSpPr>
              <p:sp>
                <p:nvSpPr>
                  <p:cNvPr id="329" name="片側の 2 つの角を丸めた四角形 328"/>
                  <p:cNvSpPr/>
                  <p:nvPr/>
                </p:nvSpPr>
                <p:spPr>
                  <a:xfrm>
                    <a:off x="5846401" y="4350543"/>
                    <a:ext cx="82480" cy="73819"/>
                  </a:xfrm>
                  <a:prstGeom prst="round2SameRect">
                    <a:avLst>
                      <a:gd name="adj1" fmla="val 50000"/>
                      <a:gd name="adj2" fmla="val 24807"/>
                    </a:avLst>
                  </a:prstGeom>
                  <a:solidFill>
                    <a:srgbClr val="FF0066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30" name="平行四辺形 329"/>
                  <p:cNvSpPr/>
                  <p:nvPr/>
                </p:nvSpPr>
                <p:spPr>
                  <a:xfrm rot="900000">
                    <a:off x="5617641" y="3551014"/>
                    <a:ext cx="134392" cy="360040"/>
                  </a:xfrm>
                  <a:prstGeom prst="parallelogram">
                    <a:avLst>
                      <a:gd name="adj" fmla="val 36735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31" name="平行四辺形 330"/>
                  <p:cNvSpPr/>
                  <p:nvPr/>
                </p:nvSpPr>
                <p:spPr>
                  <a:xfrm>
                    <a:off x="5860358" y="3942209"/>
                    <a:ext cx="67004" cy="432148"/>
                  </a:xfrm>
                  <a:prstGeom prst="parallelogram">
                    <a:avLst>
                      <a:gd name="adj" fmla="val 15473"/>
                    </a:avLst>
                  </a:prstGeom>
                  <a:solidFill>
                    <a:srgbClr val="FF0066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32" name="円/楕円 331"/>
                  <p:cNvSpPr/>
                  <p:nvPr/>
                </p:nvSpPr>
                <p:spPr>
                  <a:xfrm>
                    <a:off x="5745088" y="3230978"/>
                    <a:ext cx="216024" cy="270030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33" name="平行四辺形 332"/>
                  <p:cNvSpPr/>
                  <p:nvPr/>
                </p:nvSpPr>
                <p:spPr>
                  <a:xfrm flipH="1">
                    <a:off x="5775682" y="3949724"/>
                    <a:ext cx="92148" cy="504056"/>
                  </a:xfrm>
                  <a:prstGeom prst="parallelogram">
                    <a:avLst>
                      <a:gd name="adj" fmla="val 22336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34" name="片側の 2 つの角を丸めた四角形 333"/>
                  <p:cNvSpPr/>
                  <p:nvPr/>
                </p:nvSpPr>
                <p:spPr>
                  <a:xfrm>
                    <a:off x="5709084" y="3501008"/>
                    <a:ext cx="288032" cy="417487"/>
                  </a:xfrm>
                  <a:prstGeom prst="round2SameRect">
                    <a:avLst>
                      <a:gd name="adj1" fmla="val 26588"/>
                      <a:gd name="adj2" fmla="val 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35" name="円/楕円 334"/>
                  <p:cNvSpPr/>
                  <p:nvPr/>
                </p:nvSpPr>
                <p:spPr>
                  <a:xfrm rot="17121528">
                    <a:off x="5562199" y="3866227"/>
                    <a:ext cx="105086" cy="69836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36" name="片側の 2 つの角を丸めた四角形 335"/>
                  <p:cNvSpPr/>
                  <p:nvPr/>
                </p:nvSpPr>
                <p:spPr>
                  <a:xfrm>
                    <a:off x="5783768" y="4421009"/>
                    <a:ext cx="95970" cy="84316"/>
                  </a:xfrm>
                  <a:prstGeom prst="round2SameRect">
                    <a:avLst>
                      <a:gd name="adj1" fmla="val 50000"/>
                      <a:gd name="adj2" fmla="val 24807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328" name="台形 327"/>
                <p:cNvSpPr/>
                <p:nvPr/>
              </p:nvSpPr>
              <p:spPr>
                <a:xfrm>
                  <a:off x="3450357" y="3860974"/>
                  <a:ext cx="360040" cy="329934"/>
                </a:xfrm>
                <a:prstGeom prst="trapezoid">
                  <a:avLst>
                    <a:gd name="adj" fmla="val 17783"/>
                  </a:avLst>
                </a:prstGeom>
                <a:solidFill>
                  <a:srgbClr val="FF6699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324" name="グループ化 323"/>
              <p:cNvGrpSpPr/>
              <p:nvPr/>
            </p:nvGrpSpPr>
            <p:grpSpPr>
              <a:xfrm>
                <a:off x="5721101" y="4916006"/>
                <a:ext cx="86677" cy="498245"/>
                <a:chOff x="4764043" y="4916006"/>
                <a:chExt cx="86677" cy="498245"/>
              </a:xfrm>
            </p:grpSpPr>
            <p:sp>
              <p:nvSpPr>
                <p:cNvPr id="325" name="台形 324"/>
                <p:cNvSpPr/>
                <p:nvPr/>
              </p:nvSpPr>
              <p:spPr>
                <a:xfrm rot="21269089">
                  <a:off x="4764043" y="5221066"/>
                  <a:ext cx="86677" cy="193185"/>
                </a:xfrm>
                <a:prstGeom prst="trapezoid">
                  <a:avLst>
                    <a:gd name="adj" fmla="val 16758"/>
                  </a:avLst>
                </a:prstGeom>
                <a:solidFill>
                  <a:srgbClr val="FF6699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26" name="角丸四角形 325"/>
                <p:cNvSpPr/>
                <p:nvPr/>
              </p:nvSpPr>
              <p:spPr>
                <a:xfrm rot="21053151">
                  <a:off x="4779449" y="4916006"/>
                  <a:ext cx="18147" cy="34743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6699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grpSp>
          <p:nvGrpSpPr>
            <p:cNvPr id="313" name="グループ化 312"/>
            <p:cNvGrpSpPr/>
            <p:nvPr/>
          </p:nvGrpSpPr>
          <p:grpSpPr>
            <a:xfrm>
              <a:off x="7750960" y="3814394"/>
              <a:ext cx="586058" cy="447659"/>
              <a:chOff x="8390461" y="3827107"/>
              <a:chExt cx="586058" cy="447659"/>
            </a:xfrm>
            <a:solidFill>
              <a:srgbClr val="FF6699"/>
            </a:solidFill>
          </p:grpSpPr>
          <p:grpSp>
            <p:nvGrpSpPr>
              <p:cNvPr id="314" name="グループ化 313"/>
              <p:cNvGrpSpPr/>
              <p:nvPr/>
            </p:nvGrpSpPr>
            <p:grpSpPr>
              <a:xfrm>
                <a:off x="8755154" y="4017716"/>
                <a:ext cx="221365" cy="257050"/>
                <a:chOff x="2141114" y="3687684"/>
                <a:chExt cx="221365" cy="257050"/>
              </a:xfrm>
              <a:grpFill/>
            </p:grpSpPr>
            <p:sp>
              <p:nvSpPr>
                <p:cNvPr id="318" name="正方形/長方形 317"/>
                <p:cNvSpPr/>
                <p:nvPr/>
              </p:nvSpPr>
              <p:spPr>
                <a:xfrm rot="1766531">
                  <a:off x="2141114" y="3911688"/>
                  <a:ext cx="99695" cy="22212"/>
                </a:xfrm>
                <a:prstGeom prst="rect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19" name="月 318"/>
                <p:cNvSpPr/>
                <p:nvPr/>
              </p:nvSpPr>
              <p:spPr>
                <a:xfrm>
                  <a:off x="2281944" y="3687684"/>
                  <a:ext cx="47813" cy="112227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20" name="月 319"/>
                <p:cNvSpPr/>
                <p:nvPr/>
              </p:nvSpPr>
              <p:spPr>
                <a:xfrm rot="11578252">
                  <a:off x="2314666" y="3762498"/>
                  <a:ext cx="47813" cy="112227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21" name="月 320"/>
                <p:cNvSpPr/>
                <p:nvPr/>
              </p:nvSpPr>
              <p:spPr>
                <a:xfrm>
                  <a:off x="2225315" y="3757692"/>
                  <a:ext cx="47813" cy="112227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22" name="月 321"/>
                <p:cNvSpPr/>
                <p:nvPr/>
              </p:nvSpPr>
              <p:spPr>
                <a:xfrm rot="11578252">
                  <a:off x="2258037" y="3832507"/>
                  <a:ext cx="47813" cy="112227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315" name="グループ化 314"/>
              <p:cNvGrpSpPr/>
              <p:nvPr/>
            </p:nvGrpSpPr>
            <p:grpSpPr>
              <a:xfrm rot="17825341">
                <a:off x="8500596" y="3716972"/>
                <a:ext cx="164590" cy="384859"/>
                <a:chOff x="2168594" y="4130363"/>
                <a:chExt cx="172209" cy="402674"/>
              </a:xfrm>
              <a:grpFill/>
            </p:grpSpPr>
            <p:sp>
              <p:nvSpPr>
                <p:cNvPr id="316" name="平行四辺形 315"/>
                <p:cNvSpPr/>
                <p:nvPr/>
              </p:nvSpPr>
              <p:spPr>
                <a:xfrm rot="900000">
                  <a:off x="2206411" y="4130363"/>
                  <a:ext cx="134392" cy="360040"/>
                </a:xfrm>
                <a:prstGeom prst="parallelogram">
                  <a:avLst>
                    <a:gd name="adj" fmla="val 36735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17" name="円/楕円 316"/>
                <p:cNvSpPr/>
                <p:nvPr/>
              </p:nvSpPr>
              <p:spPr>
                <a:xfrm rot="17121528">
                  <a:off x="2150969" y="4445576"/>
                  <a:ext cx="105086" cy="69836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337" name="グループ化 336"/>
          <p:cNvGrpSpPr/>
          <p:nvPr/>
        </p:nvGrpSpPr>
        <p:grpSpPr>
          <a:xfrm>
            <a:off x="8155032" y="4705293"/>
            <a:ext cx="1100396" cy="1601412"/>
            <a:chOff x="8213099" y="3422120"/>
            <a:chExt cx="875656" cy="1274347"/>
          </a:xfrm>
        </p:grpSpPr>
        <p:grpSp>
          <p:nvGrpSpPr>
            <p:cNvPr id="338" name="グループ化 337"/>
            <p:cNvGrpSpPr/>
            <p:nvPr/>
          </p:nvGrpSpPr>
          <p:grpSpPr>
            <a:xfrm>
              <a:off x="8213099" y="3422120"/>
              <a:ext cx="491395" cy="1274347"/>
              <a:chOff x="5316383" y="4617818"/>
              <a:chExt cx="491395" cy="1274347"/>
            </a:xfrm>
            <a:solidFill>
              <a:srgbClr val="FF9933"/>
            </a:solidFill>
          </p:grpSpPr>
          <p:grpSp>
            <p:nvGrpSpPr>
              <p:cNvPr id="349" name="グループ化 348"/>
              <p:cNvGrpSpPr/>
              <p:nvPr/>
            </p:nvGrpSpPr>
            <p:grpSpPr>
              <a:xfrm>
                <a:off x="5316383" y="4617818"/>
                <a:ext cx="450329" cy="1274347"/>
                <a:chOff x="3360068" y="3230978"/>
                <a:chExt cx="450329" cy="1274347"/>
              </a:xfrm>
              <a:grpFill/>
            </p:grpSpPr>
            <p:grpSp>
              <p:nvGrpSpPr>
                <p:cNvPr id="353" name="グループ化 352"/>
                <p:cNvGrpSpPr/>
                <p:nvPr/>
              </p:nvGrpSpPr>
              <p:grpSpPr>
                <a:xfrm>
                  <a:off x="3360068" y="3230978"/>
                  <a:ext cx="417292" cy="1274347"/>
                  <a:chOff x="5579824" y="3230978"/>
                  <a:chExt cx="417292" cy="1274347"/>
                </a:xfrm>
                <a:grpFill/>
              </p:grpSpPr>
              <p:sp>
                <p:nvSpPr>
                  <p:cNvPr id="355" name="片側の 2 つの角を丸めた四角形 354"/>
                  <p:cNvSpPr/>
                  <p:nvPr/>
                </p:nvSpPr>
                <p:spPr>
                  <a:xfrm>
                    <a:off x="5846401" y="4350543"/>
                    <a:ext cx="82480" cy="73819"/>
                  </a:xfrm>
                  <a:prstGeom prst="round2SameRect">
                    <a:avLst>
                      <a:gd name="adj1" fmla="val 50000"/>
                      <a:gd name="adj2" fmla="val 24807"/>
                    </a:avLst>
                  </a:prstGeom>
                  <a:solidFill>
                    <a:srgbClr val="F79646">
                      <a:lumMod val="75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56" name="平行四辺形 355"/>
                  <p:cNvSpPr/>
                  <p:nvPr/>
                </p:nvSpPr>
                <p:spPr>
                  <a:xfrm rot="900000">
                    <a:off x="5617641" y="3551014"/>
                    <a:ext cx="134392" cy="360040"/>
                  </a:xfrm>
                  <a:prstGeom prst="parallelogram">
                    <a:avLst>
                      <a:gd name="adj" fmla="val 36735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57" name="平行四辺形 356"/>
                  <p:cNvSpPr/>
                  <p:nvPr/>
                </p:nvSpPr>
                <p:spPr>
                  <a:xfrm>
                    <a:off x="5860358" y="3942209"/>
                    <a:ext cx="67004" cy="432148"/>
                  </a:xfrm>
                  <a:prstGeom prst="parallelogram">
                    <a:avLst>
                      <a:gd name="adj" fmla="val 15473"/>
                    </a:avLst>
                  </a:prstGeom>
                  <a:solidFill>
                    <a:srgbClr val="F79646">
                      <a:lumMod val="75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58" name="円/楕円 357"/>
                  <p:cNvSpPr/>
                  <p:nvPr/>
                </p:nvSpPr>
                <p:spPr>
                  <a:xfrm>
                    <a:off x="5745088" y="3230978"/>
                    <a:ext cx="216024" cy="270030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59" name="平行四辺形 358"/>
                  <p:cNvSpPr/>
                  <p:nvPr/>
                </p:nvSpPr>
                <p:spPr>
                  <a:xfrm flipH="1">
                    <a:off x="5775682" y="3949724"/>
                    <a:ext cx="92148" cy="504056"/>
                  </a:xfrm>
                  <a:prstGeom prst="parallelogram">
                    <a:avLst>
                      <a:gd name="adj" fmla="val 22336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60" name="片側の 2 つの角を丸めた四角形 359"/>
                  <p:cNvSpPr/>
                  <p:nvPr/>
                </p:nvSpPr>
                <p:spPr>
                  <a:xfrm>
                    <a:off x="5709084" y="3501008"/>
                    <a:ext cx="288032" cy="417487"/>
                  </a:xfrm>
                  <a:prstGeom prst="round2SameRect">
                    <a:avLst>
                      <a:gd name="adj1" fmla="val 26588"/>
                      <a:gd name="adj2" fmla="val 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61" name="円/楕円 360"/>
                  <p:cNvSpPr/>
                  <p:nvPr/>
                </p:nvSpPr>
                <p:spPr>
                  <a:xfrm rot="17121528">
                    <a:off x="5562199" y="3866227"/>
                    <a:ext cx="105086" cy="69836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62" name="片側の 2 つの角を丸めた四角形 361"/>
                  <p:cNvSpPr/>
                  <p:nvPr/>
                </p:nvSpPr>
                <p:spPr>
                  <a:xfrm>
                    <a:off x="5783768" y="4421009"/>
                    <a:ext cx="95970" cy="84316"/>
                  </a:xfrm>
                  <a:prstGeom prst="round2SameRect">
                    <a:avLst>
                      <a:gd name="adj1" fmla="val 50000"/>
                      <a:gd name="adj2" fmla="val 24807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354" name="台形 353"/>
                <p:cNvSpPr/>
                <p:nvPr/>
              </p:nvSpPr>
              <p:spPr>
                <a:xfrm>
                  <a:off x="3450357" y="3860974"/>
                  <a:ext cx="360040" cy="329934"/>
                </a:xfrm>
                <a:prstGeom prst="trapezoid">
                  <a:avLst>
                    <a:gd name="adj" fmla="val 17783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350" name="グループ化 349"/>
              <p:cNvGrpSpPr/>
              <p:nvPr/>
            </p:nvGrpSpPr>
            <p:grpSpPr>
              <a:xfrm>
                <a:off x="5721101" y="4916006"/>
                <a:ext cx="86677" cy="498245"/>
                <a:chOff x="4764043" y="4916006"/>
                <a:chExt cx="86677" cy="498245"/>
              </a:xfrm>
              <a:grpFill/>
            </p:grpSpPr>
            <p:sp>
              <p:nvSpPr>
                <p:cNvPr id="351" name="台形 350"/>
                <p:cNvSpPr/>
                <p:nvPr/>
              </p:nvSpPr>
              <p:spPr>
                <a:xfrm rot="21269089">
                  <a:off x="4764043" y="5221066"/>
                  <a:ext cx="86677" cy="193185"/>
                </a:xfrm>
                <a:prstGeom prst="trapezoid">
                  <a:avLst>
                    <a:gd name="adj" fmla="val 16758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52" name="角丸四角形 351"/>
                <p:cNvSpPr/>
                <p:nvPr/>
              </p:nvSpPr>
              <p:spPr>
                <a:xfrm rot="21053151">
                  <a:off x="4779449" y="4916006"/>
                  <a:ext cx="18147" cy="347436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grpSp>
          <p:nvGrpSpPr>
            <p:cNvPr id="339" name="グループ化 338"/>
            <p:cNvGrpSpPr/>
            <p:nvPr/>
          </p:nvGrpSpPr>
          <p:grpSpPr>
            <a:xfrm>
              <a:off x="8502697" y="3814394"/>
              <a:ext cx="586058" cy="447659"/>
              <a:chOff x="8390461" y="3827107"/>
              <a:chExt cx="586058" cy="447659"/>
            </a:xfrm>
            <a:solidFill>
              <a:srgbClr val="FF9933"/>
            </a:solidFill>
          </p:grpSpPr>
          <p:grpSp>
            <p:nvGrpSpPr>
              <p:cNvPr id="340" name="グループ化 339"/>
              <p:cNvGrpSpPr/>
              <p:nvPr/>
            </p:nvGrpSpPr>
            <p:grpSpPr>
              <a:xfrm>
                <a:off x="8755154" y="4017716"/>
                <a:ext cx="221365" cy="257050"/>
                <a:chOff x="2141114" y="3687684"/>
                <a:chExt cx="221365" cy="257050"/>
              </a:xfrm>
              <a:grpFill/>
            </p:grpSpPr>
            <p:sp>
              <p:nvSpPr>
                <p:cNvPr id="344" name="正方形/長方形 343"/>
                <p:cNvSpPr/>
                <p:nvPr/>
              </p:nvSpPr>
              <p:spPr>
                <a:xfrm rot="1766531">
                  <a:off x="2141114" y="3911688"/>
                  <a:ext cx="99695" cy="22212"/>
                </a:xfrm>
                <a:prstGeom prst="rect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45" name="月 344"/>
                <p:cNvSpPr/>
                <p:nvPr/>
              </p:nvSpPr>
              <p:spPr>
                <a:xfrm>
                  <a:off x="2281944" y="3687684"/>
                  <a:ext cx="47813" cy="112227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46" name="月 345"/>
                <p:cNvSpPr/>
                <p:nvPr/>
              </p:nvSpPr>
              <p:spPr>
                <a:xfrm rot="11578252">
                  <a:off x="2314666" y="3762498"/>
                  <a:ext cx="47813" cy="112227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47" name="月 346"/>
                <p:cNvSpPr/>
                <p:nvPr/>
              </p:nvSpPr>
              <p:spPr>
                <a:xfrm>
                  <a:off x="2225315" y="3757692"/>
                  <a:ext cx="47813" cy="112227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48" name="月 347"/>
                <p:cNvSpPr/>
                <p:nvPr/>
              </p:nvSpPr>
              <p:spPr>
                <a:xfrm rot="11578252">
                  <a:off x="2258037" y="3832507"/>
                  <a:ext cx="47813" cy="112227"/>
                </a:xfrm>
                <a:prstGeom prst="moon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341" name="グループ化 340"/>
              <p:cNvGrpSpPr/>
              <p:nvPr/>
            </p:nvGrpSpPr>
            <p:grpSpPr>
              <a:xfrm rot="17825341">
                <a:off x="8500596" y="3716972"/>
                <a:ext cx="164590" cy="384859"/>
                <a:chOff x="2168594" y="4130363"/>
                <a:chExt cx="172209" cy="402674"/>
              </a:xfrm>
              <a:grpFill/>
            </p:grpSpPr>
            <p:sp>
              <p:nvSpPr>
                <p:cNvPr id="342" name="平行四辺形 341"/>
                <p:cNvSpPr/>
                <p:nvPr/>
              </p:nvSpPr>
              <p:spPr>
                <a:xfrm rot="900000">
                  <a:off x="2206411" y="4130363"/>
                  <a:ext cx="134392" cy="360040"/>
                </a:xfrm>
                <a:prstGeom prst="parallelogram">
                  <a:avLst>
                    <a:gd name="adj" fmla="val 36735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43" name="円/楕円 342"/>
                <p:cNvSpPr/>
                <p:nvPr/>
              </p:nvSpPr>
              <p:spPr>
                <a:xfrm rot="17121528">
                  <a:off x="2150969" y="4445576"/>
                  <a:ext cx="105086" cy="69836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32017259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PPTX275_喫煙する人</dc:title>
  <dc:subject>PPTX275_喫煙する人</dc:subject>
  <dc:creator>http://www.digipot.net</dc:creator>
  <cp:lastModifiedBy/>
  <cp:revision>1</cp:revision>
  <dcterms:created xsi:type="dcterms:W3CDTF">2014-01-30T05:12:09Z</dcterms:created>
  <dcterms:modified xsi:type="dcterms:W3CDTF">2015-02-20T02:49:45Z</dcterms:modified>
  <cp:category/>
  <cp:version>1</cp:version>
</cp:coreProperties>
</file>