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9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6600"/>
    <a:srgbClr val="FF3300"/>
    <a:srgbClr val="993300"/>
    <a:srgbClr val="800000"/>
    <a:srgbClr val="000000"/>
    <a:srgbClr val="663300"/>
    <a:srgbClr val="003399"/>
    <a:srgbClr val="FF99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2213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グループ化 101"/>
          <p:cNvGrpSpPr/>
          <p:nvPr/>
        </p:nvGrpSpPr>
        <p:grpSpPr>
          <a:xfrm>
            <a:off x="415626" y="775842"/>
            <a:ext cx="1749559" cy="1740911"/>
            <a:chOff x="4375818" y="2668675"/>
            <a:chExt cx="1749559" cy="1740911"/>
          </a:xfrm>
        </p:grpSpPr>
        <p:sp>
          <p:nvSpPr>
            <p:cNvPr id="107" name="角丸四角形 106"/>
            <p:cNvSpPr/>
            <p:nvPr/>
          </p:nvSpPr>
          <p:spPr bwMode="auto">
            <a:xfrm>
              <a:off x="43758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角丸四角形 107"/>
            <p:cNvSpPr/>
            <p:nvPr/>
          </p:nvSpPr>
          <p:spPr bwMode="auto">
            <a:xfrm>
              <a:off x="44658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/>
            <p:cNvGrpSpPr/>
            <p:nvPr/>
          </p:nvGrpSpPr>
          <p:grpSpPr>
            <a:xfrm>
              <a:off x="4876511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117" name="グループ化 116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157" name="円/楕円 156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角丸四角形 157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9" name="グループ化 158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69" name="角丸四角形 168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角丸四角形 16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0" name="グループ化 159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67" name="角丸四角形 16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角丸四角形 16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" name="グループ化 160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165" name="角丸四角形 16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角丸四角形 16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" name="グループ化 161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163" name="角丸四角形 16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角丸四角形 16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8" name="グループ化 117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134" name="円/楕円 133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角丸四角形 134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6" name="グループ化 135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155" name="角丸四角形 15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角丸四角形 155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7" name="グループ化 136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153" name="角丸四角形 15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角丸四角形 15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8" name="グループ化 137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150" name="角丸四角形 14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角丸四角形 15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9" name="グループ化 138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140" name="角丸四角形 13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角丸四角形 148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16" name="角丸四角形 112"/>
            <p:cNvSpPr/>
            <p:nvPr/>
          </p:nvSpPr>
          <p:spPr bwMode="auto">
            <a:xfrm>
              <a:off x="44581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/>
          <p:cNvGrpSpPr/>
          <p:nvPr/>
        </p:nvGrpSpPr>
        <p:grpSpPr>
          <a:xfrm>
            <a:off x="2311552" y="775842"/>
            <a:ext cx="1971120" cy="1740911"/>
            <a:chOff x="6268118" y="2668675"/>
            <a:chExt cx="1971120" cy="1740911"/>
          </a:xfrm>
        </p:grpSpPr>
        <p:sp>
          <p:nvSpPr>
            <p:cNvPr id="172" name="角丸四角形 171"/>
            <p:cNvSpPr/>
            <p:nvPr/>
          </p:nvSpPr>
          <p:spPr bwMode="auto">
            <a:xfrm>
              <a:off x="62681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角丸四角形 172"/>
            <p:cNvSpPr/>
            <p:nvPr/>
          </p:nvSpPr>
          <p:spPr bwMode="auto">
            <a:xfrm>
              <a:off x="63581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4" name="グループ化 173"/>
            <p:cNvGrpSpPr/>
            <p:nvPr/>
          </p:nvGrpSpPr>
          <p:grpSpPr>
            <a:xfrm flipH="1">
              <a:off x="6990372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176" name="グループ化 175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192" name="円/楕円 191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" name="角丸四角形 192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4" name="グループ化 193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204" name="角丸四角形 20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角丸四角形 20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5" name="グループ化 194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202" name="角丸四角形 201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角丸四角形 202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6" name="グループ化 195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200" name="角丸四角形 19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角丸四角形 20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7" name="グループ化 196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198" name="角丸四角形 197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角丸四角形 198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7" name="グループ化 176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178" name="円/楕円 177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角丸四角形 178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0" name="グループ化 179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190" name="角丸四角形 18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角丸四角形 190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1" name="グループ化 180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188" name="角丸四角形 18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角丸四角形 188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" name="グループ化 181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186" name="角丸四角形 185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角丸四角形 186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3" name="グループ化 182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184" name="角丸四角形 183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角丸四角形 184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75" name="角丸四角形 112"/>
            <p:cNvSpPr/>
            <p:nvPr/>
          </p:nvSpPr>
          <p:spPr bwMode="auto">
            <a:xfrm>
              <a:off x="63504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6" name="グループ化 205"/>
          <p:cNvGrpSpPr/>
          <p:nvPr/>
        </p:nvGrpSpPr>
        <p:grpSpPr>
          <a:xfrm>
            <a:off x="7850116" y="789974"/>
            <a:ext cx="1984994" cy="1740911"/>
            <a:chOff x="6016013" y="2682807"/>
            <a:chExt cx="1984994" cy="1740911"/>
          </a:xfrm>
        </p:grpSpPr>
        <p:grpSp>
          <p:nvGrpSpPr>
            <p:cNvPr id="207" name="グループ化 206"/>
            <p:cNvGrpSpPr/>
            <p:nvPr/>
          </p:nvGrpSpPr>
          <p:grpSpPr>
            <a:xfrm>
              <a:off x="6029887" y="2682807"/>
              <a:ext cx="1971120" cy="1740911"/>
              <a:chOff x="6268118" y="4713375"/>
              <a:chExt cx="1971120" cy="1740911"/>
            </a:xfrm>
          </p:grpSpPr>
          <p:sp>
            <p:nvSpPr>
              <p:cNvPr id="209" name="角丸四角形 208"/>
              <p:cNvSpPr/>
              <p:nvPr/>
            </p:nvSpPr>
            <p:spPr bwMode="auto">
              <a:xfrm>
                <a:off x="6268118" y="4713375"/>
                <a:ext cx="1215136" cy="1700429"/>
              </a:xfrm>
              <a:prstGeom prst="roundRect">
                <a:avLst>
                  <a:gd name="adj" fmla="val 4251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角丸四角形 209"/>
              <p:cNvSpPr/>
              <p:nvPr/>
            </p:nvSpPr>
            <p:spPr bwMode="auto">
              <a:xfrm>
                <a:off x="6358129" y="4791801"/>
                <a:ext cx="1035115" cy="1622003"/>
              </a:xfrm>
              <a:prstGeom prst="roundRect">
                <a:avLst>
                  <a:gd name="adj" fmla="val 4251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1" name="グループ化 210"/>
              <p:cNvGrpSpPr/>
              <p:nvPr/>
            </p:nvGrpSpPr>
            <p:grpSpPr>
              <a:xfrm flipH="1">
                <a:off x="6990372" y="5027593"/>
                <a:ext cx="1248866" cy="1366800"/>
                <a:chOff x="6166077" y="2982893"/>
                <a:chExt cx="1248866" cy="1366800"/>
              </a:xfrm>
            </p:grpSpPr>
            <p:grpSp>
              <p:nvGrpSpPr>
                <p:cNvPr id="213" name="グループ化 212"/>
                <p:cNvGrpSpPr/>
                <p:nvPr/>
              </p:nvGrpSpPr>
              <p:grpSpPr>
                <a:xfrm rot="20963056">
                  <a:off x="6166077" y="2982894"/>
                  <a:ext cx="1248866" cy="1366799"/>
                  <a:chOff x="5774364" y="2641533"/>
                  <a:chExt cx="1637231" cy="1791839"/>
                </a:xfrm>
                <a:solidFill>
                  <a:schemeClr val="tx1"/>
                </a:solidFill>
              </p:grpSpPr>
              <p:sp>
                <p:nvSpPr>
                  <p:cNvPr id="229" name="円/楕円 228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0" name="角丸四角形 229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31" name="グループ化 230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241" name="角丸四角形 240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" name="角丸四角形 241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2" name="グループ化 231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239" name="角丸四角形 238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" name="角丸四角形 239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3" name="グループ化 232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237" name="角丸四角形 236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" name="角丸四角形 237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4" name="グループ化 233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235" name="角丸四角形 234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角丸四角形 235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14" name="グループ化 213"/>
                <p:cNvGrpSpPr/>
                <p:nvPr/>
              </p:nvGrpSpPr>
              <p:grpSpPr>
                <a:xfrm rot="20963056">
                  <a:off x="6166077" y="2982893"/>
                  <a:ext cx="1248866" cy="1366799"/>
                  <a:chOff x="5774364" y="2641533"/>
                  <a:chExt cx="1637231" cy="1791839"/>
                </a:xfrm>
              </p:grpSpPr>
              <p:sp>
                <p:nvSpPr>
                  <p:cNvPr id="215" name="円/楕円 214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6" name="角丸四角形 215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7" name="グループ化 216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227" name="角丸四角形 226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" name="角丸四角形 227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8" name="グループ化 217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225" name="角丸四角形 224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6" name="角丸四角形 225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9" name="グループ化 218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223" name="角丸四角形 222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4" name="角丸四角形 223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0" name="グループ化 219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221" name="角丸四角形 220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2" name="角丸四角形 221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12" name="角丸四角形 112"/>
              <p:cNvSpPr/>
              <p:nvPr/>
            </p:nvSpPr>
            <p:spPr bwMode="auto">
              <a:xfrm>
                <a:off x="6350477" y="4727507"/>
                <a:ext cx="674843" cy="1726779"/>
              </a:xfrm>
              <a:custGeom>
                <a:avLst/>
                <a:gdLst>
                  <a:gd name="connsiteX0" fmla="*/ 0 w 900100"/>
                  <a:gd name="connsiteY0" fmla="*/ 38263 h 1622003"/>
                  <a:gd name="connsiteX1" fmla="*/ 38263 w 900100"/>
                  <a:gd name="connsiteY1" fmla="*/ 0 h 1622003"/>
                  <a:gd name="connsiteX2" fmla="*/ 861837 w 900100"/>
                  <a:gd name="connsiteY2" fmla="*/ 0 h 1622003"/>
                  <a:gd name="connsiteX3" fmla="*/ 900100 w 900100"/>
                  <a:gd name="connsiteY3" fmla="*/ 38263 h 1622003"/>
                  <a:gd name="connsiteX4" fmla="*/ 900100 w 900100"/>
                  <a:gd name="connsiteY4" fmla="*/ 1583740 h 1622003"/>
                  <a:gd name="connsiteX5" fmla="*/ 861837 w 900100"/>
                  <a:gd name="connsiteY5" fmla="*/ 1622003 h 1622003"/>
                  <a:gd name="connsiteX6" fmla="*/ 38263 w 900100"/>
                  <a:gd name="connsiteY6" fmla="*/ 1622003 h 1622003"/>
                  <a:gd name="connsiteX7" fmla="*/ 0 w 900100"/>
                  <a:gd name="connsiteY7" fmla="*/ 1583740 h 1622003"/>
                  <a:gd name="connsiteX8" fmla="*/ 0 w 900100"/>
                  <a:gd name="connsiteY8" fmla="*/ 38263 h 1622003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40645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726779"/>
                  <a:gd name="connsiteX1" fmla="*/ 38263 w 900100"/>
                  <a:gd name="connsiteY1" fmla="*/ 64294 h 1726779"/>
                  <a:gd name="connsiteX2" fmla="*/ 857075 w 900100"/>
                  <a:gd name="connsiteY2" fmla="*/ 0 h 1726779"/>
                  <a:gd name="connsiteX3" fmla="*/ 900100 w 900100"/>
                  <a:gd name="connsiteY3" fmla="*/ 40645 h 1726779"/>
                  <a:gd name="connsiteX4" fmla="*/ 900100 w 900100"/>
                  <a:gd name="connsiteY4" fmla="*/ 1648034 h 1726779"/>
                  <a:gd name="connsiteX5" fmla="*/ 859456 w 900100"/>
                  <a:gd name="connsiteY5" fmla="*/ 1726779 h 1726779"/>
                  <a:gd name="connsiteX6" fmla="*/ 38263 w 900100"/>
                  <a:gd name="connsiteY6" fmla="*/ 1686297 h 1726779"/>
                  <a:gd name="connsiteX7" fmla="*/ 0 w 900100"/>
                  <a:gd name="connsiteY7" fmla="*/ 1648034 h 1726779"/>
                  <a:gd name="connsiteX8" fmla="*/ 0 w 900100"/>
                  <a:gd name="connsiteY8" fmla="*/ 102557 h 1726779"/>
                  <a:gd name="connsiteX0" fmla="*/ 0 w 900100"/>
                  <a:gd name="connsiteY0" fmla="*/ 102557 h 1726779"/>
                  <a:gd name="connsiteX1" fmla="*/ 38263 w 900100"/>
                  <a:gd name="connsiteY1" fmla="*/ 64294 h 1726779"/>
                  <a:gd name="connsiteX2" fmla="*/ 857075 w 900100"/>
                  <a:gd name="connsiteY2" fmla="*/ 0 h 1726779"/>
                  <a:gd name="connsiteX3" fmla="*/ 900100 w 900100"/>
                  <a:gd name="connsiteY3" fmla="*/ 40645 h 1726779"/>
                  <a:gd name="connsiteX4" fmla="*/ 900100 w 900100"/>
                  <a:gd name="connsiteY4" fmla="*/ 1693278 h 1726779"/>
                  <a:gd name="connsiteX5" fmla="*/ 859456 w 900100"/>
                  <a:gd name="connsiteY5" fmla="*/ 1726779 h 1726779"/>
                  <a:gd name="connsiteX6" fmla="*/ 38263 w 900100"/>
                  <a:gd name="connsiteY6" fmla="*/ 1686297 h 1726779"/>
                  <a:gd name="connsiteX7" fmla="*/ 0 w 900100"/>
                  <a:gd name="connsiteY7" fmla="*/ 1648034 h 1726779"/>
                  <a:gd name="connsiteX8" fmla="*/ 0 w 900100"/>
                  <a:gd name="connsiteY8" fmla="*/ 102557 h 172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0100" h="1726779">
                    <a:moveTo>
                      <a:pt x="0" y="102557"/>
                    </a:moveTo>
                    <a:cubicBezTo>
                      <a:pt x="0" y="81425"/>
                      <a:pt x="17131" y="64294"/>
                      <a:pt x="38263" y="64294"/>
                    </a:cubicBezTo>
                    <a:lnTo>
                      <a:pt x="857075" y="0"/>
                    </a:lnTo>
                    <a:cubicBezTo>
                      <a:pt x="878207" y="0"/>
                      <a:pt x="900100" y="19513"/>
                      <a:pt x="900100" y="40645"/>
                    </a:cubicBezTo>
                    <a:lnTo>
                      <a:pt x="900100" y="1693278"/>
                    </a:lnTo>
                    <a:cubicBezTo>
                      <a:pt x="900100" y="1714410"/>
                      <a:pt x="880588" y="1726779"/>
                      <a:pt x="859456" y="1726779"/>
                    </a:cubicBezTo>
                    <a:lnTo>
                      <a:pt x="38263" y="1686297"/>
                    </a:lnTo>
                    <a:cubicBezTo>
                      <a:pt x="17131" y="1686297"/>
                      <a:pt x="0" y="1669166"/>
                      <a:pt x="0" y="1648034"/>
                    </a:cubicBezTo>
                    <a:lnTo>
                      <a:pt x="0" y="102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8" name="乗算記号 207"/>
            <p:cNvSpPr/>
            <p:nvPr/>
          </p:nvSpPr>
          <p:spPr bwMode="auto">
            <a:xfrm>
              <a:off x="6016013" y="2882652"/>
              <a:ext cx="1244848" cy="1244848"/>
            </a:xfrm>
            <a:prstGeom prst="mathMultiply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6031730" y="803475"/>
            <a:ext cx="1749559" cy="1740911"/>
            <a:chOff x="4197627" y="2696308"/>
            <a:chExt cx="1749559" cy="1740911"/>
          </a:xfrm>
        </p:grpSpPr>
        <p:grpSp>
          <p:nvGrpSpPr>
            <p:cNvPr id="244" name="グループ化 243"/>
            <p:cNvGrpSpPr/>
            <p:nvPr/>
          </p:nvGrpSpPr>
          <p:grpSpPr>
            <a:xfrm>
              <a:off x="4197627" y="2696308"/>
              <a:ext cx="1749559" cy="1740911"/>
              <a:chOff x="4375818" y="2668675"/>
              <a:chExt cx="1749559" cy="1740911"/>
            </a:xfrm>
          </p:grpSpPr>
          <p:sp>
            <p:nvSpPr>
              <p:cNvPr id="246" name="角丸四角形 245"/>
              <p:cNvSpPr/>
              <p:nvPr/>
            </p:nvSpPr>
            <p:spPr bwMode="auto">
              <a:xfrm>
                <a:off x="4375818" y="2668675"/>
                <a:ext cx="1215136" cy="1700429"/>
              </a:xfrm>
              <a:prstGeom prst="roundRect">
                <a:avLst>
                  <a:gd name="adj" fmla="val 4251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角丸四角形 246"/>
              <p:cNvSpPr/>
              <p:nvPr/>
            </p:nvSpPr>
            <p:spPr bwMode="auto">
              <a:xfrm>
                <a:off x="4465829" y="2747101"/>
                <a:ext cx="1035115" cy="1622003"/>
              </a:xfrm>
              <a:prstGeom prst="roundRect">
                <a:avLst>
                  <a:gd name="adj" fmla="val 4251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8" name="グループ化 247"/>
              <p:cNvGrpSpPr/>
              <p:nvPr/>
            </p:nvGrpSpPr>
            <p:grpSpPr>
              <a:xfrm>
                <a:off x="4876511" y="2982893"/>
                <a:ext cx="1248866" cy="1366800"/>
                <a:chOff x="6166077" y="2982893"/>
                <a:chExt cx="1248866" cy="1366800"/>
              </a:xfrm>
            </p:grpSpPr>
            <p:grpSp>
              <p:nvGrpSpPr>
                <p:cNvPr id="250" name="グループ化 249"/>
                <p:cNvGrpSpPr/>
                <p:nvPr/>
              </p:nvGrpSpPr>
              <p:grpSpPr>
                <a:xfrm rot="20963056">
                  <a:off x="6166077" y="2982894"/>
                  <a:ext cx="1248866" cy="1366799"/>
                  <a:chOff x="5774364" y="2641533"/>
                  <a:chExt cx="1637231" cy="1791839"/>
                </a:xfrm>
                <a:solidFill>
                  <a:schemeClr val="tx1"/>
                </a:solidFill>
              </p:grpSpPr>
              <p:sp>
                <p:nvSpPr>
                  <p:cNvPr id="266" name="円/楕円 265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7" name="角丸四角形 266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68" name="グループ化 267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278" name="角丸四角形 277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9" name="角丸四角形 278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9" name="グループ化 268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276" name="角丸四角形 275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7" name="角丸四角形 276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0" name="グループ化 269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274" name="角丸四角形 273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5" name="角丸四角形 274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1" name="グループ化 270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272" name="角丸四角形 271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3" name="角丸四角形 272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51" name="グループ化 250"/>
                <p:cNvGrpSpPr/>
                <p:nvPr/>
              </p:nvGrpSpPr>
              <p:grpSpPr>
                <a:xfrm rot="20963056">
                  <a:off x="6166077" y="2982893"/>
                  <a:ext cx="1248866" cy="1366799"/>
                  <a:chOff x="5774364" y="2641533"/>
                  <a:chExt cx="1637231" cy="1791839"/>
                </a:xfrm>
              </p:grpSpPr>
              <p:sp>
                <p:nvSpPr>
                  <p:cNvPr id="252" name="円/楕円 251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3" name="角丸四角形 252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54" name="グループ化 253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264" name="角丸四角形 263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5" name="角丸四角形 264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5" name="グループ化 254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262" name="角丸四角形 261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3" name="角丸四角形 262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6" name="グループ化 255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260" name="角丸四角形 259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1" name="角丸四角形 260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7" name="グループ化 256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258" name="角丸四角形 257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9" name="角丸四角形 258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49" name="角丸四角形 112"/>
              <p:cNvSpPr/>
              <p:nvPr/>
            </p:nvSpPr>
            <p:spPr bwMode="auto">
              <a:xfrm>
                <a:off x="4458177" y="2682807"/>
                <a:ext cx="674843" cy="1726779"/>
              </a:xfrm>
              <a:custGeom>
                <a:avLst/>
                <a:gdLst>
                  <a:gd name="connsiteX0" fmla="*/ 0 w 900100"/>
                  <a:gd name="connsiteY0" fmla="*/ 38263 h 1622003"/>
                  <a:gd name="connsiteX1" fmla="*/ 38263 w 900100"/>
                  <a:gd name="connsiteY1" fmla="*/ 0 h 1622003"/>
                  <a:gd name="connsiteX2" fmla="*/ 861837 w 900100"/>
                  <a:gd name="connsiteY2" fmla="*/ 0 h 1622003"/>
                  <a:gd name="connsiteX3" fmla="*/ 900100 w 900100"/>
                  <a:gd name="connsiteY3" fmla="*/ 38263 h 1622003"/>
                  <a:gd name="connsiteX4" fmla="*/ 900100 w 900100"/>
                  <a:gd name="connsiteY4" fmla="*/ 1583740 h 1622003"/>
                  <a:gd name="connsiteX5" fmla="*/ 861837 w 900100"/>
                  <a:gd name="connsiteY5" fmla="*/ 1622003 h 1622003"/>
                  <a:gd name="connsiteX6" fmla="*/ 38263 w 900100"/>
                  <a:gd name="connsiteY6" fmla="*/ 1622003 h 1622003"/>
                  <a:gd name="connsiteX7" fmla="*/ 0 w 900100"/>
                  <a:gd name="connsiteY7" fmla="*/ 1583740 h 1622003"/>
                  <a:gd name="connsiteX8" fmla="*/ 0 w 900100"/>
                  <a:gd name="connsiteY8" fmla="*/ 38263 h 1622003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40645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726779"/>
                  <a:gd name="connsiteX1" fmla="*/ 38263 w 900100"/>
                  <a:gd name="connsiteY1" fmla="*/ 64294 h 1726779"/>
                  <a:gd name="connsiteX2" fmla="*/ 857075 w 900100"/>
                  <a:gd name="connsiteY2" fmla="*/ 0 h 1726779"/>
                  <a:gd name="connsiteX3" fmla="*/ 900100 w 900100"/>
                  <a:gd name="connsiteY3" fmla="*/ 40645 h 1726779"/>
                  <a:gd name="connsiteX4" fmla="*/ 900100 w 900100"/>
                  <a:gd name="connsiteY4" fmla="*/ 1648034 h 1726779"/>
                  <a:gd name="connsiteX5" fmla="*/ 859456 w 900100"/>
                  <a:gd name="connsiteY5" fmla="*/ 1726779 h 1726779"/>
                  <a:gd name="connsiteX6" fmla="*/ 38263 w 900100"/>
                  <a:gd name="connsiteY6" fmla="*/ 1686297 h 1726779"/>
                  <a:gd name="connsiteX7" fmla="*/ 0 w 900100"/>
                  <a:gd name="connsiteY7" fmla="*/ 1648034 h 1726779"/>
                  <a:gd name="connsiteX8" fmla="*/ 0 w 900100"/>
                  <a:gd name="connsiteY8" fmla="*/ 102557 h 1726779"/>
                  <a:gd name="connsiteX0" fmla="*/ 0 w 900100"/>
                  <a:gd name="connsiteY0" fmla="*/ 102557 h 1726779"/>
                  <a:gd name="connsiteX1" fmla="*/ 38263 w 900100"/>
                  <a:gd name="connsiteY1" fmla="*/ 64294 h 1726779"/>
                  <a:gd name="connsiteX2" fmla="*/ 857075 w 900100"/>
                  <a:gd name="connsiteY2" fmla="*/ 0 h 1726779"/>
                  <a:gd name="connsiteX3" fmla="*/ 900100 w 900100"/>
                  <a:gd name="connsiteY3" fmla="*/ 40645 h 1726779"/>
                  <a:gd name="connsiteX4" fmla="*/ 900100 w 900100"/>
                  <a:gd name="connsiteY4" fmla="*/ 1693278 h 1726779"/>
                  <a:gd name="connsiteX5" fmla="*/ 859456 w 900100"/>
                  <a:gd name="connsiteY5" fmla="*/ 1726779 h 1726779"/>
                  <a:gd name="connsiteX6" fmla="*/ 38263 w 900100"/>
                  <a:gd name="connsiteY6" fmla="*/ 1686297 h 1726779"/>
                  <a:gd name="connsiteX7" fmla="*/ 0 w 900100"/>
                  <a:gd name="connsiteY7" fmla="*/ 1648034 h 1726779"/>
                  <a:gd name="connsiteX8" fmla="*/ 0 w 900100"/>
                  <a:gd name="connsiteY8" fmla="*/ 102557 h 172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0100" h="1726779">
                    <a:moveTo>
                      <a:pt x="0" y="102557"/>
                    </a:moveTo>
                    <a:cubicBezTo>
                      <a:pt x="0" y="81425"/>
                      <a:pt x="17131" y="64294"/>
                      <a:pt x="38263" y="64294"/>
                    </a:cubicBezTo>
                    <a:lnTo>
                      <a:pt x="857075" y="0"/>
                    </a:lnTo>
                    <a:cubicBezTo>
                      <a:pt x="878207" y="0"/>
                      <a:pt x="900100" y="19513"/>
                      <a:pt x="900100" y="40645"/>
                    </a:cubicBezTo>
                    <a:lnTo>
                      <a:pt x="900100" y="1693278"/>
                    </a:lnTo>
                    <a:cubicBezTo>
                      <a:pt x="900100" y="1714410"/>
                      <a:pt x="880588" y="1726779"/>
                      <a:pt x="859456" y="1726779"/>
                    </a:cubicBezTo>
                    <a:lnTo>
                      <a:pt x="38263" y="1686297"/>
                    </a:lnTo>
                    <a:cubicBezTo>
                      <a:pt x="17131" y="1686297"/>
                      <a:pt x="0" y="1669166"/>
                      <a:pt x="0" y="1648034"/>
                    </a:cubicBezTo>
                    <a:lnTo>
                      <a:pt x="0" y="102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5" name="乗算記号 244"/>
            <p:cNvSpPr/>
            <p:nvPr/>
          </p:nvSpPr>
          <p:spPr bwMode="auto">
            <a:xfrm>
              <a:off x="4225313" y="2882652"/>
              <a:ext cx="1244848" cy="1244848"/>
            </a:xfrm>
            <a:prstGeom prst="mathMultiply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1" name="グループ化 280"/>
          <p:cNvGrpSpPr/>
          <p:nvPr/>
        </p:nvGrpSpPr>
        <p:grpSpPr>
          <a:xfrm>
            <a:off x="7946349" y="2793661"/>
            <a:ext cx="1693247" cy="1700429"/>
            <a:chOff x="6545991" y="4713375"/>
            <a:chExt cx="1693247" cy="1700429"/>
          </a:xfrm>
        </p:grpSpPr>
        <p:sp>
          <p:nvSpPr>
            <p:cNvPr id="283" name="角丸四角形 282"/>
            <p:cNvSpPr/>
            <p:nvPr/>
          </p:nvSpPr>
          <p:spPr bwMode="auto">
            <a:xfrm>
              <a:off x="6545991" y="47133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角丸四角形 283"/>
            <p:cNvSpPr/>
            <p:nvPr/>
          </p:nvSpPr>
          <p:spPr bwMode="auto">
            <a:xfrm>
              <a:off x="6636002" y="47918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5" name="グループ化 284"/>
            <p:cNvGrpSpPr/>
            <p:nvPr/>
          </p:nvGrpSpPr>
          <p:grpSpPr>
            <a:xfrm flipH="1">
              <a:off x="6990372" y="5027593"/>
              <a:ext cx="1248866" cy="1366800"/>
              <a:chOff x="6166077" y="2982893"/>
              <a:chExt cx="1248866" cy="1366800"/>
            </a:xfrm>
          </p:grpSpPr>
          <p:grpSp>
            <p:nvGrpSpPr>
              <p:cNvPr id="286" name="グループ化 285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302" name="円/楕円 301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3" name="角丸四角形 302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4" name="グループ化 303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314" name="角丸四角形 31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角丸四角形 31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5" name="グループ化 304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312" name="角丸四角形 311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角丸四角形 312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6" name="グループ化 305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310" name="角丸四角形 30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角丸四角形 31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7" name="グループ化 306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308" name="角丸四角形 307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角丸四角形 308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7" name="グループ化 286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288" name="円/楕円 287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9" name="角丸四角形 288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0" name="グループ化 289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300" name="角丸四角形 29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角丸四角形 300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1" name="グループ化 290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298" name="角丸四角形 29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角丸四角形 298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2" name="グループ化 291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296" name="角丸四角形 295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角丸四角形 296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3" name="グループ化 292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294" name="角丸四角形 293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角丸四角形 294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2" name="グループ化 21"/>
          <p:cNvGrpSpPr/>
          <p:nvPr/>
        </p:nvGrpSpPr>
        <p:grpSpPr>
          <a:xfrm>
            <a:off x="2311552" y="2738881"/>
            <a:ext cx="1830708" cy="1731734"/>
            <a:chOff x="2311552" y="4667596"/>
            <a:chExt cx="1830708" cy="1731734"/>
          </a:xfrm>
        </p:grpSpPr>
        <p:sp>
          <p:nvSpPr>
            <p:cNvPr id="412" name="角丸四角形 411"/>
            <p:cNvSpPr/>
            <p:nvPr/>
          </p:nvSpPr>
          <p:spPr bwMode="auto">
            <a:xfrm>
              <a:off x="2311552" y="4667596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角丸四角形 412"/>
            <p:cNvSpPr/>
            <p:nvPr/>
          </p:nvSpPr>
          <p:spPr bwMode="auto">
            <a:xfrm>
              <a:off x="2401563" y="4746022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4" name="グループ化 413"/>
            <p:cNvGrpSpPr/>
            <p:nvPr/>
          </p:nvGrpSpPr>
          <p:grpSpPr>
            <a:xfrm flipH="1">
              <a:off x="2704460" y="4825754"/>
              <a:ext cx="1437800" cy="1573576"/>
              <a:chOff x="6166077" y="2982893"/>
              <a:chExt cx="1248866" cy="1366800"/>
            </a:xfrm>
          </p:grpSpPr>
          <p:grpSp>
            <p:nvGrpSpPr>
              <p:cNvPr id="416" name="グループ化 415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432" name="円/楕円 431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3" name="角丸四角形 432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4" name="グループ化 433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444" name="角丸四角形 44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角丸四角形 44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5" name="グループ化 434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442" name="角丸四角形 441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角丸四角形 442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6" name="グループ化 435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440" name="角丸四角形 43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角丸四角形 44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7" name="グループ化 436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438" name="角丸四角形 437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角丸四角形 438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17" name="グループ化 416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418" name="円/楕円 417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角丸四角形 418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0" name="グループ化 419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430" name="角丸四角形 42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角丸四角形 430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1" name="グループ化 420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428" name="角丸四角形 42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角丸四角形 428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2" name="グループ化 421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426" name="角丸四角形 425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角丸四角形 426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3" name="グループ化 422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424" name="角丸四角形 423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角丸四角形 424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7" name="正方形/長方形 16"/>
            <p:cNvSpPr/>
            <p:nvPr/>
          </p:nvSpPr>
          <p:spPr bwMode="auto">
            <a:xfrm>
              <a:off x="2508429" y="5005611"/>
              <a:ext cx="428017" cy="1361135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15626" y="2738881"/>
            <a:ext cx="1645617" cy="1731734"/>
            <a:chOff x="415626" y="4667596"/>
            <a:chExt cx="1645617" cy="1731734"/>
          </a:xfrm>
        </p:grpSpPr>
        <p:sp>
          <p:nvSpPr>
            <p:cNvPr id="377" name="角丸四角形 376"/>
            <p:cNvSpPr/>
            <p:nvPr/>
          </p:nvSpPr>
          <p:spPr bwMode="auto">
            <a:xfrm>
              <a:off x="415626" y="4667596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角丸四角形 377"/>
            <p:cNvSpPr/>
            <p:nvPr/>
          </p:nvSpPr>
          <p:spPr bwMode="auto">
            <a:xfrm>
              <a:off x="505637" y="4746022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9" name="グループ化 378"/>
            <p:cNvGrpSpPr/>
            <p:nvPr/>
          </p:nvGrpSpPr>
          <p:grpSpPr>
            <a:xfrm>
              <a:off x="623443" y="4825754"/>
              <a:ext cx="1437800" cy="1573576"/>
              <a:chOff x="6166077" y="2982893"/>
              <a:chExt cx="1248866" cy="1366800"/>
            </a:xfrm>
          </p:grpSpPr>
          <p:grpSp>
            <p:nvGrpSpPr>
              <p:cNvPr id="381" name="グループ化 380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397" name="円/楕円 396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角丸四角形 397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9" name="グループ化 398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409" name="角丸四角形 408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角丸四角形 40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0" name="グループ化 399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407" name="角丸四角形 40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角丸四角形 40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1" name="グループ化 400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405" name="角丸四角形 40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角丸四角形 40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2" name="グループ化 401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403" name="角丸四角形 40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角丸四角形 40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82" name="グループ化 381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383" name="円/楕円 382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4" name="角丸四角形 383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5" name="グループ化 384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395" name="角丸四角形 39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角丸四角形 395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6" name="グループ化 385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393" name="角丸四角形 39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角丸四角形 39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7" name="グループ化 386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391" name="角丸四角形 39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角丸四角形 39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8" name="グループ化 387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389" name="角丸四角形 38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角丸四角形 38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46" name="正方形/長方形 445"/>
            <p:cNvSpPr/>
            <p:nvPr/>
          </p:nvSpPr>
          <p:spPr bwMode="auto">
            <a:xfrm>
              <a:off x="628829" y="5005611"/>
              <a:ext cx="428017" cy="1361135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19" name="グループ化 518"/>
          <p:cNvGrpSpPr/>
          <p:nvPr/>
        </p:nvGrpSpPr>
        <p:grpSpPr>
          <a:xfrm>
            <a:off x="414744" y="4642854"/>
            <a:ext cx="1645617" cy="1731734"/>
            <a:chOff x="4358976" y="4667596"/>
            <a:chExt cx="1645617" cy="1731734"/>
          </a:xfrm>
        </p:grpSpPr>
        <p:sp>
          <p:nvSpPr>
            <p:cNvPr id="520" name="角丸四角形 519"/>
            <p:cNvSpPr/>
            <p:nvPr/>
          </p:nvSpPr>
          <p:spPr bwMode="auto">
            <a:xfrm>
              <a:off x="4358976" y="4667596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角丸四角形 520"/>
            <p:cNvSpPr/>
            <p:nvPr/>
          </p:nvSpPr>
          <p:spPr bwMode="auto">
            <a:xfrm>
              <a:off x="4448987" y="4746022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2" name="グループ化 521"/>
            <p:cNvGrpSpPr/>
            <p:nvPr/>
          </p:nvGrpSpPr>
          <p:grpSpPr>
            <a:xfrm>
              <a:off x="4566793" y="4825754"/>
              <a:ext cx="1437800" cy="1573576"/>
              <a:chOff x="6166077" y="2982893"/>
              <a:chExt cx="1248866" cy="1366800"/>
            </a:xfrm>
          </p:grpSpPr>
          <p:grpSp>
            <p:nvGrpSpPr>
              <p:cNvPr id="525" name="グループ化 524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541" name="円/楕円 540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2" name="角丸四角形 541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3" name="グループ化 542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553" name="角丸四角形 55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角丸四角形 55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4" name="グループ化 543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551" name="角丸四角形 55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角丸四角形 551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5" name="グループ化 544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549" name="角丸四角形 54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角丸四角形 54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6" name="グループ化 545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547" name="角丸四角形 546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角丸四角形 547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26" name="グループ化 525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527" name="円/楕円 526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8" name="角丸四角形 527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9" name="グループ化 528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39" name="角丸四角形 538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角丸四角形 53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0" name="グループ化 529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37" name="角丸四角形 53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角丸四角形 53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1" name="グループ化 530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535" name="角丸四角形 53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角丸四角形 53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2" name="グループ化 531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533" name="角丸四角形 53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角丸四角形 53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523" name="正方形/長方形 522"/>
            <p:cNvSpPr/>
            <p:nvPr/>
          </p:nvSpPr>
          <p:spPr bwMode="auto">
            <a:xfrm>
              <a:off x="4572179" y="5005611"/>
              <a:ext cx="428017" cy="1361135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4" name="乗算記号 523"/>
            <p:cNvSpPr/>
            <p:nvPr/>
          </p:nvSpPr>
          <p:spPr bwMode="auto">
            <a:xfrm>
              <a:off x="4476967" y="5286060"/>
              <a:ext cx="933846" cy="933846"/>
            </a:xfrm>
            <a:prstGeom prst="mathMultiply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5" name="グループ化 554"/>
          <p:cNvGrpSpPr/>
          <p:nvPr/>
        </p:nvGrpSpPr>
        <p:grpSpPr>
          <a:xfrm>
            <a:off x="2310670" y="4642854"/>
            <a:ext cx="1830708" cy="1731734"/>
            <a:chOff x="6254902" y="4667596"/>
            <a:chExt cx="1830708" cy="1731734"/>
          </a:xfrm>
        </p:grpSpPr>
        <p:sp>
          <p:nvSpPr>
            <p:cNvPr id="556" name="角丸四角形 555"/>
            <p:cNvSpPr/>
            <p:nvPr/>
          </p:nvSpPr>
          <p:spPr bwMode="auto">
            <a:xfrm>
              <a:off x="6254902" y="4667596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角丸四角形 556"/>
            <p:cNvSpPr/>
            <p:nvPr/>
          </p:nvSpPr>
          <p:spPr bwMode="auto">
            <a:xfrm>
              <a:off x="6344913" y="4746022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8" name="グループ化 557"/>
            <p:cNvGrpSpPr/>
            <p:nvPr/>
          </p:nvGrpSpPr>
          <p:grpSpPr>
            <a:xfrm flipH="1">
              <a:off x="6647810" y="4825754"/>
              <a:ext cx="1437800" cy="1573576"/>
              <a:chOff x="6166077" y="2982893"/>
              <a:chExt cx="1248866" cy="1366800"/>
            </a:xfrm>
          </p:grpSpPr>
          <p:grpSp>
            <p:nvGrpSpPr>
              <p:cNvPr id="561" name="グループ化 560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577" name="円/楕円 576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8" name="角丸四角形 577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9" name="グループ化 578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589" name="角丸四角形 588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角丸四角形 58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0" name="グループ化 579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587" name="角丸四角形 58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角丸四角形 58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1" name="グループ化 580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585" name="角丸四角形 58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角丸四角形 58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2" name="グループ化 581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583" name="角丸四角形 58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角丸四角形 58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62" name="グループ化 561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563" name="円/楕円 562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4" name="角丸四角形 563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5" name="グループ化 564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75" name="角丸四角形 57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角丸四角形 575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6" name="グループ化 565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73" name="角丸四角形 57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角丸四角形 57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7" name="グループ化 566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571" name="角丸四角形 57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角丸四角形 57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8" name="グループ化 567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569" name="角丸四角形 56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角丸四角形 56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559" name="正方形/長方形 558"/>
            <p:cNvSpPr/>
            <p:nvPr/>
          </p:nvSpPr>
          <p:spPr bwMode="auto">
            <a:xfrm>
              <a:off x="6451779" y="5005611"/>
              <a:ext cx="428017" cy="1361135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0" name="乗算記号 559"/>
            <p:cNvSpPr/>
            <p:nvPr/>
          </p:nvSpPr>
          <p:spPr bwMode="auto">
            <a:xfrm>
              <a:off x="6401017" y="5286060"/>
              <a:ext cx="933846" cy="933846"/>
            </a:xfrm>
            <a:prstGeom prst="mathMultiply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57172" y="4603085"/>
            <a:ext cx="1645617" cy="1731734"/>
            <a:chOff x="4358976" y="4603085"/>
            <a:chExt cx="1645617" cy="1731734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4358976" y="4603085"/>
              <a:ext cx="1645617" cy="1731734"/>
              <a:chOff x="4358976" y="4667596"/>
              <a:chExt cx="1645617" cy="1731734"/>
            </a:xfrm>
          </p:grpSpPr>
          <p:sp>
            <p:nvSpPr>
              <p:cNvPr id="483" name="角丸四角形 482"/>
              <p:cNvSpPr/>
              <p:nvPr/>
            </p:nvSpPr>
            <p:spPr bwMode="auto">
              <a:xfrm>
                <a:off x="4358976" y="4667596"/>
                <a:ext cx="1215136" cy="1700429"/>
              </a:xfrm>
              <a:prstGeom prst="roundRect">
                <a:avLst>
                  <a:gd name="adj" fmla="val 4251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角丸四角形 483"/>
              <p:cNvSpPr/>
              <p:nvPr/>
            </p:nvSpPr>
            <p:spPr bwMode="auto">
              <a:xfrm>
                <a:off x="4448987" y="4746022"/>
                <a:ext cx="1035115" cy="1622003"/>
              </a:xfrm>
              <a:prstGeom prst="roundRect">
                <a:avLst>
                  <a:gd name="adj" fmla="val 4251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5" name="グループ化 484"/>
              <p:cNvGrpSpPr/>
              <p:nvPr/>
            </p:nvGrpSpPr>
            <p:grpSpPr>
              <a:xfrm>
                <a:off x="4566793" y="4825754"/>
                <a:ext cx="1437800" cy="1573576"/>
                <a:chOff x="6166077" y="2982893"/>
                <a:chExt cx="1248866" cy="1366800"/>
              </a:xfrm>
            </p:grpSpPr>
            <p:grpSp>
              <p:nvGrpSpPr>
                <p:cNvPr id="487" name="グループ化 486"/>
                <p:cNvGrpSpPr/>
                <p:nvPr/>
              </p:nvGrpSpPr>
              <p:grpSpPr>
                <a:xfrm rot="20963056">
                  <a:off x="6166077" y="2982894"/>
                  <a:ext cx="1248866" cy="1366799"/>
                  <a:chOff x="5774364" y="2641533"/>
                  <a:chExt cx="1637231" cy="1791839"/>
                </a:xfrm>
                <a:solidFill>
                  <a:schemeClr val="tx1"/>
                </a:solidFill>
              </p:grpSpPr>
              <p:sp>
                <p:nvSpPr>
                  <p:cNvPr id="503" name="円/楕円 502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4" name="角丸四角形 503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05" name="グループ化 504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515" name="角丸四角形 514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6" name="角丸四角形 515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6" name="グループ化 505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513" name="角丸四角形 512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4" name="角丸四角形 513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7" name="グループ化 506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511" name="角丸四角形 510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2" name="角丸四角形 511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8" name="グループ化 507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509" name="角丸四角形 508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0" name="角丸四角形 509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88" name="グループ化 487"/>
                <p:cNvGrpSpPr/>
                <p:nvPr/>
              </p:nvGrpSpPr>
              <p:grpSpPr>
                <a:xfrm rot="20963056">
                  <a:off x="6166077" y="2982893"/>
                  <a:ext cx="1248866" cy="1366799"/>
                  <a:chOff x="5774364" y="2641533"/>
                  <a:chExt cx="1637231" cy="1791839"/>
                </a:xfrm>
              </p:grpSpPr>
              <p:sp>
                <p:nvSpPr>
                  <p:cNvPr id="489" name="円/楕円 488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0" name="角丸四角形 489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91" name="グループ化 490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501" name="角丸四角形 500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2" name="角丸四角形 501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92" name="グループ化 491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499" name="角丸四角形 498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0" name="角丸四角形 499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93" name="グループ化 492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497" name="角丸四角形 496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8" name="角丸四角形 497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94" name="グループ化 493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495" name="角丸四角形 494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6" name="角丸四角形 495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486" name="正方形/長方形 485"/>
              <p:cNvSpPr/>
              <p:nvPr/>
            </p:nvSpPr>
            <p:spPr bwMode="auto">
              <a:xfrm>
                <a:off x="4572179" y="5005611"/>
                <a:ext cx="428017" cy="1361135"/>
              </a:xfrm>
              <a:prstGeom prst="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1" name="ドーナツ 590"/>
            <p:cNvSpPr/>
            <p:nvPr/>
          </p:nvSpPr>
          <p:spPr bwMode="auto">
            <a:xfrm>
              <a:off x="4513491" y="5254157"/>
              <a:ext cx="754434" cy="754434"/>
            </a:xfrm>
            <a:prstGeom prst="donut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7953098" y="4603085"/>
            <a:ext cx="1830708" cy="1731734"/>
            <a:chOff x="6254902" y="4603085"/>
            <a:chExt cx="1830708" cy="1731734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6254902" y="4603085"/>
              <a:ext cx="1830708" cy="1731734"/>
              <a:chOff x="6254902" y="4667596"/>
              <a:chExt cx="1830708" cy="1731734"/>
            </a:xfrm>
          </p:grpSpPr>
          <p:sp>
            <p:nvSpPr>
              <p:cNvPr id="448" name="角丸四角形 447"/>
              <p:cNvSpPr/>
              <p:nvPr/>
            </p:nvSpPr>
            <p:spPr bwMode="auto">
              <a:xfrm>
                <a:off x="6254902" y="4667596"/>
                <a:ext cx="1215136" cy="1700429"/>
              </a:xfrm>
              <a:prstGeom prst="roundRect">
                <a:avLst>
                  <a:gd name="adj" fmla="val 4251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角丸四角形 448"/>
              <p:cNvSpPr/>
              <p:nvPr/>
            </p:nvSpPr>
            <p:spPr bwMode="auto">
              <a:xfrm>
                <a:off x="6344913" y="4746022"/>
                <a:ext cx="1035115" cy="1622003"/>
              </a:xfrm>
              <a:prstGeom prst="roundRect">
                <a:avLst>
                  <a:gd name="adj" fmla="val 4251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0" name="グループ化 449"/>
              <p:cNvGrpSpPr/>
              <p:nvPr/>
            </p:nvGrpSpPr>
            <p:grpSpPr>
              <a:xfrm flipH="1">
                <a:off x="6647810" y="4825754"/>
                <a:ext cx="1437800" cy="1573576"/>
                <a:chOff x="6166077" y="2982893"/>
                <a:chExt cx="1248866" cy="1366800"/>
              </a:xfrm>
            </p:grpSpPr>
            <p:grpSp>
              <p:nvGrpSpPr>
                <p:cNvPr id="452" name="グループ化 451"/>
                <p:cNvGrpSpPr/>
                <p:nvPr/>
              </p:nvGrpSpPr>
              <p:grpSpPr>
                <a:xfrm rot="20963056">
                  <a:off x="6166077" y="2982894"/>
                  <a:ext cx="1248866" cy="1366799"/>
                  <a:chOff x="5774364" y="2641533"/>
                  <a:chExt cx="1637231" cy="1791839"/>
                </a:xfrm>
                <a:solidFill>
                  <a:schemeClr val="tx1"/>
                </a:solidFill>
              </p:grpSpPr>
              <p:sp>
                <p:nvSpPr>
                  <p:cNvPr id="468" name="円/楕円 467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9" name="角丸四角形 468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70" name="グループ化 469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480" name="角丸四角形 479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1" name="角丸四角形 480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1" name="グループ化 470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478" name="角丸四角形 477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9" name="角丸四角形 478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2" name="グループ化 471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476" name="角丸四角形 475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7" name="角丸四角形 476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3" name="グループ化 472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474" name="角丸四角形 473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5" name="角丸四角形 474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53" name="グループ化 452"/>
                <p:cNvGrpSpPr/>
                <p:nvPr/>
              </p:nvGrpSpPr>
              <p:grpSpPr>
                <a:xfrm rot="20963056">
                  <a:off x="6166077" y="2982893"/>
                  <a:ext cx="1248866" cy="1366799"/>
                  <a:chOff x="5774364" y="2641533"/>
                  <a:chExt cx="1637231" cy="1791839"/>
                </a:xfrm>
              </p:grpSpPr>
              <p:sp>
                <p:nvSpPr>
                  <p:cNvPr id="454" name="円/楕円 453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5" name="角丸四角形 454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6" name="グループ化 455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466" name="角丸四角形 465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7" name="角丸四角形 466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57" name="グループ化 456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464" name="角丸四角形 463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5" name="角丸四角形 464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58" name="グループ化 457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462" name="角丸四角形 461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3" name="角丸四角形 462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59" name="グループ化 458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460" name="角丸四角形 459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1" name="角丸四角形 460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451" name="正方形/長方形 450"/>
              <p:cNvSpPr/>
              <p:nvPr/>
            </p:nvSpPr>
            <p:spPr bwMode="auto">
              <a:xfrm>
                <a:off x="6451779" y="5005611"/>
                <a:ext cx="428017" cy="1361135"/>
              </a:xfrm>
              <a:prstGeom prst="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2" name="ドーナツ 591"/>
            <p:cNvSpPr/>
            <p:nvPr/>
          </p:nvSpPr>
          <p:spPr bwMode="auto">
            <a:xfrm>
              <a:off x="6361341" y="5254157"/>
              <a:ext cx="754434" cy="754434"/>
            </a:xfrm>
            <a:prstGeom prst="donut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6088939" y="2798773"/>
            <a:ext cx="1830708" cy="1731734"/>
            <a:chOff x="2311552" y="4624831"/>
            <a:chExt cx="1830708" cy="1731734"/>
          </a:xfrm>
        </p:grpSpPr>
        <p:sp>
          <p:nvSpPr>
            <p:cNvPr id="664" name="角丸四角形 663"/>
            <p:cNvSpPr/>
            <p:nvPr/>
          </p:nvSpPr>
          <p:spPr bwMode="auto">
            <a:xfrm>
              <a:off x="2311552" y="4624831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角丸四角形 664"/>
            <p:cNvSpPr/>
            <p:nvPr/>
          </p:nvSpPr>
          <p:spPr bwMode="auto">
            <a:xfrm>
              <a:off x="2401563" y="4703257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8" name="グループ化 667"/>
            <p:cNvGrpSpPr/>
            <p:nvPr/>
          </p:nvGrpSpPr>
          <p:grpSpPr>
            <a:xfrm rot="636944" flipH="1">
              <a:off x="2704460" y="4782990"/>
              <a:ext cx="1437800" cy="1573575"/>
              <a:chOff x="5774364" y="2641533"/>
              <a:chExt cx="1637231" cy="1791839"/>
            </a:xfrm>
            <a:solidFill>
              <a:schemeClr val="bg1"/>
            </a:solidFill>
          </p:grpSpPr>
          <p:sp>
            <p:nvSpPr>
              <p:cNvPr id="684" name="円/楕円 683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角丸四角形 684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6" name="グループ化 685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696" name="角丸四角形 695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角丸四角形 696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7" name="グループ化 686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694" name="角丸四角形 693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角丸四角形 694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8" name="グループ化 687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692" name="角丸四角形 691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角丸四角形 692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9" name="グループ化 688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690" name="角丸四角形 689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角丸四角形 690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3" name="グループ化 732"/>
            <p:cNvGrpSpPr/>
            <p:nvPr/>
          </p:nvGrpSpPr>
          <p:grpSpPr>
            <a:xfrm rot="636944" flipH="1">
              <a:off x="2704460" y="4782989"/>
              <a:ext cx="1437800" cy="1573575"/>
              <a:chOff x="5774364" y="2641533"/>
              <a:chExt cx="1637231" cy="1791839"/>
            </a:xfrm>
            <a:solidFill>
              <a:schemeClr val="tx1"/>
            </a:solidFill>
          </p:grpSpPr>
          <p:sp>
            <p:nvSpPr>
              <p:cNvPr id="734" name="円/楕円 733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角丸四角形 734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6" name="グループ化 735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746" name="角丸四角形 745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角丸四角形 746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7" name="グループ化 736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744" name="角丸四角形 743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角丸四角形 744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8" name="グループ化 737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742" name="角丸四角形 741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角丸四角形 742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9" name="グループ化 738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740" name="角丸四角形 739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角丸四角形 740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4193013" y="2798773"/>
            <a:ext cx="1645617" cy="1731734"/>
            <a:chOff x="415626" y="4624831"/>
            <a:chExt cx="1645617" cy="1731734"/>
          </a:xfrm>
        </p:grpSpPr>
        <p:sp>
          <p:nvSpPr>
            <p:cNvPr id="699" name="角丸四角形 698"/>
            <p:cNvSpPr/>
            <p:nvPr/>
          </p:nvSpPr>
          <p:spPr bwMode="auto">
            <a:xfrm>
              <a:off x="415626" y="4624831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角丸四角形 699"/>
            <p:cNvSpPr/>
            <p:nvPr/>
          </p:nvSpPr>
          <p:spPr bwMode="auto">
            <a:xfrm>
              <a:off x="505637" y="4703257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3" name="グループ化 702"/>
            <p:cNvGrpSpPr/>
            <p:nvPr/>
          </p:nvGrpSpPr>
          <p:grpSpPr>
            <a:xfrm rot="20963056">
              <a:off x="623443" y="4782990"/>
              <a:ext cx="1437800" cy="1573575"/>
              <a:chOff x="5774364" y="2641533"/>
              <a:chExt cx="1637231" cy="1791839"/>
            </a:xfrm>
            <a:solidFill>
              <a:schemeClr val="bg1"/>
            </a:solidFill>
          </p:grpSpPr>
          <p:sp>
            <p:nvSpPr>
              <p:cNvPr id="719" name="円/楕円 718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角丸四角形 719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1" name="グループ化 720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731" name="角丸四角形 730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角丸四角形 731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2" name="グループ化 721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729" name="角丸四角形 728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角丸四角形 729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3" name="グループ化 722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727" name="角丸四角形 726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角丸四角形 727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4" name="グループ化 723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725" name="角丸四角形 724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角丸四角形 725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48" name="グループ化 747"/>
            <p:cNvGrpSpPr/>
            <p:nvPr/>
          </p:nvGrpSpPr>
          <p:grpSpPr>
            <a:xfrm rot="20963056">
              <a:off x="623443" y="4782989"/>
              <a:ext cx="1437800" cy="1573575"/>
              <a:chOff x="5774364" y="2641533"/>
              <a:chExt cx="1637231" cy="1791839"/>
            </a:xfrm>
            <a:solidFill>
              <a:schemeClr val="tx1"/>
            </a:solidFill>
          </p:grpSpPr>
          <p:sp>
            <p:nvSpPr>
              <p:cNvPr id="749" name="円/楕円 748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角丸四角形 749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1" name="グループ化 750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761" name="角丸四角形 760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角丸四角形 761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2" name="グループ化 751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759" name="角丸四角形 758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角丸四角形 759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3" name="グループ化 752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757" name="角丸四角形 756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角丸四角形 757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4" name="グループ化 753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755" name="角丸四角形 754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角丸四角形 755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4140352" y="775842"/>
            <a:ext cx="1971120" cy="1740911"/>
            <a:chOff x="4140352" y="775842"/>
            <a:chExt cx="1971120" cy="1740911"/>
          </a:xfrm>
        </p:grpSpPr>
        <p:grpSp>
          <p:nvGrpSpPr>
            <p:cNvPr id="482" name="グループ化 481"/>
            <p:cNvGrpSpPr/>
            <p:nvPr/>
          </p:nvGrpSpPr>
          <p:grpSpPr>
            <a:xfrm>
              <a:off x="4140352" y="775842"/>
              <a:ext cx="1971120" cy="1740911"/>
              <a:chOff x="6268118" y="2668675"/>
              <a:chExt cx="1971120" cy="1740911"/>
            </a:xfrm>
          </p:grpSpPr>
          <p:sp>
            <p:nvSpPr>
              <p:cNvPr id="517" name="角丸四角形 516"/>
              <p:cNvSpPr/>
              <p:nvPr/>
            </p:nvSpPr>
            <p:spPr bwMode="auto">
              <a:xfrm>
                <a:off x="6268118" y="2668675"/>
                <a:ext cx="1215136" cy="1700429"/>
              </a:xfrm>
              <a:prstGeom prst="roundRect">
                <a:avLst>
                  <a:gd name="adj" fmla="val 4251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角丸四角形 517"/>
              <p:cNvSpPr/>
              <p:nvPr/>
            </p:nvSpPr>
            <p:spPr bwMode="auto">
              <a:xfrm>
                <a:off x="6358129" y="2747101"/>
                <a:ext cx="1035115" cy="1622003"/>
              </a:xfrm>
              <a:prstGeom prst="roundRect">
                <a:avLst>
                  <a:gd name="adj" fmla="val 4251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3" name="グループ化 592"/>
              <p:cNvGrpSpPr/>
              <p:nvPr/>
            </p:nvGrpSpPr>
            <p:grpSpPr>
              <a:xfrm flipH="1">
                <a:off x="6990372" y="2982893"/>
                <a:ext cx="1248866" cy="1366800"/>
                <a:chOff x="6166077" y="2982893"/>
                <a:chExt cx="1248866" cy="1366800"/>
              </a:xfrm>
            </p:grpSpPr>
            <p:grpSp>
              <p:nvGrpSpPr>
                <p:cNvPr id="595" name="グループ化 594"/>
                <p:cNvGrpSpPr/>
                <p:nvPr/>
              </p:nvGrpSpPr>
              <p:grpSpPr>
                <a:xfrm rot="20963056">
                  <a:off x="6166077" y="2982894"/>
                  <a:ext cx="1248866" cy="1366799"/>
                  <a:chOff x="5774364" y="2641533"/>
                  <a:chExt cx="1637231" cy="1791839"/>
                </a:xfrm>
                <a:solidFill>
                  <a:schemeClr val="tx1"/>
                </a:solidFill>
              </p:grpSpPr>
              <p:sp>
                <p:nvSpPr>
                  <p:cNvPr id="611" name="円/楕円 610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2" name="角丸四角形 611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13" name="グループ化 612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623" name="角丸四角形 622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4" name="角丸四角形 623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14" name="グループ化 613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621" name="角丸四角形 620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2" name="角丸四角形 621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15" name="グループ化 614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619" name="角丸四角形 618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0" name="角丸四角形 619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16" name="グループ化 615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617" name="角丸四角形 616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8" name="角丸四角形 617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96" name="グループ化 595"/>
                <p:cNvGrpSpPr/>
                <p:nvPr/>
              </p:nvGrpSpPr>
              <p:grpSpPr>
                <a:xfrm rot="20963056">
                  <a:off x="6166077" y="2982893"/>
                  <a:ext cx="1248866" cy="1366799"/>
                  <a:chOff x="5774364" y="2641533"/>
                  <a:chExt cx="1637231" cy="1791839"/>
                </a:xfrm>
              </p:grpSpPr>
              <p:sp>
                <p:nvSpPr>
                  <p:cNvPr id="597" name="円/楕円 596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8" name="角丸四角形 597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99" name="グループ化 598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609" name="角丸四角形 608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0" name="角丸四角形 609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0" name="グループ化 599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607" name="角丸四角形 606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8" name="角丸四角形 607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1" name="グループ化 600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605" name="角丸四角形 604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6" name="角丸四角形 605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2" name="グループ化 601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603" name="角丸四角形 602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4" name="角丸四角形 603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594" name="角丸四角形 112"/>
              <p:cNvSpPr/>
              <p:nvPr/>
            </p:nvSpPr>
            <p:spPr bwMode="auto">
              <a:xfrm>
                <a:off x="6350477" y="2682807"/>
                <a:ext cx="674843" cy="1726779"/>
              </a:xfrm>
              <a:custGeom>
                <a:avLst/>
                <a:gdLst>
                  <a:gd name="connsiteX0" fmla="*/ 0 w 900100"/>
                  <a:gd name="connsiteY0" fmla="*/ 38263 h 1622003"/>
                  <a:gd name="connsiteX1" fmla="*/ 38263 w 900100"/>
                  <a:gd name="connsiteY1" fmla="*/ 0 h 1622003"/>
                  <a:gd name="connsiteX2" fmla="*/ 861837 w 900100"/>
                  <a:gd name="connsiteY2" fmla="*/ 0 h 1622003"/>
                  <a:gd name="connsiteX3" fmla="*/ 900100 w 900100"/>
                  <a:gd name="connsiteY3" fmla="*/ 38263 h 1622003"/>
                  <a:gd name="connsiteX4" fmla="*/ 900100 w 900100"/>
                  <a:gd name="connsiteY4" fmla="*/ 1583740 h 1622003"/>
                  <a:gd name="connsiteX5" fmla="*/ 861837 w 900100"/>
                  <a:gd name="connsiteY5" fmla="*/ 1622003 h 1622003"/>
                  <a:gd name="connsiteX6" fmla="*/ 38263 w 900100"/>
                  <a:gd name="connsiteY6" fmla="*/ 1622003 h 1622003"/>
                  <a:gd name="connsiteX7" fmla="*/ 0 w 900100"/>
                  <a:gd name="connsiteY7" fmla="*/ 1583740 h 1622003"/>
                  <a:gd name="connsiteX8" fmla="*/ 0 w 900100"/>
                  <a:gd name="connsiteY8" fmla="*/ 38263 h 1622003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102557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686297"/>
                  <a:gd name="connsiteX1" fmla="*/ 38263 w 900100"/>
                  <a:gd name="connsiteY1" fmla="*/ 64294 h 1686297"/>
                  <a:gd name="connsiteX2" fmla="*/ 857075 w 900100"/>
                  <a:gd name="connsiteY2" fmla="*/ 0 h 1686297"/>
                  <a:gd name="connsiteX3" fmla="*/ 900100 w 900100"/>
                  <a:gd name="connsiteY3" fmla="*/ 40645 h 1686297"/>
                  <a:gd name="connsiteX4" fmla="*/ 900100 w 900100"/>
                  <a:gd name="connsiteY4" fmla="*/ 1648034 h 1686297"/>
                  <a:gd name="connsiteX5" fmla="*/ 861837 w 900100"/>
                  <a:gd name="connsiteY5" fmla="*/ 1686297 h 1686297"/>
                  <a:gd name="connsiteX6" fmla="*/ 38263 w 900100"/>
                  <a:gd name="connsiteY6" fmla="*/ 1686297 h 1686297"/>
                  <a:gd name="connsiteX7" fmla="*/ 0 w 900100"/>
                  <a:gd name="connsiteY7" fmla="*/ 1648034 h 1686297"/>
                  <a:gd name="connsiteX8" fmla="*/ 0 w 900100"/>
                  <a:gd name="connsiteY8" fmla="*/ 102557 h 1686297"/>
                  <a:gd name="connsiteX0" fmla="*/ 0 w 900100"/>
                  <a:gd name="connsiteY0" fmla="*/ 102557 h 1726779"/>
                  <a:gd name="connsiteX1" fmla="*/ 38263 w 900100"/>
                  <a:gd name="connsiteY1" fmla="*/ 64294 h 1726779"/>
                  <a:gd name="connsiteX2" fmla="*/ 857075 w 900100"/>
                  <a:gd name="connsiteY2" fmla="*/ 0 h 1726779"/>
                  <a:gd name="connsiteX3" fmla="*/ 900100 w 900100"/>
                  <a:gd name="connsiteY3" fmla="*/ 40645 h 1726779"/>
                  <a:gd name="connsiteX4" fmla="*/ 900100 w 900100"/>
                  <a:gd name="connsiteY4" fmla="*/ 1648034 h 1726779"/>
                  <a:gd name="connsiteX5" fmla="*/ 859456 w 900100"/>
                  <a:gd name="connsiteY5" fmla="*/ 1726779 h 1726779"/>
                  <a:gd name="connsiteX6" fmla="*/ 38263 w 900100"/>
                  <a:gd name="connsiteY6" fmla="*/ 1686297 h 1726779"/>
                  <a:gd name="connsiteX7" fmla="*/ 0 w 900100"/>
                  <a:gd name="connsiteY7" fmla="*/ 1648034 h 1726779"/>
                  <a:gd name="connsiteX8" fmla="*/ 0 w 900100"/>
                  <a:gd name="connsiteY8" fmla="*/ 102557 h 1726779"/>
                  <a:gd name="connsiteX0" fmla="*/ 0 w 900100"/>
                  <a:gd name="connsiteY0" fmla="*/ 102557 h 1726779"/>
                  <a:gd name="connsiteX1" fmla="*/ 38263 w 900100"/>
                  <a:gd name="connsiteY1" fmla="*/ 64294 h 1726779"/>
                  <a:gd name="connsiteX2" fmla="*/ 857075 w 900100"/>
                  <a:gd name="connsiteY2" fmla="*/ 0 h 1726779"/>
                  <a:gd name="connsiteX3" fmla="*/ 900100 w 900100"/>
                  <a:gd name="connsiteY3" fmla="*/ 40645 h 1726779"/>
                  <a:gd name="connsiteX4" fmla="*/ 900100 w 900100"/>
                  <a:gd name="connsiteY4" fmla="*/ 1693278 h 1726779"/>
                  <a:gd name="connsiteX5" fmla="*/ 859456 w 900100"/>
                  <a:gd name="connsiteY5" fmla="*/ 1726779 h 1726779"/>
                  <a:gd name="connsiteX6" fmla="*/ 38263 w 900100"/>
                  <a:gd name="connsiteY6" fmla="*/ 1686297 h 1726779"/>
                  <a:gd name="connsiteX7" fmla="*/ 0 w 900100"/>
                  <a:gd name="connsiteY7" fmla="*/ 1648034 h 1726779"/>
                  <a:gd name="connsiteX8" fmla="*/ 0 w 900100"/>
                  <a:gd name="connsiteY8" fmla="*/ 102557 h 172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0100" h="1726779">
                    <a:moveTo>
                      <a:pt x="0" y="102557"/>
                    </a:moveTo>
                    <a:cubicBezTo>
                      <a:pt x="0" y="81425"/>
                      <a:pt x="17131" y="64294"/>
                      <a:pt x="38263" y="64294"/>
                    </a:cubicBezTo>
                    <a:lnTo>
                      <a:pt x="857075" y="0"/>
                    </a:lnTo>
                    <a:cubicBezTo>
                      <a:pt x="878207" y="0"/>
                      <a:pt x="900100" y="19513"/>
                      <a:pt x="900100" y="40645"/>
                    </a:cubicBezTo>
                    <a:lnTo>
                      <a:pt x="900100" y="1693278"/>
                    </a:lnTo>
                    <a:cubicBezTo>
                      <a:pt x="900100" y="1714410"/>
                      <a:pt x="880588" y="1726779"/>
                      <a:pt x="859456" y="1726779"/>
                    </a:cubicBezTo>
                    <a:lnTo>
                      <a:pt x="38263" y="1686297"/>
                    </a:lnTo>
                    <a:cubicBezTo>
                      <a:pt x="17131" y="1686297"/>
                      <a:pt x="0" y="1669166"/>
                      <a:pt x="0" y="1648034"/>
                    </a:cubicBezTo>
                    <a:lnTo>
                      <a:pt x="0" y="102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テキスト ボックス 1"/>
            <p:cNvSpPr txBox="1"/>
            <p:nvPr/>
          </p:nvSpPr>
          <p:spPr>
            <a:xfrm rot="5400000">
              <a:off x="3873259" y="1470797"/>
              <a:ext cx="1360375" cy="388944"/>
            </a:xfrm>
            <a:prstGeom prst="rect">
              <a:avLst/>
            </a:prstGeom>
            <a:noFill/>
          </p:spPr>
          <p:txBody>
            <a:bodyPr vert="eaVert" wrap="none" rtlCol="0">
              <a:prstTxWarp prst="textFadeDown">
                <a:avLst>
                  <a:gd name="adj" fmla="val 5771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非常口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068612" y="4613583"/>
            <a:ext cx="1817648" cy="1700429"/>
            <a:chOff x="4068612" y="4613583"/>
            <a:chExt cx="1817648" cy="1700429"/>
          </a:xfrm>
        </p:grpSpPr>
        <p:grpSp>
          <p:nvGrpSpPr>
            <p:cNvPr id="625" name="グループ化 624"/>
            <p:cNvGrpSpPr/>
            <p:nvPr/>
          </p:nvGrpSpPr>
          <p:grpSpPr>
            <a:xfrm>
              <a:off x="4193013" y="4613583"/>
              <a:ext cx="1693247" cy="1700429"/>
              <a:chOff x="6545991" y="4713375"/>
              <a:chExt cx="1693247" cy="1700429"/>
            </a:xfrm>
          </p:grpSpPr>
          <p:sp>
            <p:nvSpPr>
              <p:cNvPr id="626" name="角丸四角形 625"/>
              <p:cNvSpPr/>
              <p:nvPr/>
            </p:nvSpPr>
            <p:spPr bwMode="auto">
              <a:xfrm>
                <a:off x="6545991" y="4713375"/>
                <a:ext cx="1215136" cy="1700429"/>
              </a:xfrm>
              <a:prstGeom prst="roundRect">
                <a:avLst>
                  <a:gd name="adj" fmla="val 4251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角丸四角形 626"/>
              <p:cNvSpPr/>
              <p:nvPr/>
            </p:nvSpPr>
            <p:spPr bwMode="auto">
              <a:xfrm>
                <a:off x="6636002" y="4791801"/>
                <a:ext cx="1035115" cy="1622003"/>
              </a:xfrm>
              <a:prstGeom prst="roundRect">
                <a:avLst>
                  <a:gd name="adj" fmla="val 4251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8" name="グループ化 627"/>
              <p:cNvGrpSpPr/>
              <p:nvPr/>
            </p:nvGrpSpPr>
            <p:grpSpPr>
              <a:xfrm flipH="1">
                <a:off x="6990372" y="5027593"/>
                <a:ext cx="1248866" cy="1366800"/>
                <a:chOff x="6166077" y="2982893"/>
                <a:chExt cx="1248866" cy="1366800"/>
              </a:xfrm>
            </p:grpSpPr>
            <p:grpSp>
              <p:nvGrpSpPr>
                <p:cNvPr id="629" name="グループ化 628"/>
                <p:cNvGrpSpPr/>
                <p:nvPr/>
              </p:nvGrpSpPr>
              <p:grpSpPr>
                <a:xfrm rot="20963056">
                  <a:off x="6166077" y="2982894"/>
                  <a:ext cx="1248866" cy="1366799"/>
                  <a:chOff x="5774364" y="2641533"/>
                  <a:chExt cx="1637231" cy="1791839"/>
                </a:xfrm>
                <a:solidFill>
                  <a:schemeClr val="tx1"/>
                </a:solidFill>
              </p:grpSpPr>
              <p:sp>
                <p:nvSpPr>
                  <p:cNvPr id="645" name="円/楕円 644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6" name="角丸四角形 645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47" name="グループ化 646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657" name="角丸四角形 656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8" name="角丸四角形 657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48" name="グループ化 647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  <a:grpFill/>
                </p:grpSpPr>
                <p:sp>
                  <p:nvSpPr>
                    <p:cNvPr id="655" name="角丸四角形 654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6" name="角丸四角形 655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49" name="グループ化 648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653" name="角丸四角形 652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4" name="角丸四角形 653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0" name="グループ化 649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  <a:grpFill/>
                </p:grpSpPr>
                <p:sp>
                  <p:nvSpPr>
                    <p:cNvPr id="651" name="角丸四角形 650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2" name="角丸四角形 651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30" name="グループ化 629"/>
                <p:cNvGrpSpPr/>
                <p:nvPr/>
              </p:nvGrpSpPr>
              <p:grpSpPr>
                <a:xfrm rot="20963056">
                  <a:off x="6166077" y="2982893"/>
                  <a:ext cx="1248866" cy="1366799"/>
                  <a:chOff x="5774364" y="2641533"/>
                  <a:chExt cx="1637231" cy="1791839"/>
                </a:xfrm>
              </p:grpSpPr>
              <p:sp>
                <p:nvSpPr>
                  <p:cNvPr id="631" name="円/楕円 630"/>
                  <p:cNvSpPr/>
                  <p:nvPr/>
                </p:nvSpPr>
                <p:spPr bwMode="auto">
                  <a:xfrm>
                    <a:off x="6776807" y="2641533"/>
                    <a:ext cx="427427" cy="427427"/>
                  </a:xfrm>
                  <a:prstGeom prst="ellipse">
                    <a:avLst/>
                  </a:prstGeom>
                  <a:solidFill>
                    <a:srgbClr val="00B05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2" name="角丸四角形 631"/>
                  <p:cNvSpPr/>
                  <p:nvPr/>
                </p:nvSpPr>
                <p:spPr bwMode="auto">
                  <a:xfrm rot="1800000">
                    <a:off x="6414206" y="2959407"/>
                    <a:ext cx="458649" cy="9095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33" name="グループ化 632"/>
                  <p:cNvGrpSpPr/>
                  <p:nvPr/>
                </p:nvGrpSpPr>
                <p:grpSpPr>
                  <a:xfrm>
                    <a:off x="6378469" y="3751105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643" name="角丸四角形 642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4" name="角丸四角形 643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4" name="グループ化 633"/>
                  <p:cNvGrpSpPr/>
                  <p:nvPr/>
                </p:nvGrpSpPr>
                <p:grpSpPr>
                  <a:xfrm rot="4500000">
                    <a:off x="5809472" y="3506807"/>
                    <a:ext cx="612052" cy="682267"/>
                    <a:chOff x="6371051" y="3740772"/>
                    <a:chExt cx="612052" cy="682267"/>
                  </a:xfrm>
                </p:grpSpPr>
                <p:sp>
                  <p:nvSpPr>
                    <p:cNvPr id="641" name="角丸四角形 640"/>
                    <p:cNvSpPr/>
                    <p:nvPr/>
                  </p:nvSpPr>
                  <p:spPr bwMode="auto">
                    <a:xfrm rot="7200000">
                      <a:off x="6580241" y="3531582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2" name="角丸四角形 641"/>
                    <p:cNvSpPr/>
                    <p:nvPr/>
                  </p:nvSpPr>
                  <p:spPr bwMode="auto">
                    <a:xfrm>
                      <a:off x="6761321" y="3858386"/>
                      <a:ext cx="193671" cy="56465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5" name="グループ化 634"/>
                  <p:cNvGrpSpPr/>
                  <p:nvPr/>
                </p:nvGrpSpPr>
                <p:grpSpPr>
                  <a:xfrm rot="8100000">
                    <a:off x="6903331" y="287406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639" name="角丸四角形 638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0" name="角丸四角形 639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6" name="グループ化 635"/>
                  <p:cNvGrpSpPr/>
                  <p:nvPr/>
                </p:nvGrpSpPr>
                <p:grpSpPr>
                  <a:xfrm rot="17159970">
                    <a:off x="6318994" y="2881047"/>
                    <a:ext cx="508264" cy="603247"/>
                    <a:chOff x="6352065" y="3807311"/>
                    <a:chExt cx="612052" cy="726431"/>
                  </a:xfrm>
                </p:grpSpPr>
                <p:sp>
                  <p:nvSpPr>
                    <p:cNvPr id="637" name="角丸四角形 636"/>
                    <p:cNvSpPr/>
                    <p:nvPr/>
                  </p:nvSpPr>
                  <p:spPr bwMode="auto">
                    <a:xfrm rot="6256761">
                      <a:off x="6561255" y="3598121"/>
                      <a:ext cx="193671" cy="6120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8" name="角丸四角形 637"/>
                    <p:cNvSpPr/>
                    <p:nvPr/>
                  </p:nvSpPr>
                  <p:spPr bwMode="auto">
                    <a:xfrm>
                      <a:off x="6761322" y="3858388"/>
                      <a:ext cx="193670" cy="6753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659" name="乗算記号 658"/>
            <p:cNvSpPr/>
            <p:nvPr/>
          </p:nvSpPr>
          <p:spPr bwMode="auto">
            <a:xfrm>
              <a:off x="4068612" y="5254157"/>
              <a:ext cx="933846" cy="933846"/>
            </a:xfrm>
            <a:prstGeom prst="mathMultiply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6206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415626" y="775842"/>
            <a:ext cx="1749559" cy="1740911"/>
            <a:chOff x="415626" y="775842"/>
            <a:chExt cx="1749559" cy="1740911"/>
          </a:xfrm>
        </p:grpSpPr>
        <p:sp>
          <p:nvSpPr>
            <p:cNvPr id="107" name="角丸四角形 106"/>
            <p:cNvSpPr/>
            <p:nvPr/>
          </p:nvSpPr>
          <p:spPr bwMode="auto">
            <a:xfrm>
              <a:off x="415626" y="775842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角丸四角形 107"/>
            <p:cNvSpPr/>
            <p:nvPr/>
          </p:nvSpPr>
          <p:spPr bwMode="auto">
            <a:xfrm>
              <a:off x="505637" y="854268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/>
            <p:cNvGrpSpPr/>
            <p:nvPr/>
          </p:nvGrpSpPr>
          <p:grpSpPr>
            <a:xfrm rot="20963056">
              <a:off x="916319" y="1090061"/>
              <a:ext cx="1248866" cy="1366799"/>
              <a:chOff x="5774364" y="2641533"/>
              <a:chExt cx="1637231" cy="1791839"/>
            </a:xfrm>
            <a:solidFill>
              <a:srgbClr val="006600"/>
            </a:solidFill>
          </p:grpSpPr>
          <p:sp>
            <p:nvSpPr>
              <p:cNvPr id="157" name="円/楕円 156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角丸四角形 157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9" name="グループ化 158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169" name="角丸四角形 168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角丸四角形 169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167" name="角丸四角形 166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角丸四角形 167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165" name="角丸四角形 164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角丸四角形 165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" name="グループ化 161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163" name="角丸四角形 162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角丸四角形 163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6" name="角丸四角形 112"/>
            <p:cNvSpPr/>
            <p:nvPr/>
          </p:nvSpPr>
          <p:spPr bwMode="auto">
            <a:xfrm>
              <a:off x="497985" y="789974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2311552" y="775842"/>
            <a:ext cx="1971120" cy="1740911"/>
            <a:chOff x="2311552" y="775842"/>
            <a:chExt cx="1971120" cy="1740911"/>
          </a:xfrm>
        </p:grpSpPr>
        <p:sp>
          <p:nvSpPr>
            <p:cNvPr id="172" name="角丸四角形 171"/>
            <p:cNvSpPr/>
            <p:nvPr/>
          </p:nvSpPr>
          <p:spPr bwMode="auto">
            <a:xfrm>
              <a:off x="2311552" y="775842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角丸四角形 172"/>
            <p:cNvSpPr/>
            <p:nvPr/>
          </p:nvSpPr>
          <p:spPr bwMode="auto">
            <a:xfrm>
              <a:off x="2401563" y="854268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6" name="グループ化 175"/>
            <p:cNvGrpSpPr/>
            <p:nvPr/>
          </p:nvGrpSpPr>
          <p:grpSpPr>
            <a:xfrm rot="636944" flipH="1">
              <a:off x="3033806" y="1090061"/>
              <a:ext cx="1248866" cy="1366799"/>
              <a:chOff x="5774364" y="2641533"/>
              <a:chExt cx="1637231" cy="1791839"/>
            </a:xfrm>
            <a:solidFill>
              <a:srgbClr val="006600"/>
            </a:solidFill>
          </p:grpSpPr>
          <p:sp>
            <p:nvSpPr>
              <p:cNvPr id="192" name="円/楕円 191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角丸四角形 192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204" name="角丸四角形 203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角丸四角形 204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202" name="角丸四角形 201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角丸四角形 202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6" name="グループ化 195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200" name="角丸四角形 199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角丸四角形 200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" name="グループ化 196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198" name="角丸四角形 197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角丸四角形 198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5" name="角丸四角形 112"/>
            <p:cNvSpPr/>
            <p:nvPr/>
          </p:nvSpPr>
          <p:spPr bwMode="auto">
            <a:xfrm>
              <a:off x="2393911" y="789974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7850116" y="789974"/>
            <a:ext cx="1984994" cy="1740911"/>
            <a:chOff x="7850116" y="789974"/>
            <a:chExt cx="1984994" cy="1740911"/>
          </a:xfrm>
        </p:grpSpPr>
        <p:sp>
          <p:nvSpPr>
            <p:cNvPr id="209" name="角丸四角形 208"/>
            <p:cNvSpPr/>
            <p:nvPr/>
          </p:nvSpPr>
          <p:spPr bwMode="auto">
            <a:xfrm>
              <a:off x="7863990" y="789974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角丸四角形 209"/>
            <p:cNvSpPr/>
            <p:nvPr/>
          </p:nvSpPr>
          <p:spPr bwMode="auto">
            <a:xfrm>
              <a:off x="7954001" y="868400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3" name="グループ化 212"/>
            <p:cNvGrpSpPr/>
            <p:nvPr/>
          </p:nvGrpSpPr>
          <p:grpSpPr>
            <a:xfrm rot="636944" flipH="1">
              <a:off x="8586244" y="1104193"/>
              <a:ext cx="1248866" cy="1366799"/>
              <a:chOff x="5774364" y="2641533"/>
              <a:chExt cx="1637231" cy="1791839"/>
            </a:xfrm>
            <a:solidFill>
              <a:srgbClr val="006600"/>
            </a:solidFill>
          </p:grpSpPr>
          <p:sp>
            <p:nvSpPr>
              <p:cNvPr id="229" name="円/楕円 228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角丸四角形 229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1" name="グループ化 230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241" name="角丸四角形 240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角丸四角形 241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239" name="角丸四角形 238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角丸四角形 239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237" name="角丸四角形 236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角丸四角形 237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4" name="グループ化 233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235" name="角丸四角形 234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角丸四角形 235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12" name="角丸四角形 112"/>
            <p:cNvSpPr/>
            <p:nvPr/>
          </p:nvSpPr>
          <p:spPr bwMode="auto">
            <a:xfrm>
              <a:off x="7946349" y="804106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乗算記号 207"/>
            <p:cNvSpPr/>
            <p:nvPr/>
          </p:nvSpPr>
          <p:spPr bwMode="auto">
            <a:xfrm>
              <a:off x="7850116" y="989819"/>
              <a:ext cx="1244848" cy="1244848"/>
            </a:xfrm>
            <a:prstGeom prst="mathMultiply">
              <a:avLst/>
            </a:prstGeom>
            <a:solidFill>
              <a:srgbClr val="FF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6031730" y="803475"/>
            <a:ext cx="1749559" cy="1740911"/>
            <a:chOff x="6031730" y="803475"/>
            <a:chExt cx="1749559" cy="1740911"/>
          </a:xfrm>
        </p:grpSpPr>
        <p:sp>
          <p:nvSpPr>
            <p:cNvPr id="246" name="角丸四角形 245"/>
            <p:cNvSpPr/>
            <p:nvPr/>
          </p:nvSpPr>
          <p:spPr bwMode="auto">
            <a:xfrm>
              <a:off x="6031730" y="8034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角丸四角形 246"/>
            <p:cNvSpPr/>
            <p:nvPr/>
          </p:nvSpPr>
          <p:spPr bwMode="auto">
            <a:xfrm>
              <a:off x="6121741" y="8819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0" name="グループ化 249"/>
            <p:cNvGrpSpPr/>
            <p:nvPr/>
          </p:nvGrpSpPr>
          <p:grpSpPr>
            <a:xfrm rot="20963056">
              <a:off x="6532423" y="1117694"/>
              <a:ext cx="1248866" cy="1366799"/>
              <a:chOff x="5774364" y="2641533"/>
              <a:chExt cx="1637231" cy="1791839"/>
            </a:xfrm>
            <a:solidFill>
              <a:srgbClr val="006600"/>
            </a:solidFill>
          </p:grpSpPr>
          <p:sp>
            <p:nvSpPr>
              <p:cNvPr id="266" name="円/楕円 265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角丸四角形 266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8" name="グループ化 267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278" name="角丸四角形 277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角丸四角形 278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9" name="グループ化 268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276" name="角丸四角形 275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角丸四角形 276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0" name="グループ化 269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274" name="角丸四角形 273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角丸四角形 274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1" name="グループ化 270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272" name="角丸四角形 271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角丸四角形 272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9" name="角丸四角形 112"/>
            <p:cNvSpPr/>
            <p:nvPr/>
          </p:nvSpPr>
          <p:spPr bwMode="auto">
            <a:xfrm>
              <a:off x="6114089" y="8176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乗算記号 244"/>
            <p:cNvSpPr/>
            <p:nvPr/>
          </p:nvSpPr>
          <p:spPr bwMode="auto">
            <a:xfrm>
              <a:off x="6059416" y="989819"/>
              <a:ext cx="1244848" cy="1244848"/>
            </a:xfrm>
            <a:prstGeom prst="mathMultiply">
              <a:avLst/>
            </a:prstGeom>
            <a:solidFill>
              <a:srgbClr val="FF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7946349" y="2793661"/>
            <a:ext cx="1693247" cy="1700429"/>
            <a:chOff x="7946349" y="2793661"/>
            <a:chExt cx="1693247" cy="1700429"/>
          </a:xfrm>
        </p:grpSpPr>
        <p:sp>
          <p:nvSpPr>
            <p:cNvPr id="283" name="角丸四角形 282"/>
            <p:cNvSpPr/>
            <p:nvPr/>
          </p:nvSpPr>
          <p:spPr bwMode="auto">
            <a:xfrm>
              <a:off x="7946349" y="2793661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角丸四角形 283"/>
            <p:cNvSpPr/>
            <p:nvPr/>
          </p:nvSpPr>
          <p:spPr bwMode="auto">
            <a:xfrm>
              <a:off x="8036360" y="2872087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6" name="グループ化 285"/>
            <p:cNvGrpSpPr/>
            <p:nvPr/>
          </p:nvGrpSpPr>
          <p:grpSpPr>
            <a:xfrm rot="636944" flipH="1">
              <a:off x="8390730" y="3107880"/>
              <a:ext cx="1248866" cy="1366799"/>
              <a:chOff x="5774364" y="2641533"/>
              <a:chExt cx="1637231" cy="1791839"/>
            </a:xfrm>
            <a:solidFill>
              <a:schemeClr val="tx1"/>
            </a:solidFill>
          </p:grpSpPr>
          <p:sp>
            <p:nvSpPr>
              <p:cNvPr id="302" name="円/楕円 301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角丸四角形 302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4" name="グループ化 303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314" name="角丸四角形 313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角丸四角形 314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312" name="角丸四角形 311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角丸四角形 312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6" name="グループ化 305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310" name="角丸四角形 309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角丸四角形 310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7" name="グループ化 306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308" name="角丸四角形 307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角丸四角形 308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9" name="グループ化 18"/>
          <p:cNvGrpSpPr/>
          <p:nvPr/>
        </p:nvGrpSpPr>
        <p:grpSpPr>
          <a:xfrm>
            <a:off x="2311552" y="2738881"/>
            <a:ext cx="1830708" cy="1731734"/>
            <a:chOff x="2311552" y="2738881"/>
            <a:chExt cx="1830708" cy="1731734"/>
          </a:xfrm>
        </p:grpSpPr>
        <p:sp>
          <p:nvSpPr>
            <p:cNvPr id="412" name="角丸四角形 411"/>
            <p:cNvSpPr/>
            <p:nvPr/>
          </p:nvSpPr>
          <p:spPr bwMode="auto">
            <a:xfrm>
              <a:off x="2311552" y="2738881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角丸四角形 412"/>
            <p:cNvSpPr/>
            <p:nvPr/>
          </p:nvSpPr>
          <p:spPr bwMode="auto">
            <a:xfrm>
              <a:off x="2401563" y="2817307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6" name="グループ化 415"/>
            <p:cNvGrpSpPr/>
            <p:nvPr/>
          </p:nvGrpSpPr>
          <p:grpSpPr>
            <a:xfrm rot="636944" flipH="1">
              <a:off x="2704460" y="2897040"/>
              <a:ext cx="1437800" cy="1573575"/>
              <a:chOff x="5774364" y="2641533"/>
              <a:chExt cx="1637231" cy="1791839"/>
            </a:xfrm>
            <a:solidFill>
              <a:srgbClr val="FF0000"/>
            </a:solidFill>
          </p:grpSpPr>
          <p:sp>
            <p:nvSpPr>
              <p:cNvPr id="432" name="円/楕円 431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角丸四角形 432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4" name="グループ化 433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444" name="角丸四角形 443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角丸四角形 444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5" name="グループ化 434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442" name="角丸四角形 441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角丸四角形 442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6" name="グループ化 435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440" name="角丸四角形 439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角丸四角形 440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7" name="グループ化 436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438" name="角丸四角形 437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角丸四角形 438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" name="正方形/長方形 16"/>
            <p:cNvSpPr/>
            <p:nvPr/>
          </p:nvSpPr>
          <p:spPr bwMode="auto">
            <a:xfrm>
              <a:off x="2508429" y="3076896"/>
              <a:ext cx="428017" cy="1361135"/>
            </a:xfrm>
            <a:prstGeom prst="rect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15626" y="2738881"/>
            <a:ext cx="1645617" cy="1731734"/>
            <a:chOff x="415626" y="2738881"/>
            <a:chExt cx="1645617" cy="1731734"/>
          </a:xfrm>
        </p:grpSpPr>
        <p:sp>
          <p:nvSpPr>
            <p:cNvPr id="377" name="角丸四角形 376"/>
            <p:cNvSpPr/>
            <p:nvPr/>
          </p:nvSpPr>
          <p:spPr bwMode="auto">
            <a:xfrm>
              <a:off x="415626" y="2738881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角丸四角形 377"/>
            <p:cNvSpPr/>
            <p:nvPr/>
          </p:nvSpPr>
          <p:spPr bwMode="auto">
            <a:xfrm>
              <a:off x="505637" y="2817307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1" name="グループ化 380"/>
            <p:cNvGrpSpPr/>
            <p:nvPr/>
          </p:nvGrpSpPr>
          <p:grpSpPr>
            <a:xfrm rot="20963056">
              <a:off x="623443" y="2897040"/>
              <a:ext cx="1437800" cy="1573575"/>
              <a:chOff x="5774364" y="2641533"/>
              <a:chExt cx="1637231" cy="1791839"/>
            </a:xfrm>
            <a:solidFill>
              <a:srgbClr val="FF0000"/>
            </a:solidFill>
          </p:grpSpPr>
          <p:sp>
            <p:nvSpPr>
              <p:cNvPr id="397" name="円/楕円 396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角丸四角形 397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9" name="グループ化 398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409" name="角丸四角形 408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角丸四角形 409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0" name="グループ化 399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407" name="角丸四角形 406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角丸四角形 407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1" name="グループ化 400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405" name="角丸四角形 404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角丸四角形 405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2" name="グループ化 401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403" name="角丸四角形 402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角丸四角形 403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46" name="正方形/長方形 445"/>
            <p:cNvSpPr/>
            <p:nvPr/>
          </p:nvSpPr>
          <p:spPr bwMode="auto">
            <a:xfrm>
              <a:off x="628829" y="3076896"/>
              <a:ext cx="428017" cy="1361135"/>
            </a:xfrm>
            <a:prstGeom prst="rect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14744" y="4642854"/>
            <a:ext cx="1645617" cy="1731734"/>
            <a:chOff x="414744" y="4642854"/>
            <a:chExt cx="1645617" cy="1731734"/>
          </a:xfrm>
        </p:grpSpPr>
        <p:sp>
          <p:nvSpPr>
            <p:cNvPr id="520" name="角丸四角形 519"/>
            <p:cNvSpPr/>
            <p:nvPr/>
          </p:nvSpPr>
          <p:spPr bwMode="auto">
            <a:xfrm>
              <a:off x="414744" y="4642854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角丸四角形 520"/>
            <p:cNvSpPr/>
            <p:nvPr/>
          </p:nvSpPr>
          <p:spPr bwMode="auto">
            <a:xfrm>
              <a:off x="504755" y="4721280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5" name="グループ化 524"/>
            <p:cNvGrpSpPr/>
            <p:nvPr/>
          </p:nvGrpSpPr>
          <p:grpSpPr>
            <a:xfrm rot="20963056">
              <a:off x="622561" y="4801013"/>
              <a:ext cx="1437800" cy="1573575"/>
              <a:chOff x="5774364" y="2641533"/>
              <a:chExt cx="1637231" cy="1791839"/>
            </a:xfrm>
            <a:solidFill>
              <a:srgbClr val="006600"/>
            </a:solidFill>
          </p:grpSpPr>
          <p:sp>
            <p:nvSpPr>
              <p:cNvPr id="541" name="円/楕円 540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角丸四角形 541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3" name="グループ化 542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553" name="角丸四角形 552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角丸四角形 553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4" name="グループ化 543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551" name="角丸四角形 550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角丸四角形 551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5" name="グループ化 544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549" name="角丸四角形 548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角丸四角形 549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6" name="グループ化 545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547" name="角丸四角形 546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角丸四角形 547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23" name="正方形/長方形 522"/>
            <p:cNvSpPr/>
            <p:nvPr/>
          </p:nvSpPr>
          <p:spPr bwMode="auto">
            <a:xfrm>
              <a:off x="627947" y="4980869"/>
              <a:ext cx="428017" cy="1361135"/>
            </a:xfrm>
            <a:prstGeom prst="rect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4" name="乗算記号 523"/>
            <p:cNvSpPr/>
            <p:nvPr/>
          </p:nvSpPr>
          <p:spPr bwMode="auto">
            <a:xfrm>
              <a:off x="532735" y="5261318"/>
              <a:ext cx="933846" cy="933846"/>
            </a:xfrm>
            <a:prstGeom prst="mathMultiply">
              <a:avLst/>
            </a:prstGeom>
            <a:solidFill>
              <a:srgbClr val="FF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310670" y="4642854"/>
            <a:ext cx="1830708" cy="1731734"/>
            <a:chOff x="2310670" y="4642854"/>
            <a:chExt cx="1830708" cy="1731734"/>
          </a:xfrm>
        </p:grpSpPr>
        <p:sp>
          <p:nvSpPr>
            <p:cNvPr id="556" name="角丸四角形 555"/>
            <p:cNvSpPr/>
            <p:nvPr/>
          </p:nvSpPr>
          <p:spPr bwMode="auto">
            <a:xfrm>
              <a:off x="2310670" y="4642854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角丸四角形 556"/>
            <p:cNvSpPr/>
            <p:nvPr/>
          </p:nvSpPr>
          <p:spPr bwMode="auto">
            <a:xfrm>
              <a:off x="2400681" y="4721280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1" name="グループ化 560"/>
            <p:cNvGrpSpPr/>
            <p:nvPr/>
          </p:nvGrpSpPr>
          <p:grpSpPr>
            <a:xfrm rot="636944" flipH="1">
              <a:off x="2703578" y="4801013"/>
              <a:ext cx="1437800" cy="1573575"/>
              <a:chOff x="5774364" y="2641533"/>
              <a:chExt cx="1637231" cy="1791839"/>
            </a:xfrm>
            <a:solidFill>
              <a:srgbClr val="006600"/>
            </a:solidFill>
          </p:grpSpPr>
          <p:sp>
            <p:nvSpPr>
              <p:cNvPr id="577" name="円/楕円 576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角丸四角形 577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9" name="グループ化 578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589" name="角丸四角形 588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角丸四角形 589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0" name="グループ化 579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587" name="角丸四角形 586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角丸四角形 587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1" name="グループ化 580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585" name="角丸四角形 584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角丸四角形 585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2" name="グループ化 581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583" name="角丸四角形 582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角丸四角形 583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59" name="正方形/長方形 558"/>
            <p:cNvSpPr/>
            <p:nvPr/>
          </p:nvSpPr>
          <p:spPr bwMode="auto">
            <a:xfrm>
              <a:off x="2507547" y="4980869"/>
              <a:ext cx="428017" cy="1361135"/>
            </a:xfrm>
            <a:prstGeom prst="rect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0" name="乗算記号 559"/>
            <p:cNvSpPr/>
            <p:nvPr/>
          </p:nvSpPr>
          <p:spPr bwMode="auto">
            <a:xfrm>
              <a:off x="2456785" y="5261318"/>
              <a:ext cx="933846" cy="933846"/>
            </a:xfrm>
            <a:prstGeom prst="mathMultiply">
              <a:avLst/>
            </a:prstGeom>
            <a:solidFill>
              <a:srgbClr val="FF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6057172" y="4603085"/>
            <a:ext cx="1645617" cy="1731734"/>
            <a:chOff x="6057172" y="4603085"/>
            <a:chExt cx="1645617" cy="1731734"/>
          </a:xfrm>
        </p:grpSpPr>
        <p:sp>
          <p:nvSpPr>
            <p:cNvPr id="483" name="角丸四角形 482"/>
            <p:cNvSpPr/>
            <p:nvPr/>
          </p:nvSpPr>
          <p:spPr bwMode="auto">
            <a:xfrm>
              <a:off x="6057172" y="460308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角丸四角形 483"/>
            <p:cNvSpPr/>
            <p:nvPr/>
          </p:nvSpPr>
          <p:spPr bwMode="auto">
            <a:xfrm>
              <a:off x="6147183" y="468151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7" name="グループ化 486"/>
            <p:cNvGrpSpPr/>
            <p:nvPr/>
          </p:nvGrpSpPr>
          <p:grpSpPr>
            <a:xfrm rot="20963056">
              <a:off x="6264989" y="4761244"/>
              <a:ext cx="1437800" cy="1573575"/>
              <a:chOff x="5774364" y="2641533"/>
              <a:chExt cx="1637231" cy="1791839"/>
            </a:xfrm>
            <a:solidFill>
              <a:srgbClr val="006600"/>
            </a:solidFill>
          </p:grpSpPr>
          <p:sp>
            <p:nvSpPr>
              <p:cNvPr id="503" name="円/楕円 502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角丸四角形 503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5" name="グループ化 504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515" name="角丸四角形 514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角丸四角形 515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6" name="グループ化 505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513" name="角丸四角形 512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角丸四角形 513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7" name="グループ化 506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511" name="角丸四角形 510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角丸四角形 511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8" name="グループ化 507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509" name="角丸四角形 508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角丸四角形 509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86" name="正方形/長方形 485"/>
            <p:cNvSpPr/>
            <p:nvPr/>
          </p:nvSpPr>
          <p:spPr bwMode="auto">
            <a:xfrm>
              <a:off x="6270375" y="4941100"/>
              <a:ext cx="428017" cy="1361135"/>
            </a:xfrm>
            <a:prstGeom prst="rect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1" name="ドーナツ 590"/>
            <p:cNvSpPr/>
            <p:nvPr/>
          </p:nvSpPr>
          <p:spPr bwMode="auto">
            <a:xfrm>
              <a:off x="6211687" y="5254157"/>
              <a:ext cx="754434" cy="754434"/>
            </a:xfrm>
            <a:prstGeom prst="donut">
              <a:avLst/>
            </a:prstGeom>
            <a:solidFill>
              <a:srgbClr val="FF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7953098" y="4603085"/>
            <a:ext cx="1830708" cy="1731734"/>
            <a:chOff x="7953098" y="4603085"/>
            <a:chExt cx="1830708" cy="1731734"/>
          </a:xfrm>
        </p:grpSpPr>
        <p:sp>
          <p:nvSpPr>
            <p:cNvPr id="448" name="角丸四角形 447"/>
            <p:cNvSpPr/>
            <p:nvPr/>
          </p:nvSpPr>
          <p:spPr bwMode="auto">
            <a:xfrm>
              <a:off x="7953098" y="460308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角丸四角形 448"/>
            <p:cNvSpPr/>
            <p:nvPr/>
          </p:nvSpPr>
          <p:spPr bwMode="auto">
            <a:xfrm>
              <a:off x="8043109" y="468151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2" name="グループ化 451"/>
            <p:cNvGrpSpPr/>
            <p:nvPr/>
          </p:nvGrpSpPr>
          <p:grpSpPr>
            <a:xfrm rot="636944" flipH="1">
              <a:off x="8346006" y="4761244"/>
              <a:ext cx="1437800" cy="1573575"/>
              <a:chOff x="5774364" y="2641533"/>
              <a:chExt cx="1637231" cy="1791839"/>
            </a:xfrm>
            <a:solidFill>
              <a:srgbClr val="006600"/>
            </a:solidFill>
          </p:grpSpPr>
          <p:sp>
            <p:nvSpPr>
              <p:cNvPr id="468" name="円/楕円 467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9" name="角丸四角形 468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0" name="グループ化 469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480" name="角丸四角形 479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角丸四角形 480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1" name="グループ化 470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478" name="角丸四角形 477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角丸四角形 478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2" name="グループ化 471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476" name="角丸四角形 475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角丸四角形 476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3" name="グループ化 472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474" name="角丸四角形 473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角丸四角形 474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51" name="正方形/長方形 450"/>
            <p:cNvSpPr/>
            <p:nvPr/>
          </p:nvSpPr>
          <p:spPr bwMode="auto">
            <a:xfrm>
              <a:off x="8149975" y="4941100"/>
              <a:ext cx="428017" cy="1361135"/>
            </a:xfrm>
            <a:prstGeom prst="rect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2" name="ドーナツ 591"/>
            <p:cNvSpPr/>
            <p:nvPr/>
          </p:nvSpPr>
          <p:spPr bwMode="auto">
            <a:xfrm>
              <a:off x="8059537" y="5254157"/>
              <a:ext cx="754434" cy="754434"/>
            </a:xfrm>
            <a:prstGeom prst="donut">
              <a:avLst/>
            </a:prstGeom>
            <a:solidFill>
              <a:srgbClr val="FF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088939" y="2798773"/>
            <a:ext cx="1830708" cy="1731734"/>
            <a:chOff x="6088939" y="2798773"/>
            <a:chExt cx="1830708" cy="1731734"/>
          </a:xfrm>
        </p:grpSpPr>
        <p:sp>
          <p:nvSpPr>
            <p:cNvPr id="664" name="角丸四角形 663"/>
            <p:cNvSpPr/>
            <p:nvPr/>
          </p:nvSpPr>
          <p:spPr bwMode="auto">
            <a:xfrm>
              <a:off x="6088939" y="2798773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角丸四角形 664"/>
            <p:cNvSpPr/>
            <p:nvPr/>
          </p:nvSpPr>
          <p:spPr bwMode="auto">
            <a:xfrm>
              <a:off x="6178950" y="2877199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8" name="グループ化 667"/>
            <p:cNvGrpSpPr/>
            <p:nvPr/>
          </p:nvGrpSpPr>
          <p:grpSpPr>
            <a:xfrm rot="636944" flipH="1">
              <a:off x="6481847" y="2956932"/>
              <a:ext cx="1437800" cy="1573575"/>
              <a:chOff x="5774364" y="2641533"/>
              <a:chExt cx="1637231" cy="1791839"/>
            </a:xfrm>
            <a:solidFill>
              <a:srgbClr val="FF0000"/>
            </a:solidFill>
          </p:grpSpPr>
          <p:sp>
            <p:nvSpPr>
              <p:cNvPr id="684" name="円/楕円 683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角丸四角形 684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6" name="グループ化 685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696" name="角丸四角形 695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角丸四角形 696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7" name="グループ化 686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694" name="角丸四角形 693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角丸四角形 694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8" name="グループ化 687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692" name="角丸四角形 691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角丸四角形 692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9" name="グループ化 688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690" name="角丸四角形 689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角丸四角形 690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" name="グループ化 17"/>
          <p:cNvGrpSpPr/>
          <p:nvPr/>
        </p:nvGrpSpPr>
        <p:grpSpPr>
          <a:xfrm>
            <a:off x="4193013" y="2798773"/>
            <a:ext cx="1645617" cy="1731734"/>
            <a:chOff x="4193013" y="2798773"/>
            <a:chExt cx="1645617" cy="1731734"/>
          </a:xfrm>
        </p:grpSpPr>
        <p:sp>
          <p:nvSpPr>
            <p:cNvPr id="699" name="角丸四角形 698"/>
            <p:cNvSpPr/>
            <p:nvPr/>
          </p:nvSpPr>
          <p:spPr bwMode="auto">
            <a:xfrm>
              <a:off x="4193013" y="2798773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角丸四角形 699"/>
            <p:cNvSpPr/>
            <p:nvPr/>
          </p:nvSpPr>
          <p:spPr bwMode="auto">
            <a:xfrm>
              <a:off x="4283024" y="2877199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3" name="グループ化 702"/>
            <p:cNvGrpSpPr/>
            <p:nvPr/>
          </p:nvGrpSpPr>
          <p:grpSpPr>
            <a:xfrm rot="20963056">
              <a:off x="4400830" y="2956932"/>
              <a:ext cx="1437800" cy="1573575"/>
              <a:chOff x="5774364" y="2641533"/>
              <a:chExt cx="1637231" cy="1791839"/>
            </a:xfrm>
            <a:solidFill>
              <a:srgbClr val="FF0000"/>
            </a:solidFill>
          </p:grpSpPr>
          <p:sp>
            <p:nvSpPr>
              <p:cNvPr id="719" name="円/楕円 718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角丸四角形 719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1" name="グループ化 720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731" name="角丸四角形 730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角丸四角形 731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2" name="グループ化 721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729" name="角丸四角形 728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角丸四角形 729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3" name="グループ化 722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727" name="角丸四角形 726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角丸四角形 727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4" name="グループ化 723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725" name="角丸四角形 724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角丸四角形 725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" name="グループ化 11"/>
          <p:cNvGrpSpPr/>
          <p:nvPr/>
        </p:nvGrpSpPr>
        <p:grpSpPr>
          <a:xfrm>
            <a:off x="4140352" y="775842"/>
            <a:ext cx="1971120" cy="1740911"/>
            <a:chOff x="4140352" y="775842"/>
            <a:chExt cx="1971120" cy="1740911"/>
          </a:xfrm>
        </p:grpSpPr>
        <p:sp>
          <p:nvSpPr>
            <p:cNvPr id="517" name="角丸四角形 516"/>
            <p:cNvSpPr/>
            <p:nvPr/>
          </p:nvSpPr>
          <p:spPr bwMode="auto">
            <a:xfrm>
              <a:off x="4140352" y="775842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角丸四角形 517"/>
            <p:cNvSpPr/>
            <p:nvPr/>
          </p:nvSpPr>
          <p:spPr bwMode="auto">
            <a:xfrm>
              <a:off x="4230363" y="854268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5" name="グループ化 594"/>
            <p:cNvGrpSpPr/>
            <p:nvPr/>
          </p:nvGrpSpPr>
          <p:grpSpPr>
            <a:xfrm rot="636944" flipH="1">
              <a:off x="4862606" y="1090061"/>
              <a:ext cx="1248866" cy="1366799"/>
              <a:chOff x="5774364" y="2641533"/>
              <a:chExt cx="1637231" cy="1791839"/>
            </a:xfrm>
            <a:solidFill>
              <a:srgbClr val="006600"/>
            </a:solidFill>
          </p:grpSpPr>
          <p:sp>
            <p:nvSpPr>
              <p:cNvPr id="611" name="円/楕円 610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2" name="角丸四角形 611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3" name="グループ化 612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623" name="角丸四角形 622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角丸四角形 623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4" name="グループ化 613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621" name="角丸四角形 620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角丸四角形 621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5" name="グループ化 614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619" name="角丸四角形 618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角丸四角形 619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6" name="グループ化 615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617" name="角丸四角形 616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角丸四角形 617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94" name="角丸四角形 112"/>
            <p:cNvSpPr/>
            <p:nvPr/>
          </p:nvSpPr>
          <p:spPr bwMode="auto">
            <a:xfrm>
              <a:off x="4222711" y="789974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テキスト ボックス 1"/>
            <p:cNvSpPr txBox="1"/>
            <p:nvPr/>
          </p:nvSpPr>
          <p:spPr>
            <a:xfrm rot="5400000">
              <a:off x="3873259" y="1470797"/>
              <a:ext cx="1360375" cy="388944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FadeDown">
                <a:avLst>
                  <a:gd name="adj" fmla="val 5771"/>
                </a:avLst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非常口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068612" y="4613583"/>
            <a:ext cx="1817648" cy="1700429"/>
            <a:chOff x="4068612" y="4613583"/>
            <a:chExt cx="1817648" cy="1700429"/>
          </a:xfrm>
        </p:grpSpPr>
        <p:sp>
          <p:nvSpPr>
            <p:cNvPr id="626" name="角丸四角形 625"/>
            <p:cNvSpPr/>
            <p:nvPr/>
          </p:nvSpPr>
          <p:spPr bwMode="auto">
            <a:xfrm>
              <a:off x="4193013" y="4613583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角丸四角形 626"/>
            <p:cNvSpPr/>
            <p:nvPr/>
          </p:nvSpPr>
          <p:spPr bwMode="auto">
            <a:xfrm>
              <a:off x="4283024" y="4692009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9" name="グループ化 628"/>
            <p:cNvGrpSpPr/>
            <p:nvPr/>
          </p:nvGrpSpPr>
          <p:grpSpPr>
            <a:xfrm rot="636944" flipH="1">
              <a:off x="4637394" y="4927802"/>
              <a:ext cx="1248866" cy="1366799"/>
              <a:chOff x="5774364" y="2641533"/>
              <a:chExt cx="1637231" cy="1791839"/>
            </a:xfrm>
            <a:solidFill>
              <a:schemeClr val="tx1"/>
            </a:solidFill>
          </p:grpSpPr>
          <p:sp>
            <p:nvSpPr>
              <p:cNvPr id="645" name="円/楕円 644"/>
              <p:cNvSpPr/>
              <p:nvPr/>
            </p:nvSpPr>
            <p:spPr bwMode="auto">
              <a:xfrm>
                <a:off x="6776807" y="2641533"/>
                <a:ext cx="427427" cy="427427"/>
              </a:xfrm>
              <a:prstGeom prst="ellipse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角丸四角形 645"/>
              <p:cNvSpPr/>
              <p:nvPr/>
            </p:nvSpPr>
            <p:spPr bwMode="auto">
              <a:xfrm rot="1800000">
                <a:off x="6414206" y="2959407"/>
                <a:ext cx="458649" cy="90953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7" name="グループ化 646"/>
              <p:cNvGrpSpPr/>
              <p:nvPr/>
            </p:nvGrpSpPr>
            <p:grpSpPr>
              <a:xfrm>
                <a:off x="6378469" y="3751105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657" name="角丸四角形 656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角丸四角形 657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8" name="グループ化 647"/>
              <p:cNvGrpSpPr/>
              <p:nvPr/>
            </p:nvGrpSpPr>
            <p:grpSpPr>
              <a:xfrm rot="4500000">
                <a:off x="5809472" y="3506807"/>
                <a:ext cx="612052" cy="682267"/>
                <a:chOff x="6371051" y="3740772"/>
                <a:chExt cx="612052" cy="682267"/>
              </a:xfrm>
              <a:grpFill/>
            </p:grpSpPr>
            <p:sp>
              <p:nvSpPr>
                <p:cNvPr id="655" name="角丸四角形 654"/>
                <p:cNvSpPr/>
                <p:nvPr/>
              </p:nvSpPr>
              <p:spPr bwMode="auto">
                <a:xfrm rot="7200000">
                  <a:off x="6580241" y="3531582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角丸四角形 655"/>
                <p:cNvSpPr/>
                <p:nvPr/>
              </p:nvSpPr>
              <p:spPr bwMode="auto">
                <a:xfrm>
                  <a:off x="6761321" y="3858386"/>
                  <a:ext cx="193671" cy="56465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9" name="グループ化 648"/>
              <p:cNvGrpSpPr/>
              <p:nvPr/>
            </p:nvGrpSpPr>
            <p:grpSpPr>
              <a:xfrm rot="8100000">
                <a:off x="6903331" y="287406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653" name="角丸四角形 652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角丸四角形 653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0" name="グループ化 649"/>
              <p:cNvGrpSpPr/>
              <p:nvPr/>
            </p:nvGrpSpPr>
            <p:grpSpPr>
              <a:xfrm rot="17159970">
                <a:off x="6318994" y="2881047"/>
                <a:ext cx="508264" cy="603247"/>
                <a:chOff x="6352065" y="3807311"/>
                <a:chExt cx="612052" cy="726431"/>
              </a:xfrm>
              <a:grpFill/>
            </p:grpSpPr>
            <p:sp>
              <p:nvSpPr>
                <p:cNvPr id="651" name="角丸四角形 650"/>
                <p:cNvSpPr/>
                <p:nvPr/>
              </p:nvSpPr>
              <p:spPr bwMode="auto">
                <a:xfrm rot="6256761">
                  <a:off x="6561255" y="3598121"/>
                  <a:ext cx="193671" cy="61205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角丸四角形 651"/>
                <p:cNvSpPr/>
                <p:nvPr/>
              </p:nvSpPr>
              <p:spPr bwMode="auto">
                <a:xfrm>
                  <a:off x="6761322" y="3858388"/>
                  <a:ext cx="193670" cy="6753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59" name="乗算記号 658"/>
            <p:cNvSpPr/>
            <p:nvPr/>
          </p:nvSpPr>
          <p:spPr bwMode="auto">
            <a:xfrm>
              <a:off x="4068612" y="5254157"/>
              <a:ext cx="933846" cy="933846"/>
            </a:xfrm>
            <a:prstGeom prst="mathMultiply">
              <a:avLst/>
            </a:prstGeom>
            <a:solidFill>
              <a:srgbClr val="FF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410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PPTX263_扉のイラスト3</dc:title>
  <dc:subject>PPTX263_扉のイラスト3</dc:subject>
  <dc:creator>http://www.digipot.net</dc:creator>
  <cp:lastModifiedBy/>
  <cp:revision>1</cp:revision>
  <dcterms:created xsi:type="dcterms:W3CDTF">2014-01-30T05:12:09Z</dcterms:created>
  <dcterms:modified xsi:type="dcterms:W3CDTF">2015-01-30T04:10:33Z</dcterms:modified>
  <cp:category/>
  <cp:version>1</cp:version>
</cp:coreProperties>
</file>