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7" r:id="rId2"/>
    <p:sldId id="298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993300"/>
    <a:srgbClr val="663300"/>
    <a:srgbClr val="800000"/>
    <a:srgbClr val="003399"/>
    <a:srgbClr val="006600"/>
    <a:srgbClr val="FF99FF"/>
    <a:srgbClr val="FF3399"/>
    <a:srgbClr val="CC6600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-1930" y="-31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3" name="グループ化 222"/>
          <p:cNvGrpSpPr/>
          <p:nvPr/>
        </p:nvGrpSpPr>
        <p:grpSpPr>
          <a:xfrm>
            <a:off x="489349" y="2533699"/>
            <a:ext cx="1473429" cy="1829280"/>
            <a:chOff x="489349" y="600727"/>
            <a:chExt cx="1473429" cy="1829280"/>
          </a:xfrm>
        </p:grpSpPr>
        <p:sp>
          <p:nvSpPr>
            <p:cNvPr id="224" name="片側の 2 つの角を丸めた四角形 223"/>
            <p:cNvSpPr/>
            <p:nvPr/>
          </p:nvSpPr>
          <p:spPr bwMode="auto">
            <a:xfrm>
              <a:off x="620447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rgbClr val="CC66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5" name="片側の 2 つの角を丸めた四角形 224"/>
            <p:cNvSpPr/>
            <p:nvPr/>
          </p:nvSpPr>
          <p:spPr bwMode="auto">
            <a:xfrm>
              <a:off x="709225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 flip="none" rotWithShape="1">
              <a:gsLst>
                <a:gs pos="0">
                  <a:srgbClr val="C00000">
                    <a:shade val="30000"/>
                    <a:satMod val="115000"/>
                  </a:srgbClr>
                </a:gs>
                <a:gs pos="50000">
                  <a:srgbClr val="C00000">
                    <a:shade val="67500"/>
                    <a:satMod val="115000"/>
                  </a:srgbClr>
                </a:gs>
                <a:gs pos="100000">
                  <a:srgbClr val="C00000">
                    <a:shade val="100000"/>
                    <a:satMod val="115000"/>
                  </a:srgbClr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26" name="グループ化 225"/>
            <p:cNvGrpSpPr/>
            <p:nvPr/>
          </p:nvGrpSpPr>
          <p:grpSpPr>
            <a:xfrm>
              <a:off x="1528294" y="1478877"/>
              <a:ext cx="151630" cy="151630"/>
              <a:chOff x="-356686" y="1535938"/>
              <a:chExt cx="182872" cy="182872"/>
            </a:xfrm>
          </p:grpSpPr>
          <p:sp>
            <p:nvSpPr>
              <p:cNvPr id="228" name="円/楕円 227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9" name="円/楕円 228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27" name="台形 226"/>
            <p:cNvSpPr/>
            <p:nvPr/>
          </p:nvSpPr>
          <p:spPr bwMode="auto">
            <a:xfrm>
              <a:off x="489349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30" name="グループ化 229"/>
          <p:cNvGrpSpPr/>
          <p:nvPr/>
        </p:nvGrpSpPr>
        <p:grpSpPr>
          <a:xfrm>
            <a:off x="2353660" y="2533699"/>
            <a:ext cx="1473429" cy="1829280"/>
            <a:chOff x="2353660" y="600727"/>
            <a:chExt cx="1473429" cy="1829280"/>
          </a:xfrm>
        </p:grpSpPr>
        <p:sp>
          <p:nvSpPr>
            <p:cNvPr id="231" name="片側の 2 つの角を丸めた四角形 230"/>
            <p:cNvSpPr/>
            <p:nvPr/>
          </p:nvSpPr>
          <p:spPr bwMode="auto">
            <a:xfrm>
              <a:off x="2484758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bg2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2" name="片側の 2 つの角を丸めた四角形 231"/>
            <p:cNvSpPr/>
            <p:nvPr/>
          </p:nvSpPr>
          <p:spPr bwMode="auto">
            <a:xfrm>
              <a:off x="2573536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 flip="none" rotWithShape="1">
              <a:gsLst>
                <a:gs pos="0">
                  <a:srgbClr val="003399"/>
                </a:gs>
                <a:gs pos="100000">
                  <a:srgbClr val="0070C0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33" name="グループ化 232"/>
            <p:cNvGrpSpPr/>
            <p:nvPr/>
          </p:nvGrpSpPr>
          <p:grpSpPr>
            <a:xfrm>
              <a:off x="3392605" y="1478877"/>
              <a:ext cx="151630" cy="151630"/>
              <a:chOff x="-356686" y="1535938"/>
              <a:chExt cx="182872" cy="182872"/>
            </a:xfrm>
          </p:grpSpPr>
          <p:sp>
            <p:nvSpPr>
              <p:cNvPr id="235" name="円/楕円 234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6" name="円/楕円 235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34" name="台形 233"/>
            <p:cNvSpPr/>
            <p:nvPr/>
          </p:nvSpPr>
          <p:spPr bwMode="auto">
            <a:xfrm>
              <a:off x="2353660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37" name="グループ化 236"/>
          <p:cNvGrpSpPr/>
          <p:nvPr/>
        </p:nvGrpSpPr>
        <p:grpSpPr>
          <a:xfrm>
            <a:off x="4217971" y="2533699"/>
            <a:ext cx="1473429" cy="1829280"/>
            <a:chOff x="4217971" y="600727"/>
            <a:chExt cx="1473429" cy="1829280"/>
          </a:xfrm>
        </p:grpSpPr>
        <p:sp>
          <p:nvSpPr>
            <p:cNvPr id="238" name="片側の 2 つの角を丸めた四角形 237"/>
            <p:cNvSpPr/>
            <p:nvPr/>
          </p:nvSpPr>
          <p:spPr bwMode="auto">
            <a:xfrm>
              <a:off x="4349069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rgbClr val="8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9" name="片側の 2 つの角を丸めた四角形 238"/>
            <p:cNvSpPr/>
            <p:nvPr/>
          </p:nvSpPr>
          <p:spPr bwMode="auto">
            <a:xfrm>
              <a:off x="4437847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>
              <a:gsLst>
                <a:gs pos="0">
                  <a:srgbClr val="663300"/>
                </a:gs>
                <a:gs pos="100000">
                  <a:srgbClr val="993300"/>
                </a:gs>
              </a:gsLst>
              <a:lin ang="18900000" scaled="1"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40" name="グループ化 239"/>
            <p:cNvGrpSpPr/>
            <p:nvPr/>
          </p:nvGrpSpPr>
          <p:grpSpPr>
            <a:xfrm>
              <a:off x="5256916" y="1478877"/>
              <a:ext cx="151630" cy="151630"/>
              <a:chOff x="-356686" y="1535938"/>
              <a:chExt cx="182872" cy="182872"/>
            </a:xfrm>
          </p:grpSpPr>
          <p:sp>
            <p:nvSpPr>
              <p:cNvPr id="242" name="円/楕円 241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3" name="円/楕円 242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1" name="台形 240"/>
            <p:cNvSpPr/>
            <p:nvPr/>
          </p:nvSpPr>
          <p:spPr bwMode="auto">
            <a:xfrm>
              <a:off x="4217971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44" name="グループ化 243"/>
          <p:cNvGrpSpPr/>
          <p:nvPr/>
        </p:nvGrpSpPr>
        <p:grpSpPr>
          <a:xfrm>
            <a:off x="6082282" y="2533699"/>
            <a:ext cx="1473429" cy="1829280"/>
            <a:chOff x="6082282" y="600727"/>
            <a:chExt cx="1473429" cy="1829280"/>
          </a:xfrm>
        </p:grpSpPr>
        <p:sp>
          <p:nvSpPr>
            <p:cNvPr id="245" name="片側の 2 つの角を丸めた四角形 244"/>
            <p:cNvSpPr/>
            <p:nvPr/>
          </p:nvSpPr>
          <p:spPr bwMode="auto">
            <a:xfrm>
              <a:off x="6213380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6" name="片側の 2 つの角を丸めた四角形 245"/>
            <p:cNvSpPr/>
            <p:nvPr/>
          </p:nvSpPr>
          <p:spPr bwMode="auto">
            <a:xfrm>
              <a:off x="6302158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 flip="none" rotWithShape="1">
              <a:gsLst>
                <a:gs pos="0">
                  <a:schemeClr val="tx1">
                    <a:lumMod val="50000"/>
                    <a:lumOff val="50000"/>
                  </a:schemeClr>
                </a:gs>
                <a:gs pos="100000">
                  <a:schemeClr val="bg1">
                    <a:lumMod val="85000"/>
                  </a:schemeClr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47" name="グループ化 246"/>
            <p:cNvGrpSpPr/>
            <p:nvPr/>
          </p:nvGrpSpPr>
          <p:grpSpPr>
            <a:xfrm>
              <a:off x="7121227" y="1478877"/>
              <a:ext cx="151630" cy="151630"/>
              <a:chOff x="-356686" y="1535938"/>
              <a:chExt cx="182872" cy="182872"/>
            </a:xfrm>
          </p:grpSpPr>
          <p:sp>
            <p:nvSpPr>
              <p:cNvPr id="249" name="円/楕円 248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0" name="円/楕円 249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8" name="台形 247"/>
            <p:cNvSpPr/>
            <p:nvPr/>
          </p:nvSpPr>
          <p:spPr bwMode="auto">
            <a:xfrm>
              <a:off x="6082282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51" name="グループ化 250"/>
          <p:cNvGrpSpPr/>
          <p:nvPr/>
        </p:nvGrpSpPr>
        <p:grpSpPr>
          <a:xfrm>
            <a:off x="7964348" y="2533699"/>
            <a:ext cx="1473429" cy="1829280"/>
            <a:chOff x="7964348" y="600727"/>
            <a:chExt cx="1473429" cy="1829280"/>
          </a:xfrm>
        </p:grpSpPr>
        <p:sp>
          <p:nvSpPr>
            <p:cNvPr id="252" name="片側の 2 つの角を丸めた四角形 251"/>
            <p:cNvSpPr/>
            <p:nvPr/>
          </p:nvSpPr>
          <p:spPr bwMode="auto">
            <a:xfrm>
              <a:off x="8095446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tx1">
                <a:lumMod val="50000"/>
                <a:lumOff val="50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3" name="片側の 2 つの角を丸めた四角形 252"/>
            <p:cNvSpPr/>
            <p:nvPr/>
          </p:nvSpPr>
          <p:spPr bwMode="auto">
            <a:xfrm>
              <a:off x="8184224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>
              <a:gsLst>
                <a:gs pos="0">
                  <a:schemeClr val="tx1">
                    <a:lumMod val="85000"/>
                    <a:lumOff val="1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18900000" scaled="1"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54" name="グループ化 253"/>
            <p:cNvGrpSpPr/>
            <p:nvPr/>
          </p:nvGrpSpPr>
          <p:grpSpPr>
            <a:xfrm>
              <a:off x="9003293" y="1478877"/>
              <a:ext cx="151630" cy="151630"/>
              <a:chOff x="-356686" y="1535938"/>
              <a:chExt cx="182872" cy="182872"/>
            </a:xfrm>
          </p:grpSpPr>
          <p:sp>
            <p:nvSpPr>
              <p:cNvPr id="256" name="円/楕円 255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7" name="円/楕円 256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55" name="台形 254"/>
            <p:cNvSpPr/>
            <p:nvPr/>
          </p:nvSpPr>
          <p:spPr bwMode="auto">
            <a:xfrm>
              <a:off x="7964348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" name="ドーナツ 1"/>
          <p:cNvSpPr/>
          <p:nvPr/>
        </p:nvSpPr>
        <p:spPr bwMode="auto">
          <a:xfrm>
            <a:off x="852140" y="2468836"/>
            <a:ext cx="754434" cy="754434"/>
          </a:xfrm>
          <a:prstGeom prst="donut">
            <a:avLst/>
          </a:prstGeom>
          <a:solidFill>
            <a:srgbClr val="FF0000"/>
          </a:solidFill>
          <a:ln w="76200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grpSp>
        <p:nvGrpSpPr>
          <p:cNvPr id="7" name="グループ化 6"/>
          <p:cNvGrpSpPr/>
          <p:nvPr/>
        </p:nvGrpSpPr>
        <p:grpSpPr>
          <a:xfrm>
            <a:off x="489349" y="600727"/>
            <a:ext cx="1473429" cy="1829280"/>
            <a:chOff x="489349" y="600727"/>
            <a:chExt cx="1473429" cy="1829280"/>
          </a:xfrm>
        </p:grpSpPr>
        <p:sp>
          <p:nvSpPr>
            <p:cNvPr id="3" name="片側の 2 つの角を丸めた四角形 2"/>
            <p:cNvSpPr/>
            <p:nvPr/>
          </p:nvSpPr>
          <p:spPr bwMode="auto">
            <a:xfrm>
              <a:off x="620447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rgbClr val="CC66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1" name="片側の 2 つの角を丸めた四角形 190"/>
            <p:cNvSpPr/>
            <p:nvPr/>
          </p:nvSpPr>
          <p:spPr bwMode="auto">
            <a:xfrm>
              <a:off x="709225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 flip="none" rotWithShape="1">
              <a:gsLst>
                <a:gs pos="0">
                  <a:srgbClr val="C00000">
                    <a:shade val="30000"/>
                    <a:satMod val="115000"/>
                  </a:srgbClr>
                </a:gs>
                <a:gs pos="50000">
                  <a:srgbClr val="C00000">
                    <a:shade val="67500"/>
                    <a:satMod val="115000"/>
                  </a:srgbClr>
                </a:gs>
                <a:gs pos="100000">
                  <a:srgbClr val="C00000">
                    <a:shade val="100000"/>
                    <a:satMod val="115000"/>
                  </a:srgbClr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" name="グループ化 3"/>
            <p:cNvGrpSpPr/>
            <p:nvPr/>
          </p:nvGrpSpPr>
          <p:grpSpPr>
            <a:xfrm>
              <a:off x="1528294" y="1478877"/>
              <a:ext cx="151630" cy="151630"/>
              <a:chOff x="-356686" y="1535938"/>
              <a:chExt cx="182872" cy="182872"/>
            </a:xfrm>
          </p:grpSpPr>
          <p:sp>
            <p:nvSpPr>
              <p:cNvPr id="196" name="円/楕円 195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7" name="円/楕円 196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" name="台形 4"/>
            <p:cNvSpPr/>
            <p:nvPr/>
          </p:nvSpPr>
          <p:spPr bwMode="auto">
            <a:xfrm>
              <a:off x="489349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" name="グループ化 7"/>
          <p:cNvGrpSpPr/>
          <p:nvPr/>
        </p:nvGrpSpPr>
        <p:grpSpPr>
          <a:xfrm>
            <a:off x="2353660" y="600727"/>
            <a:ext cx="1473429" cy="1829280"/>
            <a:chOff x="2353660" y="600727"/>
            <a:chExt cx="1473429" cy="1829280"/>
          </a:xfrm>
        </p:grpSpPr>
        <p:sp>
          <p:nvSpPr>
            <p:cNvPr id="198" name="片側の 2 つの角を丸めた四角形 197"/>
            <p:cNvSpPr/>
            <p:nvPr/>
          </p:nvSpPr>
          <p:spPr bwMode="auto">
            <a:xfrm>
              <a:off x="2484758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bg2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9" name="片側の 2 つの角を丸めた四角形 198"/>
            <p:cNvSpPr/>
            <p:nvPr/>
          </p:nvSpPr>
          <p:spPr bwMode="auto">
            <a:xfrm>
              <a:off x="2573536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 flip="none" rotWithShape="1">
              <a:gsLst>
                <a:gs pos="0">
                  <a:srgbClr val="003399"/>
                </a:gs>
                <a:gs pos="100000">
                  <a:srgbClr val="0070C0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00" name="グループ化 199"/>
            <p:cNvGrpSpPr/>
            <p:nvPr/>
          </p:nvGrpSpPr>
          <p:grpSpPr>
            <a:xfrm>
              <a:off x="3392605" y="1478877"/>
              <a:ext cx="151630" cy="151630"/>
              <a:chOff x="-356686" y="1535938"/>
              <a:chExt cx="182872" cy="182872"/>
            </a:xfrm>
          </p:grpSpPr>
          <p:sp>
            <p:nvSpPr>
              <p:cNvPr id="201" name="円/楕円 200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2" name="円/楕円 201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03" name="台形 202"/>
            <p:cNvSpPr/>
            <p:nvPr/>
          </p:nvSpPr>
          <p:spPr bwMode="auto">
            <a:xfrm>
              <a:off x="2353660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" name="グループ化 8"/>
          <p:cNvGrpSpPr/>
          <p:nvPr/>
        </p:nvGrpSpPr>
        <p:grpSpPr>
          <a:xfrm>
            <a:off x="4217971" y="600727"/>
            <a:ext cx="1473429" cy="1829280"/>
            <a:chOff x="4217971" y="600727"/>
            <a:chExt cx="1473429" cy="1829280"/>
          </a:xfrm>
        </p:grpSpPr>
        <p:sp>
          <p:nvSpPr>
            <p:cNvPr id="205" name="片側の 2 つの角を丸めた四角形 204"/>
            <p:cNvSpPr/>
            <p:nvPr/>
          </p:nvSpPr>
          <p:spPr bwMode="auto">
            <a:xfrm>
              <a:off x="4349069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rgbClr val="8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6" name="片側の 2 つの角を丸めた四角形 205"/>
            <p:cNvSpPr/>
            <p:nvPr/>
          </p:nvSpPr>
          <p:spPr bwMode="auto">
            <a:xfrm>
              <a:off x="4437847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>
              <a:gsLst>
                <a:gs pos="0">
                  <a:srgbClr val="663300"/>
                </a:gs>
                <a:gs pos="100000">
                  <a:srgbClr val="993300"/>
                </a:gs>
              </a:gsLst>
              <a:lin ang="18900000" scaled="1"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07" name="グループ化 206"/>
            <p:cNvGrpSpPr/>
            <p:nvPr/>
          </p:nvGrpSpPr>
          <p:grpSpPr>
            <a:xfrm>
              <a:off x="5256916" y="1478877"/>
              <a:ext cx="151630" cy="151630"/>
              <a:chOff x="-356686" y="1535938"/>
              <a:chExt cx="182872" cy="182872"/>
            </a:xfrm>
          </p:grpSpPr>
          <p:sp>
            <p:nvSpPr>
              <p:cNvPr id="208" name="円/楕円 207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9" name="円/楕円 208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0" name="台形 209"/>
            <p:cNvSpPr/>
            <p:nvPr/>
          </p:nvSpPr>
          <p:spPr bwMode="auto">
            <a:xfrm>
              <a:off x="4217971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0" name="グループ化 9"/>
          <p:cNvGrpSpPr/>
          <p:nvPr/>
        </p:nvGrpSpPr>
        <p:grpSpPr>
          <a:xfrm>
            <a:off x="6082282" y="600727"/>
            <a:ext cx="1473429" cy="1829280"/>
            <a:chOff x="6082282" y="600727"/>
            <a:chExt cx="1473429" cy="1829280"/>
          </a:xfrm>
        </p:grpSpPr>
        <p:sp>
          <p:nvSpPr>
            <p:cNvPr id="211" name="片側の 2 つの角を丸めた四角形 210"/>
            <p:cNvSpPr/>
            <p:nvPr/>
          </p:nvSpPr>
          <p:spPr bwMode="auto">
            <a:xfrm>
              <a:off x="6213380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12" name="片側の 2 つの角を丸めた四角形 211"/>
            <p:cNvSpPr/>
            <p:nvPr/>
          </p:nvSpPr>
          <p:spPr bwMode="auto">
            <a:xfrm>
              <a:off x="6302158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 flip="none" rotWithShape="1">
              <a:gsLst>
                <a:gs pos="0">
                  <a:schemeClr val="tx1">
                    <a:lumMod val="50000"/>
                    <a:lumOff val="50000"/>
                  </a:schemeClr>
                </a:gs>
                <a:gs pos="100000">
                  <a:schemeClr val="bg1">
                    <a:lumMod val="85000"/>
                  </a:schemeClr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13" name="グループ化 212"/>
            <p:cNvGrpSpPr/>
            <p:nvPr/>
          </p:nvGrpSpPr>
          <p:grpSpPr>
            <a:xfrm>
              <a:off x="7121227" y="1478877"/>
              <a:ext cx="151630" cy="151630"/>
              <a:chOff x="-356686" y="1535938"/>
              <a:chExt cx="182872" cy="182872"/>
            </a:xfrm>
          </p:grpSpPr>
          <p:sp>
            <p:nvSpPr>
              <p:cNvPr id="214" name="円/楕円 213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5" name="円/楕円 214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6" name="台形 215"/>
            <p:cNvSpPr/>
            <p:nvPr/>
          </p:nvSpPr>
          <p:spPr bwMode="auto">
            <a:xfrm>
              <a:off x="6082282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" name="グループ化 10"/>
          <p:cNvGrpSpPr/>
          <p:nvPr/>
        </p:nvGrpSpPr>
        <p:grpSpPr>
          <a:xfrm>
            <a:off x="7964348" y="600727"/>
            <a:ext cx="1473429" cy="1829280"/>
            <a:chOff x="7964348" y="600727"/>
            <a:chExt cx="1473429" cy="1829280"/>
          </a:xfrm>
        </p:grpSpPr>
        <p:sp>
          <p:nvSpPr>
            <p:cNvPr id="217" name="片側の 2 つの角を丸めた四角形 216"/>
            <p:cNvSpPr/>
            <p:nvPr/>
          </p:nvSpPr>
          <p:spPr bwMode="auto">
            <a:xfrm>
              <a:off x="8095446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tx1">
                <a:lumMod val="50000"/>
                <a:lumOff val="50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18" name="片側の 2 つの角を丸めた四角形 217"/>
            <p:cNvSpPr/>
            <p:nvPr/>
          </p:nvSpPr>
          <p:spPr bwMode="auto">
            <a:xfrm>
              <a:off x="8184224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>
              <a:gsLst>
                <a:gs pos="0">
                  <a:schemeClr val="tx1">
                    <a:lumMod val="85000"/>
                    <a:lumOff val="1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18900000" scaled="1"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19" name="グループ化 218"/>
            <p:cNvGrpSpPr/>
            <p:nvPr/>
          </p:nvGrpSpPr>
          <p:grpSpPr>
            <a:xfrm>
              <a:off x="9003293" y="1478877"/>
              <a:ext cx="151630" cy="151630"/>
              <a:chOff x="-356686" y="1535938"/>
              <a:chExt cx="182872" cy="182872"/>
            </a:xfrm>
          </p:grpSpPr>
          <p:sp>
            <p:nvSpPr>
              <p:cNvPr id="220" name="円/楕円 219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1" name="円/楕円 220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22" name="台形 221"/>
            <p:cNvSpPr/>
            <p:nvPr/>
          </p:nvSpPr>
          <p:spPr bwMode="auto">
            <a:xfrm>
              <a:off x="7964348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58" name="ドーナツ 257"/>
          <p:cNvSpPr/>
          <p:nvPr/>
        </p:nvSpPr>
        <p:spPr bwMode="auto">
          <a:xfrm>
            <a:off x="2715664" y="2468836"/>
            <a:ext cx="754434" cy="754434"/>
          </a:xfrm>
          <a:prstGeom prst="donut">
            <a:avLst/>
          </a:prstGeom>
          <a:solidFill>
            <a:srgbClr val="FF0000"/>
          </a:solidFill>
          <a:ln w="76200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259" name="ドーナツ 258"/>
          <p:cNvSpPr/>
          <p:nvPr/>
        </p:nvSpPr>
        <p:spPr bwMode="auto">
          <a:xfrm>
            <a:off x="4579188" y="2468836"/>
            <a:ext cx="754434" cy="754434"/>
          </a:xfrm>
          <a:prstGeom prst="donut">
            <a:avLst/>
          </a:prstGeom>
          <a:solidFill>
            <a:srgbClr val="FF0000"/>
          </a:solidFill>
          <a:ln w="76200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260" name="ドーナツ 259"/>
          <p:cNvSpPr/>
          <p:nvPr/>
        </p:nvSpPr>
        <p:spPr bwMode="auto">
          <a:xfrm>
            <a:off x="6442712" y="2468836"/>
            <a:ext cx="754434" cy="754434"/>
          </a:xfrm>
          <a:prstGeom prst="donut">
            <a:avLst/>
          </a:prstGeom>
          <a:solidFill>
            <a:srgbClr val="FF0000"/>
          </a:solidFill>
          <a:ln w="76200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261" name="ドーナツ 260"/>
          <p:cNvSpPr/>
          <p:nvPr/>
        </p:nvSpPr>
        <p:spPr bwMode="auto">
          <a:xfrm>
            <a:off x="8306236" y="2468836"/>
            <a:ext cx="754434" cy="754434"/>
          </a:xfrm>
          <a:prstGeom prst="donut">
            <a:avLst/>
          </a:prstGeom>
          <a:solidFill>
            <a:srgbClr val="FF0000"/>
          </a:solidFill>
          <a:ln w="76200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lang="ja-JP" altLang="en-US"/>
          </a:p>
        </p:txBody>
      </p:sp>
      <p:grpSp>
        <p:nvGrpSpPr>
          <p:cNvPr id="262" name="グループ化 261"/>
          <p:cNvGrpSpPr/>
          <p:nvPr/>
        </p:nvGrpSpPr>
        <p:grpSpPr>
          <a:xfrm>
            <a:off x="489349" y="4478246"/>
            <a:ext cx="1473429" cy="1829280"/>
            <a:chOff x="489349" y="600727"/>
            <a:chExt cx="1473429" cy="1829280"/>
          </a:xfrm>
        </p:grpSpPr>
        <p:sp>
          <p:nvSpPr>
            <p:cNvPr id="263" name="片側の 2 つの角を丸めた四角形 262"/>
            <p:cNvSpPr/>
            <p:nvPr/>
          </p:nvSpPr>
          <p:spPr bwMode="auto">
            <a:xfrm>
              <a:off x="620447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rgbClr val="CC66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64" name="片側の 2 つの角を丸めた四角形 263"/>
            <p:cNvSpPr/>
            <p:nvPr/>
          </p:nvSpPr>
          <p:spPr bwMode="auto">
            <a:xfrm>
              <a:off x="709225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 flip="none" rotWithShape="1">
              <a:gsLst>
                <a:gs pos="0">
                  <a:srgbClr val="C00000">
                    <a:shade val="30000"/>
                    <a:satMod val="115000"/>
                  </a:srgbClr>
                </a:gs>
                <a:gs pos="50000">
                  <a:srgbClr val="C00000">
                    <a:shade val="67500"/>
                    <a:satMod val="115000"/>
                  </a:srgbClr>
                </a:gs>
                <a:gs pos="100000">
                  <a:srgbClr val="C00000">
                    <a:shade val="100000"/>
                    <a:satMod val="115000"/>
                  </a:srgbClr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65" name="グループ化 264"/>
            <p:cNvGrpSpPr/>
            <p:nvPr/>
          </p:nvGrpSpPr>
          <p:grpSpPr>
            <a:xfrm>
              <a:off x="1528294" y="1478877"/>
              <a:ext cx="151630" cy="151630"/>
              <a:chOff x="-356686" y="1535938"/>
              <a:chExt cx="182872" cy="182872"/>
            </a:xfrm>
          </p:grpSpPr>
          <p:sp>
            <p:nvSpPr>
              <p:cNvPr id="267" name="円/楕円 266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8" name="円/楕円 267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66" name="台形 265"/>
            <p:cNvSpPr/>
            <p:nvPr/>
          </p:nvSpPr>
          <p:spPr bwMode="auto">
            <a:xfrm>
              <a:off x="489349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9" name="グループ化 268"/>
          <p:cNvGrpSpPr/>
          <p:nvPr/>
        </p:nvGrpSpPr>
        <p:grpSpPr>
          <a:xfrm>
            <a:off x="2353660" y="4478246"/>
            <a:ext cx="1473429" cy="1829280"/>
            <a:chOff x="2353660" y="600727"/>
            <a:chExt cx="1473429" cy="1829280"/>
          </a:xfrm>
        </p:grpSpPr>
        <p:sp>
          <p:nvSpPr>
            <p:cNvPr id="270" name="片側の 2 つの角を丸めた四角形 269"/>
            <p:cNvSpPr/>
            <p:nvPr/>
          </p:nvSpPr>
          <p:spPr bwMode="auto">
            <a:xfrm>
              <a:off x="2484758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bg2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71" name="片側の 2 つの角を丸めた四角形 270"/>
            <p:cNvSpPr/>
            <p:nvPr/>
          </p:nvSpPr>
          <p:spPr bwMode="auto">
            <a:xfrm>
              <a:off x="2573536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 flip="none" rotWithShape="1">
              <a:gsLst>
                <a:gs pos="0">
                  <a:srgbClr val="003399"/>
                </a:gs>
                <a:gs pos="100000">
                  <a:srgbClr val="0070C0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72" name="グループ化 271"/>
            <p:cNvGrpSpPr/>
            <p:nvPr/>
          </p:nvGrpSpPr>
          <p:grpSpPr>
            <a:xfrm>
              <a:off x="3392605" y="1478877"/>
              <a:ext cx="151630" cy="151630"/>
              <a:chOff x="-356686" y="1535938"/>
              <a:chExt cx="182872" cy="182872"/>
            </a:xfrm>
          </p:grpSpPr>
          <p:sp>
            <p:nvSpPr>
              <p:cNvPr id="274" name="円/楕円 273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5" name="円/楕円 274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73" name="台形 272"/>
            <p:cNvSpPr/>
            <p:nvPr/>
          </p:nvSpPr>
          <p:spPr bwMode="auto">
            <a:xfrm>
              <a:off x="2353660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76" name="グループ化 275"/>
          <p:cNvGrpSpPr/>
          <p:nvPr/>
        </p:nvGrpSpPr>
        <p:grpSpPr>
          <a:xfrm>
            <a:off x="4215381" y="4478246"/>
            <a:ext cx="1473429" cy="1829280"/>
            <a:chOff x="4217971" y="600727"/>
            <a:chExt cx="1473429" cy="1829280"/>
          </a:xfrm>
        </p:grpSpPr>
        <p:sp>
          <p:nvSpPr>
            <p:cNvPr id="277" name="片側の 2 つの角を丸めた四角形 276"/>
            <p:cNvSpPr/>
            <p:nvPr/>
          </p:nvSpPr>
          <p:spPr bwMode="auto">
            <a:xfrm>
              <a:off x="4349069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rgbClr val="8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78" name="片側の 2 つの角を丸めた四角形 277"/>
            <p:cNvSpPr/>
            <p:nvPr/>
          </p:nvSpPr>
          <p:spPr bwMode="auto">
            <a:xfrm>
              <a:off x="4437847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>
              <a:gsLst>
                <a:gs pos="0">
                  <a:srgbClr val="663300"/>
                </a:gs>
                <a:gs pos="100000">
                  <a:srgbClr val="993300"/>
                </a:gs>
              </a:gsLst>
              <a:lin ang="18900000" scaled="1"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79" name="グループ化 278"/>
            <p:cNvGrpSpPr/>
            <p:nvPr/>
          </p:nvGrpSpPr>
          <p:grpSpPr>
            <a:xfrm>
              <a:off x="5256916" y="1478877"/>
              <a:ext cx="151630" cy="151630"/>
              <a:chOff x="-356686" y="1535938"/>
              <a:chExt cx="182872" cy="182872"/>
            </a:xfrm>
          </p:grpSpPr>
          <p:sp>
            <p:nvSpPr>
              <p:cNvPr id="281" name="円/楕円 280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2" name="円/楕円 281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80" name="台形 279"/>
            <p:cNvSpPr/>
            <p:nvPr/>
          </p:nvSpPr>
          <p:spPr bwMode="auto">
            <a:xfrm>
              <a:off x="4217971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3" name="グループ化 282"/>
          <p:cNvGrpSpPr/>
          <p:nvPr/>
        </p:nvGrpSpPr>
        <p:grpSpPr>
          <a:xfrm>
            <a:off x="6082282" y="4478246"/>
            <a:ext cx="1473429" cy="1829280"/>
            <a:chOff x="6082282" y="600727"/>
            <a:chExt cx="1473429" cy="1829280"/>
          </a:xfrm>
        </p:grpSpPr>
        <p:sp>
          <p:nvSpPr>
            <p:cNvPr id="284" name="片側の 2 つの角を丸めた四角形 283"/>
            <p:cNvSpPr/>
            <p:nvPr/>
          </p:nvSpPr>
          <p:spPr bwMode="auto">
            <a:xfrm>
              <a:off x="6213380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5" name="片側の 2 つの角を丸めた四角形 284"/>
            <p:cNvSpPr/>
            <p:nvPr/>
          </p:nvSpPr>
          <p:spPr bwMode="auto">
            <a:xfrm>
              <a:off x="6302158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 flip="none" rotWithShape="1">
              <a:gsLst>
                <a:gs pos="0">
                  <a:schemeClr val="tx1">
                    <a:lumMod val="50000"/>
                    <a:lumOff val="50000"/>
                  </a:schemeClr>
                </a:gs>
                <a:gs pos="100000">
                  <a:schemeClr val="bg1">
                    <a:lumMod val="85000"/>
                  </a:schemeClr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86" name="グループ化 285"/>
            <p:cNvGrpSpPr/>
            <p:nvPr/>
          </p:nvGrpSpPr>
          <p:grpSpPr>
            <a:xfrm>
              <a:off x="7121227" y="1478877"/>
              <a:ext cx="151630" cy="151630"/>
              <a:chOff x="-356686" y="1535938"/>
              <a:chExt cx="182872" cy="182872"/>
            </a:xfrm>
          </p:grpSpPr>
          <p:sp>
            <p:nvSpPr>
              <p:cNvPr id="288" name="円/楕円 287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9" name="円/楕円 288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87" name="台形 286"/>
            <p:cNvSpPr/>
            <p:nvPr/>
          </p:nvSpPr>
          <p:spPr bwMode="auto">
            <a:xfrm>
              <a:off x="6082282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0" name="グループ化 289"/>
          <p:cNvGrpSpPr/>
          <p:nvPr/>
        </p:nvGrpSpPr>
        <p:grpSpPr>
          <a:xfrm>
            <a:off x="7964348" y="4478246"/>
            <a:ext cx="1473429" cy="1829280"/>
            <a:chOff x="7964348" y="600727"/>
            <a:chExt cx="1473429" cy="1829280"/>
          </a:xfrm>
        </p:grpSpPr>
        <p:sp>
          <p:nvSpPr>
            <p:cNvPr id="291" name="片側の 2 つの角を丸めた四角形 290"/>
            <p:cNvSpPr/>
            <p:nvPr/>
          </p:nvSpPr>
          <p:spPr bwMode="auto">
            <a:xfrm>
              <a:off x="8095446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tx1">
                <a:lumMod val="50000"/>
                <a:lumOff val="50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92" name="片側の 2 つの角を丸めた四角形 291"/>
            <p:cNvSpPr/>
            <p:nvPr/>
          </p:nvSpPr>
          <p:spPr bwMode="auto">
            <a:xfrm>
              <a:off x="8184224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gradFill>
              <a:gsLst>
                <a:gs pos="0">
                  <a:schemeClr val="tx1">
                    <a:lumMod val="85000"/>
                    <a:lumOff val="1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18900000" scaled="1"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93" name="グループ化 292"/>
            <p:cNvGrpSpPr/>
            <p:nvPr/>
          </p:nvGrpSpPr>
          <p:grpSpPr>
            <a:xfrm>
              <a:off x="9003293" y="1478877"/>
              <a:ext cx="151630" cy="151630"/>
              <a:chOff x="-356686" y="1535938"/>
              <a:chExt cx="182872" cy="182872"/>
            </a:xfrm>
          </p:grpSpPr>
          <p:sp>
            <p:nvSpPr>
              <p:cNvPr id="295" name="円/楕円 294"/>
              <p:cNvSpPr/>
              <p:nvPr/>
            </p:nvSpPr>
            <p:spPr bwMode="auto">
              <a:xfrm>
                <a:off x="-356686" y="1535938"/>
                <a:ext cx="182872" cy="182872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6" name="円/楕円 295"/>
              <p:cNvSpPr/>
              <p:nvPr/>
            </p:nvSpPr>
            <p:spPr bwMode="auto">
              <a:xfrm>
                <a:off x="-325444" y="1567180"/>
                <a:ext cx="120388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4" name="台形 293"/>
            <p:cNvSpPr/>
            <p:nvPr/>
          </p:nvSpPr>
          <p:spPr bwMode="auto">
            <a:xfrm>
              <a:off x="7964348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02" name="乗算記号 301"/>
          <p:cNvSpPr/>
          <p:nvPr/>
        </p:nvSpPr>
        <p:spPr bwMode="auto">
          <a:xfrm>
            <a:off x="723703" y="4275477"/>
            <a:ext cx="1011308" cy="1011308"/>
          </a:xfrm>
          <a:prstGeom prst="mathMultiply">
            <a:avLst/>
          </a:prstGeom>
          <a:solidFill>
            <a:srgbClr val="FF0000"/>
          </a:solidFill>
          <a:ln w="76200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3" name="乗算記号 302"/>
          <p:cNvSpPr/>
          <p:nvPr/>
        </p:nvSpPr>
        <p:spPr bwMode="auto">
          <a:xfrm>
            <a:off x="2587227" y="4275477"/>
            <a:ext cx="1011308" cy="1011308"/>
          </a:xfrm>
          <a:prstGeom prst="mathMultiply">
            <a:avLst/>
          </a:prstGeom>
          <a:solidFill>
            <a:srgbClr val="FF0000"/>
          </a:solidFill>
          <a:ln w="76200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4" name="乗算記号 303"/>
          <p:cNvSpPr/>
          <p:nvPr/>
        </p:nvSpPr>
        <p:spPr bwMode="auto">
          <a:xfrm>
            <a:off x="4450751" y="4275477"/>
            <a:ext cx="1011308" cy="1011308"/>
          </a:xfrm>
          <a:prstGeom prst="mathMultiply">
            <a:avLst/>
          </a:prstGeom>
          <a:solidFill>
            <a:srgbClr val="FF0000"/>
          </a:solidFill>
          <a:ln w="76200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5" name="乗算記号 304"/>
          <p:cNvSpPr/>
          <p:nvPr/>
        </p:nvSpPr>
        <p:spPr bwMode="auto">
          <a:xfrm>
            <a:off x="6314275" y="4275477"/>
            <a:ext cx="1011308" cy="1011308"/>
          </a:xfrm>
          <a:prstGeom prst="mathMultiply">
            <a:avLst/>
          </a:prstGeom>
          <a:solidFill>
            <a:srgbClr val="FF0000"/>
          </a:solidFill>
          <a:ln w="76200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6" name="乗算記号 305"/>
          <p:cNvSpPr/>
          <p:nvPr/>
        </p:nvSpPr>
        <p:spPr bwMode="auto">
          <a:xfrm>
            <a:off x="8195408" y="4275477"/>
            <a:ext cx="1011308" cy="1011308"/>
          </a:xfrm>
          <a:prstGeom prst="mathMultiply">
            <a:avLst/>
          </a:prstGeom>
          <a:solidFill>
            <a:srgbClr val="FF0000"/>
          </a:solidFill>
          <a:ln w="76200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66315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281990" y="2327016"/>
            <a:ext cx="1717001" cy="2283949"/>
            <a:chOff x="281990" y="390676"/>
            <a:chExt cx="1717001" cy="2283949"/>
          </a:xfrm>
        </p:grpSpPr>
        <p:grpSp>
          <p:nvGrpSpPr>
            <p:cNvPr id="298" name="グループ化 297"/>
            <p:cNvGrpSpPr/>
            <p:nvPr/>
          </p:nvGrpSpPr>
          <p:grpSpPr>
            <a:xfrm>
              <a:off x="525562" y="600727"/>
              <a:ext cx="1473429" cy="1829280"/>
              <a:chOff x="489349" y="600727"/>
              <a:chExt cx="1473429" cy="1829280"/>
            </a:xfrm>
          </p:grpSpPr>
          <p:sp>
            <p:nvSpPr>
              <p:cNvPr id="299" name="片側の 2 つの角を丸めた四角形 298"/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10153"/>
                  <a:gd name="adj2" fmla="val 0"/>
                </a:avLst>
              </a:prstGeom>
              <a:solidFill>
                <a:srgbClr val="CC66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00" name="片側の 2 つの角を丸めた四角形 299"/>
              <p:cNvSpPr/>
              <p:nvPr/>
            </p:nvSpPr>
            <p:spPr bwMode="auto">
              <a:xfrm>
                <a:off x="709225" y="679153"/>
                <a:ext cx="1040263" cy="1622003"/>
              </a:xfrm>
              <a:prstGeom prst="round2SameRect">
                <a:avLst>
                  <a:gd name="adj1" fmla="val 6857"/>
                  <a:gd name="adj2" fmla="val 0"/>
                </a:avLst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01" name="台形 300"/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0000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07" name="フリーフォーム 306"/>
            <p:cNvSpPr/>
            <p:nvPr/>
          </p:nvSpPr>
          <p:spPr bwMode="auto">
            <a:xfrm>
              <a:off x="356251" y="390676"/>
              <a:ext cx="381155" cy="2283943"/>
            </a:xfrm>
            <a:custGeom>
              <a:avLst/>
              <a:gdLst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8620 w 388620"/>
                <a:gd name="connsiteY4" fmla="*/ 1874520 h 2301240"/>
                <a:gd name="connsiteX5" fmla="*/ 381000 w 388620"/>
                <a:gd name="connsiteY5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1000 w 388620"/>
                <a:gd name="connsiteY4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297180 h 2301240"/>
                <a:gd name="connsiteX4" fmla="*/ 381000 w 38862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381000 w 381000"/>
                <a:gd name="connsiteY3" fmla="*/ 312420 h 2301240"/>
                <a:gd name="connsiteX4" fmla="*/ 381000 w 38100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41910 w 381000"/>
                <a:gd name="connsiteY3" fmla="*/ 22860 h 2301240"/>
                <a:gd name="connsiteX4" fmla="*/ 381000 w 381000"/>
                <a:gd name="connsiteY4" fmla="*/ 312420 h 2301240"/>
                <a:gd name="connsiteX5" fmla="*/ 381000 w 381000"/>
                <a:gd name="connsiteY5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49530 h 2301240"/>
                <a:gd name="connsiteX3" fmla="*/ 0 w 381000"/>
                <a:gd name="connsiteY3" fmla="*/ 0 h 2301240"/>
                <a:gd name="connsiteX4" fmla="*/ 41910 w 381000"/>
                <a:gd name="connsiteY4" fmla="*/ 22860 h 2301240"/>
                <a:gd name="connsiteX5" fmla="*/ 381000 w 381000"/>
                <a:gd name="connsiteY5" fmla="*/ 312420 h 2301240"/>
                <a:gd name="connsiteX6" fmla="*/ 381000 w 381000"/>
                <a:gd name="connsiteY6" fmla="*/ 1920240 h 2301240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9400 h 2290400"/>
                <a:gd name="connsiteX1" fmla="*/ 0 w 381000"/>
                <a:gd name="connsiteY1" fmla="*/ 2290400 h 2290400"/>
                <a:gd name="connsiteX2" fmla="*/ 0 w 381000"/>
                <a:gd name="connsiteY2" fmla="*/ 38690 h 2290400"/>
                <a:gd name="connsiteX3" fmla="*/ 11430 w 381000"/>
                <a:gd name="connsiteY3" fmla="*/ 2495 h 2290400"/>
                <a:gd name="connsiteX4" fmla="*/ 41910 w 381000"/>
                <a:gd name="connsiteY4" fmla="*/ 12020 h 2290400"/>
                <a:gd name="connsiteX5" fmla="*/ 381000 w 381000"/>
                <a:gd name="connsiteY5" fmla="*/ 301580 h 2290400"/>
                <a:gd name="connsiteX6" fmla="*/ 381000 w 381000"/>
                <a:gd name="connsiteY6" fmla="*/ 1909400 h 229040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81000 w 381000"/>
                <a:gd name="connsiteY5" fmla="*/ 295350 h 2284170"/>
                <a:gd name="connsiteX6" fmla="*/ 381000 w 381000"/>
                <a:gd name="connsiteY6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25830 h 2284170"/>
                <a:gd name="connsiteX8" fmla="*/ 381000 w 381000"/>
                <a:gd name="connsiteY8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44880 h 2284170"/>
                <a:gd name="connsiteX8" fmla="*/ 381000 w 381000"/>
                <a:gd name="connsiteY8" fmla="*/ 1903170 h 228417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2425 w 381000"/>
                <a:gd name="connsiteY5" fmla="*/ 271350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5233"/>
                <a:gd name="connsiteY0" fmla="*/ 1902030 h 2283030"/>
                <a:gd name="connsiteX1" fmla="*/ 0 w 385233"/>
                <a:gd name="connsiteY1" fmla="*/ 2283030 h 2283030"/>
                <a:gd name="connsiteX2" fmla="*/ 0 w 385233"/>
                <a:gd name="connsiteY2" fmla="*/ 31320 h 2283030"/>
                <a:gd name="connsiteX3" fmla="*/ 11430 w 385233"/>
                <a:gd name="connsiteY3" fmla="*/ 2745 h 2283030"/>
                <a:gd name="connsiteX4" fmla="*/ 60960 w 385233"/>
                <a:gd name="connsiteY4" fmla="*/ 10365 h 2283030"/>
                <a:gd name="connsiteX5" fmla="*/ 350520 w 385233"/>
                <a:gd name="connsiteY5" fmla="*/ 254205 h 2283030"/>
                <a:gd name="connsiteX6" fmla="*/ 381000 w 385233"/>
                <a:gd name="connsiteY6" fmla="*/ 294210 h 2283030"/>
                <a:gd name="connsiteX7" fmla="*/ 381000 w 385233"/>
                <a:gd name="connsiteY7" fmla="*/ 343740 h 2283030"/>
                <a:gd name="connsiteX8" fmla="*/ 381000 w 385233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71475 w 381000"/>
                <a:gd name="connsiteY6" fmla="*/ 29802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2700"/>
                <a:gd name="connsiteY0" fmla="*/ 1902030 h 2283030"/>
                <a:gd name="connsiteX1" fmla="*/ 0 w 382700"/>
                <a:gd name="connsiteY1" fmla="*/ 2283030 h 2283030"/>
                <a:gd name="connsiteX2" fmla="*/ 0 w 382700"/>
                <a:gd name="connsiteY2" fmla="*/ 31320 h 2283030"/>
                <a:gd name="connsiteX3" fmla="*/ 11430 w 382700"/>
                <a:gd name="connsiteY3" fmla="*/ 2745 h 2283030"/>
                <a:gd name="connsiteX4" fmla="*/ 60960 w 382700"/>
                <a:gd name="connsiteY4" fmla="*/ 10365 h 2283030"/>
                <a:gd name="connsiteX5" fmla="*/ 350520 w 382700"/>
                <a:gd name="connsiteY5" fmla="*/ 254205 h 2283030"/>
                <a:gd name="connsiteX6" fmla="*/ 377190 w 382700"/>
                <a:gd name="connsiteY6" fmla="*/ 294210 h 2283030"/>
                <a:gd name="connsiteX7" fmla="*/ 381000 w 382700"/>
                <a:gd name="connsiteY7" fmla="*/ 343740 h 2283030"/>
                <a:gd name="connsiteX8" fmla="*/ 381000 w 382700"/>
                <a:gd name="connsiteY8" fmla="*/ 1902030 h 2283030"/>
                <a:gd name="connsiteX0" fmla="*/ 381000 w 381155"/>
                <a:gd name="connsiteY0" fmla="*/ 1902030 h 2283030"/>
                <a:gd name="connsiteX1" fmla="*/ 0 w 381155"/>
                <a:gd name="connsiteY1" fmla="*/ 2283030 h 2283030"/>
                <a:gd name="connsiteX2" fmla="*/ 0 w 381155"/>
                <a:gd name="connsiteY2" fmla="*/ 31320 h 2283030"/>
                <a:gd name="connsiteX3" fmla="*/ 11430 w 381155"/>
                <a:gd name="connsiteY3" fmla="*/ 2745 h 2283030"/>
                <a:gd name="connsiteX4" fmla="*/ 60960 w 381155"/>
                <a:gd name="connsiteY4" fmla="*/ 10365 h 2283030"/>
                <a:gd name="connsiteX5" fmla="*/ 350520 w 381155"/>
                <a:gd name="connsiteY5" fmla="*/ 254205 h 2283030"/>
                <a:gd name="connsiteX6" fmla="*/ 373380 w 381155"/>
                <a:gd name="connsiteY6" fmla="*/ 290400 h 2283030"/>
                <a:gd name="connsiteX7" fmla="*/ 381000 w 381155"/>
                <a:gd name="connsiteY7" fmla="*/ 343740 h 2283030"/>
                <a:gd name="connsiteX8" fmla="*/ 381000 w 381155"/>
                <a:gd name="connsiteY8" fmla="*/ 1902030 h 2283030"/>
                <a:gd name="connsiteX0" fmla="*/ 381000 w 381155"/>
                <a:gd name="connsiteY0" fmla="*/ 1905381 h 2286381"/>
                <a:gd name="connsiteX1" fmla="*/ 0 w 381155"/>
                <a:gd name="connsiteY1" fmla="*/ 2286381 h 2286381"/>
                <a:gd name="connsiteX2" fmla="*/ 0 w 381155"/>
                <a:gd name="connsiteY2" fmla="*/ 34671 h 2286381"/>
                <a:gd name="connsiteX3" fmla="*/ 17145 w 381155"/>
                <a:gd name="connsiteY3" fmla="*/ 2286 h 2286381"/>
                <a:gd name="connsiteX4" fmla="*/ 60960 w 381155"/>
                <a:gd name="connsiteY4" fmla="*/ 13716 h 2286381"/>
                <a:gd name="connsiteX5" fmla="*/ 350520 w 381155"/>
                <a:gd name="connsiteY5" fmla="*/ 257556 h 2286381"/>
                <a:gd name="connsiteX6" fmla="*/ 373380 w 381155"/>
                <a:gd name="connsiteY6" fmla="*/ 293751 h 2286381"/>
                <a:gd name="connsiteX7" fmla="*/ 381000 w 381155"/>
                <a:gd name="connsiteY7" fmla="*/ 347091 h 2286381"/>
                <a:gd name="connsiteX8" fmla="*/ 381000 w 381155"/>
                <a:gd name="connsiteY8" fmla="*/ 1905381 h 2286381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1000 w 381155"/>
                <a:gd name="connsiteY0" fmla="*/ 1901641 h 2282641"/>
                <a:gd name="connsiteX1" fmla="*/ 0 w 381155"/>
                <a:gd name="connsiteY1" fmla="*/ 2282641 h 2282641"/>
                <a:gd name="connsiteX2" fmla="*/ 0 w 381155"/>
                <a:gd name="connsiteY2" fmla="*/ 30931 h 2282641"/>
                <a:gd name="connsiteX3" fmla="*/ 15240 w 381155"/>
                <a:gd name="connsiteY3" fmla="*/ 451 h 2282641"/>
                <a:gd name="connsiteX4" fmla="*/ 60960 w 381155"/>
                <a:gd name="connsiteY4" fmla="*/ 9976 h 2282641"/>
                <a:gd name="connsiteX5" fmla="*/ 350520 w 381155"/>
                <a:gd name="connsiteY5" fmla="*/ 253816 h 2282641"/>
                <a:gd name="connsiteX6" fmla="*/ 373380 w 381155"/>
                <a:gd name="connsiteY6" fmla="*/ 290011 h 2282641"/>
                <a:gd name="connsiteX7" fmla="*/ 381000 w 381155"/>
                <a:gd name="connsiteY7" fmla="*/ 343351 h 2282641"/>
                <a:gd name="connsiteX8" fmla="*/ 381000 w 381155"/>
                <a:gd name="connsiteY8" fmla="*/ 1901641 h 2282641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1155" h="2283943">
                  <a:moveTo>
                    <a:pt x="381000" y="1902943"/>
                  </a:moveTo>
                  <a:lnTo>
                    <a:pt x="0" y="2283943"/>
                  </a:lnTo>
                  <a:lnTo>
                    <a:pt x="0" y="32233"/>
                  </a:lnTo>
                  <a:cubicBezTo>
                    <a:pt x="3810" y="20168"/>
                    <a:pt x="-7620" y="8103"/>
                    <a:pt x="15240" y="1753"/>
                  </a:cubicBezTo>
                  <a:cubicBezTo>
                    <a:pt x="38735" y="-4597"/>
                    <a:pt x="50800" y="8103"/>
                    <a:pt x="60960" y="11278"/>
                  </a:cubicBezTo>
                  <a:lnTo>
                    <a:pt x="350520" y="255118"/>
                  </a:lnTo>
                  <a:cubicBezTo>
                    <a:pt x="360680" y="268453"/>
                    <a:pt x="365125" y="264643"/>
                    <a:pt x="373380" y="291313"/>
                  </a:cubicBezTo>
                  <a:cubicBezTo>
                    <a:pt x="382905" y="313538"/>
                    <a:pt x="381000" y="328143"/>
                    <a:pt x="381000" y="344653"/>
                  </a:cubicBezTo>
                  <a:lnTo>
                    <a:pt x="381000" y="1902943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C00000">
                    <a:shade val="30000"/>
                    <a:satMod val="115000"/>
                  </a:srgbClr>
                </a:gs>
                <a:gs pos="50000">
                  <a:srgbClr val="C00000">
                    <a:shade val="67500"/>
                    <a:satMod val="115000"/>
                  </a:srgbClr>
                </a:gs>
                <a:gs pos="100000">
                  <a:srgbClr val="C00000">
                    <a:shade val="100000"/>
                    <a:satMod val="115000"/>
                  </a:srgbClr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08" name="片側の 2 つの角を丸めた四角形 307"/>
            <p:cNvSpPr/>
            <p:nvPr/>
          </p:nvSpPr>
          <p:spPr bwMode="auto">
            <a:xfrm rot="16200000">
              <a:off x="-821435" y="1497760"/>
              <a:ext cx="2280290" cy="7343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C66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4" name="グループ化 3"/>
          <p:cNvGrpSpPr/>
          <p:nvPr/>
        </p:nvGrpSpPr>
        <p:grpSpPr>
          <a:xfrm>
            <a:off x="2156058" y="2327016"/>
            <a:ext cx="1717001" cy="2283949"/>
            <a:chOff x="2156058" y="390676"/>
            <a:chExt cx="1717001" cy="2283949"/>
          </a:xfrm>
        </p:grpSpPr>
        <p:sp>
          <p:nvSpPr>
            <p:cNvPr id="3" name="片側の 2 つの角を丸めた四角形 2"/>
            <p:cNvSpPr/>
            <p:nvPr/>
          </p:nvSpPr>
          <p:spPr bwMode="auto">
            <a:xfrm>
              <a:off x="2530728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bg2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1" name="片側の 2 つの角を丸めた四角形 190"/>
            <p:cNvSpPr/>
            <p:nvPr/>
          </p:nvSpPr>
          <p:spPr bwMode="auto">
            <a:xfrm>
              <a:off x="2619506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台形 4"/>
            <p:cNvSpPr/>
            <p:nvPr/>
          </p:nvSpPr>
          <p:spPr bwMode="auto">
            <a:xfrm>
              <a:off x="2399630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フリーフォーム 5"/>
            <p:cNvSpPr/>
            <p:nvPr/>
          </p:nvSpPr>
          <p:spPr bwMode="auto">
            <a:xfrm>
              <a:off x="2230319" y="390676"/>
              <a:ext cx="381155" cy="2283943"/>
            </a:xfrm>
            <a:custGeom>
              <a:avLst/>
              <a:gdLst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8620 w 388620"/>
                <a:gd name="connsiteY4" fmla="*/ 1874520 h 2301240"/>
                <a:gd name="connsiteX5" fmla="*/ 381000 w 388620"/>
                <a:gd name="connsiteY5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1000 w 388620"/>
                <a:gd name="connsiteY4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297180 h 2301240"/>
                <a:gd name="connsiteX4" fmla="*/ 381000 w 38862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381000 w 381000"/>
                <a:gd name="connsiteY3" fmla="*/ 312420 h 2301240"/>
                <a:gd name="connsiteX4" fmla="*/ 381000 w 38100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41910 w 381000"/>
                <a:gd name="connsiteY3" fmla="*/ 22860 h 2301240"/>
                <a:gd name="connsiteX4" fmla="*/ 381000 w 381000"/>
                <a:gd name="connsiteY4" fmla="*/ 312420 h 2301240"/>
                <a:gd name="connsiteX5" fmla="*/ 381000 w 381000"/>
                <a:gd name="connsiteY5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49530 h 2301240"/>
                <a:gd name="connsiteX3" fmla="*/ 0 w 381000"/>
                <a:gd name="connsiteY3" fmla="*/ 0 h 2301240"/>
                <a:gd name="connsiteX4" fmla="*/ 41910 w 381000"/>
                <a:gd name="connsiteY4" fmla="*/ 22860 h 2301240"/>
                <a:gd name="connsiteX5" fmla="*/ 381000 w 381000"/>
                <a:gd name="connsiteY5" fmla="*/ 312420 h 2301240"/>
                <a:gd name="connsiteX6" fmla="*/ 381000 w 381000"/>
                <a:gd name="connsiteY6" fmla="*/ 1920240 h 2301240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9400 h 2290400"/>
                <a:gd name="connsiteX1" fmla="*/ 0 w 381000"/>
                <a:gd name="connsiteY1" fmla="*/ 2290400 h 2290400"/>
                <a:gd name="connsiteX2" fmla="*/ 0 w 381000"/>
                <a:gd name="connsiteY2" fmla="*/ 38690 h 2290400"/>
                <a:gd name="connsiteX3" fmla="*/ 11430 w 381000"/>
                <a:gd name="connsiteY3" fmla="*/ 2495 h 2290400"/>
                <a:gd name="connsiteX4" fmla="*/ 41910 w 381000"/>
                <a:gd name="connsiteY4" fmla="*/ 12020 h 2290400"/>
                <a:gd name="connsiteX5" fmla="*/ 381000 w 381000"/>
                <a:gd name="connsiteY5" fmla="*/ 301580 h 2290400"/>
                <a:gd name="connsiteX6" fmla="*/ 381000 w 381000"/>
                <a:gd name="connsiteY6" fmla="*/ 1909400 h 229040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81000 w 381000"/>
                <a:gd name="connsiteY5" fmla="*/ 295350 h 2284170"/>
                <a:gd name="connsiteX6" fmla="*/ 381000 w 381000"/>
                <a:gd name="connsiteY6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25830 h 2284170"/>
                <a:gd name="connsiteX8" fmla="*/ 381000 w 381000"/>
                <a:gd name="connsiteY8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44880 h 2284170"/>
                <a:gd name="connsiteX8" fmla="*/ 381000 w 381000"/>
                <a:gd name="connsiteY8" fmla="*/ 1903170 h 228417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2425 w 381000"/>
                <a:gd name="connsiteY5" fmla="*/ 271350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5233"/>
                <a:gd name="connsiteY0" fmla="*/ 1902030 h 2283030"/>
                <a:gd name="connsiteX1" fmla="*/ 0 w 385233"/>
                <a:gd name="connsiteY1" fmla="*/ 2283030 h 2283030"/>
                <a:gd name="connsiteX2" fmla="*/ 0 w 385233"/>
                <a:gd name="connsiteY2" fmla="*/ 31320 h 2283030"/>
                <a:gd name="connsiteX3" fmla="*/ 11430 w 385233"/>
                <a:gd name="connsiteY3" fmla="*/ 2745 h 2283030"/>
                <a:gd name="connsiteX4" fmla="*/ 60960 w 385233"/>
                <a:gd name="connsiteY4" fmla="*/ 10365 h 2283030"/>
                <a:gd name="connsiteX5" fmla="*/ 350520 w 385233"/>
                <a:gd name="connsiteY5" fmla="*/ 254205 h 2283030"/>
                <a:gd name="connsiteX6" fmla="*/ 381000 w 385233"/>
                <a:gd name="connsiteY6" fmla="*/ 294210 h 2283030"/>
                <a:gd name="connsiteX7" fmla="*/ 381000 w 385233"/>
                <a:gd name="connsiteY7" fmla="*/ 343740 h 2283030"/>
                <a:gd name="connsiteX8" fmla="*/ 381000 w 385233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71475 w 381000"/>
                <a:gd name="connsiteY6" fmla="*/ 29802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2700"/>
                <a:gd name="connsiteY0" fmla="*/ 1902030 h 2283030"/>
                <a:gd name="connsiteX1" fmla="*/ 0 w 382700"/>
                <a:gd name="connsiteY1" fmla="*/ 2283030 h 2283030"/>
                <a:gd name="connsiteX2" fmla="*/ 0 w 382700"/>
                <a:gd name="connsiteY2" fmla="*/ 31320 h 2283030"/>
                <a:gd name="connsiteX3" fmla="*/ 11430 w 382700"/>
                <a:gd name="connsiteY3" fmla="*/ 2745 h 2283030"/>
                <a:gd name="connsiteX4" fmla="*/ 60960 w 382700"/>
                <a:gd name="connsiteY4" fmla="*/ 10365 h 2283030"/>
                <a:gd name="connsiteX5" fmla="*/ 350520 w 382700"/>
                <a:gd name="connsiteY5" fmla="*/ 254205 h 2283030"/>
                <a:gd name="connsiteX6" fmla="*/ 377190 w 382700"/>
                <a:gd name="connsiteY6" fmla="*/ 294210 h 2283030"/>
                <a:gd name="connsiteX7" fmla="*/ 381000 w 382700"/>
                <a:gd name="connsiteY7" fmla="*/ 343740 h 2283030"/>
                <a:gd name="connsiteX8" fmla="*/ 381000 w 382700"/>
                <a:gd name="connsiteY8" fmla="*/ 1902030 h 2283030"/>
                <a:gd name="connsiteX0" fmla="*/ 381000 w 381155"/>
                <a:gd name="connsiteY0" fmla="*/ 1902030 h 2283030"/>
                <a:gd name="connsiteX1" fmla="*/ 0 w 381155"/>
                <a:gd name="connsiteY1" fmla="*/ 2283030 h 2283030"/>
                <a:gd name="connsiteX2" fmla="*/ 0 w 381155"/>
                <a:gd name="connsiteY2" fmla="*/ 31320 h 2283030"/>
                <a:gd name="connsiteX3" fmla="*/ 11430 w 381155"/>
                <a:gd name="connsiteY3" fmla="*/ 2745 h 2283030"/>
                <a:gd name="connsiteX4" fmla="*/ 60960 w 381155"/>
                <a:gd name="connsiteY4" fmla="*/ 10365 h 2283030"/>
                <a:gd name="connsiteX5" fmla="*/ 350520 w 381155"/>
                <a:gd name="connsiteY5" fmla="*/ 254205 h 2283030"/>
                <a:gd name="connsiteX6" fmla="*/ 373380 w 381155"/>
                <a:gd name="connsiteY6" fmla="*/ 290400 h 2283030"/>
                <a:gd name="connsiteX7" fmla="*/ 381000 w 381155"/>
                <a:gd name="connsiteY7" fmla="*/ 343740 h 2283030"/>
                <a:gd name="connsiteX8" fmla="*/ 381000 w 381155"/>
                <a:gd name="connsiteY8" fmla="*/ 1902030 h 2283030"/>
                <a:gd name="connsiteX0" fmla="*/ 381000 w 381155"/>
                <a:gd name="connsiteY0" fmla="*/ 1905381 h 2286381"/>
                <a:gd name="connsiteX1" fmla="*/ 0 w 381155"/>
                <a:gd name="connsiteY1" fmla="*/ 2286381 h 2286381"/>
                <a:gd name="connsiteX2" fmla="*/ 0 w 381155"/>
                <a:gd name="connsiteY2" fmla="*/ 34671 h 2286381"/>
                <a:gd name="connsiteX3" fmla="*/ 17145 w 381155"/>
                <a:gd name="connsiteY3" fmla="*/ 2286 h 2286381"/>
                <a:gd name="connsiteX4" fmla="*/ 60960 w 381155"/>
                <a:gd name="connsiteY4" fmla="*/ 13716 h 2286381"/>
                <a:gd name="connsiteX5" fmla="*/ 350520 w 381155"/>
                <a:gd name="connsiteY5" fmla="*/ 257556 h 2286381"/>
                <a:gd name="connsiteX6" fmla="*/ 373380 w 381155"/>
                <a:gd name="connsiteY6" fmla="*/ 293751 h 2286381"/>
                <a:gd name="connsiteX7" fmla="*/ 381000 w 381155"/>
                <a:gd name="connsiteY7" fmla="*/ 347091 h 2286381"/>
                <a:gd name="connsiteX8" fmla="*/ 381000 w 381155"/>
                <a:gd name="connsiteY8" fmla="*/ 1905381 h 2286381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1000 w 381155"/>
                <a:gd name="connsiteY0" fmla="*/ 1901641 h 2282641"/>
                <a:gd name="connsiteX1" fmla="*/ 0 w 381155"/>
                <a:gd name="connsiteY1" fmla="*/ 2282641 h 2282641"/>
                <a:gd name="connsiteX2" fmla="*/ 0 w 381155"/>
                <a:gd name="connsiteY2" fmla="*/ 30931 h 2282641"/>
                <a:gd name="connsiteX3" fmla="*/ 15240 w 381155"/>
                <a:gd name="connsiteY3" fmla="*/ 451 h 2282641"/>
                <a:gd name="connsiteX4" fmla="*/ 60960 w 381155"/>
                <a:gd name="connsiteY4" fmla="*/ 9976 h 2282641"/>
                <a:gd name="connsiteX5" fmla="*/ 350520 w 381155"/>
                <a:gd name="connsiteY5" fmla="*/ 253816 h 2282641"/>
                <a:gd name="connsiteX6" fmla="*/ 373380 w 381155"/>
                <a:gd name="connsiteY6" fmla="*/ 290011 h 2282641"/>
                <a:gd name="connsiteX7" fmla="*/ 381000 w 381155"/>
                <a:gd name="connsiteY7" fmla="*/ 343351 h 2282641"/>
                <a:gd name="connsiteX8" fmla="*/ 381000 w 381155"/>
                <a:gd name="connsiteY8" fmla="*/ 1901641 h 2282641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1155" h="2283943">
                  <a:moveTo>
                    <a:pt x="381000" y="1902943"/>
                  </a:moveTo>
                  <a:lnTo>
                    <a:pt x="0" y="2283943"/>
                  </a:lnTo>
                  <a:lnTo>
                    <a:pt x="0" y="32233"/>
                  </a:lnTo>
                  <a:cubicBezTo>
                    <a:pt x="3810" y="20168"/>
                    <a:pt x="-7620" y="8103"/>
                    <a:pt x="15240" y="1753"/>
                  </a:cubicBezTo>
                  <a:cubicBezTo>
                    <a:pt x="38735" y="-4597"/>
                    <a:pt x="50800" y="8103"/>
                    <a:pt x="60960" y="11278"/>
                  </a:cubicBezTo>
                  <a:lnTo>
                    <a:pt x="350520" y="255118"/>
                  </a:lnTo>
                  <a:cubicBezTo>
                    <a:pt x="360680" y="268453"/>
                    <a:pt x="365125" y="264643"/>
                    <a:pt x="373380" y="291313"/>
                  </a:cubicBezTo>
                  <a:cubicBezTo>
                    <a:pt x="382905" y="313538"/>
                    <a:pt x="381000" y="328143"/>
                    <a:pt x="381000" y="344653"/>
                  </a:cubicBezTo>
                  <a:lnTo>
                    <a:pt x="381000" y="1902943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003399"/>
                </a:gs>
                <a:gs pos="100000">
                  <a:srgbClr val="0070C0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" name="片側の 2 つの角を丸めた四角形 12"/>
            <p:cNvSpPr/>
            <p:nvPr/>
          </p:nvSpPr>
          <p:spPr bwMode="auto">
            <a:xfrm rot="16200000">
              <a:off x="1052633" y="1497760"/>
              <a:ext cx="2280290" cy="7343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2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9" name="グループ化 8"/>
          <p:cNvGrpSpPr/>
          <p:nvPr/>
        </p:nvGrpSpPr>
        <p:grpSpPr>
          <a:xfrm>
            <a:off x="5877031" y="2327016"/>
            <a:ext cx="1717001" cy="2283949"/>
            <a:chOff x="5877031" y="390676"/>
            <a:chExt cx="1717001" cy="2283949"/>
          </a:xfrm>
        </p:grpSpPr>
        <p:sp>
          <p:nvSpPr>
            <p:cNvPr id="316" name="片側の 2 つの角を丸めた四角形 315"/>
            <p:cNvSpPr/>
            <p:nvPr/>
          </p:nvSpPr>
          <p:spPr bwMode="auto">
            <a:xfrm>
              <a:off x="6251701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17" name="片側の 2 つの角を丸めた四角形 316"/>
            <p:cNvSpPr/>
            <p:nvPr/>
          </p:nvSpPr>
          <p:spPr bwMode="auto">
            <a:xfrm>
              <a:off x="6340479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18" name="台形 317"/>
            <p:cNvSpPr/>
            <p:nvPr/>
          </p:nvSpPr>
          <p:spPr bwMode="auto">
            <a:xfrm>
              <a:off x="6120603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9" name="フリーフォーム 318"/>
            <p:cNvSpPr/>
            <p:nvPr/>
          </p:nvSpPr>
          <p:spPr bwMode="auto">
            <a:xfrm>
              <a:off x="5951292" y="390676"/>
              <a:ext cx="381155" cy="2283943"/>
            </a:xfrm>
            <a:custGeom>
              <a:avLst/>
              <a:gdLst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8620 w 388620"/>
                <a:gd name="connsiteY4" fmla="*/ 1874520 h 2301240"/>
                <a:gd name="connsiteX5" fmla="*/ 381000 w 388620"/>
                <a:gd name="connsiteY5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1000 w 388620"/>
                <a:gd name="connsiteY4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297180 h 2301240"/>
                <a:gd name="connsiteX4" fmla="*/ 381000 w 38862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381000 w 381000"/>
                <a:gd name="connsiteY3" fmla="*/ 312420 h 2301240"/>
                <a:gd name="connsiteX4" fmla="*/ 381000 w 38100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41910 w 381000"/>
                <a:gd name="connsiteY3" fmla="*/ 22860 h 2301240"/>
                <a:gd name="connsiteX4" fmla="*/ 381000 w 381000"/>
                <a:gd name="connsiteY4" fmla="*/ 312420 h 2301240"/>
                <a:gd name="connsiteX5" fmla="*/ 381000 w 381000"/>
                <a:gd name="connsiteY5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49530 h 2301240"/>
                <a:gd name="connsiteX3" fmla="*/ 0 w 381000"/>
                <a:gd name="connsiteY3" fmla="*/ 0 h 2301240"/>
                <a:gd name="connsiteX4" fmla="*/ 41910 w 381000"/>
                <a:gd name="connsiteY4" fmla="*/ 22860 h 2301240"/>
                <a:gd name="connsiteX5" fmla="*/ 381000 w 381000"/>
                <a:gd name="connsiteY5" fmla="*/ 312420 h 2301240"/>
                <a:gd name="connsiteX6" fmla="*/ 381000 w 381000"/>
                <a:gd name="connsiteY6" fmla="*/ 1920240 h 2301240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9400 h 2290400"/>
                <a:gd name="connsiteX1" fmla="*/ 0 w 381000"/>
                <a:gd name="connsiteY1" fmla="*/ 2290400 h 2290400"/>
                <a:gd name="connsiteX2" fmla="*/ 0 w 381000"/>
                <a:gd name="connsiteY2" fmla="*/ 38690 h 2290400"/>
                <a:gd name="connsiteX3" fmla="*/ 11430 w 381000"/>
                <a:gd name="connsiteY3" fmla="*/ 2495 h 2290400"/>
                <a:gd name="connsiteX4" fmla="*/ 41910 w 381000"/>
                <a:gd name="connsiteY4" fmla="*/ 12020 h 2290400"/>
                <a:gd name="connsiteX5" fmla="*/ 381000 w 381000"/>
                <a:gd name="connsiteY5" fmla="*/ 301580 h 2290400"/>
                <a:gd name="connsiteX6" fmla="*/ 381000 w 381000"/>
                <a:gd name="connsiteY6" fmla="*/ 1909400 h 229040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81000 w 381000"/>
                <a:gd name="connsiteY5" fmla="*/ 295350 h 2284170"/>
                <a:gd name="connsiteX6" fmla="*/ 381000 w 381000"/>
                <a:gd name="connsiteY6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25830 h 2284170"/>
                <a:gd name="connsiteX8" fmla="*/ 381000 w 381000"/>
                <a:gd name="connsiteY8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44880 h 2284170"/>
                <a:gd name="connsiteX8" fmla="*/ 381000 w 381000"/>
                <a:gd name="connsiteY8" fmla="*/ 1903170 h 228417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2425 w 381000"/>
                <a:gd name="connsiteY5" fmla="*/ 271350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5233"/>
                <a:gd name="connsiteY0" fmla="*/ 1902030 h 2283030"/>
                <a:gd name="connsiteX1" fmla="*/ 0 w 385233"/>
                <a:gd name="connsiteY1" fmla="*/ 2283030 h 2283030"/>
                <a:gd name="connsiteX2" fmla="*/ 0 w 385233"/>
                <a:gd name="connsiteY2" fmla="*/ 31320 h 2283030"/>
                <a:gd name="connsiteX3" fmla="*/ 11430 w 385233"/>
                <a:gd name="connsiteY3" fmla="*/ 2745 h 2283030"/>
                <a:gd name="connsiteX4" fmla="*/ 60960 w 385233"/>
                <a:gd name="connsiteY4" fmla="*/ 10365 h 2283030"/>
                <a:gd name="connsiteX5" fmla="*/ 350520 w 385233"/>
                <a:gd name="connsiteY5" fmla="*/ 254205 h 2283030"/>
                <a:gd name="connsiteX6" fmla="*/ 381000 w 385233"/>
                <a:gd name="connsiteY6" fmla="*/ 294210 h 2283030"/>
                <a:gd name="connsiteX7" fmla="*/ 381000 w 385233"/>
                <a:gd name="connsiteY7" fmla="*/ 343740 h 2283030"/>
                <a:gd name="connsiteX8" fmla="*/ 381000 w 385233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71475 w 381000"/>
                <a:gd name="connsiteY6" fmla="*/ 29802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2700"/>
                <a:gd name="connsiteY0" fmla="*/ 1902030 h 2283030"/>
                <a:gd name="connsiteX1" fmla="*/ 0 w 382700"/>
                <a:gd name="connsiteY1" fmla="*/ 2283030 h 2283030"/>
                <a:gd name="connsiteX2" fmla="*/ 0 w 382700"/>
                <a:gd name="connsiteY2" fmla="*/ 31320 h 2283030"/>
                <a:gd name="connsiteX3" fmla="*/ 11430 w 382700"/>
                <a:gd name="connsiteY3" fmla="*/ 2745 h 2283030"/>
                <a:gd name="connsiteX4" fmla="*/ 60960 w 382700"/>
                <a:gd name="connsiteY4" fmla="*/ 10365 h 2283030"/>
                <a:gd name="connsiteX5" fmla="*/ 350520 w 382700"/>
                <a:gd name="connsiteY5" fmla="*/ 254205 h 2283030"/>
                <a:gd name="connsiteX6" fmla="*/ 377190 w 382700"/>
                <a:gd name="connsiteY6" fmla="*/ 294210 h 2283030"/>
                <a:gd name="connsiteX7" fmla="*/ 381000 w 382700"/>
                <a:gd name="connsiteY7" fmla="*/ 343740 h 2283030"/>
                <a:gd name="connsiteX8" fmla="*/ 381000 w 382700"/>
                <a:gd name="connsiteY8" fmla="*/ 1902030 h 2283030"/>
                <a:gd name="connsiteX0" fmla="*/ 381000 w 381155"/>
                <a:gd name="connsiteY0" fmla="*/ 1902030 h 2283030"/>
                <a:gd name="connsiteX1" fmla="*/ 0 w 381155"/>
                <a:gd name="connsiteY1" fmla="*/ 2283030 h 2283030"/>
                <a:gd name="connsiteX2" fmla="*/ 0 w 381155"/>
                <a:gd name="connsiteY2" fmla="*/ 31320 h 2283030"/>
                <a:gd name="connsiteX3" fmla="*/ 11430 w 381155"/>
                <a:gd name="connsiteY3" fmla="*/ 2745 h 2283030"/>
                <a:gd name="connsiteX4" fmla="*/ 60960 w 381155"/>
                <a:gd name="connsiteY4" fmla="*/ 10365 h 2283030"/>
                <a:gd name="connsiteX5" fmla="*/ 350520 w 381155"/>
                <a:gd name="connsiteY5" fmla="*/ 254205 h 2283030"/>
                <a:gd name="connsiteX6" fmla="*/ 373380 w 381155"/>
                <a:gd name="connsiteY6" fmla="*/ 290400 h 2283030"/>
                <a:gd name="connsiteX7" fmla="*/ 381000 w 381155"/>
                <a:gd name="connsiteY7" fmla="*/ 343740 h 2283030"/>
                <a:gd name="connsiteX8" fmla="*/ 381000 w 381155"/>
                <a:gd name="connsiteY8" fmla="*/ 1902030 h 2283030"/>
                <a:gd name="connsiteX0" fmla="*/ 381000 w 381155"/>
                <a:gd name="connsiteY0" fmla="*/ 1905381 h 2286381"/>
                <a:gd name="connsiteX1" fmla="*/ 0 w 381155"/>
                <a:gd name="connsiteY1" fmla="*/ 2286381 h 2286381"/>
                <a:gd name="connsiteX2" fmla="*/ 0 w 381155"/>
                <a:gd name="connsiteY2" fmla="*/ 34671 h 2286381"/>
                <a:gd name="connsiteX3" fmla="*/ 17145 w 381155"/>
                <a:gd name="connsiteY3" fmla="*/ 2286 h 2286381"/>
                <a:gd name="connsiteX4" fmla="*/ 60960 w 381155"/>
                <a:gd name="connsiteY4" fmla="*/ 13716 h 2286381"/>
                <a:gd name="connsiteX5" fmla="*/ 350520 w 381155"/>
                <a:gd name="connsiteY5" fmla="*/ 257556 h 2286381"/>
                <a:gd name="connsiteX6" fmla="*/ 373380 w 381155"/>
                <a:gd name="connsiteY6" fmla="*/ 293751 h 2286381"/>
                <a:gd name="connsiteX7" fmla="*/ 381000 w 381155"/>
                <a:gd name="connsiteY7" fmla="*/ 347091 h 2286381"/>
                <a:gd name="connsiteX8" fmla="*/ 381000 w 381155"/>
                <a:gd name="connsiteY8" fmla="*/ 1905381 h 2286381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1000 w 381155"/>
                <a:gd name="connsiteY0" fmla="*/ 1901641 h 2282641"/>
                <a:gd name="connsiteX1" fmla="*/ 0 w 381155"/>
                <a:gd name="connsiteY1" fmla="*/ 2282641 h 2282641"/>
                <a:gd name="connsiteX2" fmla="*/ 0 w 381155"/>
                <a:gd name="connsiteY2" fmla="*/ 30931 h 2282641"/>
                <a:gd name="connsiteX3" fmla="*/ 15240 w 381155"/>
                <a:gd name="connsiteY3" fmla="*/ 451 h 2282641"/>
                <a:gd name="connsiteX4" fmla="*/ 60960 w 381155"/>
                <a:gd name="connsiteY4" fmla="*/ 9976 h 2282641"/>
                <a:gd name="connsiteX5" fmla="*/ 350520 w 381155"/>
                <a:gd name="connsiteY5" fmla="*/ 253816 h 2282641"/>
                <a:gd name="connsiteX6" fmla="*/ 373380 w 381155"/>
                <a:gd name="connsiteY6" fmla="*/ 290011 h 2282641"/>
                <a:gd name="connsiteX7" fmla="*/ 381000 w 381155"/>
                <a:gd name="connsiteY7" fmla="*/ 343351 h 2282641"/>
                <a:gd name="connsiteX8" fmla="*/ 381000 w 381155"/>
                <a:gd name="connsiteY8" fmla="*/ 1901641 h 2282641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1155" h="2283943">
                  <a:moveTo>
                    <a:pt x="381000" y="1902943"/>
                  </a:moveTo>
                  <a:lnTo>
                    <a:pt x="0" y="2283943"/>
                  </a:lnTo>
                  <a:lnTo>
                    <a:pt x="0" y="32233"/>
                  </a:lnTo>
                  <a:cubicBezTo>
                    <a:pt x="3810" y="20168"/>
                    <a:pt x="-7620" y="8103"/>
                    <a:pt x="15240" y="1753"/>
                  </a:cubicBezTo>
                  <a:cubicBezTo>
                    <a:pt x="38735" y="-4597"/>
                    <a:pt x="50800" y="8103"/>
                    <a:pt x="60960" y="11278"/>
                  </a:cubicBezTo>
                  <a:lnTo>
                    <a:pt x="350520" y="255118"/>
                  </a:lnTo>
                  <a:cubicBezTo>
                    <a:pt x="360680" y="268453"/>
                    <a:pt x="365125" y="264643"/>
                    <a:pt x="373380" y="291313"/>
                  </a:cubicBezTo>
                  <a:cubicBezTo>
                    <a:pt x="382905" y="313538"/>
                    <a:pt x="381000" y="328143"/>
                    <a:pt x="381000" y="344653"/>
                  </a:cubicBezTo>
                  <a:lnTo>
                    <a:pt x="381000" y="1902943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tx1">
                    <a:lumMod val="50000"/>
                    <a:lumOff val="50000"/>
                  </a:schemeClr>
                </a:gs>
                <a:gs pos="100000">
                  <a:schemeClr val="bg1">
                    <a:lumMod val="85000"/>
                  </a:schemeClr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20" name="片側の 2 つの角を丸めた四角形 319"/>
            <p:cNvSpPr/>
            <p:nvPr/>
          </p:nvSpPr>
          <p:spPr bwMode="auto">
            <a:xfrm rot="16200000">
              <a:off x="4773606" y="1497760"/>
              <a:ext cx="2280290" cy="7343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10" name="グループ化 9"/>
          <p:cNvGrpSpPr/>
          <p:nvPr/>
        </p:nvGrpSpPr>
        <p:grpSpPr>
          <a:xfrm>
            <a:off x="7778259" y="2327016"/>
            <a:ext cx="1717001" cy="2283949"/>
            <a:chOff x="7778259" y="390676"/>
            <a:chExt cx="1717001" cy="2283949"/>
          </a:xfrm>
        </p:grpSpPr>
        <p:sp>
          <p:nvSpPr>
            <p:cNvPr id="322" name="片側の 2 つの角を丸めた四角形 321"/>
            <p:cNvSpPr/>
            <p:nvPr/>
          </p:nvSpPr>
          <p:spPr bwMode="auto">
            <a:xfrm>
              <a:off x="8152929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tx1">
                <a:lumMod val="50000"/>
                <a:lumOff val="50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23" name="片側の 2 つの角を丸めた四角形 322"/>
            <p:cNvSpPr/>
            <p:nvPr/>
          </p:nvSpPr>
          <p:spPr bwMode="auto">
            <a:xfrm>
              <a:off x="8241707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24" name="台形 323"/>
            <p:cNvSpPr/>
            <p:nvPr/>
          </p:nvSpPr>
          <p:spPr bwMode="auto">
            <a:xfrm>
              <a:off x="8021831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5" name="フリーフォーム 324"/>
            <p:cNvSpPr/>
            <p:nvPr/>
          </p:nvSpPr>
          <p:spPr bwMode="auto">
            <a:xfrm>
              <a:off x="7852520" y="390676"/>
              <a:ext cx="381155" cy="2283943"/>
            </a:xfrm>
            <a:custGeom>
              <a:avLst/>
              <a:gdLst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8620 w 388620"/>
                <a:gd name="connsiteY4" fmla="*/ 1874520 h 2301240"/>
                <a:gd name="connsiteX5" fmla="*/ 381000 w 388620"/>
                <a:gd name="connsiteY5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1000 w 388620"/>
                <a:gd name="connsiteY4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297180 h 2301240"/>
                <a:gd name="connsiteX4" fmla="*/ 381000 w 38862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381000 w 381000"/>
                <a:gd name="connsiteY3" fmla="*/ 312420 h 2301240"/>
                <a:gd name="connsiteX4" fmla="*/ 381000 w 38100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41910 w 381000"/>
                <a:gd name="connsiteY3" fmla="*/ 22860 h 2301240"/>
                <a:gd name="connsiteX4" fmla="*/ 381000 w 381000"/>
                <a:gd name="connsiteY4" fmla="*/ 312420 h 2301240"/>
                <a:gd name="connsiteX5" fmla="*/ 381000 w 381000"/>
                <a:gd name="connsiteY5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49530 h 2301240"/>
                <a:gd name="connsiteX3" fmla="*/ 0 w 381000"/>
                <a:gd name="connsiteY3" fmla="*/ 0 h 2301240"/>
                <a:gd name="connsiteX4" fmla="*/ 41910 w 381000"/>
                <a:gd name="connsiteY4" fmla="*/ 22860 h 2301240"/>
                <a:gd name="connsiteX5" fmla="*/ 381000 w 381000"/>
                <a:gd name="connsiteY5" fmla="*/ 312420 h 2301240"/>
                <a:gd name="connsiteX6" fmla="*/ 381000 w 381000"/>
                <a:gd name="connsiteY6" fmla="*/ 1920240 h 2301240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9400 h 2290400"/>
                <a:gd name="connsiteX1" fmla="*/ 0 w 381000"/>
                <a:gd name="connsiteY1" fmla="*/ 2290400 h 2290400"/>
                <a:gd name="connsiteX2" fmla="*/ 0 w 381000"/>
                <a:gd name="connsiteY2" fmla="*/ 38690 h 2290400"/>
                <a:gd name="connsiteX3" fmla="*/ 11430 w 381000"/>
                <a:gd name="connsiteY3" fmla="*/ 2495 h 2290400"/>
                <a:gd name="connsiteX4" fmla="*/ 41910 w 381000"/>
                <a:gd name="connsiteY4" fmla="*/ 12020 h 2290400"/>
                <a:gd name="connsiteX5" fmla="*/ 381000 w 381000"/>
                <a:gd name="connsiteY5" fmla="*/ 301580 h 2290400"/>
                <a:gd name="connsiteX6" fmla="*/ 381000 w 381000"/>
                <a:gd name="connsiteY6" fmla="*/ 1909400 h 229040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81000 w 381000"/>
                <a:gd name="connsiteY5" fmla="*/ 295350 h 2284170"/>
                <a:gd name="connsiteX6" fmla="*/ 381000 w 381000"/>
                <a:gd name="connsiteY6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25830 h 2284170"/>
                <a:gd name="connsiteX8" fmla="*/ 381000 w 381000"/>
                <a:gd name="connsiteY8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44880 h 2284170"/>
                <a:gd name="connsiteX8" fmla="*/ 381000 w 381000"/>
                <a:gd name="connsiteY8" fmla="*/ 1903170 h 228417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2425 w 381000"/>
                <a:gd name="connsiteY5" fmla="*/ 271350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5233"/>
                <a:gd name="connsiteY0" fmla="*/ 1902030 h 2283030"/>
                <a:gd name="connsiteX1" fmla="*/ 0 w 385233"/>
                <a:gd name="connsiteY1" fmla="*/ 2283030 h 2283030"/>
                <a:gd name="connsiteX2" fmla="*/ 0 w 385233"/>
                <a:gd name="connsiteY2" fmla="*/ 31320 h 2283030"/>
                <a:gd name="connsiteX3" fmla="*/ 11430 w 385233"/>
                <a:gd name="connsiteY3" fmla="*/ 2745 h 2283030"/>
                <a:gd name="connsiteX4" fmla="*/ 60960 w 385233"/>
                <a:gd name="connsiteY4" fmla="*/ 10365 h 2283030"/>
                <a:gd name="connsiteX5" fmla="*/ 350520 w 385233"/>
                <a:gd name="connsiteY5" fmla="*/ 254205 h 2283030"/>
                <a:gd name="connsiteX6" fmla="*/ 381000 w 385233"/>
                <a:gd name="connsiteY6" fmla="*/ 294210 h 2283030"/>
                <a:gd name="connsiteX7" fmla="*/ 381000 w 385233"/>
                <a:gd name="connsiteY7" fmla="*/ 343740 h 2283030"/>
                <a:gd name="connsiteX8" fmla="*/ 381000 w 385233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71475 w 381000"/>
                <a:gd name="connsiteY6" fmla="*/ 29802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2700"/>
                <a:gd name="connsiteY0" fmla="*/ 1902030 h 2283030"/>
                <a:gd name="connsiteX1" fmla="*/ 0 w 382700"/>
                <a:gd name="connsiteY1" fmla="*/ 2283030 h 2283030"/>
                <a:gd name="connsiteX2" fmla="*/ 0 w 382700"/>
                <a:gd name="connsiteY2" fmla="*/ 31320 h 2283030"/>
                <a:gd name="connsiteX3" fmla="*/ 11430 w 382700"/>
                <a:gd name="connsiteY3" fmla="*/ 2745 h 2283030"/>
                <a:gd name="connsiteX4" fmla="*/ 60960 w 382700"/>
                <a:gd name="connsiteY4" fmla="*/ 10365 h 2283030"/>
                <a:gd name="connsiteX5" fmla="*/ 350520 w 382700"/>
                <a:gd name="connsiteY5" fmla="*/ 254205 h 2283030"/>
                <a:gd name="connsiteX6" fmla="*/ 377190 w 382700"/>
                <a:gd name="connsiteY6" fmla="*/ 294210 h 2283030"/>
                <a:gd name="connsiteX7" fmla="*/ 381000 w 382700"/>
                <a:gd name="connsiteY7" fmla="*/ 343740 h 2283030"/>
                <a:gd name="connsiteX8" fmla="*/ 381000 w 382700"/>
                <a:gd name="connsiteY8" fmla="*/ 1902030 h 2283030"/>
                <a:gd name="connsiteX0" fmla="*/ 381000 w 381155"/>
                <a:gd name="connsiteY0" fmla="*/ 1902030 h 2283030"/>
                <a:gd name="connsiteX1" fmla="*/ 0 w 381155"/>
                <a:gd name="connsiteY1" fmla="*/ 2283030 h 2283030"/>
                <a:gd name="connsiteX2" fmla="*/ 0 w 381155"/>
                <a:gd name="connsiteY2" fmla="*/ 31320 h 2283030"/>
                <a:gd name="connsiteX3" fmla="*/ 11430 w 381155"/>
                <a:gd name="connsiteY3" fmla="*/ 2745 h 2283030"/>
                <a:gd name="connsiteX4" fmla="*/ 60960 w 381155"/>
                <a:gd name="connsiteY4" fmla="*/ 10365 h 2283030"/>
                <a:gd name="connsiteX5" fmla="*/ 350520 w 381155"/>
                <a:gd name="connsiteY5" fmla="*/ 254205 h 2283030"/>
                <a:gd name="connsiteX6" fmla="*/ 373380 w 381155"/>
                <a:gd name="connsiteY6" fmla="*/ 290400 h 2283030"/>
                <a:gd name="connsiteX7" fmla="*/ 381000 w 381155"/>
                <a:gd name="connsiteY7" fmla="*/ 343740 h 2283030"/>
                <a:gd name="connsiteX8" fmla="*/ 381000 w 381155"/>
                <a:gd name="connsiteY8" fmla="*/ 1902030 h 2283030"/>
                <a:gd name="connsiteX0" fmla="*/ 381000 w 381155"/>
                <a:gd name="connsiteY0" fmla="*/ 1905381 h 2286381"/>
                <a:gd name="connsiteX1" fmla="*/ 0 w 381155"/>
                <a:gd name="connsiteY1" fmla="*/ 2286381 h 2286381"/>
                <a:gd name="connsiteX2" fmla="*/ 0 w 381155"/>
                <a:gd name="connsiteY2" fmla="*/ 34671 h 2286381"/>
                <a:gd name="connsiteX3" fmla="*/ 17145 w 381155"/>
                <a:gd name="connsiteY3" fmla="*/ 2286 h 2286381"/>
                <a:gd name="connsiteX4" fmla="*/ 60960 w 381155"/>
                <a:gd name="connsiteY4" fmla="*/ 13716 h 2286381"/>
                <a:gd name="connsiteX5" fmla="*/ 350520 w 381155"/>
                <a:gd name="connsiteY5" fmla="*/ 257556 h 2286381"/>
                <a:gd name="connsiteX6" fmla="*/ 373380 w 381155"/>
                <a:gd name="connsiteY6" fmla="*/ 293751 h 2286381"/>
                <a:gd name="connsiteX7" fmla="*/ 381000 w 381155"/>
                <a:gd name="connsiteY7" fmla="*/ 347091 h 2286381"/>
                <a:gd name="connsiteX8" fmla="*/ 381000 w 381155"/>
                <a:gd name="connsiteY8" fmla="*/ 1905381 h 2286381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1000 w 381155"/>
                <a:gd name="connsiteY0" fmla="*/ 1901641 h 2282641"/>
                <a:gd name="connsiteX1" fmla="*/ 0 w 381155"/>
                <a:gd name="connsiteY1" fmla="*/ 2282641 h 2282641"/>
                <a:gd name="connsiteX2" fmla="*/ 0 w 381155"/>
                <a:gd name="connsiteY2" fmla="*/ 30931 h 2282641"/>
                <a:gd name="connsiteX3" fmla="*/ 15240 w 381155"/>
                <a:gd name="connsiteY3" fmla="*/ 451 h 2282641"/>
                <a:gd name="connsiteX4" fmla="*/ 60960 w 381155"/>
                <a:gd name="connsiteY4" fmla="*/ 9976 h 2282641"/>
                <a:gd name="connsiteX5" fmla="*/ 350520 w 381155"/>
                <a:gd name="connsiteY5" fmla="*/ 253816 h 2282641"/>
                <a:gd name="connsiteX6" fmla="*/ 373380 w 381155"/>
                <a:gd name="connsiteY6" fmla="*/ 290011 h 2282641"/>
                <a:gd name="connsiteX7" fmla="*/ 381000 w 381155"/>
                <a:gd name="connsiteY7" fmla="*/ 343351 h 2282641"/>
                <a:gd name="connsiteX8" fmla="*/ 381000 w 381155"/>
                <a:gd name="connsiteY8" fmla="*/ 1901641 h 2282641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1155" h="2283943">
                  <a:moveTo>
                    <a:pt x="381000" y="1902943"/>
                  </a:moveTo>
                  <a:lnTo>
                    <a:pt x="0" y="2283943"/>
                  </a:lnTo>
                  <a:lnTo>
                    <a:pt x="0" y="32233"/>
                  </a:lnTo>
                  <a:cubicBezTo>
                    <a:pt x="3810" y="20168"/>
                    <a:pt x="-7620" y="8103"/>
                    <a:pt x="15240" y="1753"/>
                  </a:cubicBezTo>
                  <a:cubicBezTo>
                    <a:pt x="38735" y="-4597"/>
                    <a:pt x="50800" y="8103"/>
                    <a:pt x="60960" y="11278"/>
                  </a:cubicBezTo>
                  <a:lnTo>
                    <a:pt x="350520" y="255118"/>
                  </a:lnTo>
                  <a:cubicBezTo>
                    <a:pt x="360680" y="268453"/>
                    <a:pt x="365125" y="264643"/>
                    <a:pt x="373380" y="291313"/>
                  </a:cubicBezTo>
                  <a:cubicBezTo>
                    <a:pt x="382905" y="313538"/>
                    <a:pt x="381000" y="328143"/>
                    <a:pt x="381000" y="344653"/>
                  </a:cubicBezTo>
                  <a:lnTo>
                    <a:pt x="381000" y="1902943"/>
                  </a:lnTo>
                  <a:close/>
                </a:path>
              </a:pathLst>
            </a:custGeom>
            <a:gradFill>
              <a:gsLst>
                <a:gs pos="0">
                  <a:schemeClr val="tx1">
                    <a:lumMod val="85000"/>
                    <a:lumOff val="1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18900000" scaled="1"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26" name="片側の 2 つの角を丸めた四角形 325"/>
            <p:cNvSpPr/>
            <p:nvPr/>
          </p:nvSpPr>
          <p:spPr bwMode="auto">
            <a:xfrm rot="16200000">
              <a:off x="6674834" y="1497760"/>
              <a:ext cx="2280290" cy="7343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50000"/>
                <a:lumOff val="50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8" name="グループ化 7"/>
          <p:cNvGrpSpPr/>
          <p:nvPr/>
        </p:nvGrpSpPr>
        <p:grpSpPr>
          <a:xfrm>
            <a:off x="4039178" y="2327016"/>
            <a:ext cx="1717001" cy="2283949"/>
            <a:chOff x="4039178" y="390676"/>
            <a:chExt cx="1717001" cy="2283949"/>
          </a:xfrm>
        </p:grpSpPr>
        <p:sp>
          <p:nvSpPr>
            <p:cNvPr id="310" name="片側の 2 つの角を丸めた四角形 309"/>
            <p:cNvSpPr/>
            <p:nvPr/>
          </p:nvSpPr>
          <p:spPr bwMode="auto">
            <a:xfrm>
              <a:off x="4413848" y="600727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rgbClr val="8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11" name="片側の 2 つの角を丸めた四角形 310"/>
            <p:cNvSpPr/>
            <p:nvPr/>
          </p:nvSpPr>
          <p:spPr bwMode="auto">
            <a:xfrm>
              <a:off x="4502626" y="679153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12" name="台形 311"/>
            <p:cNvSpPr/>
            <p:nvPr/>
          </p:nvSpPr>
          <p:spPr bwMode="auto">
            <a:xfrm>
              <a:off x="4282750" y="2301156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3" name="フリーフォーム 312"/>
            <p:cNvSpPr/>
            <p:nvPr/>
          </p:nvSpPr>
          <p:spPr bwMode="auto">
            <a:xfrm>
              <a:off x="4113439" y="390676"/>
              <a:ext cx="381155" cy="2283943"/>
            </a:xfrm>
            <a:custGeom>
              <a:avLst/>
              <a:gdLst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8620 w 388620"/>
                <a:gd name="connsiteY4" fmla="*/ 1874520 h 2301240"/>
                <a:gd name="connsiteX5" fmla="*/ 381000 w 388620"/>
                <a:gd name="connsiteY5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1000 w 388620"/>
                <a:gd name="connsiteY4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297180 h 2301240"/>
                <a:gd name="connsiteX4" fmla="*/ 381000 w 38862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381000 w 381000"/>
                <a:gd name="connsiteY3" fmla="*/ 312420 h 2301240"/>
                <a:gd name="connsiteX4" fmla="*/ 381000 w 38100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41910 w 381000"/>
                <a:gd name="connsiteY3" fmla="*/ 22860 h 2301240"/>
                <a:gd name="connsiteX4" fmla="*/ 381000 w 381000"/>
                <a:gd name="connsiteY4" fmla="*/ 312420 h 2301240"/>
                <a:gd name="connsiteX5" fmla="*/ 381000 w 381000"/>
                <a:gd name="connsiteY5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49530 h 2301240"/>
                <a:gd name="connsiteX3" fmla="*/ 0 w 381000"/>
                <a:gd name="connsiteY3" fmla="*/ 0 h 2301240"/>
                <a:gd name="connsiteX4" fmla="*/ 41910 w 381000"/>
                <a:gd name="connsiteY4" fmla="*/ 22860 h 2301240"/>
                <a:gd name="connsiteX5" fmla="*/ 381000 w 381000"/>
                <a:gd name="connsiteY5" fmla="*/ 312420 h 2301240"/>
                <a:gd name="connsiteX6" fmla="*/ 381000 w 381000"/>
                <a:gd name="connsiteY6" fmla="*/ 1920240 h 2301240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9400 h 2290400"/>
                <a:gd name="connsiteX1" fmla="*/ 0 w 381000"/>
                <a:gd name="connsiteY1" fmla="*/ 2290400 h 2290400"/>
                <a:gd name="connsiteX2" fmla="*/ 0 w 381000"/>
                <a:gd name="connsiteY2" fmla="*/ 38690 h 2290400"/>
                <a:gd name="connsiteX3" fmla="*/ 11430 w 381000"/>
                <a:gd name="connsiteY3" fmla="*/ 2495 h 2290400"/>
                <a:gd name="connsiteX4" fmla="*/ 41910 w 381000"/>
                <a:gd name="connsiteY4" fmla="*/ 12020 h 2290400"/>
                <a:gd name="connsiteX5" fmla="*/ 381000 w 381000"/>
                <a:gd name="connsiteY5" fmla="*/ 301580 h 2290400"/>
                <a:gd name="connsiteX6" fmla="*/ 381000 w 381000"/>
                <a:gd name="connsiteY6" fmla="*/ 1909400 h 229040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81000 w 381000"/>
                <a:gd name="connsiteY5" fmla="*/ 295350 h 2284170"/>
                <a:gd name="connsiteX6" fmla="*/ 381000 w 381000"/>
                <a:gd name="connsiteY6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25830 h 2284170"/>
                <a:gd name="connsiteX8" fmla="*/ 381000 w 381000"/>
                <a:gd name="connsiteY8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44880 h 2284170"/>
                <a:gd name="connsiteX8" fmla="*/ 381000 w 381000"/>
                <a:gd name="connsiteY8" fmla="*/ 1903170 h 228417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2425 w 381000"/>
                <a:gd name="connsiteY5" fmla="*/ 271350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5233"/>
                <a:gd name="connsiteY0" fmla="*/ 1902030 h 2283030"/>
                <a:gd name="connsiteX1" fmla="*/ 0 w 385233"/>
                <a:gd name="connsiteY1" fmla="*/ 2283030 h 2283030"/>
                <a:gd name="connsiteX2" fmla="*/ 0 w 385233"/>
                <a:gd name="connsiteY2" fmla="*/ 31320 h 2283030"/>
                <a:gd name="connsiteX3" fmla="*/ 11430 w 385233"/>
                <a:gd name="connsiteY3" fmla="*/ 2745 h 2283030"/>
                <a:gd name="connsiteX4" fmla="*/ 60960 w 385233"/>
                <a:gd name="connsiteY4" fmla="*/ 10365 h 2283030"/>
                <a:gd name="connsiteX5" fmla="*/ 350520 w 385233"/>
                <a:gd name="connsiteY5" fmla="*/ 254205 h 2283030"/>
                <a:gd name="connsiteX6" fmla="*/ 381000 w 385233"/>
                <a:gd name="connsiteY6" fmla="*/ 294210 h 2283030"/>
                <a:gd name="connsiteX7" fmla="*/ 381000 w 385233"/>
                <a:gd name="connsiteY7" fmla="*/ 343740 h 2283030"/>
                <a:gd name="connsiteX8" fmla="*/ 381000 w 385233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71475 w 381000"/>
                <a:gd name="connsiteY6" fmla="*/ 29802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2700"/>
                <a:gd name="connsiteY0" fmla="*/ 1902030 h 2283030"/>
                <a:gd name="connsiteX1" fmla="*/ 0 w 382700"/>
                <a:gd name="connsiteY1" fmla="*/ 2283030 h 2283030"/>
                <a:gd name="connsiteX2" fmla="*/ 0 w 382700"/>
                <a:gd name="connsiteY2" fmla="*/ 31320 h 2283030"/>
                <a:gd name="connsiteX3" fmla="*/ 11430 w 382700"/>
                <a:gd name="connsiteY3" fmla="*/ 2745 h 2283030"/>
                <a:gd name="connsiteX4" fmla="*/ 60960 w 382700"/>
                <a:gd name="connsiteY4" fmla="*/ 10365 h 2283030"/>
                <a:gd name="connsiteX5" fmla="*/ 350520 w 382700"/>
                <a:gd name="connsiteY5" fmla="*/ 254205 h 2283030"/>
                <a:gd name="connsiteX6" fmla="*/ 377190 w 382700"/>
                <a:gd name="connsiteY6" fmla="*/ 294210 h 2283030"/>
                <a:gd name="connsiteX7" fmla="*/ 381000 w 382700"/>
                <a:gd name="connsiteY7" fmla="*/ 343740 h 2283030"/>
                <a:gd name="connsiteX8" fmla="*/ 381000 w 382700"/>
                <a:gd name="connsiteY8" fmla="*/ 1902030 h 2283030"/>
                <a:gd name="connsiteX0" fmla="*/ 381000 w 381155"/>
                <a:gd name="connsiteY0" fmla="*/ 1902030 h 2283030"/>
                <a:gd name="connsiteX1" fmla="*/ 0 w 381155"/>
                <a:gd name="connsiteY1" fmla="*/ 2283030 h 2283030"/>
                <a:gd name="connsiteX2" fmla="*/ 0 w 381155"/>
                <a:gd name="connsiteY2" fmla="*/ 31320 h 2283030"/>
                <a:gd name="connsiteX3" fmla="*/ 11430 w 381155"/>
                <a:gd name="connsiteY3" fmla="*/ 2745 h 2283030"/>
                <a:gd name="connsiteX4" fmla="*/ 60960 w 381155"/>
                <a:gd name="connsiteY4" fmla="*/ 10365 h 2283030"/>
                <a:gd name="connsiteX5" fmla="*/ 350520 w 381155"/>
                <a:gd name="connsiteY5" fmla="*/ 254205 h 2283030"/>
                <a:gd name="connsiteX6" fmla="*/ 373380 w 381155"/>
                <a:gd name="connsiteY6" fmla="*/ 290400 h 2283030"/>
                <a:gd name="connsiteX7" fmla="*/ 381000 w 381155"/>
                <a:gd name="connsiteY7" fmla="*/ 343740 h 2283030"/>
                <a:gd name="connsiteX8" fmla="*/ 381000 w 381155"/>
                <a:gd name="connsiteY8" fmla="*/ 1902030 h 2283030"/>
                <a:gd name="connsiteX0" fmla="*/ 381000 w 381155"/>
                <a:gd name="connsiteY0" fmla="*/ 1905381 h 2286381"/>
                <a:gd name="connsiteX1" fmla="*/ 0 w 381155"/>
                <a:gd name="connsiteY1" fmla="*/ 2286381 h 2286381"/>
                <a:gd name="connsiteX2" fmla="*/ 0 w 381155"/>
                <a:gd name="connsiteY2" fmla="*/ 34671 h 2286381"/>
                <a:gd name="connsiteX3" fmla="*/ 17145 w 381155"/>
                <a:gd name="connsiteY3" fmla="*/ 2286 h 2286381"/>
                <a:gd name="connsiteX4" fmla="*/ 60960 w 381155"/>
                <a:gd name="connsiteY4" fmla="*/ 13716 h 2286381"/>
                <a:gd name="connsiteX5" fmla="*/ 350520 w 381155"/>
                <a:gd name="connsiteY5" fmla="*/ 257556 h 2286381"/>
                <a:gd name="connsiteX6" fmla="*/ 373380 w 381155"/>
                <a:gd name="connsiteY6" fmla="*/ 293751 h 2286381"/>
                <a:gd name="connsiteX7" fmla="*/ 381000 w 381155"/>
                <a:gd name="connsiteY7" fmla="*/ 347091 h 2286381"/>
                <a:gd name="connsiteX8" fmla="*/ 381000 w 381155"/>
                <a:gd name="connsiteY8" fmla="*/ 1905381 h 2286381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1000 w 381155"/>
                <a:gd name="connsiteY0" fmla="*/ 1901641 h 2282641"/>
                <a:gd name="connsiteX1" fmla="*/ 0 w 381155"/>
                <a:gd name="connsiteY1" fmla="*/ 2282641 h 2282641"/>
                <a:gd name="connsiteX2" fmla="*/ 0 w 381155"/>
                <a:gd name="connsiteY2" fmla="*/ 30931 h 2282641"/>
                <a:gd name="connsiteX3" fmla="*/ 15240 w 381155"/>
                <a:gd name="connsiteY3" fmla="*/ 451 h 2282641"/>
                <a:gd name="connsiteX4" fmla="*/ 60960 w 381155"/>
                <a:gd name="connsiteY4" fmla="*/ 9976 h 2282641"/>
                <a:gd name="connsiteX5" fmla="*/ 350520 w 381155"/>
                <a:gd name="connsiteY5" fmla="*/ 253816 h 2282641"/>
                <a:gd name="connsiteX6" fmla="*/ 373380 w 381155"/>
                <a:gd name="connsiteY6" fmla="*/ 290011 h 2282641"/>
                <a:gd name="connsiteX7" fmla="*/ 381000 w 381155"/>
                <a:gd name="connsiteY7" fmla="*/ 343351 h 2282641"/>
                <a:gd name="connsiteX8" fmla="*/ 381000 w 381155"/>
                <a:gd name="connsiteY8" fmla="*/ 1901641 h 2282641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1155" h="2283943">
                  <a:moveTo>
                    <a:pt x="381000" y="1902943"/>
                  </a:moveTo>
                  <a:lnTo>
                    <a:pt x="0" y="2283943"/>
                  </a:lnTo>
                  <a:lnTo>
                    <a:pt x="0" y="32233"/>
                  </a:lnTo>
                  <a:cubicBezTo>
                    <a:pt x="3810" y="20168"/>
                    <a:pt x="-7620" y="8103"/>
                    <a:pt x="15240" y="1753"/>
                  </a:cubicBezTo>
                  <a:cubicBezTo>
                    <a:pt x="38735" y="-4597"/>
                    <a:pt x="50800" y="8103"/>
                    <a:pt x="60960" y="11278"/>
                  </a:cubicBezTo>
                  <a:lnTo>
                    <a:pt x="350520" y="255118"/>
                  </a:lnTo>
                  <a:cubicBezTo>
                    <a:pt x="360680" y="268453"/>
                    <a:pt x="365125" y="264643"/>
                    <a:pt x="373380" y="291313"/>
                  </a:cubicBezTo>
                  <a:cubicBezTo>
                    <a:pt x="382905" y="313538"/>
                    <a:pt x="381000" y="328143"/>
                    <a:pt x="381000" y="344653"/>
                  </a:cubicBezTo>
                  <a:lnTo>
                    <a:pt x="381000" y="1902943"/>
                  </a:lnTo>
                  <a:close/>
                </a:path>
              </a:pathLst>
            </a:custGeom>
            <a:gradFill>
              <a:gsLst>
                <a:gs pos="0">
                  <a:srgbClr val="663300"/>
                </a:gs>
                <a:gs pos="100000">
                  <a:srgbClr val="993300"/>
                </a:gs>
              </a:gsLst>
              <a:lin ang="18900000" scaled="1"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5" name="片側の 2 つの角を丸めた四角形 164"/>
            <p:cNvSpPr/>
            <p:nvPr/>
          </p:nvSpPr>
          <p:spPr bwMode="auto">
            <a:xfrm rot="16200000">
              <a:off x="2935753" y="1497760"/>
              <a:ext cx="2280290" cy="7343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8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2" name="グループ化 21"/>
          <p:cNvGrpSpPr/>
          <p:nvPr/>
        </p:nvGrpSpPr>
        <p:grpSpPr>
          <a:xfrm>
            <a:off x="281990" y="4282564"/>
            <a:ext cx="1717001" cy="2283949"/>
            <a:chOff x="281990" y="4282564"/>
            <a:chExt cx="1717001" cy="2283949"/>
          </a:xfrm>
        </p:grpSpPr>
        <p:grpSp>
          <p:nvGrpSpPr>
            <p:cNvPr id="166" name="グループ化 165"/>
            <p:cNvGrpSpPr/>
            <p:nvPr/>
          </p:nvGrpSpPr>
          <p:grpSpPr>
            <a:xfrm>
              <a:off x="281990" y="4282564"/>
              <a:ext cx="1717001" cy="2283949"/>
              <a:chOff x="281990" y="390676"/>
              <a:chExt cx="1717001" cy="2283949"/>
            </a:xfrm>
          </p:grpSpPr>
          <p:grpSp>
            <p:nvGrpSpPr>
              <p:cNvPr id="167" name="グループ化 166"/>
              <p:cNvGrpSpPr/>
              <p:nvPr/>
            </p:nvGrpSpPr>
            <p:grpSpPr>
              <a:xfrm>
                <a:off x="525562" y="600727"/>
                <a:ext cx="1473429" cy="1829280"/>
                <a:chOff x="489349" y="600727"/>
                <a:chExt cx="1473429" cy="1829280"/>
              </a:xfrm>
            </p:grpSpPr>
            <p:sp>
              <p:nvSpPr>
                <p:cNvPr id="176" name="片側の 2 つの角を丸めた四角形 175"/>
                <p:cNvSpPr/>
                <p:nvPr/>
              </p:nvSpPr>
              <p:spPr bwMode="auto">
                <a:xfrm>
                  <a:off x="620447" y="600727"/>
                  <a:ext cx="1216601" cy="1700429"/>
                </a:xfrm>
                <a:prstGeom prst="round2SameRect">
                  <a:avLst>
                    <a:gd name="adj1" fmla="val 10153"/>
                    <a:gd name="adj2" fmla="val 0"/>
                  </a:avLst>
                </a:prstGeom>
                <a:solidFill>
                  <a:srgbClr val="CC66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7" name="片側の 2 つの角を丸めた四角形 176"/>
                <p:cNvSpPr/>
                <p:nvPr/>
              </p:nvSpPr>
              <p:spPr bwMode="auto">
                <a:xfrm>
                  <a:off x="709225" y="679153"/>
                  <a:ext cx="1040263" cy="1622003"/>
                </a:xfrm>
                <a:prstGeom prst="round2SameRect">
                  <a:avLst>
                    <a:gd name="adj1" fmla="val 6857"/>
                    <a:gd name="adj2" fmla="val 0"/>
                  </a:avLst>
                </a:prstGeom>
                <a:solidFill>
                  <a:srgbClr val="00000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8" name="台形 177"/>
                <p:cNvSpPr/>
                <p:nvPr/>
              </p:nvSpPr>
              <p:spPr bwMode="auto">
                <a:xfrm>
                  <a:off x="489349" y="2301156"/>
                  <a:ext cx="1473429" cy="128851"/>
                </a:xfrm>
                <a:prstGeom prst="trapezoid">
                  <a:avLst>
                    <a:gd name="adj" fmla="val 99159"/>
                  </a:avLst>
                </a:prstGeom>
                <a:solidFill>
                  <a:srgbClr val="000000">
                    <a:alpha val="40000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8" name="フリーフォーム 167"/>
              <p:cNvSpPr/>
              <p:nvPr/>
            </p:nvSpPr>
            <p:spPr bwMode="auto">
              <a:xfrm>
                <a:off x="356251" y="390676"/>
                <a:ext cx="381155" cy="2283943"/>
              </a:xfrm>
              <a:custGeom>
                <a:avLst/>
                <a:gdLst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8620 w 388620"/>
                  <a:gd name="connsiteY4" fmla="*/ 1874520 h 2301240"/>
                  <a:gd name="connsiteX5" fmla="*/ 381000 w 388620"/>
                  <a:gd name="connsiteY5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1000 w 388620"/>
                  <a:gd name="connsiteY4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297180 h 2301240"/>
                  <a:gd name="connsiteX4" fmla="*/ 381000 w 38862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381000 w 381000"/>
                  <a:gd name="connsiteY3" fmla="*/ 312420 h 2301240"/>
                  <a:gd name="connsiteX4" fmla="*/ 381000 w 38100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41910 w 381000"/>
                  <a:gd name="connsiteY3" fmla="*/ 22860 h 2301240"/>
                  <a:gd name="connsiteX4" fmla="*/ 381000 w 381000"/>
                  <a:gd name="connsiteY4" fmla="*/ 312420 h 2301240"/>
                  <a:gd name="connsiteX5" fmla="*/ 381000 w 381000"/>
                  <a:gd name="connsiteY5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49530 h 2301240"/>
                  <a:gd name="connsiteX3" fmla="*/ 0 w 381000"/>
                  <a:gd name="connsiteY3" fmla="*/ 0 h 2301240"/>
                  <a:gd name="connsiteX4" fmla="*/ 41910 w 381000"/>
                  <a:gd name="connsiteY4" fmla="*/ 22860 h 2301240"/>
                  <a:gd name="connsiteX5" fmla="*/ 381000 w 381000"/>
                  <a:gd name="connsiteY5" fmla="*/ 312420 h 2301240"/>
                  <a:gd name="connsiteX6" fmla="*/ 381000 w 381000"/>
                  <a:gd name="connsiteY6" fmla="*/ 1920240 h 2301240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9400 h 2290400"/>
                  <a:gd name="connsiteX1" fmla="*/ 0 w 381000"/>
                  <a:gd name="connsiteY1" fmla="*/ 2290400 h 2290400"/>
                  <a:gd name="connsiteX2" fmla="*/ 0 w 381000"/>
                  <a:gd name="connsiteY2" fmla="*/ 38690 h 2290400"/>
                  <a:gd name="connsiteX3" fmla="*/ 11430 w 381000"/>
                  <a:gd name="connsiteY3" fmla="*/ 2495 h 2290400"/>
                  <a:gd name="connsiteX4" fmla="*/ 41910 w 381000"/>
                  <a:gd name="connsiteY4" fmla="*/ 12020 h 2290400"/>
                  <a:gd name="connsiteX5" fmla="*/ 381000 w 381000"/>
                  <a:gd name="connsiteY5" fmla="*/ 301580 h 2290400"/>
                  <a:gd name="connsiteX6" fmla="*/ 381000 w 381000"/>
                  <a:gd name="connsiteY6" fmla="*/ 1909400 h 229040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81000 w 381000"/>
                  <a:gd name="connsiteY5" fmla="*/ 295350 h 2284170"/>
                  <a:gd name="connsiteX6" fmla="*/ 381000 w 381000"/>
                  <a:gd name="connsiteY6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2583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4488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2425 w 381000"/>
                  <a:gd name="connsiteY5" fmla="*/ 271350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5233"/>
                  <a:gd name="connsiteY0" fmla="*/ 1902030 h 2283030"/>
                  <a:gd name="connsiteX1" fmla="*/ 0 w 385233"/>
                  <a:gd name="connsiteY1" fmla="*/ 2283030 h 2283030"/>
                  <a:gd name="connsiteX2" fmla="*/ 0 w 385233"/>
                  <a:gd name="connsiteY2" fmla="*/ 31320 h 2283030"/>
                  <a:gd name="connsiteX3" fmla="*/ 11430 w 385233"/>
                  <a:gd name="connsiteY3" fmla="*/ 2745 h 2283030"/>
                  <a:gd name="connsiteX4" fmla="*/ 60960 w 385233"/>
                  <a:gd name="connsiteY4" fmla="*/ 10365 h 2283030"/>
                  <a:gd name="connsiteX5" fmla="*/ 350520 w 385233"/>
                  <a:gd name="connsiteY5" fmla="*/ 254205 h 2283030"/>
                  <a:gd name="connsiteX6" fmla="*/ 381000 w 385233"/>
                  <a:gd name="connsiteY6" fmla="*/ 294210 h 2283030"/>
                  <a:gd name="connsiteX7" fmla="*/ 381000 w 385233"/>
                  <a:gd name="connsiteY7" fmla="*/ 343740 h 2283030"/>
                  <a:gd name="connsiteX8" fmla="*/ 381000 w 385233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71475 w 381000"/>
                  <a:gd name="connsiteY6" fmla="*/ 29802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2700"/>
                  <a:gd name="connsiteY0" fmla="*/ 1902030 h 2283030"/>
                  <a:gd name="connsiteX1" fmla="*/ 0 w 382700"/>
                  <a:gd name="connsiteY1" fmla="*/ 2283030 h 2283030"/>
                  <a:gd name="connsiteX2" fmla="*/ 0 w 382700"/>
                  <a:gd name="connsiteY2" fmla="*/ 31320 h 2283030"/>
                  <a:gd name="connsiteX3" fmla="*/ 11430 w 382700"/>
                  <a:gd name="connsiteY3" fmla="*/ 2745 h 2283030"/>
                  <a:gd name="connsiteX4" fmla="*/ 60960 w 382700"/>
                  <a:gd name="connsiteY4" fmla="*/ 10365 h 2283030"/>
                  <a:gd name="connsiteX5" fmla="*/ 350520 w 382700"/>
                  <a:gd name="connsiteY5" fmla="*/ 254205 h 2283030"/>
                  <a:gd name="connsiteX6" fmla="*/ 377190 w 382700"/>
                  <a:gd name="connsiteY6" fmla="*/ 294210 h 2283030"/>
                  <a:gd name="connsiteX7" fmla="*/ 381000 w 382700"/>
                  <a:gd name="connsiteY7" fmla="*/ 343740 h 2283030"/>
                  <a:gd name="connsiteX8" fmla="*/ 381000 w 382700"/>
                  <a:gd name="connsiteY8" fmla="*/ 1902030 h 2283030"/>
                  <a:gd name="connsiteX0" fmla="*/ 381000 w 381155"/>
                  <a:gd name="connsiteY0" fmla="*/ 1902030 h 2283030"/>
                  <a:gd name="connsiteX1" fmla="*/ 0 w 381155"/>
                  <a:gd name="connsiteY1" fmla="*/ 2283030 h 2283030"/>
                  <a:gd name="connsiteX2" fmla="*/ 0 w 381155"/>
                  <a:gd name="connsiteY2" fmla="*/ 31320 h 2283030"/>
                  <a:gd name="connsiteX3" fmla="*/ 11430 w 381155"/>
                  <a:gd name="connsiteY3" fmla="*/ 2745 h 2283030"/>
                  <a:gd name="connsiteX4" fmla="*/ 60960 w 381155"/>
                  <a:gd name="connsiteY4" fmla="*/ 10365 h 2283030"/>
                  <a:gd name="connsiteX5" fmla="*/ 350520 w 381155"/>
                  <a:gd name="connsiteY5" fmla="*/ 254205 h 2283030"/>
                  <a:gd name="connsiteX6" fmla="*/ 373380 w 381155"/>
                  <a:gd name="connsiteY6" fmla="*/ 290400 h 2283030"/>
                  <a:gd name="connsiteX7" fmla="*/ 381000 w 381155"/>
                  <a:gd name="connsiteY7" fmla="*/ 343740 h 2283030"/>
                  <a:gd name="connsiteX8" fmla="*/ 381000 w 381155"/>
                  <a:gd name="connsiteY8" fmla="*/ 1902030 h 2283030"/>
                  <a:gd name="connsiteX0" fmla="*/ 381000 w 381155"/>
                  <a:gd name="connsiteY0" fmla="*/ 1905381 h 2286381"/>
                  <a:gd name="connsiteX1" fmla="*/ 0 w 381155"/>
                  <a:gd name="connsiteY1" fmla="*/ 2286381 h 2286381"/>
                  <a:gd name="connsiteX2" fmla="*/ 0 w 381155"/>
                  <a:gd name="connsiteY2" fmla="*/ 34671 h 2286381"/>
                  <a:gd name="connsiteX3" fmla="*/ 17145 w 381155"/>
                  <a:gd name="connsiteY3" fmla="*/ 2286 h 2286381"/>
                  <a:gd name="connsiteX4" fmla="*/ 60960 w 381155"/>
                  <a:gd name="connsiteY4" fmla="*/ 13716 h 2286381"/>
                  <a:gd name="connsiteX5" fmla="*/ 350520 w 381155"/>
                  <a:gd name="connsiteY5" fmla="*/ 257556 h 2286381"/>
                  <a:gd name="connsiteX6" fmla="*/ 373380 w 381155"/>
                  <a:gd name="connsiteY6" fmla="*/ 293751 h 2286381"/>
                  <a:gd name="connsiteX7" fmla="*/ 381000 w 381155"/>
                  <a:gd name="connsiteY7" fmla="*/ 347091 h 2286381"/>
                  <a:gd name="connsiteX8" fmla="*/ 381000 w 381155"/>
                  <a:gd name="connsiteY8" fmla="*/ 1905381 h 2286381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1000 w 381155"/>
                  <a:gd name="connsiteY0" fmla="*/ 1901641 h 2282641"/>
                  <a:gd name="connsiteX1" fmla="*/ 0 w 381155"/>
                  <a:gd name="connsiteY1" fmla="*/ 2282641 h 2282641"/>
                  <a:gd name="connsiteX2" fmla="*/ 0 w 381155"/>
                  <a:gd name="connsiteY2" fmla="*/ 30931 h 2282641"/>
                  <a:gd name="connsiteX3" fmla="*/ 15240 w 381155"/>
                  <a:gd name="connsiteY3" fmla="*/ 451 h 2282641"/>
                  <a:gd name="connsiteX4" fmla="*/ 60960 w 381155"/>
                  <a:gd name="connsiteY4" fmla="*/ 9976 h 2282641"/>
                  <a:gd name="connsiteX5" fmla="*/ 350520 w 381155"/>
                  <a:gd name="connsiteY5" fmla="*/ 253816 h 2282641"/>
                  <a:gd name="connsiteX6" fmla="*/ 373380 w 381155"/>
                  <a:gd name="connsiteY6" fmla="*/ 290011 h 2282641"/>
                  <a:gd name="connsiteX7" fmla="*/ 381000 w 381155"/>
                  <a:gd name="connsiteY7" fmla="*/ 343351 h 2282641"/>
                  <a:gd name="connsiteX8" fmla="*/ 381000 w 381155"/>
                  <a:gd name="connsiteY8" fmla="*/ 1901641 h 2282641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81155" h="2283943">
                    <a:moveTo>
                      <a:pt x="381000" y="1902943"/>
                    </a:moveTo>
                    <a:lnTo>
                      <a:pt x="0" y="2283943"/>
                    </a:lnTo>
                    <a:lnTo>
                      <a:pt x="0" y="32233"/>
                    </a:lnTo>
                    <a:cubicBezTo>
                      <a:pt x="3810" y="20168"/>
                      <a:pt x="-7620" y="8103"/>
                      <a:pt x="15240" y="1753"/>
                    </a:cubicBezTo>
                    <a:cubicBezTo>
                      <a:pt x="38735" y="-4597"/>
                      <a:pt x="50800" y="8103"/>
                      <a:pt x="60960" y="11278"/>
                    </a:cubicBezTo>
                    <a:lnTo>
                      <a:pt x="350520" y="255118"/>
                    </a:lnTo>
                    <a:cubicBezTo>
                      <a:pt x="360680" y="268453"/>
                      <a:pt x="365125" y="264643"/>
                      <a:pt x="373380" y="291313"/>
                    </a:cubicBezTo>
                    <a:cubicBezTo>
                      <a:pt x="382905" y="313538"/>
                      <a:pt x="381000" y="328143"/>
                      <a:pt x="381000" y="344653"/>
                    </a:cubicBezTo>
                    <a:lnTo>
                      <a:pt x="381000" y="1902943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rgbClr val="C00000">
                      <a:shade val="30000"/>
                      <a:satMod val="115000"/>
                    </a:srgbClr>
                  </a:gs>
                  <a:gs pos="50000">
                    <a:srgbClr val="C00000">
                      <a:shade val="67500"/>
                      <a:satMod val="115000"/>
                    </a:srgbClr>
                  </a:gs>
                  <a:gs pos="100000">
                    <a:srgbClr val="C000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75" name="片側の 2 つの角を丸めた四角形 174"/>
              <p:cNvSpPr/>
              <p:nvPr/>
            </p:nvSpPr>
            <p:spPr bwMode="auto">
              <a:xfrm rot="16200000">
                <a:off x="-821435" y="1497760"/>
                <a:ext cx="2280290" cy="7343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C66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04" name="乗算記号 203"/>
            <p:cNvSpPr/>
            <p:nvPr/>
          </p:nvSpPr>
          <p:spPr>
            <a:xfrm>
              <a:off x="529644" y="4649411"/>
              <a:ext cx="1465264" cy="1465262"/>
            </a:xfrm>
            <a:prstGeom prst="mathMultiply">
              <a:avLst>
                <a:gd name="adj1" fmla="val 18133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2156058" y="4282564"/>
            <a:ext cx="1717001" cy="2283949"/>
            <a:chOff x="2156058" y="4282564"/>
            <a:chExt cx="1717001" cy="2283949"/>
          </a:xfrm>
        </p:grpSpPr>
        <p:grpSp>
          <p:nvGrpSpPr>
            <p:cNvPr id="179" name="グループ化 178"/>
            <p:cNvGrpSpPr/>
            <p:nvPr/>
          </p:nvGrpSpPr>
          <p:grpSpPr>
            <a:xfrm>
              <a:off x="2156058" y="4282564"/>
              <a:ext cx="1717001" cy="2283949"/>
              <a:chOff x="2156058" y="390676"/>
              <a:chExt cx="1717001" cy="2283949"/>
            </a:xfrm>
          </p:grpSpPr>
          <p:sp>
            <p:nvSpPr>
              <p:cNvPr id="180" name="片側の 2 つの角を丸めた四角形 179"/>
              <p:cNvSpPr/>
              <p:nvPr/>
            </p:nvSpPr>
            <p:spPr bwMode="auto">
              <a:xfrm>
                <a:off x="2530728" y="600727"/>
                <a:ext cx="1216601" cy="1700429"/>
              </a:xfrm>
              <a:prstGeom prst="round2SameRect">
                <a:avLst>
                  <a:gd name="adj1" fmla="val 10153"/>
                  <a:gd name="adj2" fmla="val 0"/>
                </a:avLst>
              </a:prstGeom>
              <a:solidFill>
                <a:schemeClr val="bg2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1" name="片側の 2 つの角を丸めた四角形 180"/>
              <p:cNvSpPr/>
              <p:nvPr/>
            </p:nvSpPr>
            <p:spPr bwMode="auto">
              <a:xfrm>
                <a:off x="2619506" y="679153"/>
                <a:ext cx="1040263" cy="1622003"/>
              </a:xfrm>
              <a:prstGeom prst="round2SameRect">
                <a:avLst>
                  <a:gd name="adj1" fmla="val 6857"/>
                  <a:gd name="adj2" fmla="val 0"/>
                </a:avLst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2" name="台形 181"/>
              <p:cNvSpPr/>
              <p:nvPr/>
            </p:nvSpPr>
            <p:spPr bwMode="auto">
              <a:xfrm>
                <a:off x="2399630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0000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" name="フリーフォーム 182"/>
              <p:cNvSpPr/>
              <p:nvPr/>
            </p:nvSpPr>
            <p:spPr bwMode="auto">
              <a:xfrm>
                <a:off x="2230319" y="390676"/>
                <a:ext cx="381155" cy="2283943"/>
              </a:xfrm>
              <a:custGeom>
                <a:avLst/>
                <a:gdLst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8620 w 388620"/>
                  <a:gd name="connsiteY4" fmla="*/ 1874520 h 2301240"/>
                  <a:gd name="connsiteX5" fmla="*/ 381000 w 388620"/>
                  <a:gd name="connsiteY5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1000 w 388620"/>
                  <a:gd name="connsiteY4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297180 h 2301240"/>
                  <a:gd name="connsiteX4" fmla="*/ 381000 w 38862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381000 w 381000"/>
                  <a:gd name="connsiteY3" fmla="*/ 312420 h 2301240"/>
                  <a:gd name="connsiteX4" fmla="*/ 381000 w 38100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41910 w 381000"/>
                  <a:gd name="connsiteY3" fmla="*/ 22860 h 2301240"/>
                  <a:gd name="connsiteX4" fmla="*/ 381000 w 381000"/>
                  <a:gd name="connsiteY4" fmla="*/ 312420 h 2301240"/>
                  <a:gd name="connsiteX5" fmla="*/ 381000 w 381000"/>
                  <a:gd name="connsiteY5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49530 h 2301240"/>
                  <a:gd name="connsiteX3" fmla="*/ 0 w 381000"/>
                  <a:gd name="connsiteY3" fmla="*/ 0 h 2301240"/>
                  <a:gd name="connsiteX4" fmla="*/ 41910 w 381000"/>
                  <a:gd name="connsiteY4" fmla="*/ 22860 h 2301240"/>
                  <a:gd name="connsiteX5" fmla="*/ 381000 w 381000"/>
                  <a:gd name="connsiteY5" fmla="*/ 312420 h 2301240"/>
                  <a:gd name="connsiteX6" fmla="*/ 381000 w 381000"/>
                  <a:gd name="connsiteY6" fmla="*/ 1920240 h 2301240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9400 h 2290400"/>
                  <a:gd name="connsiteX1" fmla="*/ 0 w 381000"/>
                  <a:gd name="connsiteY1" fmla="*/ 2290400 h 2290400"/>
                  <a:gd name="connsiteX2" fmla="*/ 0 w 381000"/>
                  <a:gd name="connsiteY2" fmla="*/ 38690 h 2290400"/>
                  <a:gd name="connsiteX3" fmla="*/ 11430 w 381000"/>
                  <a:gd name="connsiteY3" fmla="*/ 2495 h 2290400"/>
                  <a:gd name="connsiteX4" fmla="*/ 41910 w 381000"/>
                  <a:gd name="connsiteY4" fmla="*/ 12020 h 2290400"/>
                  <a:gd name="connsiteX5" fmla="*/ 381000 w 381000"/>
                  <a:gd name="connsiteY5" fmla="*/ 301580 h 2290400"/>
                  <a:gd name="connsiteX6" fmla="*/ 381000 w 381000"/>
                  <a:gd name="connsiteY6" fmla="*/ 1909400 h 229040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81000 w 381000"/>
                  <a:gd name="connsiteY5" fmla="*/ 295350 h 2284170"/>
                  <a:gd name="connsiteX6" fmla="*/ 381000 w 381000"/>
                  <a:gd name="connsiteY6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2583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4488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2425 w 381000"/>
                  <a:gd name="connsiteY5" fmla="*/ 271350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5233"/>
                  <a:gd name="connsiteY0" fmla="*/ 1902030 h 2283030"/>
                  <a:gd name="connsiteX1" fmla="*/ 0 w 385233"/>
                  <a:gd name="connsiteY1" fmla="*/ 2283030 h 2283030"/>
                  <a:gd name="connsiteX2" fmla="*/ 0 w 385233"/>
                  <a:gd name="connsiteY2" fmla="*/ 31320 h 2283030"/>
                  <a:gd name="connsiteX3" fmla="*/ 11430 w 385233"/>
                  <a:gd name="connsiteY3" fmla="*/ 2745 h 2283030"/>
                  <a:gd name="connsiteX4" fmla="*/ 60960 w 385233"/>
                  <a:gd name="connsiteY4" fmla="*/ 10365 h 2283030"/>
                  <a:gd name="connsiteX5" fmla="*/ 350520 w 385233"/>
                  <a:gd name="connsiteY5" fmla="*/ 254205 h 2283030"/>
                  <a:gd name="connsiteX6" fmla="*/ 381000 w 385233"/>
                  <a:gd name="connsiteY6" fmla="*/ 294210 h 2283030"/>
                  <a:gd name="connsiteX7" fmla="*/ 381000 w 385233"/>
                  <a:gd name="connsiteY7" fmla="*/ 343740 h 2283030"/>
                  <a:gd name="connsiteX8" fmla="*/ 381000 w 385233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71475 w 381000"/>
                  <a:gd name="connsiteY6" fmla="*/ 29802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2700"/>
                  <a:gd name="connsiteY0" fmla="*/ 1902030 h 2283030"/>
                  <a:gd name="connsiteX1" fmla="*/ 0 w 382700"/>
                  <a:gd name="connsiteY1" fmla="*/ 2283030 h 2283030"/>
                  <a:gd name="connsiteX2" fmla="*/ 0 w 382700"/>
                  <a:gd name="connsiteY2" fmla="*/ 31320 h 2283030"/>
                  <a:gd name="connsiteX3" fmla="*/ 11430 w 382700"/>
                  <a:gd name="connsiteY3" fmla="*/ 2745 h 2283030"/>
                  <a:gd name="connsiteX4" fmla="*/ 60960 w 382700"/>
                  <a:gd name="connsiteY4" fmla="*/ 10365 h 2283030"/>
                  <a:gd name="connsiteX5" fmla="*/ 350520 w 382700"/>
                  <a:gd name="connsiteY5" fmla="*/ 254205 h 2283030"/>
                  <a:gd name="connsiteX6" fmla="*/ 377190 w 382700"/>
                  <a:gd name="connsiteY6" fmla="*/ 294210 h 2283030"/>
                  <a:gd name="connsiteX7" fmla="*/ 381000 w 382700"/>
                  <a:gd name="connsiteY7" fmla="*/ 343740 h 2283030"/>
                  <a:gd name="connsiteX8" fmla="*/ 381000 w 382700"/>
                  <a:gd name="connsiteY8" fmla="*/ 1902030 h 2283030"/>
                  <a:gd name="connsiteX0" fmla="*/ 381000 w 381155"/>
                  <a:gd name="connsiteY0" fmla="*/ 1902030 h 2283030"/>
                  <a:gd name="connsiteX1" fmla="*/ 0 w 381155"/>
                  <a:gd name="connsiteY1" fmla="*/ 2283030 h 2283030"/>
                  <a:gd name="connsiteX2" fmla="*/ 0 w 381155"/>
                  <a:gd name="connsiteY2" fmla="*/ 31320 h 2283030"/>
                  <a:gd name="connsiteX3" fmla="*/ 11430 w 381155"/>
                  <a:gd name="connsiteY3" fmla="*/ 2745 h 2283030"/>
                  <a:gd name="connsiteX4" fmla="*/ 60960 w 381155"/>
                  <a:gd name="connsiteY4" fmla="*/ 10365 h 2283030"/>
                  <a:gd name="connsiteX5" fmla="*/ 350520 w 381155"/>
                  <a:gd name="connsiteY5" fmla="*/ 254205 h 2283030"/>
                  <a:gd name="connsiteX6" fmla="*/ 373380 w 381155"/>
                  <a:gd name="connsiteY6" fmla="*/ 290400 h 2283030"/>
                  <a:gd name="connsiteX7" fmla="*/ 381000 w 381155"/>
                  <a:gd name="connsiteY7" fmla="*/ 343740 h 2283030"/>
                  <a:gd name="connsiteX8" fmla="*/ 381000 w 381155"/>
                  <a:gd name="connsiteY8" fmla="*/ 1902030 h 2283030"/>
                  <a:gd name="connsiteX0" fmla="*/ 381000 w 381155"/>
                  <a:gd name="connsiteY0" fmla="*/ 1905381 h 2286381"/>
                  <a:gd name="connsiteX1" fmla="*/ 0 w 381155"/>
                  <a:gd name="connsiteY1" fmla="*/ 2286381 h 2286381"/>
                  <a:gd name="connsiteX2" fmla="*/ 0 w 381155"/>
                  <a:gd name="connsiteY2" fmla="*/ 34671 h 2286381"/>
                  <a:gd name="connsiteX3" fmla="*/ 17145 w 381155"/>
                  <a:gd name="connsiteY3" fmla="*/ 2286 h 2286381"/>
                  <a:gd name="connsiteX4" fmla="*/ 60960 w 381155"/>
                  <a:gd name="connsiteY4" fmla="*/ 13716 h 2286381"/>
                  <a:gd name="connsiteX5" fmla="*/ 350520 w 381155"/>
                  <a:gd name="connsiteY5" fmla="*/ 257556 h 2286381"/>
                  <a:gd name="connsiteX6" fmla="*/ 373380 w 381155"/>
                  <a:gd name="connsiteY6" fmla="*/ 293751 h 2286381"/>
                  <a:gd name="connsiteX7" fmla="*/ 381000 w 381155"/>
                  <a:gd name="connsiteY7" fmla="*/ 347091 h 2286381"/>
                  <a:gd name="connsiteX8" fmla="*/ 381000 w 381155"/>
                  <a:gd name="connsiteY8" fmla="*/ 1905381 h 2286381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1000 w 381155"/>
                  <a:gd name="connsiteY0" fmla="*/ 1901641 h 2282641"/>
                  <a:gd name="connsiteX1" fmla="*/ 0 w 381155"/>
                  <a:gd name="connsiteY1" fmla="*/ 2282641 h 2282641"/>
                  <a:gd name="connsiteX2" fmla="*/ 0 w 381155"/>
                  <a:gd name="connsiteY2" fmla="*/ 30931 h 2282641"/>
                  <a:gd name="connsiteX3" fmla="*/ 15240 w 381155"/>
                  <a:gd name="connsiteY3" fmla="*/ 451 h 2282641"/>
                  <a:gd name="connsiteX4" fmla="*/ 60960 w 381155"/>
                  <a:gd name="connsiteY4" fmla="*/ 9976 h 2282641"/>
                  <a:gd name="connsiteX5" fmla="*/ 350520 w 381155"/>
                  <a:gd name="connsiteY5" fmla="*/ 253816 h 2282641"/>
                  <a:gd name="connsiteX6" fmla="*/ 373380 w 381155"/>
                  <a:gd name="connsiteY6" fmla="*/ 290011 h 2282641"/>
                  <a:gd name="connsiteX7" fmla="*/ 381000 w 381155"/>
                  <a:gd name="connsiteY7" fmla="*/ 343351 h 2282641"/>
                  <a:gd name="connsiteX8" fmla="*/ 381000 w 381155"/>
                  <a:gd name="connsiteY8" fmla="*/ 1901641 h 2282641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81155" h="2283943">
                    <a:moveTo>
                      <a:pt x="381000" y="1902943"/>
                    </a:moveTo>
                    <a:lnTo>
                      <a:pt x="0" y="2283943"/>
                    </a:lnTo>
                    <a:lnTo>
                      <a:pt x="0" y="32233"/>
                    </a:lnTo>
                    <a:cubicBezTo>
                      <a:pt x="3810" y="20168"/>
                      <a:pt x="-7620" y="8103"/>
                      <a:pt x="15240" y="1753"/>
                    </a:cubicBezTo>
                    <a:cubicBezTo>
                      <a:pt x="38735" y="-4597"/>
                      <a:pt x="50800" y="8103"/>
                      <a:pt x="60960" y="11278"/>
                    </a:cubicBezTo>
                    <a:lnTo>
                      <a:pt x="350520" y="255118"/>
                    </a:lnTo>
                    <a:cubicBezTo>
                      <a:pt x="360680" y="268453"/>
                      <a:pt x="365125" y="264643"/>
                      <a:pt x="373380" y="291313"/>
                    </a:cubicBezTo>
                    <a:cubicBezTo>
                      <a:pt x="382905" y="313538"/>
                      <a:pt x="381000" y="328143"/>
                      <a:pt x="381000" y="344653"/>
                    </a:cubicBezTo>
                    <a:lnTo>
                      <a:pt x="381000" y="1902943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rgbClr val="003399"/>
                  </a:gs>
                  <a:gs pos="100000">
                    <a:srgbClr val="0070C0"/>
                  </a:gs>
                </a:gsLst>
                <a:lin ang="189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4" name="片側の 2 つの角を丸めた四角形 183"/>
              <p:cNvSpPr/>
              <p:nvPr/>
            </p:nvSpPr>
            <p:spPr bwMode="auto">
              <a:xfrm rot="16200000">
                <a:off x="1052633" y="1497760"/>
                <a:ext cx="2280290" cy="7343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2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05" name="乗算記号 204"/>
            <p:cNvSpPr/>
            <p:nvPr/>
          </p:nvSpPr>
          <p:spPr>
            <a:xfrm>
              <a:off x="2394658" y="4649411"/>
              <a:ext cx="1465264" cy="1465262"/>
            </a:xfrm>
            <a:prstGeom prst="mathMultiply">
              <a:avLst>
                <a:gd name="adj1" fmla="val 18133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0" name="グループ化 19"/>
          <p:cNvGrpSpPr/>
          <p:nvPr/>
        </p:nvGrpSpPr>
        <p:grpSpPr>
          <a:xfrm>
            <a:off x="4039178" y="4282564"/>
            <a:ext cx="1721972" cy="2283949"/>
            <a:chOff x="4039178" y="4282564"/>
            <a:chExt cx="1721972" cy="2283949"/>
          </a:xfrm>
        </p:grpSpPr>
        <p:grpSp>
          <p:nvGrpSpPr>
            <p:cNvPr id="198" name="グループ化 197"/>
            <p:cNvGrpSpPr/>
            <p:nvPr/>
          </p:nvGrpSpPr>
          <p:grpSpPr>
            <a:xfrm>
              <a:off x="4039178" y="4282564"/>
              <a:ext cx="1717001" cy="2283949"/>
              <a:chOff x="4039178" y="390676"/>
              <a:chExt cx="1717001" cy="2283949"/>
            </a:xfrm>
          </p:grpSpPr>
          <p:sp>
            <p:nvSpPr>
              <p:cNvPr id="199" name="片側の 2 つの角を丸めた四角形 198"/>
              <p:cNvSpPr/>
              <p:nvPr/>
            </p:nvSpPr>
            <p:spPr bwMode="auto">
              <a:xfrm>
                <a:off x="4413848" y="600727"/>
                <a:ext cx="1216601" cy="1700429"/>
              </a:xfrm>
              <a:prstGeom prst="round2SameRect">
                <a:avLst>
                  <a:gd name="adj1" fmla="val 10153"/>
                  <a:gd name="adj2" fmla="val 0"/>
                </a:avLst>
              </a:prstGeom>
              <a:solidFill>
                <a:srgbClr val="8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0" name="片側の 2 つの角を丸めた四角形 199"/>
              <p:cNvSpPr/>
              <p:nvPr/>
            </p:nvSpPr>
            <p:spPr bwMode="auto">
              <a:xfrm>
                <a:off x="4502626" y="679153"/>
                <a:ext cx="1040263" cy="1622003"/>
              </a:xfrm>
              <a:prstGeom prst="round2SameRect">
                <a:avLst>
                  <a:gd name="adj1" fmla="val 6857"/>
                  <a:gd name="adj2" fmla="val 0"/>
                </a:avLst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1" name="台形 200"/>
              <p:cNvSpPr/>
              <p:nvPr/>
            </p:nvSpPr>
            <p:spPr bwMode="auto">
              <a:xfrm>
                <a:off x="4282750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0000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2" name="フリーフォーム 201"/>
              <p:cNvSpPr/>
              <p:nvPr/>
            </p:nvSpPr>
            <p:spPr bwMode="auto">
              <a:xfrm>
                <a:off x="4113439" y="390676"/>
                <a:ext cx="381155" cy="2283943"/>
              </a:xfrm>
              <a:custGeom>
                <a:avLst/>
                <a:gdLst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8620 w 388620"/>
                  <a:gd name="connsiteY4" fmla="*/ 1874520 h 2301240"/>
                  <a:gd name="connsiteX5" fmla="*/ 381000 w 388620"/>
                  <a:gd name="connsiteY5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1000 w 388620"/>
                  <a:gd name="connsiteY4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297180 h 2301240"/>
                  <a:gd name="connsiteX4" fmla="*/ 381000 w 38862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381000 w 381000"/>
                  <a:gd name="connsiteY3" fmla="*/ 312420 h 2301240"/>
                  <a:gd name="connsiteX4" fmla="*/ 381000 w 38100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41910 w 381000"/>
                  <a:gd name="connsiteY3" fmla="*/ 22860 h 2301240"/>
                  <a:gd name="connsiteX4" fmla="*/ 381000 w 381000"/>
                  <a:gd name="connsiteY4" fmla="*/ 312420 h 2301240"/>
                  <a:gd name="connsiteX5" fmla="*/ 381000 w 381000"/>
                  <a:gd name="connsiteY5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49530 h 2301240"/>
                  <a:gd name="connsiteX3" fmla="*/ 0 w 381000"/>
                  <a:gd name="connsiteY3" fmla="*/ 0 h 2301240"/>
                  <a:gd name="connsiteX4" fmla="*/ 41910 w 381000"/>
                  <a:gd name="connsiteY4" fmla="*/ 22860 h 2301240"/>
                  <a:gd name="connsiteX5" fmla="*/ 381000 w 381000"/>
                  <a:gd name="connsiteY5" fmla="*/ 312420 h 2301240"/>
                  <a:gd name="connsiteX6" fmla="*/ 381000 w 381000"/>
                  <a:gd name="connsiteY6" fmla="*/ 1920240 h 2301240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9400 h 2290400"/>
                  <a:gd name="connsiteX1" fmla="*/ 0 w 381000"/>
                  <a:gd name="connsiteY1" fmla="*/ 2290400 h 2290400"/>
                  <a:gd name="connsiteX2" fmla="*/ 0 w 381000"/>
                  <a:gd name="connsiteY2" fmla="*/ 38690 h 2290400"/>
                  <a:gd name="connsiteX3" fmla="*/ 11430 w 381000"/>
                  <a:gd name="connsiteY3" fmla="*/ 2495 h 2290400"/>
                  <a:gd name="connsiteX4" fmla="*/ 41910 w 381000"/>
                  <a:gd name="connsiteY4" fmla="*/ 12020 h 2290400"/>
                  <a:gd name="connsiteX5" fmla="*/ 381000 w 381000"/>
                  <a:gd name="connsiteY5" fmla="*/ 301580 h 2290400"/>
                  <a:gd name="connsiteX6" fmla="*/ 381000 w 381000"/>
                  <a:gd name="connsiteY6" fmla="*/ 1909400 h 229040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81000 w 381000"/>
                  <a:gd name="connsiteY5" fmla="*/ 295350 h 2284170"/>
                  <a:gd name="connsiteX6" fmla="*/ 381000 w 381000"/>
                  <a:gd name="connsiteY6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2583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4488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2425 w 381000"/>
                  <a:gd name="connsiteY5" fmla="*/ 271350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5233"/>
                  <a:gd name="connsiteY0" fmla="*/ 1902030 h 2283030"/>
                  <a:gd name="connsiteX1" fmla="*/ 0 w 385233"/>
                  <a:gd name="connsiteY1" fmla="*/ 2283030 h 2283030"/>
                  <a:gd name="connsiteX2" fmla="*/ 0 w 385233"/>
                  <a:gd name="connsiteY2" fmla="*/ 31320 h 2283030"/>
                  <a:gd name="connsiteX3" fmla="*/ 11430 w 385233"/>
                  <a:gd name="connsiteY3" fmla="*/ 2745 h 2283030"/>
                  <a:gd name="connsiteX4" fmla="*/ 60960 w 385233"/>
                  <a:gd name="connsiteY4" fmla="*/ 10365 h 2283030"/>
                  <a:gd name="connsiteX5" fmla="*/ 350520 w 385233"/>
                  <a:gd name="connsiteY5" fmla="*/ 254205 h 2283030"/>
                  <a:gd name="connsiteX6" fmla="*/ 381000 w 385233"/>
                  <a:gd name="connsiteY6" fmla="*/ 294210 h 2283030"/>
                  <a:gd name="connsiteX7" fmla="*/ 381000 w 385233"/>
                  <a:gd name="connsiteY7" fmla="*/ 343740 h 2283030"/>
                  <a:gd name="connsiteX8" fmla="*/ 381000 w 385233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71475 w 381000"/>
                  <a:gd name="connsiteY6" fmla="*/ 29802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2700"/>
                  <a:gd name="connsiteY0" fmla="*/ 1902030 h 2283030"/>
                  <a:gd name="connsiteX1" fmla="*/ 0 w 382700"/>
                  <a:gd name="connsiteY1" fmla="*/ 2283030 h 2283030"/>
                  <a:gd name="connsiteX2" fmla="*/ 0 w 382700"/>
                  <a:gd name="connsiteY2" fmla="*/ 31320 h 2283030"/>
                  <a:gd name="connsiteX3" fmla="*/ 11430 w 382700"/>
                  <a:gd name="connsiteY3" fmla="*/ 2745 h 2283030"/>
                  <a:gd name="connsiteX4" fmla="*/ 60960 w 382700"/>
                  <a:gd name="connsiteY4" fmla="*/ 10365 h 2283030"/>
                  <a:gd name="connsiteX5" fmla="*/ 350520 w 382700"/>
                  <a:gd name="connsiteY5" fmla="*/ 254205 h 2283030"/>
                  <a:gd name="connsiteX6" fmla="*/ 377190 w 382700"/>
                  <a:gd name="connsiteY6" fmla="*/ 294210 h 2283030"/>
                  <a:gd name="connsiteX7" fmla="*/ 381000 w 382700"/>
                  <a:gd name="connsiteY7" fmla="*/ 343740 h 2283030"/>
                  <a:gd name="connsiteX8" fmla="*/ 381000 w 382700"/>
                  <a:gd name="connsiteY8" fmla="*/ 1902030 h 2283030"/>
                  <a:gd name="connsiteX0" fmla="*/ 381000 w 381155"/>
                  <a:gd name="connsiteY0" fmla="*/ 1902030 h 2283030"/>
                  <a:gd name="connsiteX1" fmla="*/ 0 w 381155"/>
                  <a:gd name="connsiteY1" fmla="*/ 2283030 h 2283030"/>
                  <a:gd name="connsiteX2" fmla="*/ 0 w 381155"/>
                  <a:gd name="connsiteY2" fmla="*/ 31320 h 2283030"/>
                  <a:gd name="connsiteX3" fmla="*/ 11430 w 381155"/>
                  <a:gd name="connsiteY3" fmla="*/ 2745 h 2283030"/>
                  <a:gd name="connsiteX4" fmla="*/ 60960 w 381155"/>
                  <a:gd name="connsiteY4" fmla="*/ 10365 h 2283030"/>
                  <a:gd name="connsiteX5" fmla="*/ 350520 w 381155"/>
                  <a:gd name="connsiteY5" fmla="*/ 254205 h 2283030"/>
                  <a:gd name="connsiteX6" fmla="*/ 373380 w 381155"/>
                  <a:gd name="connsiteY6" fmla="*/ 290400 h 2283030"/>
                  <a:gd name="connsiteX7" fmla="*/ 381000 w 381155"/>
                  <a:gd name="connsiteY7" fmla="*/ 343740 h 2283030"/>
                  <a:gd name="connsiteX8" fmla="*/ 381000 w 381155"/>
                  <a:gd name="connsiteY8" fmla="*/ 1902030 h 2283030"/>
                  <a:gd name="connsiteX0" fmla="*/ 381000 w 381155"/>
                  <a:gd name="connsiteY0" fmla="*/ 1905381 h 2286381"/>
                  <a:gd name="connsiteX1" fmla="*/ 0 w 381155"/>
                  <a:gd name="connsiteY1" fmla="*/ 2286381 h 2286381"/>
                  <a:gd name="connsiteX2" fmla="*/ 0 w 381155"/>
                  <a:gd name="connsiteY2" fmla="*/ 34671 h 2286381"/>
                  <a:gd name="connsiteX3" fmla="*/ 17145 w 381155"/>
                  <a:gd name="connsiteY3" fmla="*/ 2286 h 2286381"/>
                  <a:gd name="connsiteX4" fmla="*/ 60960 w 381155"/>
                  <a:gd name="connsiteY4" fmla="*/ 13716 h 2286381"/>
                  <a:gd name="connsiteX5" fmla="*/ 350520 w 381155"/>
                  <a:gd name="connsiteY5" fmla="*/ 257556 h 2286381"/>
                  <a:gd name="connsiteX6" fmla="*/ 373380 w 381155"/>
                  <a:gd name="connsiteY6" fmla="*/ 293751 h 2286381"/>
                  <a:gd name="connsiteX7" fmla="*/ 381000 w 381155"/>
                  <a:gd name="connsiteY7" fmla="*/ 347091 h 2286381"/>
                  <a:gd name="connsiteX8" fmla="*/ 381000 w 381155"/>
                  <a:gd name="connsiteY8" fmla="*/ 1905381 h 2286381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1000 w 381155"/>
                  <a:gd name="connsiteY0" fmla="*/ 1901641 h 2282641"/>
                  <a:gd name="connsiteX1" fmla="*/ 0 w 381155"/>
                  <a:gd name="connsiteY1" fmla="*/ 2282641 h 2282641"/>
                  <a:gd name="connsiteX2" fmla="*/ 0 w 381155"/>
                  <a:gd name="connsiteY2" fmla="*/ 30931 h 2282641"/>
                  <a:gd name="connsiteX3" fmla="*/ 15240 w 381155"/>
                  <a:gd name="connsiteY3" fmla="*/ 451 h 2282641"/>
                  <a:gd name="connsiteX4" fmla="*/ 60960 w 381155"/>
                  <a:gd name="connsiteY4" fmla="*/ 9976 h 2282641"/>
                  <a:gd name="connsiteX5" fmla="*/ 350520 w 381155"/>
                  <a:gd name="connsiteY5" fmla="*/ 253816 h 2282641"/>
                  <a:gd name="connsiteX6" fmla="*/ 373380 w 381155"/>
                  <a:gd name="connsiteY6" fmla="*/ 290011 h 2282641"/>
                  <a:gd name="connsiteX7" fmla="*/ 381000 w 381155"/>
                  <a:gd name="connsiteY7" fmla="*/ 343351 h 2282641"/>
                  <a:gd name="connsiteX8" fmla="*/ 381000 w 381155"/>
                  <a:gd name="connsiteY8" fmla="*/ 1901641 h 2282641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81155" h="2283943">
                    <a:moveTo>
                      <a:pt x="381000" y="1902943"/>
                    </a:moveTo>
                    <a:lnTo>
                      <a:pt x="0" y="2283943"/>
                    </a:lnTo>
                    <a:lnTo>
                      <a:pt x="0" y="32233"/>
                    </a:lnTo>
                    <a:cubicBezTo>
                      <a:pt x="3810" y="20168"/>
                      <a:pt x="-7620" y="8103"/>
                      <a:pt x="15240" y="1753"/>
                    </a:cubicBezTo>
                    <a:cubicBezTo>
                      <a:pt x="38735" y="-4597"/>
                      <a:pt x="50800" y="8103"/>
                      <a:pt x="60960" y="11278"/>
                    </a:cubicBezTo>
                    <a:lnTo>
                      <a:pt x="350520" y="255118"/>
                    </a:lnTo>
                    <a:cubicBezTo>
                      <a:pt x="360680" y="268453"/>
                      <a:pt x="365125" y="264643"/>
                      <a:pt x="373380" y="291313"/>
                    </a:cubicBezTo>
                    <a:cubicBezTo>
                      <a:pt x="382905" y="313538"/>
                      <a:pt x="381000" y="328143"/>
                      <a:pt x="381000" y="344653"/>
                    </a:cubicBezTo>
                    <a:lnTo>
                      <a:pt x="381000" y="1902943"/>
                    </a:lnTo>
                    <a:close/>
                  </a:path>
                </a:pathLst>
              </a:custGeom>
              <a:gradFill>
                <a:gsLst>
                  <a:gs pos="0">
                    <a:srgbClr val="663300"/>
                  </a:gs>
                  <a:gs pos="100000">
                    <a:srgbClr val="993300"/>
                  </a:gs>
                </a:gsLst>
                <a:lin ang="18900000" scaled="1"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3" name="片側の 2 つの角を丸めた四角形 202"/>
              <p:cNvSpPr/>
              <p:nvPr/>
            </p:nvSpPr>
            <p:spPr bwMode="auto">
              <a:xfrm rot="16200000">
                <a:off x="2935753" y="1497760"/>
                <a:ext cx="2280290" cy="7343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8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06" name="乗算記号 205"/>
            <p:cNvSpPr/>
            <p:nvPr/>
          </p:nvSpPr>
          <p:spPr>
            <a:xfrm>
              <a:off x="4295886" y="4649411"/>
              <a:ext cx="1465264" cy="1465262"/>
            </a:xfrm>
            <a:prstGeom prst="mathMultiply">
              <a:avLst>
                <a:gd name="adj1" fmla="val 18133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9" name="グループ化 18"/>
          <p:cNvGrpSpPr/>
          <p:nvPr/>
        </p:nvGrpSpPr>
        <p:grpSpPr>
          <a:xfrm>
            <a:off x="5877031" y="4282564"/>
            <a:ext cx="1717001" cy="2283949"/>
            <a:chOff x="5877031" y="4282564"/>
            <a:chExt cx="1717001" cy="2283949"/>
          </a:xfrm>
        </p:grpSpPr>
        <p:grpSp>
          <p:nvGrpSpPr>
            <p:cNvPr id="185" name="グループ化 184"/>
            <p:cNvGrpSpPr/>
            <p:nvPr/>
          </p:nvGrpSpPr>
          <p:grpSpPr>
            <a:xfrm>
              <a:off x="5877031" y="4282564"/>
              <a:ext cx="1717001" cy="2283949"/>
              <a:chOff x="5877031" y="390676"/>
              <a:chExt cx="1717001" cy="2283949"/>
            </a:xfrm>
          </p:grpSpPr>
          <p:sp>
            <p:nvSpPr>
              <p:cNvPr id="186" name="片側の 2 つの角を丸めた四角形 185"/>
              <p:cNvSpPr/>
              <p:nvPr/>
            </p:nvSpPr>
            <p:spPr bwMode="auto">
              <a:xfrm>
                <a:off x="6251701" y="600727"/>
                <a:ext cx="1216601" cy="1700429"/>
              </a:xfrm>
              <a:prstGeom prst="round2SameRect">
                <a:avLst>
                  <a:gd name="adj1" fmla="val 10153"/>
                  <a:gd name="adj2" fmla="val 0"/>
                </a:avLst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7" name="片側の 2 つの角を丸めた四角形 186"/>
              <p:cNvSpPr/>
              <p:nvPr/>
            </p:nvSpPr>
            <p:spPr bwMode="auto">
              <a:xfrm>
                <a:off x="6340479" y="679153"/>
                <a:ext cx="1040263" cy="1622003"/>
              </a:xfrm>
              <a:prstGeom prst="round2SameRect">
                <a:avLst>
                  <a:gd name="adj1" fmla="val 6857"/>
                  <a:gd name="adj2" fmla="val 0"/>
                </a:avLst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8" name="台形 187"/>
              <p:cNvSpPr/>
              <p:nvPr/>
            </p:nvSpPr>
            <p:spPr bwMode="auto">
              <a:xfrm>
                <a:off x="6120603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0000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9" name="フリーフォーム 188"/>
              <p:cNvSpPr/>
              <p:nvPr/>
            </p:nvSpPr>
            <p:spPr bwMode="auto">
              <a:xfrm>
                <a:off x="5951292" y="390676"/>
                <a:ext cx="381155" cy="2283943"/>
              </a:xfrm>
              <a:custGeom>
                <a:avLst/>
                <a:gdLst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8620 w 388620"/>
                  <a:gd name="connsiteY4" fmla="*/ 1874520 h 2301240"/>
                  <a:gd name="connsiteX5" fmla="*/ 381000 w 388620"/>
                  <a:gd name="connsiteY5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1000 w 388620"/>
                  <a:gd name="connsiteY4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297180 h 2301240"/>
                  <a:gd name="connsiteX4" fmla="*/ 381000 w 38862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381000 w 381000"/>
                  <a:gd name="connsiteY3" fmla="*/ 312420 h 2301240"/>
                  <a:gd name="connsiteX4" fmla="*/ 381000 w 38100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41910 w 381000"/>
                  <a:gd name="connsiteY3" fmla="*/ 22860 h 2301240"/>
                  <a:gd name="connsiteX4" fmla="*/ 381000 w 381000"/>
                  <a:gd name="connsiteY4" fmla="*/ 312420 h 2301240"/>
                  <a:gd name="connsiteX5" fmla="*/ 381000 w 381000"/>
                  <a:gd name="connsiteY5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49530 h 2301240"/>
                  <a:gd name="connsiteX3" fmla="*/ 0 w 381000"/>
                  <a:gd name="connsiteY3" fmla="*/ 0 h 2301240"/>
                  <a:gd name="connsiteX4" fmla="*/ 41910 w 381000"/>
                  <a:gd name="connsiteY4" fmla="*/ 22860 h 2301240"/>
                  <a:gd name="connsiteX5" fmla="*/ 381000 w 381000"/>
                  <a:gd name="connsiteY5" fmla="*/ 312420 h 2301240"/>
                  <a:gd name="connsiteX6" fmla="*/ 381000 w 381000"/>
                  <a:gd name="connsiteY6" fmla="*/ 1920240 h 2301240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9400 h 2290400"/>
                  <a:gd name="connsiteX1" fmla="*/ 0 w 381000"/>
                  <a:gd name="connsiteY1" fmla="*/ 2290400 h 2290400"/>
                  <a:gd name="connsiteX2" fmla="*/ 0 w 381000"/>
                  <a:gd name="connsiteY2" fmla="*/ 38690 h 2290400"/>
                  <a:gd name="connsiteX3" fmla="*/ 11430 w 381000"/>
                  <a:gd name="connsiteY3" fmla="*/ 2495 h 2290400"/>
                  <a:gd name="connsiteX4" fmla="*/ 41910 w 381000"/>
                  <a:gd name="connsiteY4" fmla="*/ 12020 h 2290400"/>
                  <a:gd name="connsiteX5" fmla="*/ 381000 w 381000"/>
                  <a:gd name="connsiteY5" fmla="*/ 301580 h 2290400"/>
                  <a:gd name="connsiteX6" fmla="*/ 381000 w 381000"/>
                  <a:gd name="connsiteY6" fmla="*/ 1909400 h 229040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81000 w 381000"/>
                  <a:gd name="connsiteY5" fmla="*/ 295350 h 2284170"/>
                  <a:gd name="connsiteX6" fmla="*/ 381000 w 381000"/>
                  <a:gd name="connsiteY6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2583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4488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2425 w 381000"/>
                  <a:gd name="connsiteY5" fmla="*/ 271350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5233"/>
                  <a:gd name="connsiteY0" fmla="*/ 1902030 h 2283030"/>
                  <a:gd name="connsiteX1" fmla="*/ 0 w 385233"/>
                  <a:gd name="connsiteY1" fmla="*/ 2283030 h 2283030"/>
                  <a:gd name="connsiteX2" fmla="*/ 0 w 385233"/>
                  <a:gd name="connsiteY2" fmla="*/ 31320 h 2283030"/>
                  <a:gd name="connsiteX3" fmla="*/ 11430 w 385233"/>
                  <a:gd name="connsiteY3" fmla="*/ 2745 h 2283030"/>
                  <a:gd name="connsiteX4" fmla="*/ 60960 w 385233"/>
                  <a:gd name="connsiteY4" fmla="*/ 10365 h 2283030"/>
                  <a:gd name="connsiteX5" fmla="*/ 350520 w 385233"/>
                  <a:gd name="connsiteY5" fmla="*/ 254205 h 2283030"/>
                  <a:gd name="connsiteX6" fmla="*/ 381000 w 385233"/>
                  <a:gd name="connsiteY6" fmla="*/ 294210 h 2283030"/>
                  <a:gd name="connsiteX7" fmla="*/ 381000 w 385233"/>
                  <a:gd name="connsiteY7" fmla="*/ 343740 h 2283030"/>
                  <a:gd name="connsiteX8" fmla="*/ 381000 w 385233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71475 w 381000"/>
                  <a:gd name="connsiteY6" fmla="*/ 29802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2700"/>
                  <a:gd name="connsiteY0" fmla="*/ 1902030 h 2283030"/>
                  <a:gd name="connsiteX1" fmla="*/ 0 w 382700"/>
                  <a:gd name="connsiteY1" fmla="*/ 2283030 h 2283030"/>
                  <a:gd name="connsiteX2" fmla="*/ 0 w 382700"/>
                  <a:gd name="connsiteY2" fmla="*/ 31320 h 2283030"/>
                  <a:gd name="connsiteX3" fmla="*/ 11430 w 382700"/>
                  <a:gd name="connsiteY3" fmla="*/ 2745 h 2283030"/>
                  <a:gd name="connsiteX4" fmla="*/ 60960 w 382700"/>
                  <a:gd name="connsiteY4" fmla="*/ 10365 h 2283030"/>
                  <a:gd name="connsiteX5" fmla="*/ 350520 w 382700"/>
                  <a:gd name="connsiteY5" fmla="*/ 254205 h 2283030"/>
                  <a:gd name="connsiteX6" fmla="*/ 377190 w 382700"/>
                  <a:gd name="connsiteY6" fmla="*/ 294210 h 2283030"/>
                  <a:gd name="connsiteX7" fmla="*/ 381000 w 382700"/>
                  <a:gd name="connsiteY7" fmla="*/ 343740 h 2283030"/>
                  <a:gd name="connsiteX8" fmla="*/ 381000 w 382700"/>
                  <a:gd name="connsiteY8" fmla="*/ 1902030 h 2283030"/>
                  <a:gd name="connsiteX0" fmla="*/ 381000 w 381155"/>
                  <a:gd name="connsiteY0" fmla="*/ 1902030 h 2283030"/>
                  <a:gd name="connsiteX1" fmla="*/ 0 w 381155"/>
                  <a:gd name="connsiteY1" fmla="*/ 2283030 h 2283030"/>
                  <a:gd name="connsiteX2" fmla="*/ 0 w 381155"/>
                  <a:gd name="connsiteY2" fmla="*/ 31320 h 2283030"/>
                  <a:gd name="connsiteX3" fmla="*/ 11430 w 381155"/>
                  <a:gd name="connsiteY3" fmla="*/ 2745 h 2283030"/>
                  <a:gd name="connsiteX4" fmla="*/ 60960 w 381155"/>
                  <a:gd name="connsiteY4" fmla="*/ 10365 h 2283030"/>
                  <a:gd name="connsiteX5" fmla="*/ 350520 w 381155"/>
                  <a:gd name="connsiteY5" fmla="*/ 254205 h 2283030"/>
                  <a:gd name="connsiteX6" fmla="*/ 373380 w 381155"/>
                  <a:gd name="connsiteY6" fmla="*/ 290400 h 2283030"/>
                  <a:gd name="connsiteX7" fmla="*/ 381000 w 381155"/>
                  <a:gd name="connsiteY7" fmla="*/ 343740 h 2283030"/>
                  <a:gd name="connsiteX8" fmla="*/ 381000 w 381155"/>
                  <a:gd name="connsiteY8" fmla="*/ 1902030 h 2283030"/>
                  <a:gd name="connsiteX0" fmla="*/ 381000 w 381155"/>
                  <a:gd name="connsiteY0" fmla="*/ 1905381 h 2286381"/>
                  <a:gd name="connsiteX1" fmla="*/ 0 w 381155"/>
                  <a:gd name="connsiteY1" fmla="*/ 2286381 h 2286381"/>
                  <a:gd name="connsiteX2" fmla="*/ 0 w 381155"/>
                  <a:gd name="connsiteY2" fmla="*/ 34671 h 2286381"/>
                  <a:gd name="connsiteX3" fmla="*/ 17145 w 381155"/>
                  <a:gd name="connsiteY3" fmla="*/ 2286 h 2286381"/>
                  <a:gd name="connsiteX4" fmla="*/ 60960 w 381155"/>
                  <a:gd name="connsiteY4" fmla="*/ 13716 h 2286381"/>
                  <a:gd name="connsiteX5" fmla="*/ 350520 w 381155"/>
                  <a:gd name="connsiteY5" fmla="*/ 257556 h 2286381"/>
                  <a:gd name="connsiteX6" fmla="*/ 373380 w 381155"/>
                  <a:gd name="connsiteY6" fmla="*/ 293751 h 2286381"/>
                  <a:gd name="connsiteX7" fmla="*/ 381000 w 381155"/>
                  <a:gd name="connsiteY7" fmla="*/ 347091 h 2286381"/>
                  <a:gd name="connsiteX8" fmla="*/ 381000 w 381155"/>
                  <a:gd name="connsiteY8" fmla="*/ 1905381 h 2286381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1000 w 381155"/>
                  <a:gd name="connsiteY0" fmla="*/ 1901641 h 2282641"/>
                  <a:gd name="connsiteX1" fmla="*/ 0 w 381155"/>
                  <a:gd name="connsiteY1" fmla="*/ 2282641 h 2282641"/>
                  <a:gd name="connsiteX2" fmla="*/ 0 w 381155"/>
                  <a:gd name="connsiteY2" fmla="*/ 30931 h 2282641"/>
                  <a:gd name="connsiteX3" fmla="*/ 15240 w 381155"/>
                  <a:gd name="connsiteY3" fmla="*/ 451 h 2282641"/>
                  <a:gd name="connsiteX4" fmla="*/ 60960 w 381155"/>
                  <a:gd name="connsiteY4" fmla="*/ 9976 h 2282641"/>
                  <a:gd name="connsiteX5" fmla="*/ 350520 w 381155"/>
                  <a:gd name="connsiteY5" fmla="*/ 253816 h 2282641"/>
                  <a:gd name="connsiteX6" fmla="*/ 373380 w 381155"/>
                  <a:gd name="connsiteY6" fmla="*/ 290011 h 2282641"/>
                  <a:gd name="connsiteX7" fmla="*/ 381000 w 381155"/>
                  <a:gd name="connsiteY7" fmla="*/ 343351 h 2282641"/>
                  <a:gd name="connsiteX8" fmla="*/ 381000 w 381155"/>
                  <a:gd name="connsiteY8" fmla="*/ 1901641 h 2282641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81155" h="2283943">
                    <a:moveTo>
                      <a:pt x="381000" y="1902943"/>
                    </a:moveTo>
                    <a:lnTo>
                      <a:pt x="0" y="2283943"/>
                    </a:lnTo>
                    <a:lnTo>
                      <a:pt x="0" y="32233"/>
                    </a:lnTo>
                    <a:cubicBezTo>
                      <a:pt x="3810" y="20168"/>
                      <a:pt x="-7620" y="8103"/>
                      <a:pt x="15240" y="1753"/>
                    </a:cubicBezTo>
                    <a:cubicBezTo>
                      <a:pt x="38735" y="-4597"/>
                      <a:pt x="50800" y="8103"/>
                      <a:pt x="60960" y="11278"/>
                    </a:cubicBezTo>
                    <a:lnTo>
                      <a:pt x="350520" y="255118"/>
                    </a:lnTo>
                    <a:cubicBezTo>
                      <a:pt x="360680" y="268453"/>
                      <a:pt x="365125" y="264643"/>
                      <a:pt x="373380" y="291313"/>
                    </a:cubicBezTo>
                    <a:cubicBezTo>
                      <a:pt x="382905" y="313538"/>
                      <a:pt x="381000" y="328143"/>
                      <a:pt x="381000" y="344653"/>
                    </a:cubicBezTo>
                    <a:lnTo>
                      <a:pt x="381000" y="1902943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tx1">
                      <a:lumMod val="50000"/>
                      <a:lumOff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189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90" name="片側の 2 つの角を丸めた四角形 189"/>
              <p:cNvSpPr/>
              <p:nvPr/>
            </p:nvSpPr>
            <p:spPr bwMode="auto">
              <a:xfrm rot="16200000">
                <a:off x="4773606" y="1497760"/>
                <a:ext cx="2280290" cy="7343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07" name="乗算記号 206"/>
            <p:cNvSpPr/>
            <p:nvPr/>
          </p:nvSpPr>
          <p:spPr>
            <a:xfrm>
              <a:off x="6097526" y="4649411"/>
              <a:ext cx="1465264" cy="1465262"/>
            </a:xfrm>
            <a:prstGeom prst="mathMultiply">
              <a:avLst>
                <a:gd name="adj1" fmla="val 18133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8" name="グループ化 17"/>
          <p:cNvGrpSpPr/>
          <p:nvPr/>
        </p:nvGrpSpPr>
        <p:grpSpPr>
          <a:xfrm>
            <a:off x="7778259" y="4282564"/>
            <a:ext cx="1717001" cy="2283949"/>
            <a:chOff x="7778259" y="4282564"/>
            <a:chExt cx="1717001" cy="2283949"/>
          </a:xfrm>
        </p:grpSpPr>
        <p:grpSp>
          <p:nvGrpSpPr>
            <p:cNvPr id="192" name="グループ化 191"/>
            <p:cNvGrpSpPr/>
            <p:nvPr/>
          </p:nvGrpSpPr>
          <p:grpSpPr>
            <a:xfrm>
              <a:off x="7778259" y="4282564"/>
              <a:ext cx="1717001" cy="2283949"/>
              <a:chOff x="7778259" y="390676"/>
              <a:chExt cx="1717001" cy="2283949"/>
            </a:xfrm>
          </p:grpSpPr>
          <p:sp>
            <p:nvSpPr>
              <p:cNvPr id="193" name="片側の 2 つの角を丸めた四角形 192"/>
              <p:cNvSpPr/>
              <p:nvPr/>
            </p:nvSpPr>
            <p:spPr bwMode="auto">
              <a:xfrm>
                <a:off x="8152929" y="600727"/>
                <a:ext cx="1216601" cy="1700429"/>
              </a:xfrm>
              <a:prstGeom prst="round2SameRect">
                <a:avLst>
                  <a:gd name="adj1" fmla="val 10153"/>
                  <a:gd name="adj2" fmla="val 0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94" name="片側の 2 つの角を丸めた四角形 193"/>
              <p:cNvSpPr/>
              <p:nvPr/>
            </p:nvSpPr>
            <p:spPr bwMode="auto">
              <a:xfrm>
                <a:off x="8241707" y="679153"/>
                <a:ext cx="1040263" cy="1622003"/>
              </a:xfrm>
              <a:prstGeom prst="round2SameRect">
                <a:avLst>
                  <a:gd name="adj1" fmla="val 6857"/>
                  <a:gd name="adj2" fmla="val 0"/>
                </a:avLst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95" name="台形 194"/>
              <p:cNvSpPr/>
              <p:nvPr/>
            </p:nvSpPr>
            <p:spPr bwMode="auto">
              <a:xfrm>
                <a:off x="8021831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0000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6" name="フリーフォーム 195"/>
              <p:cNvSpPr/>
              <p:nvPr/>
            </p:nvSpPr>
            <p:spPr bwMode="auto">
              <a:xfrm>
                <a:off x="7852520" y="390676"/>
                <a:ext cx="381155" cy="2283943"/>
              </a:xfrm>
              <a:custGeom>
                <a:avLst/>
                <a:gdLst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8620 w 388620"/>
                  <a:gd name="connsiteY4" fmla="*/ 1874520 h 2301240"/>
                  <a:gd name="connsiteX5" fmla="*/ 381000 w 388620"/>
                  <a:gd name="connsiteY5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1000 w 388620"/>
                  <a:gd name="connsiteY4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297180 h 2301240"/>
                  <a:gd name="connsiteX4" fmla="*/ 381000 w 38862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381000 w 381000"/>
                  <a:gd name="connsiteY3" fmla="*/ 312420 h 2301240"/>
                  <a:gd name="connsiteX4" fmla="*/ 381000 w 38100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41910 w 381000"/>
                  <a:gd name="connsiteY3" fmla="*/ 22860 h 2301240"/>
                  <a:gd name="connsiteX4" fmla="*/ 381000 w 381000"/>
                  <a:gd name="connsiteY4" fmla="*/ 312420 h 2301240"/>
                  <a:gd name="connsiteX5" fmla="*/ 381000 w 381000"/>
                  <a:gd name="connsiteY5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49530 h 2301240"/>
                  <a:gd name="connsiteX3" fmla="*/ 0 w 381000"/>
                  <a:gd name="connsiteY3" fmla="*/ 0 h 2301240"/>
                  <a:gd name="connsiteX4" fmla="*/ 41910 w 381000"/>
                  <a:gd name="connsiteY4" fmla="*/ 22860 h 2301240"/>
                  <a:gd name="connsiteX5" fmla="*/ 381000 w 381000"/>
                  <a:gd name="connsiteY5" fmla="*/ 312420 h 2301240"/>
                  <a:gd name="connsiteX6" fmla="*/ 381000 w 381000"/>
                  <a:gd name="connsiteY6" fmla="*/ 1920240 h 2301240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9400 h 2290400"/>
                  <a:gd name="connsiteX1" fmla="*/ 0 w 381000"/>
                  <a:gd name="connsiteY1" fmla="*/ 2290400 h 2290400"/>
                  <a:gd name="connsiteX2" fmla="*/ 0 w 381000"/>
                  <a:gd name="connsiteY2" fmla="*/ 38690 h 2290400"/>
                  <a:gd name="connsiteX3" fmla="*/ 11430 w 381000"/>
                  <a:gd name="connsiteY3" fmla="*/ 2495 h 2290400"/>
                  <a:gd name="connsiteX4" fmla="*/ 41910 w 381000"/>
                  <a:gd name="connsiteY4" fmla="*/ 12020 h 2290400"/>
                  <a:gd name="connsiteX5" fmla="*/ 381000 w 381000"/>
                  <a:gd name="connsiteY5" fmla="*/ 301580 h 2290400"/>
                  <a:gd name="connsiteX6" fmla="*/ 381000 w 381000"/>
                  <a:gd name="connsiteY6" fmla="*/ 1909400 h 229040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81000 w 381000"/>
                  <a:gd name="connsiteY5" fmla="*/ 295350 h 2284170"/>
                  <a:gd name="connsiteX6" fmla="*/ 381000 w 381000"/>
                  <a:gd name="connsiteY6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2583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4488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2425 w 381000"/>
                  <a:gd name="connsiteY5" fmla="*/ 271350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5233"/>
                  <a:gd name="connsiteY0" fmla="*/ 1902030 h 2283030"/>
                  <a:gd name="connsiteX1" fmla="*/ 0 w 385233"/>
                  <a:gd name="connsiteY1" fmla="*/ 2283030 h 2283030"/>
                  <a:gd name="connsiteX2" fmla="*/ 0 w 385233"/>
                  <a:gd name="connsiteY2" fmla="*/ 31320 h 2283030"/>
                  <a:gd name="connsiteX3" fmla="*/ 11430 w 385233"/>
                  <a:gd name="connsiteY3" fmla="*/ 2745 h 2283030"/>
                  <a:gd name="connsiteX4" fmla="*/ 60960 w 385233"/>
                  <a:gd name="connsiteY4" fmla="*/ 10365 h 2283030"/>
                  <a:gd name="connsiteX5" fmla="*/ 350520 w 385233"/>
                  <a:gd name="connsiteY5" fmla="*/ 254205 h 2283030"/>
                  <a:gd name="connsiteX6" fmla="*/ 381000 w 385233"/>
                  <a:gd name="connsiteY6" fmla="*/ 294210 h 2283030"/>
                  <a:gd name="connsiteX7" fmla="*/ 381000 w 385233"/>
                  <a:gd name="connsiteY7" fmla="*/ 343740 h 2283030"/>
                  <a:gd name="connsiteX8" fmla="*/ 381000 w 385233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71475 w 381000"/>
                  <a:gd name="connsiteY6" fmla="*/ 29802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2700"/>
                  <a:gd name="connsiteY0" fmla="*/ 1902030 h 2283030"/>
                  <a:gd name="connsiteX1" fmla="*/ 0 w 382700"/>
                  <a:gd name="connsiteY1" fmla="*/ 2283030 h 2283030"/>
                  <a:gd name="connsiteX2" fmla="*/ 0 w 382700"/>
                  <a:gd name="connsiteY2" fmla="*/ 31320 h 2283030"/>
                  <a:gd name="connsiteX3" fmla="*/ 11430 w 382700"/>
                  <a:gd name="connsiteY3" fmla="*/ 2745 h 2283030"/>
                  <a:gd name="connsiteX4" fmla="*/ 60960 w 382700"/>
                  <a:gd name="connsiteY4" fmla="*/ 10365 h 2283030"/>
                  <a:gd name="connsiteX5" fmla="*/ 350520 w 382700"/>
                  <a:gd name="connsiteY5" fmla="*/ 254205 h 2283030"/>
                  <a:gd name="connsiteX6" fmla="*/ 377190 w 382700"/>
                  <a:gd name="connsiteY6" fmla="*/ 294210 h 2283030"/>
                  <a:gd name="connsiteX7" fmla="*/ 381000 w 382700"/>
                  <a:gd name="connsiteY7" fmla="*/ 343740 h 2283030"/>
                  <a:gd name="connsiteX8" fmla="*/ 381000 w 382700"/>
                  <a:gd name="connsiteY8" fmla="*/ 1902030 h 2283030"/>
                  <a:gd name="connsiteX0" fmla="*/ 381000 w 381155"/>
                  <a:gd name="connsiteY0" fmla="*/ 1902030 h 2283030"/>
                  <a:gd name="connsiteX1" fmla="*/ 0 w 381155"/>
                  <a:gd name="connsiteY1" fmla="*/ 2283030 h 2283030"/>
                  <a:gd name="connsiteX2" fmla="*/ 0 w 381155"/>
                  <a:gd name="connsiteY2" fmla="*/ 31320 h 2283030"/>
                  <a:gd name="connsiteX3" fmla="*/ 11430 w 381155"/>
                  <a:gd name="connsiteY3" fmla="*/ 2745 h 2283030"/>
                  <a:gd name="connsiteX4" fmla="*/ 60960 w 381155"/>
                  <a:gd name="connsiteY4" fmla="*/ 10365 h 2283030"/>
                  <a:gd name="connsiteX5" fmla="*/ 350520 w 381155"/>
                  <a:gd name="connsiteY5" fmla="*/ 254205 h 2283030"/>
                  <a:gd name="connsiteX6" fmla="*/ 373380 w 381155"/>
                  <a:gd name="connsiteY6" fmla="*/ 290400 h 2283030"/>
                  <a:gd name="connsiteX7" fmla="*/ 381000 w 381155"/>
                  <a:gd name="connsiteY7" fmla="*/ 343740 h 2283030"/>
                  <a:gd name="connsiteX8" fmla="*/ 381000 w 381155"/>
                  <a:gd name="connsiteY8" fmla="*/ 1902030 h 2283030"/>
                  <a:gd name="connsiteX0" fmla="*/ 381000 w 381155"/>
                  <a:gd name="connsiteY0" fmla="*/ 1905381 h 2286381"/>
                  <a:gd name="connsiteX1" fmla="*/ 0 w 381155"/>
                  <a:gd name="connsiteY1" fmla="*/ 2286381 h 2286381"/>
                  <a:gd name="connsiteX2" fmla="*/ 0 w 381155"/>
                  <a:gd name="connsiteY2" fmla="*/ 34671 h 2286381"/>
                  <a:gd name="connsiteX3" fmla="*/ 17145 w 381155"/>
                  <a:gd name="connsiteY3" fmla="*/ 2286 h 2286381"/>
                  <a:gd name="connsiteX4" fmla="*/ 60960 w 381155"/>
                  <a:gd name="connsiteY4" fmla="*/ 13716 h 2286381"/>
                  <a:gd name="connsiteX5" fmla="*/ 350520 w 381155"/>
                  <a:gd name="connsiteY5" fmla="*/ 257556 h 2286381"/>
                  <a:gd name="connsiteX6" fmla="*/ 373380 w 381155"/>
                  <a:gd name="connsiteY6" fmla="*/ 293751 h 2286381"/>
                  <a:gd name="connsiteX7" fmla="*/ 381000 w 381155"/>
                  <a:gd name="connsiteY7" fmla="*/ 347091 h 2286381"/>
                  <a:gd name="connsiteX8" fmla="*/ 381000 w 381155"/>
                  <a:gd name="connsiteY8" fmla="*/ 1905381 h 2286381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1000 w 381155"/>
                  <a:gd name="connsiteY0" fmla="*/ 1901641 h 2282641"/>
                  <a:gd name="connsiteX1" fmla="*/ 0 w 381155"/>
                  <a:gd name="connsiteY1" fmla="*/ 2282641 h 2282641"/>
                  <a:gd name="connsiteX2" fmla="*/ 0 w 381155"/>
                  <a:gd name="connsiteY2" fmla="*/ 30931 h 2282641"/>
                  <a:gd name="connsiteX3" fmla="*/ 15240 w 381155"/>
                  <a:gd name="connsiteY3" fmla="*/ 451 h 2282641"/>
                  <a:gd name="connsiteX4" fmla="*/ 60960 w 381155"/>
                  <a:gd name="connsiteY4" fmla="*/ 9976 h 2282641"/>
                  <a:gd name="connsiteX5" fmla="*/ 350520 w 381155"/>
                  <a:gd name="connsiteY5" fmla="*/ 253816 h 2282641"/>
                  <a:gd name="connsiteX6" fmla="*/ 373380 w 381155"/>
                  <a:gd name="connsiteY6" fmla="*/ 290011 h 2282641"/>
                  <a:gd name="connsiteX7" fmla="*/ 381000 w 381155"/>
                  <a:gd name="connsiteY7" fmla="*/ 343351 h 2282641"/>
                  <a:gd name="connsiteX8" fmla="*/ 381000 w 381155"/>
                  <a:gd name="connsiteY8" fmla="*/ 1901641 h 2282641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81155" h="2283943">
                    <a:moveTo>
                      <a:pt x="381000" y="1902943"/>
                    </a:moveTo>
                    <a:lnTo>
                      <a:pt x="0" y="2283943"/>
                    </a:lnTo>
                    <a:lnTo>
                      <a:pt x="0" y="32233"/>
                    </a:lnTo>
                    <a:cubicBezTo>
                      <a:pt x="3810" y="20168"/>
                      <a:pt x="-7620" y="8103"/>
                      <a:pt x="15240" y="1753"/>
                    </a:cubicBezTo>
                    <a:cubicBezTo>
                      <a:pt x="38735" y="-4597"/>
                      <a:pt x="50800" y="8103"/>
                      <a:pt x="60960" y="11278"/>
                    </a:cubicBezTo>
                    <a:lnTo>
                      <a:pt x="350520" y="255118"/>
                    </a:lnTo>
                    <a:cubicBezTo>
                      <a:pt x="360680" y="268453"/>
                      <a:pt x="365125" y="264643"/>
                      <a:pt x="373380" y="291313"/>
                    </a:cubicBezTo>
                    <a:cubicBezTo>
                      <a:pt x="382905" y="313538"/>
                      <a:pt x="381000" y="328143"/>
                      <a:pt x="381000" y="344653"/>
                    </a:cubicBezTo>
                    <a:lnTo>
                      <a:pt x="381000" y="1902943"/>
                    </a:lnTo>
                    <a:close/>
                  </a:path>
                </a:pathLst>
              </a:custGeom>
              <a:gradFill>
                <a:gsLst>
                  <a:gs pos="0">
                    <a:schemeClr val="tx1">
                      <a:lumMod val="85000"/>
                      <a:lumOff val="15000"/>
                    </a:schemeClr>
                  </a:gs>
                  <a:gs pos="100000">
                    <a:schemeClr val="tx1">
                      <a:lumMod val="65000"/>
                      <a:lumOff val="35000"/>
                    </a:schemeClr>
                  </a:gs>
                </a:gsLst>
                <a:lin ang="18900000" scaled="1"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97" name="片側の 2 つの角を丸めた四角形 196"/>
              <p:cNvSpPr/>
              <p:nvPr/>
            </p:nvSpPr>
            <p:spPr bwMode="auto">
              <a:xfrm rot="16200000">
                <a:off x="6674834" y="1497760"/>
                <a:ext cx="2280290" cy="7343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08" name="乗算記号 207"/>
            <p:cNvSpPr/>
            <p:nvPr/>
          </p:nvSpPr>
          <p:spPr>
            <a:xfrm>
              <a:off x="8016860" y="4649411"/>
              <a:ext cx="1465264" cy="1465262"/>
            </a:xfrm>
            <a:prstGeom prst="mathMultiply">
              <a:avLst>
                <a:gd name="adj1" fmla="val 18133"/>
              </a:avLst>
            </a:prstGeom>
            <a:solidFill>
              <a:srgbClr val="FF0000">
                <a:alpha val="50196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2" name="グループ化 11"/>
          <p:cNvGrpSpPr/>
          <p:nvPr/>
        </p:nvGrpSpPr>
        <p:grpSpPr>
          <a:xfrm>
            <a:off x="525562" y="599626"/>
            <a:ext cx="1473429" cy="1847779"/>
            <a:chOff x="525562" y="599626"/>
            <a:chExt cx="1473429" cy="1847779"/>
          </a:xfrm>
        </p:grpSpPr>
        <p:grpSp>
          <p:nvGrpSpPr>
            <p:cNvPr id="210" name="グループ化 209"/>
            <p:cNvGrpSpPr/>
            <p:nvPr/>
          </p:nvGrpSpPr>
          <p:grpSpPr>
            <a:xfrm>
              <a:off x="525562" y="599626"/>
              <a:ext cx="1473429" cy="1829280"/>
              <a:chOff x="489349" y="600727"/>
              <a:chExt cx="1473429" cy="1829280"/>
            </a:xfrm>
          </p:grpSpPr>
          <p:sp>
            <p:nvSpPr>
              <p:cNvPr id="213" name="片側の 2 つの角を丸めた四角形 212"/>
              <p:cNvSpPr/>
              <p:nvPr/>
            </p:nvSpPr>
            <p:spPr bwMode="auto">
              <a:xfrm>
                <a:off x="620447" y="600727"/>
                <a:ext cx="1216601" cy="1700429"/>
              </a:xfrm>
              <a:prstGeom prst="round2SameRect">
                <a:avLst>
                  <a:gd name="adj1" fmla="val 10153"/>
                  <a:gd name="adj2" fmla="val 0"/>
                </a:avLst>
              </a:prstGeom>
              <a:solidFill>
                <a:srgbClr val="CC66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14" name="片側の 2 つの角を丸めた四角形 213"/>
              <p:cNvSpPr/>
              <p:nvPr/>
            </p:nvSpPr>
            <p:spPr bwMode="auto">
              <a:xfrm>
                <a:off x="709225" y="679153"/>
                <a:ext cx="1040263" cy="1622003"/>
              </a:xfrm>
              <a:prstGeom prst="round2SameRect">
                <a:avLst>
                  <a:gd name="adj1" fmla="val 6857"/>
                  <a:gd name="adj2" fmla="val 0"/>
                </a:avLst>
              </a:prstGeom>
              <a:solidFill>
                <a:srgbClr val="0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15" name="台形 214"/>
              <p:cNvSpPr/>
              <p:nvPr/>
            </p:nvSpPr>
            <p:spPr bwMode="auto">
              <a:xfrm>
                <a:off x="489349" y="2301156"/>
                <a:ext cx="1473429" cy="128851"/>
              </a:xfrm>
              <a:prstGeom prst="trapezoid">
                <a:avLst>
                  <a:gd name="adj" fmla="val 99159"/>
                </a:avLst>
              </a:prstGeom>
              <a:solidFill>
                <a:srgbClr val="000000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" name="グループ化 10"/>
            <p:cNvGrpSpPr/>
            <p:nvPr/>
          </p:nvGrpSpPr>
          <p:grpSpPr>
            <a:xfrm flipH="1">
              <a:off x="745704" y="618630"/>
              <a:ext cx="745278" cy="1828775"/>
              <a:chOff x="307662" y="393234"/>
              <a:chExt cx="429589" cy="2280291"/>
            </a:xfrm>
          </p:grpSpPr>
          <p:sp>
            <p:nvSpPr>
              <p:cNvPr id="211" name="フリーフォーム 210"/>
              <p:cNvSpPr/>
              <p:nvPr/>
            </p:nvSpPr>
            <p:spPr bwMode="auto">
              <a:xfrm>
                <a:off x="355429" y="402808"/>
                <a:ext cx="381822" cy="2270711"/>
              </a:xfrm>
              <a:custGeom>
                <a:avLst/>
                <a:gdLst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8620 w 388620"/>
                  <a:gd name="connsiteY4" fmla="*/ 1874520 h 2301240"/>
                  <a:gd name="connsiteX5" fmla="*/ 381000 w 388620"/>
                  <a:gd name="connsiteY5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396240 h 2301240"/>
                  <a:gd name="connsiteX4" fmla="*/ 381000 w 388620"/>
                  <a:gd name="connsiteY4" fmla="*/ 1920240 h 2301240"/>
                  <a:gd name="connsiteX0" fmla="*/ 381000 w 388620"/>
                  <a:gd name="connsiteY0" fmla="*/ 1920240 h 2301240"/>
                  <a:gd name="connsiteX1" fmla="*/ 0 w 388620"/>
                  <a:gd name="connsiteY1" fmla="*/ 2301240 h 2301240"/>
                  <a:gd name="connsiteX2" fmla="*/ 0 w 388620"/>
                  <a:gd name="connsiteY2" fmla="*/ 0 h 2301240"/>
                  <a:gd name="connsiteX3" fmla="*/ 388620 w 388620"/>
                  <a:gd name="connsiteY3" fmla="*/ 297180 h 2301240"/>
                  <a:gd name="connsiteX4" fmla="*/ 381000 w 38862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381000 w 381000"/>
                  <a:gd name="connsiteY3" fmla="*/ 312420 h 2301240"/>
                  <a:gd name="connsiteX4" fmla="*/ 381000 w 381000"/>
                  <a:gd name="connsiteY4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0 h 2301240"/>
                  <a:gd name="connsiteX3" fmla="*/ 41910 w 381000"/>
                  <a:gd name="connsiteY3" fmla="*/ 22860 h 2301240"/>
                  <a:gd name="connsiteX4" fmla="*/ 381000 w 381000"/>
                  <a:gd name="connsiteY4" fmla="*/ 312420 h 2301240"/>
                  <a:gd name="connsiteX5" fmla="*/ 381000 w 381000"/>
                  <a:gd name="connsiteY5" fmla="*/ 1920240 h 2301240"/>
                  <a:gd name="connsiteX0" fmla="*/ 381000 w 381000"/>
                  <a:gd name="connsiteY0" fmla="*/ 1920240 h 2301240"/>
                  <a:gd name="connsiteX1" fmla="*/ 0 w 381000"/>
                  <a:gd name="connsiteY1" fmla="*/ 2301240 h 2301240"/>
                  <a:gd name="connsiteX2" fmla="*/ 0 w 381000"/>
                  <a:gd name="connsiteY2" fmla="*/ 49530 h 2301240"/>
                  <a:gd name="connsiteX3" fmla="*/ 0 w 381000"/>
                  <a:gd name="connsiteY3" fmla="*/ 0 h 2301240"/>
                  <a:gd name="connsiteX4" fmla="*/ 41910 w 381000"/>
                  <a:gd name="connsiteY4" fmla="*/ 22860 h 2301240"/>
                  <a:gd name="connsiteX5" fmla="*/ 381000 w 381000"/>
                  <a:gd name="connsiteY5" fmla="*/ 312420 h 2301240"/>
                  <a:gd name="connsiteX6" fmla="*/ 381000 w 381000"/>
                  <a:gd name="connsiteY6" fmla="*/ 1920240 h 2301240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6905 h 2287905"/>
                  <a:gd name="connsiteX1" fmla="*/ 0 w 381000"/>
                  <a:gd name="connsiteY1" fmla="*/ 2287905 h 2287905"/>
                  <a:gd name="connsiteX2" fmla="*/ 0 w 381000"/>
                  <a:gd name="connsiteY2" fmla="*/ 36195 h 2287905"/>
                  <a:gd name="connsiteX3" fmla="*/ 11430 w 381000"/>
                  <a:gd name="connsiteY3" fmla="*/ 0 h 2287905"/>
                  <a:gd name="connsiteX4" fmla="*/ 41910 w 381000"/>
                  <a:gd name="connsiteY4" fmla="*/ 9525 h 2287905"/>
                  <a:gd name="connsiteX5" fmla="*/ 381000 w 381000"/>
                  <a:gd name="connsiteY5" fmla="*/ 299085 h 2287905"/>
                  <a:gd name="connsiteX6" fmla="*/ 381000 w 381000"/>
                  <a:gd name="connsiteY6" fmla="*/ 1906905 h 2287905"/>
                  <a:gd name="connsiteX0" fmla="*/ 381000 w 381000"/>
                  <a:gd name="connsiteY0" fmla="*/ 1909400 h 2290400"/>
                  <a:gd name="connsiteX1" fmla="*/ 0 w 381000"/>
                  <a:gd name="connsiteY1" fmla="*/ 2290400 h 2290400"/>
                  <a:gd name="connsiteX2" fmla="*/ 0 w 381000"/>
                  <a:gd name="connsiteY2" fmla="*/ 38690 h 2290400"/>
                  <a:gd name="connsiteX3" fmla="*/ 11430 w 381000"/>
                  <a:gd name="connsiteY3" fmla="*/ 2495 h 2290400"/>
                  <a:gd name="connsiteX4" fmla="*/ 41910 w 381000"/>
                  <a:gd name="connsiteY4" fmla="*/ 12020 h 2290400"/>
                  <a:gd name="connsiteX5" fmla="*/ 381000 w 381000"/>
                  <a:gd name="connsiteY5" fmla="*/ 301580 h 2290400"/>
                  <a:gd name="connsiteX6" fmla="*/ 381000 w 381000"/>
                  <a:gd name="connsiteY6" fmla="*/ 1909400 h 229040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81000 w 381000"/>
                  <a:gd name="connsiteY5" fmla="*/ 295350 h 2284170"/>
                  <a:gd name="connsiteX6" fmla="*/ 381000 w 381000"/>
                  <a:gd name="connsiteY6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2583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3170 h 2284170"/>
                  <a:gd name="connsiteX1" fmla="*/ 0 w 381000"/>
                  <a:gd name="connsiteY1" fmla="*/ 2284170 h 2284170"/>
                  <a:gd name="connsiteX2" fmla="*/ 0 w 381000"/>
                  <a:gd name="connsiteY2" fmla="*/ 32460 h 2284170"/>
                  <a:gd name="connsiteX3" fmla="*/ 11430 w 381000"/>
                  <a:gd name="connsiteY3" fmla="*/ 3885 h 2284170"/>
                  <a:gd name="connsiteX4" fmla="*/ 41910 w 381000"/>
                  <a:gd name="connsiteY4" fmla="*/ 5790 h 2284170"/>
                  <a:gd name="connsiteX5" fmla="*/ 352425 w 381000"/>
                  <a:gd name="connsiteY5" fmla="*/ 272490 h 2284170"/>
                  <a:gd name="connsiteX6" fmla="*/ 381000 w 381000"/>
                  <a:gd name="connsiteY6" fmla="*/ 295350 h 2284170"/>
                  <a:gd name="connsiteX7" fmla="*/ 381000 w 381000"/>
                  <a:gd name="connsiteY7" fmla="*/ 344880 h 2284170"/>
                  <a:gd name="connsiteX8" fmla="*/ 381000 w 381000"/>
                  <a:gd name="connsiteY8" fmla="*/ 1903170 h 228417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2425 w 381000"/>
                  <a:gd name="connsiteY5" fmla="*/ 271350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81000 w 381000"/>
                  <a:gd name="connsiteY6" fmla="*/ 29421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6926"/>
                  <a:gd name="connsiteY0" fmla="*/ 1902030 h 2283030"/>
                  <a:gd name="connsiteX1" fmla="*/ 0 w 386926"/>
                  <a:gd name="connsiteY1" fmla="*/ 2283030 h 2283030"/>
                  <a:gd name="connsiteX2" fmla="*/ 0 w 386926"/>
                  <a:gd name="connsiteY2" fmla="*/ 31320 h 2283030"/>
                  <a:gd name="connsiteX3" fmla="*/ 11430 w 386926"/>
                  <a:gd name="connsiteY3" fmla="*/ 2745 h 2283030"/>
                  <a:gd name="connsiteX4" fmla="*/ 60960 w 386926"/>
                  <a:gd name="connsiteY4" fmla="*/ 10365 h 2283030"/>
                  <a:gd name="connsiteX5" fmla="*/ 350520 w 386926"/>
                  <a:gd name="connsiteY5" fmla="*/ 254205 h 2283030"/>
                  <a:gd name="connsiteX6" fmla="*/ 381000 w 386926"/>
                  <a:gd name="connsiteY6" fmla="*/ 294210 h 2283030"/>
                  <a:gd name="connsiteX7" fmla="*/ 381000 w 386926"/>
                  <a:gd name="connsiteY7" fmla="*/ 343740 h 2283030"/>
                  <a:gd name="connsiteX8" fmla="*/ 381000 w 386926"/>
                  <a:gd name="connsiteY8" fmla="*/ 1902030 h 2283030"/>
                  <a:gd name="connsiteX0" fmla="*/ 381000 w 385233"/>
                  <a:gd name="connsiteY0" fmla="*/ 1902030 h 2283030"/>
                  <a:gd name="connsiteX1" fmla="*/ 0 w 385233"/>
                  <a:gd name="connsiteY1" fmla="*/ 2283030 h 2283030"/>
                  <a:gd name="connsiteX2" fmla="*/ 0 w 385233"/>
                  <a:gd name="connsiteY2" fmla="*/ 31320 h 2283030"/>
                  <a:gd name="connsiteX3" fmla="*/ 11430 w 385233"/>
                  <a:gd name="connsiteY3" fmla="*/ 2745 h 2283030"/>
                  <a:gd name="connsiteX4" fmla="*/ 60960 w 385233"/>
                  <a:gd name="connsiteY4" fmla="*/ 10365 h 2283030"/>
                  <a:gd name="connsiteX5" fmla="*/ 350520 w 385233"/>
                  <a:gd name="connsiteY5" fmla="*/ 254205 h 2283030"/>
                  <a:gd name="connsiteX6" fmla="*/ 381000 w 385233"/>
                  <a:gd name="connsiteY6" fmla="*/ 294210 h 2283030"/>
                  <a:gd name="connsiteX7" fmla="*/ 381000 w 385233"/>
                  <a:gd name="connsiteY7" fmla="*/ 343740 h 2283030"/>
                  <a:gd name="connsiteX8" fmla="*/ 381000 w 385233"/>
                  <a:gd name="connsiteY8" fmla="*/ 1902030 h 2283030"/>
                  <a:gd name="connsiteX0" fmla="*/ 381000 w 381000"/>
                  <a:gd name="connsiteY0" fmla="*/ 1902030 h 2283030"/>
                  <a:gd name="connsiteX1" fmla="*/ 0 w 381000"/>
                  <a:gd name="connsiteY1" fmla="*/ 2283030 h 2283030"/>
                  <a:gd name="connsiteX2" fmla="*/ 0 w 381000"/>
                  <a:gd name="connsiteY2" fmla="*/ 31320 h 2283030"/>
                  <a:gd name="connsiteX3" fmla="*/ 11430 w 381000"/>
                  <a:gd name="connsiteY3" fmla="*/ 2745 h 2283030"/>
                  <a:gd name="connsiteX4" fmla="*/ 60960 w 381000"/>
                  <a:gd name="connsiteY4" fmla="*/ 10365 h 2283030"/>
                  <a:gd name="connsiteX5" fmla="*/ 350520 w 381000"/>
                  <a:gd name="connsiteY5" fmla="*/ 254205 h 2283030"/>
                  <a:gd name="connsiteX6" fmla="*/ 371475 w 381000"/>
                  <a:gd name="connsiteY6" fmla="*/ 298020 h 2283030"/>
                  <a:gd name="connsiteX7" fmla="*/ 381000 w 381000"/>
                  <a:gd name="connsiteY7" fmla="*/ 343740 h 2283030"/>
                  <a:gd name="connsiteX8" fmla="*/ 381000 w 381000"/>
                  <a:gd name="connsiteY8" fmla="*/ 1902030 h 2283030"/>
                  <a:gd name="connsiteX0" fmla="*/ 381000 w 382700"/>
                  <a:gd name="connsiteY0" fmla="*/ 1902030 h 2283030"/>
                  <a:gd name="connsiteX1" fmla="*/ 0 w 382700"/>
                  <a:gd name="connsiteY1" fmla="*/ 2283030 h 2283030"/>
                  <a:gd name="connsiteX2" fmla="*/ 0 w 382700"/>
                  <a:gd name="connsiteY2" fmla="*/ 31320 h 2283030"/>
                  <a:gd name="connsiteX3" fmla="*/ 11430 w 382700"/>
                  <a:gd name="connsiteY3" fmla="*/ 2745 h 2283030"/>
                  <a:gd name="connsiteX4" fmla="*/ 60960 w 382700"/>
                  <a:gd name="connsiteY4" fmla="*/ 10365 h 2283030"/>
                  <a:gd name="connsiteX5" fmla="*/ 350520 w 382700"/>
                  <a:gd name="connsiteY5" fmla="*/ 254205 h 2283030"/>
                  <a:gd name="connsiteX6" fmla="*/ 377190 w 382700"/>
                  <a:gd name="connsiteY6" fmla="*/ 294210 h 2283030"/>
                  <a:gd name="connsiteX7" fmla="*/ 381000 w 382700"/>
                  <a:gd name="connsiteY7" fmla="*/ 343740 h 2283030"/>
                  <a:gd name="connsiteX8" fmla="*/ 381000 w 382700"/>
                  <a:gd name="connsiteY8" fmla="*/ 1902030 h 2283030"/>
                  <a:gd name="connsiteX0" fmla="*/ 381000 w 381155"/>
                  <a:gd name="connsiteY0" fmla="*/ 1902030 h 2283030"/>
                  <a:gd name="connsiteX1" fmla="*/ 0 w 381155"/>
                  <a:gd name="connsiteY1" fmla="*/ 2283030 h 2283030"/>
                  <a:gd name="connsiteX2" fmla="*/ 0 w 381155"/>
                  <a:gd name="connsiteY2" fmla="*/ 31320 h 2283030"/>
                  <a:gd name="connsiteX3" fmla="*/ 11430 w 381155"/>
                  <a:gd name="connsiteY3" fmla="*/ 2745 h 2283030"/>
                  <a:gd name="connsiteX4" fmla="*/ 60960 w 381155"/>
                  <a:gd name="connsiteY4" fmla="*/ 10365 h 2283030"/>
                  <a:gd name="connsiteX5" fmla="*/ 350520 w 381155"/>
                  <a:gd name="connsiteY5" fmla="*/ 254205 h 2283030"/>
                  <a:gd name="connsiteX6" fmla="*/ 373380 w 381155"/>
                  <a:gd name="connsiteY6" fmla="*/ 290400 h 2283030"/>
                  <a:gd name="connsiteX7" fmla="*/ 381000 w 381155"/>
                  <a:gd name="connsiteY7" fmla="*/ 343740 h 2283030"/>
                  <a:gd name="connsiteX8" fmla="*/ 381000 w 381155"/>
                  <a:gd name="connsiteY8" fmla="*/ 1902030 h 2283030"/>
                  <a:gd name="connsiteX0" fmla="*/ 381000 w 381155"/>
                  <a:gd name="connsiteY0" fmla="*/ 1905381 h 2286381"/>
                  <a:gd name="connsiteX1" fmla="*/ 0 w 381155"/>
                  <a:gd name="connsiteY1" fmla="*/ 2286381 h 2286381"/>
                  <a:gd name="connsiteX2" fmla="*/ 0 w 381155"/>
                  <a:gd name="connsiteY2" fmla="*/ 34671 h 2286381"/>
                  <a:gd name="connsiteX3" fmla="*/ 17145 w 381155"/>
                  <a:gd name="connsiteY3" fmla="*/ 2286 h 2286381"/>
                  <a:gd name="connsiteX4" fmla="*/ 60960 w 381155"/>
                  <a:gd name="connsiteY4" fmla="*/ 13716 h 2286381"/>
                  <a:gd name="connsiteX5" fmla="*/ 350520 w 381155"/>
                  <a:gd name="connsiteY5" fmla="*/ 257556 h 2286381"/>
                  <a:gd name="connsiteX6" fmla="*/ 373380 w 381155"/>
                  <a:gd name="connsiteY6" fmla="*/ 293751 h 2286381"/>
                  <a:gd name="connsiteX7" fmla="*/ 381000 w 381155"/>
                  <a:gd name="connsiteY7" fmla="*/ 347091 h 2286381"/>
                  <a:gd name="connsiteX8" fmla="*/ 381000 w 381155"/>
                  <a:gd name="connsiteY8" fmla="*/ 1905381 h 2286381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1000 w 381155"/>
                  <a:gd name="connsiteY0" fmla="*/ 1903479 h 2284479"/>
                  <a:gd name="connsiteX1" fmla="*/ 0 w 381155"/>
                  <a:gd name="connsiteY1" fmla="*/ 2284479 h 2284479"/>
                  <a:gd name="connsiteX2" fmla="*/ 0 w 381155"/>
                  <a:gd name="connsiteY2" fmla="*/ 32769 h 2284479"/>
                  <a:gd name="connsiteX3" fmla="*/ 17145 w 381155"/>
                  <a:gd name="connsiteY3" fmla="*/ 384 h 2284479"/>
                  <a:gd name="connsiteX4" fmla="*/ 60960 w 381155"/>
                  <a:gd name="connsiteY4" fmla="*/ 11814 h 2284479"/>
                  <a:gd name="connsiteX5" fmla="*/ 350520 w 381155"/>
                  <a:gd name="connsiteY5" fmla="*/ 255654 h 2284479"/>
                  <a:gd name="connsiteX6" fmla="*/ 373380 w 381155"/>
                  <a:gd name="connsiteY6" fmla="*/ 291849 h 2284479"/>
                  <a:gd name="connsiteX7" fmla="*/ 381000 w 381155"/>
                  <a:gd name="connsiteY7" fmla="*/ 345189 h 2284479"/>
                  <a:gd name="connsiteX8" fmla="*/ 381000 w 381155"/>
                  <a:gd name="connsiteY8" fmla="*/ 1903479 h 2284479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3195 w 383350"/>
                  <a:gd name="connsiteY0" fmla="*/ 1909074 h 2290074"/>
                  <a:gd name="connsiteX1" fmla="*/ 2195 w 383350"/>
                  <a:gd name="connsiteY1" fmla="*/ 2290074 h 2290074"/>
                  <a:gd name="connsiteX2" fmla="*/ 2195 w 383350"/>
                  <a:gd name="connsiteY2" fmla="*/ 38364 h 2290074"/>
                  <a:gd name="connsiteX3" fmla="*/ 9815 w 383350"/>
                  <a:gd name="connsiteY3" fmla="*/ 264 h 2290074"/>
                  <a:gd name="connsiteX4" fmla="*/ 63155 w 383350"/>
                  <a:gd name="connsiteY4" fmla="*/ 17409 h 2290074"/>
                  <a:gd name="connsiteX5" fmla="*/ 352715 w 383350"/>
                  <a:gd name="connsiteY5" fmla="*/ 261249 h 2290074"/>
                  <a:gd name="connsiteX6" fmla="*/ 375575 w 383350"/>
                  <a:gd name="connsiteY6" fmla="*/ 297444 h 2290074"/>
                  <a:gd name="connsiteX7" fmla="*/ 383195 w 383350"/>
                  <a:gd name="connsiteY7" fmla="*/ 350784 h 2290074"/>
                  <a:gd name="connsiteX8" fmla="*/ 383195 w 383350"/>
                  <a:gd name="connsiteY8" fmla="*/ 1909074 h 2290074"/>
                  <a:gd name="connsiteX0" fmla="*/ 381000 w 381155"/>
                  <a:gd name="connsiteY0" fmla="*/ 1909074 h 2290074"/>
                  <a:gd name="connsiteX1" fmla="*/ 0 w 381155"/>
                  <a:gd name="connsiteY1" fmla="*/ 2290074 h 2290074"/>
                  <a:gd name="connsiteX2" fmla="*/ 0 w 381155"/>
                  <a:gd name="connsiteY2" fmla="*/ 38364 h 2290074"/>
                  <a:gd name="connsiteX3" fmla="*/ 7620 w 381155"/>
                  <a:gd name="connsiteY3" fmla="*/ 264 h 2290074"/>
                  <a:gd name="connsiteX4" fmla="*/ 60960 w 381155"/>
                  <a:gd name="connsiteY4" fmla="*/ 17409 h 2290074"/>
                  <a:gd name="connsiteX5" fmla="*/ 350520 w 381155"/>
                  <a:gd name="connsiteY5" fmla="*/ 261249 h 2290074"/>
                  <a:gd name="connsiteX6" fmla="*/ 373380 w 381155"/>
                  <a:gd name="connsiteY6" fmla="*/ 297444 h 2290074"/>
                  <a:gd name="connsiteX7" fmla="*/ 381000 w 381155"/>
                  <a:gd name="connsiteY7" fmla="*/ 350784 h 2290074"/>
                  <a:gd name="connsiteX8" fmla="*/ 381000 w 381155"/>
                  <a:gd name="connsiteY8" fmla="*/ 1909074 h 2290074"/>
                  <a:gd name="connsiteX0" fmla="*/ 381000 w 381155"/>
                  <a:gd name="connsiteY0" fmla="*/ 1901641 h 2282641"/>
                  <a:gd name="connsiteX1" fmla="*/ 0 w 381155"/>
                  <a:gd name="connsiteY1" fmla="*/ 2282641 h 2282641"/>
                  <a:gd name="connsiteX2" fmla="*/ 0 w 381155"/>
                  <a:gd name="connsiteY2" fmla="*/ 30931 h 2282641"/>
                  <a:gd name="connsiteX3" fmla="*/ 15240 w 381155"/>
                  <a:gd name="connsiteY3" fmla="*/ 451 h 2282641"/>
                  <a:gd name="connsiteX4" fmla="*/ 60960 w 381155"/>
                  <a:gd name="connsiteY4" fmla="*/ 9976 h 2282641"/>
                  <a:gd name="connsiteX5" fmla="*/ 350520 w 381155"/>
                  <a:gd name="connsiteY5" fmla="*/ 253816 h 2282641"/>
                  <a:gd name="connsiteX6" fmla="*/ 373380 w 381155"/>
                  <a:gd name="connsiteY6" fmla="*/ 290011 h 2282641"/>
                  <a:gd name="connsiteX7" fmla="*/ 381000 w 381155"/>
                  <a:gd name="connsiteY7" fmla="*/ 343351 h 2282641"/>
                  <a:gd name="connsiteX8" fmla="*/ 381000 w 381155"/>
                  <a:gd name="connsiteY8" fmla="*/ 1901641 h 2282641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0520 w 381155"/>
                  <a:gd name="connsiteY5" fmla="*/ 255118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64795 w 381155"/>
                  <a:gd name="connsiteY5" fmla="*/ 74592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  <a:gd name="connsiteX0" fmla="*/ 381000 w 381155"/>
                  <a:gd name="connsiteY0" fmla="*/ 1902943 h 2283943"/>
                  <a:gd name="connsiteX1" fmla="*/ 0 w 381155"/>
                  <a:gd name="connsiteY1" fmla="*/ 2283943 h 2283943"/>
                  <a:gd name="connsiteX2" fmla="*/ 0 w 381155"/>
                  <a:gd name="connsiteY2" fmla="*/ 32233 h 2283943"/>
                  <a:gd name="connsiteX3" fmla="*/ 15240 w 381155"/>
                  <a:gd name="connsiteY3" fmla="*/ 1753 h 2283943"/>
                  <a:gd name="connsiteX4" fmla="*/ 60960 w 381155"/>
                  <a:gd name="connsiteY4" fmla="*/ 11278 h 2283943"/>
                  <a:gd name="connsiteX5" fmla="*/ 354913 w 381155"/>
                  <a:gd name="connsiteY5" fmla="*/ 74592 h 2283943"/>
                  <a:gd name="connsiteX6" fmla="*/ 373380 w 381155"/>
                  <a:gd name="connsiteY6" fmla="*/ 291313 h 2283943"/>
                  <a:gd name="connsiteX7" fmla="*/ 381000 w 381155"/>
                  <a:gd name="connsiteY7" fmla="*/ 344653 h 2283943"/>
                  <a:gd name="connsiteX8" fmla="*/ 381000 w 381155"/>
                  <a:gd name="connsiteY8" fmla="*/ 1902943 h 2283943"/>
                  <a:gd name="connsiteX0" fmla="*/ 381000 w 381000"/>
                  <a:gd name="connsiteY0" fmla="*/ 1902943 h 2283943"/>
                  <a:gd name="connsiteX1" fmla="*/ 0 w 381000"/>
                  <a:gd name="connsiteY1" fmla="*/ 2283943 h 2283943"/>
                  <a:gd name="connsiteX2" fmla="*/ 0 w 381000"/>
                  <a:gd name="connsiteY2" fmla="*/ 32233 h 2283943"/>
                  <a:gd name="connsiteX3" fmla="*/ 15240 w 381000"/>
                  <a:gd name="connsiteY3" fmla="*/ 1753 h 2283943"/>
                  <a:gd name="connsiteX4" fmla="*/ 60960 w 381000"/>
                  <a:gd name="connsiteY4" fmla="*/ 11278 h 2283943"/>
                  <a:gd name="connsiteX5" fmla="*/ 354913 w 381000"/>
                  <a:gd name="connsiteY5" fmla="*/ 74592 h 2283943"/>
                  <a:gd name="connsiteX6" fmla="*/ 370086 w 381000"/>
                  <a:gd name="connsiteY6" fmla="*/ 98911 h 2283943"/>
                  <a:gd name="connsiteX7" fmla="*/ 381000 w 381000"/>
                  <a:gd name="connsiteY7" fmla="*/ 344653 h 2283943"/>
                  <a:gd name="connsiteX8" fmla="*/ 381000 w 381000"/>
                  <a:gd name="connsiteY8" fmla="*/ 1902943 h 2283943"/>
                  <a:gd name="connsiteX0" fmla="*/ 381000 w 381000"/>
                  <a:gd name="connsiteY0" fmla="*/ 1902943 h 2283943"/>
                  <a:gd name="connsiteX1" fmla="*/ 0 w 381000"/>
                  <a:gd name="connsiteY1" fmla="*/ 2283943 h 2283943"/>
                  <a:gd name="connsiteX2" fmla="*/ 0 w 381000"/>
                  <a:gd name="connsiteY2" fmla="*/ 32233 h 2283943"/>
                  <a:gd name="connsiteX3" fmla="*/ 15240 w 381000"/>
                  <a:gd name="connsiteY3" fmla="*/ 1753 h 2283943"/>
                  <a:gd name="connsiteX4" fmla="*/ 60960 w 381000"/>
                  <a:gd name="connsiteY4" fmla="*/ 11278 h 2283943"/>
                  <a:gd name="connsiteX5" fmla="*/ 354913 w 381000"/>
                  <a:gd name="connsiteY5" fmla="*/ 74592 h 2283943"/>
                  <a:gd name="connsiteX6" fmla="*/ 370086 w 381000"/>
                  <a:gd name="connsiteY6" fmla="*/ 98911 h 2283943"/>
                  <a:gd name="connsiteX7" fmla="*/ 381000 w 381000"/>
                  <a:gd name="connsiteY7" fmla="*/ 159377 h 2283943"/>
                  <a:gd name="connsiteX8" fmla="*/ 381000 w 381000"/>
                  <a:gd name="connsiteY8" fmla="*/ 1902943 h 2283943"/>
                  <a:gd name="connsiteX0" fmla="*/ 381000 w 381000"/>
                  <a:gd name="connsiteY0" fmla="*/ 1902943 h 2283943"/>
                  <a:gd name="connsiteX1" fmla="*/ 0 w 381000"/>
                  <a:gd name="connsiteY1" fmla="*/ 2283943 h 2283943"/>
                  <a:gd name="connsiteX2" fmla="*/ 0 w 381000"/>
                  <a:gd name="connsiteY2" fmla="*/ 32233 h 2283943"/>
                  <a:gd name="connsiteX3" fmla="*/ 15240 w 381000"/>
                  <a:gd name="connsiteY3" fmla="*/ 1753 h 2283943"/>
                  <a:gd name="connsiteX4" fmla="*/ 60960 w 381000"/>
                  <a:gd name="connsiteY4" fmla="*/ 11278 h 2283943"/>
                  <a:gd name="connsiteX5" fmla="*/ 354913 w 381000"/>
                  <a:gd name="connsiteY5" fmla="*/ 74592 h 2283943"/>
                  <a:gd name="connsiteX6" fmla="*/ 370086 w 381000"/>
                  <a:gd name="connsiteY6" fmla="*/ 98911 h 2283943"/>
                  <a:gd name="connsiteX7" fmla="*/ 381000 w 381000"/>
                  <a:gd name="connsiteY7" fmla="*/ 159377 h 2283943"/>
                  <a:gd name="connsiteX8" fmla="*/ 381000 w 381000"/>
                  <a:gd name="connsiteY8" fmla="*/ 1902943 h 2283943"/>
                  <a:gd name="connsiteX0" fmla="*/ 381000 w 381000"/>
                  <a:gd name="connsiteY0" fmla="*/ 1902943 h 2283943"/>
                  <a:gd name="connsiteX1" fmla="*/ 0 w 381000"/>
                  <a:gd name="connsiteY1" fmla="*/ 2283943 h 2283943"/>
                  <a:gd name="connsiteX2" fmla="*/ 0 w 381000"/>
                  <a:gd name="connsiteY2" fmla="*/ 32233 h 2283943"/>
                  <a:gd name="connsiteX3" fmla="*/ 20730 w 381000"/>
                  <a:gd name="connsiteY3" fmla="*/ 1753 h 2283943"/>
                  <a:gd name="connsiteX4" fmla="*/ 60960 w 381000"/>
                  <a:gd name="connsiteY4" fmla="*/ 11278 h 2283943"/>
                  <a:gd name="connsiteX5" fmla="*/ 354913 w 381000"/>
                  <a:gd name="connsiteY5" fmla="*/ 74592 h 2283943"/>
                  <a:gd name="connsiteX6" fmla="*/ 370086 w 381000"/>
                  <a:gd name="connsiteY6" fmla="*/ 98911 h 2283943"/>
                  <a:gd name="connsiteX7" fmla="*/ 381000 w 381000"/>
                  <a:gd name="connsiteY7" fmla="*/ 159377 h 2283943"/>
                  <a:gd name="connsiteX8" fmla="*/ 381000 w 381000"/>
                  <a:gd name="connsiteY8" fmla="*/ 1902943 h 2283943"/>
                  <a:gd name="connsiteX0" fmla="*/ 381000 w 381000"/>
                  <a:gd name="connsiteY0" fmla="*/ 1902763 h 2283763"/>
                  <a:gd name="connsiteX1" fmla="*/ 0 w 381000"/>
                  <a:gd name="connsiteY1" fmla="*/ 2283763 h 2283763"/>
                  <a:gd name="connsiteX2" fmla="*/ 0 w 381000"/>
                  <a:gd name="connsiteY2" fmla="*/ 46306 h 2283763"/>
                  <a:gd name="connsiteX3" fmla="*/ 20730 w 381000"/>
                  <a:gd name="connsiteY3" fmla="*/ 1573 h 2283763"/>
                  <a:gd name="connsiteX4" fmla="*/ 60960 w 381000"/>
                  <a:gd name="connsiteY4" fmla="*/ 11098 h 2283763"/>
                  <a:gd name="connsiteX5" fmla="*/ 354913 w 381000"/>
                  <a:gd name="connsiteY5" fmla="*/ 74412 h 2283763"/>
                  <a:gd name="connsiteX6" fmla="*/ 370086 w 381000"/>
                  <a:gd name="connsiteY6" fmla="*/ 98731 h 2283763"/>
                  <a:gd name="connsiteX7" fmla="*/ 381000 w 381000"/>
                  <a:gd name="connsiteY7" fmla="*/ 159197 h 2283763"/>
                  <a:gd name="connsiteX8" fmla="*/ 381000 w 381000"/>
                  <a:gd name="connsiteY8" fmla="*/ 1902763 h 2283763"/>
                  <a:gd name="connsiteX0" fmla="*/ 381000 w 381000"/>
                  <a:gd name="connsiteY0" fmla="*/ 1900645 h 2281645"/>
                  <a:gd name="connsiteX1" fmla="*/ 0 w 381000"/>
                  <a:gd name="connsiteY1" fmla="*/ 2281645 h 2281645"/>
                  <a:gd name="connsiteX2" fmla="*/ 0 w 381000"/>
                  <a:gd name="connsiteY2" fmla="*/ 44188 h 2281645"/>
                  <a:gd name="connsiteX3" fmla="*/ 5357 w 381000"/>
                  <a:gd name="connsiteY3" fmla="*/ 1831 h 2281645"/>
                  <a:gd name="connsiteX4" fmla="*/ 60960 w 381000"/>
                  <a:gd name="connsiteY4" fmla="*/ 8980 h 2281645"/>
                  <a:gd name="connsiteX5" fmla="*/ 354913 w 381000"/>
                  <a:gd name="connsiteY5" fmla="*/ 72294 h 2281645"/>
                  <a:gd name="connsiteX6" fmla="*/ 370086 w 381000"/>
                  <a:gd name="connsiteY6" fmla="*/ 96613 h 2281645"/>
                  <a:gd name="connsiteX7" fmla="*/ 381000 w 381000"/>
                  <a:gd name="connsiteY7" fmla="*/ 157079 h 2281645"/>
                  <a:gd name="connsiteX8" fmla="*/ 381000 w 381000"/>
                  <a:gd name="connsiteY8" fmla="*/ 1900645 h 2281645"/>
                  <a:gd name="connsiteX0" fmla="*/ 381000 w 381000"/>
                  <a:gd name="connsiteY0" fmla="*/ 1902808 h 2283808"/>
                  <a:gd name="connsiteX1" fmla="*/ 0 w 381000"/>
                  <a:gd name="connsiteY1" fmla="*/ 2283808 h 2283808"/>
                  <a:gd name="connsiteX2" fmla="*/ 0 w 381000"/>
                  <a:gd name="connsiteY2" fmla="*/ 46351 h 2283808"/>
                  <a:gd name="connsiteX3" fmla="*/ 5357 w 381000"/>
                  <a:gd name="connsiteY3" fmla="*/ 3994 h 2283808"/>
                  <a:gd name="connsiteX4" fmla="*/ 60960 w 381000"/>
                  <a:gd name="connsiteY4" fmla="*/ 11143 h 2283808"/>
                  <a:gd name="connsiteX5" fmla="*/ 354913 w 381000"/>
                  <a:gd name="connsiteY5" fmla="*/ 74457 h 2283808"/>
                  <a:gd name="connsiteX6" fmla="*/ 370086 w 381000"/>
                  <a:gd name="connsiteY6" fmla="*/ 98776 h 2283808"/>
                  <a:gd name="connsiteX7" fmla="*/ 381000 w 381000"/>
                  <a:gd name="connsiteY7" fmla="*/ 159242 h 2283808"/>
                  <a:gd name="connsiteX8" fmla="*/ 381000 w 381000"/>
                  <a:gd name="connsiteY8" fmla="*/ 1902808 h 2283808"/>
                  <a:gd name="connsiteX0" fmla="*/ 381000 w 381000"/>
                  <a:gd name="connsiteY0" fmla="*/ 1899055 h 2280055"/>
                  <a:gd name="connsiteX1" fmla="*/ 0 w 381000"/>
                  <a:gd name="connsiteY1" fmla="*/ 2280055 h 2280055"/>
                  <a:gd name="connsiteX2" fmla="*/ 0 w 381000"/>
                  <a:gd name="connsiteY2" fmla="*/ 42598 h 2280055"/>
                  <a:gd name="connsiteX3" fmla="*/ 2063 w 381000"/>
                  <a:gd name="connsiteY3" fmla="*/ 4991 h 2280055"/>
                  <a:gd name="connsiteX4" fmla="*/ 60960 w 381000"/>
                  <a:gd name="connsiteY4" fmla="*/ 7390 h 2280055"/>
                  <a:gd name="connsiteX5" fmla="*/ 354913 w 381000"/>
                  <a:gd name="connsiteY5" fmla="*/ 70704 h 2280055"/>
                  <a:gd name="connsiteX6" fmla="*/ 370086 w 381000"/>
                  <a:gd name="connsiteY6" fmla="*/ 95023 h 2280055"/>
                  <a:gd name="connsiteX7" fmla="*/ 381000 w 381000"/>
                  <a:gd name="connsiteY7" fmla="*/ 155489 h 2280055"/>
                  <a:gd name="connsiteX8" fmla="*/ 381000 w 381000"/>
                  <a:gd name="connsiteY8" fmla="*/ 1899055 h 2280055"/>
                  <a:gd name="connsiteX0" fmla="*/ 381549 w 381549"/>
                  <a:gd name="connsiteY0" fmla="*/ 1899055 h 2280055"/>
                  <a:gd name="connsiteX1" fmla="*/ 549 w 381549"/>
                  <a:gd name="connsiteY1" fmla="*/ 2280055 h 2280055"/>
                  <a:gd name="connsiteX2" fmla="*/ 549 w 381549"/>
                  <a:gd name="connsiteY2" fmla="*/ 42598 h 2280055"/>
                  <a:gd name="connsiteX3" fmla="*/ 2612 w 381549"/>
                  <a:gd name="connsiteY3" fmla="*/ 4991 h 2280055"/>
                  <a:gd name="connsiteX4" fmla="*/ 61509 w 381549"/>
                  <a:gd name="connsiteY4" fmla="*/ 7390 h 2280055"/>
                  <a:gd name="connsiteX5" fmla="*/ 355462 w 381549"/>
                  <a:gd name="connsiteY5" fmla="*/ 70704 h 2280055"/>
                  <a:gd name="connsiteX6" fmla="*/ 370635 w 381549"/>
                  <a:gd name="connsiteY6" fmla="*/ 95023 h 2280055"/>
                  <a:gd name="connsiteX7" fmla="*/ 381549 w 381549"/>
                  <a:gd name="connsiteY7" fmla="*/ 155489 h 2280055"/>
                  <a:gd name="connsiteX8" fmla="*/ 381549 w 381549"/>
                  <a:gd name="connsiteY8" fmla="*/ 1899055 h 2280055"/>
                  <a:gd name="connsiteX0" fmla="*/ 381549 w 381549"/>
                  <a:gd name="connsiteY0" fmla="*/ 2093832 h 2280055"/>
                  <a:gd name="connsiteX1" fmla="*/ 549 w 381549"/>
                  <a:gd name="connsiteY1" fmla="*/ 2280055 h 2280055"/>
                  <a:gd name="connsiteX2" fmla="*/ 549 w 381549"/>
                  <a:gd name="connsiteY2" fmla="*/ 42598 h 2280055"/>
                  <a:gd name="connsiteX3" fmla="*/ 2612 w 381549"/>
                  <a:gd name="connsiteY3" fmla="*/ 4991 h 2280055"/>
                  <a:gd name="connsiteX4" fmla="*/ 61509 w 381549"/>
                  <a:gd name="connsiteY4" fmla="*/ 7390 h 2280055"/>
                  <a:gd name="connsiteX5" fmla="*/ 355462 w 381549"/>
                  <a:gd name="connsiteY5" fmla="*/ 70704 h 2280055"/>
                  <a:gd name="connsiteX6" fmla="*/ 370635 w 381549"/>
                  <a:gd name="connsiteY6" fmla="*/ 95023 h 2280055"/>
                  <a:gd name="connsiteX7" fmla="*/ 381549 w 381549"/>
                  <a:gd name="connsiteY7" fmla="*/ 155489 h 2280055"/>
                  <a:gd name="connsiteX8" fmla="*/ 381549 w 381549"/>
                  <a:gd name="connsiteY8" fmla="*/ 2093832 h 2280055"/>
                  <a:gd name="connsiteX0" fmla="*/ 383943 w 383943"/>
                  <a:gd name="connsiteY0" fmla="*/ 2092150 h 2278373"/>
                  <a:gd name="connsiteX1" fmla="*/ 2943 w 383943"/>
                  <a:gd name="connsiteY1" fmla="*/ 2278373 h 2278373"/>
                  <a:gd name="connsiteX2" fmla="*/ 2943 w 383943"/>
                  <a:gd name="connsiteY2" fmla="*/ 40916 h 2278373"/>
                  <a:gd name="connsiteX3" fmla="*/ 1712 w 383943"/>
                  <a:gd name="connsiteY3" fmla="*/ 5685 h 2278373"/>
                  <a:gd name="connsiteX4" fmla="*/ 63903 w 383943"/>
                  <a:gd name="connsiteY4" fmla="*/ 5708 h 2278373"/>
                  <a:gd name="connsiteX5" fmla="*/ 357856 w 383943"/>
                  <a:gd name="connsiteY5" fmla="*/ 69022 h 2278373"/>
                  <a:gd name="connsiteX6" fmla="*/ 373029 w 383943"/>
                  <a:gd name="connsiteY6" fmla="*/ 93341 h 2278373"/>
                  <a:gd name="connsiteX7" fmla="*/ 383943 w 383943"/>
                  <a:gd name="connsiteY7" fmla="*/ 153807 h 2278373"/>
                  <a:gd name="connsiteX8" fmla="*/ 383943 w 383943"/>
                  <a:gd name="connsiteY8" fmla="*/ 2092150 h 2278373"/>
                  <a:gd name="connsiteX0" fmla="*/ 381000 w 381000"/>
                  <a:gd name="connsiteY0" fmla="*/ 2230367 h 2416590"/>
                  <a:gd name="connsiteX1" fmla="*/ 0 w 381000"/>
                  <a:gd name="connsiteY1" fmla="*/ 2416590 h 2416590"/>
                  <a:gd name="connsiteX2" fmla="*/ 0 w 381000"/>
                  <a:gd name="connsiteY2" fmla="*/ 179133 h 2416590"/>
                  <a:gd name="connsiteX3" fmla="*/ 60960 w 381000"/>
                  <a:gd name="connsiteY3" fmla="*/ 143925 h 2416590"/>
                  <a:gd name="connsiteX4" fmla="*/ 354913 w 381000"/>
                  <a:gd name="connsiteY4" fmla="*/ 207239 h 2416590"/>
                  <a:gd name="connsiteX5" fmla="*/ 370086 w 381000"/>
                  <a:gd name="connsiteY5" fmla="*/ 231558 h 2416590"/>
                  <a:gd name="connsiteX6" fmla="*/ 381000 w 381000"/>
                  <a:gd name="connsiteY6" fmla="*/ 292024 h 2416590"/>
                  <a:gd name="connsiteX7" fmla="*/ 381000 w 381000"/>
                  <a:gd name="connsiteY7" fmla="*/ 2230367 h 2416590"/>
                  <a:gd name="connsiteX0" fmla="*/ 411618 w 411618"/>
                  <a:gd name="connsiteY0" fmla="*/ 2230367 h 2416590"/>
                  <a:gd name="connsiteX1" fmla="*/ 30618 w 411618"/>
                  <a:gd name="connsiteY1" fmla="*/ 2416590 h 2416590"/>
                  <a:gd name="connsiteX2" fmla="*/ 30618 w 411618"/>
                  <a:gd name="connsiteY2" fmla="*/ 179133 h 2416590"/>
                  <a:gd name="connsiteX3" fmla="*/ 91578 w 411618"/>
                  <a:gd name="connsiteY3" fmla="*/ 143925 h 2416590"/>
                  <a:gd name="connsiteX4" fmla="*/ 385531 w 411618"/>
                  <a:gd name="connsiteY4" fmla="*/ 207239 h 2416590"/>
                  <a:gd name="connsiteX5" fmla="*/ 400704 w 411618"/>
                  <a:gd name="connsiteY5" fmla="*/ 231558 h 2416590"/>
                  <a:gd name="connsiteX6" fmla="*/ 411618 w 411618"/>
                  <a:gd name="connsiteY6" fmla="*/ 292024 h 2416590"/>
                  <a:gd name="connsiteX7" fmla="*/ 411618 w 411618"/>
                  <a:gd name="connsiteY7" fmla="*/ 2230367 h 2416590"/>
                  <a:gd name="connsiteX0" fmla="*/ 381000 w 381000"/>
                  <a:gd name="connsiteY0" fmla="*/ 2230367 h 2416590"/>
                  <a:gd name="connsiteX1" fmla="*/ 0 w 381000"/>
                  <a:gd name="connsiteY1" fmla="*/ 2416590 h 2416590"/>
                  <a:gd name="connsiteX2" fmla="*/ 0 w 381000"/>
                  <a:gd name="connsiteY2" fmla="*/ 179133 h 2416590"/>
                  <a:gd name="connsiteX3" fmla="*/ 60960 w 381000"/>
                  <a:gd name="connsiteY3" fmla="*/ 143925 h 2416590"/>
                  <a:gd name="connsiteX4" fmla="*/ 354913 w 381000"/>
                  <a:gd name="connsiteY4" fmla="*/ 207239 h 2416590"/>
                  <a:gd name="connsiteX5" fmla="*/ 370086 w 381000"/>
                  <a:gd name="connsiteY5" fmla="*/ 231558 h 2416590"/>
                  <a:gd name="connsiteX6" fmla="*/ 381000 w 381000"/>
                  <a:gd name="connsiteY6" fmla="*/ 292024 h 2416590"/>
                  <a:gd name="connsiteX7" fmla="*/ 381000 w 381000"/>
                  <a:gd name="connsiteY7" fmla="*/ 2230367 h 2416590"/>
                  <a:gd name="connsiteX0" fmla="*/ 381000 w 381000"/>
                  <a:gd name="connsiteY0" fmla="*/ 2254393 h 2440616"/>
                  <a:gd name="connsiteX1" fmla="*/ 0 w 381000"/>
                  <a:gd name="connsiteY1" fmla="*/ 2440616 h 2440616"/>
                  <a:gd name="connsiteX2" fmla="*/ 0 w 381000"/>
                  <a:gd name="connsiteY2" fmla="*/ 169904 h 2440616"/>
                  <a:gd name="connsiteX3" fmla="*/ 60960 w 381000"/>
                  <a:gd name="connsiteY3" fmla="*/ 167951 h 2440616"/>
                  <a:gd name="connsiteX4" fmla="*/ 354913 w 381000"/>
                  <a:gd name="connsiteY4" fmla="*/ 231265 h 2440616"/>
                  <a:gd name="connsiteX5" fmla="*/ 370086 w 381000"/>
                  <a:gd name="connsiteY5" fmla="*/ 255584 h 2440616"/>
                  <a:gd name="connsiteX6" fmla="*/ 381000 w 381000"/>
                  <a:gd name="connsiteY6" fmla="*/ 316050 h 2440616"/>
                  <a:gd name="connsiteX7" fmla="*/ 381000 w 381000"/>
                  <a:gd name="connsiteY7" fmla="*/ 2254393 h 2440616"/>
                  <a:gd name="connsiteX0" fmla="*/ 381000 w 381000"/>
                  <a:gd name="connsiteY0" fmla="*/ 2087999 h 2274222"/>
                  <a:gd name="connsiteX1" fmla="*/ 0 w 381000"/>
                  <a:gd name="connsiteY1" fmla="*/ 2274222 h 2274222"/>
                  <a:gd name="connsiteX2" fmla="*/ 0 w 381000"/>
                  <a:gd name="connsiteY2" fmla="*/ 3510 h 2274222"/>
                  <a:gd name="connsiteX3" fmla="*/ 60960 w 381000"/>
                  <a:gd name="connsiteY3" fmla="*/ 1557 h 2274222"/>
                  <a:gd name="connsiteX4" fmla="*/ 354913 w 381000"/>
                  <a:gd name="connsiteY4" fmla="*/ 64871 h 2274222"/>
                  <a:gd name="connsiteX5" fmla="*/ 370086 w 381000"/>
                  <a:gd name="connsiteY5" fmla="*/ 89190 h 2274222"/>
                  <a:gd name="connsiteX6" fmla="*/ 381000 w 381000"/>
                  <a:gd name="connsiteY6" fmla="*/ 149656 h 2274222"/>
                  <a:gd name="connsiteX7" fmla="*/ 381000 w 381000"/>
                  <a:gd name="connsiteY7" fmla="*/ 2087999 h 2274222"/>
                  <a:gd name="connsiteX0" fmla="*/ 381000 w 381000"/>
                  <a:gd name="connsiteY0" fmla="*/ 2236360 h 2422583"/>
                  <a:gd name="connsiteX1" fmla="*/ 0 w 381000"/>
                  <a:gd name="connsiteY1" fmla="*/ 2422583 h 2422583"/>
                  <a:gd name="connsiteX2" fmla="*/ 0 w 381000"/>
                  <a:gd name="connsiteY2" fmla="*/ 151871 h 2422583"/>
                  <a:gd name="connsiteX3" fmla="*/ 354913 w 381000"/>
                  <a:gd name="connsiteY3" fmla="*/ 213232 h 2422583"/>
                  <a:gd name="connsiteX4" fmla="*/ 370086 w 381000"/>
                  <a:gd name="connsiteY4" fmla="*/ 237551 h 2422583"/>
                  <a:gd name="connsiteX5" fmla="*/ 381000 w 381000"/>
                  <a:gd name="connsiteY5" fmla="*/ 298017 h 2422583"/>
                  <a:gd name="connsiteX6" fmla="*/ 381000 w 381000"/>
                  <a:gd name="connsiteY6" fmla="*/ 2236360 h 2422583"/>
                  <a:gd name="connsiteX0" fmla="*/ 381000 w 381000"/>
                  <a:gd name="connsiteY0" fmla="*/ 2084489 h 2270712"/>
                  <a:gd name="connsiteX1" fmla="*/ 0 w 381000"/>
                  <a:gd name="connsiteY1" fmla="*/ 2270712 h 2270712"/>
                  <a:gd name="connsiteX2" fmla="*/ 0 w 381000"/>
                  <a:gd name="connsiteY2" fmla="*/ 0 h 2270712"/>
                  <a:gd name="connsiteX3" fmla="*/ 354913 w 381000"/>
                  <a:gd name="connsiteY3" fmla="*/ 61361 h 2270712"/>
                  <a:gd name="connsiteX4" fmla="*/ 370086 w 381000"/>
                  <a:gd name="connsiteY4" fmla="*/ 85680 h 2270712"/>
                  <a:gd name="connsiteX5" fmla="*/ 381000 w 381000"/>
                  <a:gd name="connsiteY5" fmla="*/ 146146 h 2270712"/>
                  <a:gd name="connsiteX6" fmla="*/ 381000 w 381000"/>
                  <a:gd name="connsiteY6" fmla="*/ 2084489 h 22707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81000" h="2270712">
                    <a:moveTo>
                      <a:pt x="381000" y="2084489"/>
                    </a:moveTo>
                    <a:lnTo>
                      <a:pt x="0" y="2270712"/>
                    </a:lnTo>
                    <a:lnTo>
                      <a:pt x="0" y="0"/>
                    </a:lnTo>
                    <a:lnTo>
                      <a:pt x="354913" y="61361"/>
                    </a:lnTo>
                    <a:cubicBezTo>
                      <a:pt x="365073" y="74696"/>
                      <a:pt x="361831" y="59010"/>
                      <a:pt x="370086" y="85680"/>
                    </a:cubicBezTo>
                    <a:cubicBezTo>
                      <a:pt x="379611" y="107905"/>
                      <a:pt x="381000" y="129636"/>
                      <a:pt x="381000" y="146146"/>
                    </a:cubicBezTo>
                    <a:lnTo>
                      <a:pt x="381000" y="2084489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rgbClr val="C00000">
                      <a:shade val="30000"/>
                      <a:satMod val="115000"/>
                    </a:srgbClr>
                  </a:gs>
                  <a:gs pos="50000">
                    <a:srgbClr val="C00000">
                      <a:shade val="67500"/>
                      <a:satMod val="115000"/>
                    </a:srgbClr>
                  </a:gs>
                  <a:gs pos="100000">
                    <a:srgbClr val="C00000">
                      <a:shade val="100000"/>
                      <a:satMod val="115000"/>
                    </a:srgbClr>
                  </a:gs>
                </a:gsLst>
                <a:lin ang="189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12" name="片側の 2 つの角を丸めた四角形 211"/>
              <p:cNvSpPr/>
              <p:nvPr/>
            </p:nvSpPr>
            <p:spPr bwMode="auto">
              <a:xfrm rot="16200000">
                <a:off x="-808600" y="1509496"/>
                <a:ext cx="2280291" cy="4776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C66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19" name="グループ化 218"/>
            <p:cNvGrpSpPr/>
            <p:nvPr/>
          </p:nvGrpSpPr>
          <p:grpSpPr>
            <a:xfrm>
              <a:off x="1205436" y="1457199"/>
              <a:ext cx="168048" cy="151636"/>
              <a:chOff x="-356686" y="1535935"/>
              <a:chExt cx="235624" cy="182879"/>
            </a:xfrm>
          </p:grpSpPr>
          <p:sp>
            <p:nvSpPr>
              <p:cNvPr id="221" name="円/楕円 220"/>
              <p:cNvSpPr/>
              <p:nvPr/>
            </p:nvSpPr>
            <p:spPr bwMode="auto">
              <a:xfrm>
                <a:off x="-356686" y="1535935"/>
                <a:ext cx="235624" cy="182879"/>
              </a:xfrm>
              <a:custGeom>
                <a:avLst/>
                <a:gdLst>
                  <a:gd name="connsiteX0" fmla="*/ 0 w 112390"/>
                  <a:gd name="connsiteY0" fmla="*/ 75815 h 151630"/>
                  <a:gd name="connsiteX1" fmla="*/ 56195 w 112390"/>
                  <a:gd name="connsiteY1" fmla="*/ 0 h 151630"/>
                  <a:gd name="connsiteX2" fmla="*/ 112390 w 112390"/>
                  <a:gd name="connsiteY2" fmla="*/ 75815 h 151630"/>
                  <a:gd name="connsiteX3" fmla="*/ 56195 w 112390"/>
                  <a:gd name="connsiteY3" fmla="*/ 151630 h 151630"/>
                  <a:gd name="connsiteX4" fmla="*/ 0 w 112390"/>
                  <a:gd name="connsiteY4" fmla="*/ 75815 h 151630"/>
                  <a:gd name="connsiteX0" fmla="*/ 0 w 131440"/>
                  <a:gd name="connsiteY0" fmla="*/ 75817 h 151634"/>
                  <a:gd name="connsiteX1" fmla="*/ 56195 w 131440"/>
                  <a:gd name="connsiteY1" fmla="*/ 2 h 151634"/>
                  <a:gd name="connsiteX2" fmla="*/ 131440 w 131440"/>
                  <a:gd name="connsiteY2" fmla="*/ 77722 h 151634"/>
                  <a:gd name="connsiteX3" fmla="*/ 56195 w 131440"/>
                  <a:gd name="connsiteY3" fmla="*/ 151632 h 151634"/>
                  <a:gd name="connsiteX4" fmla="*/ 0 w 131440"/>
                  <a:gd name="connsiteY4" fmla="*/ 75817 h 151634"/>
                  <a:gd name="connsiteX0" fmla="*/ 0 w 131440"/>
                  <a:gd name="connsiteY0" fmla="*/ 75817 h 151636"/>
                  <a:gd name="connsiteX1" fmla="*/ 56195 w 131440"/>
                  <a:gd name="connsiteY1" fmla="*/ 2 h 151636"/>
                  <a:gd name="connsiteX2" fmla="*/ 131440 w 131440"/>
                  <a:gd name="connsiteY2" fmla="*/ 77722 h 151636"/>
                  <a:gd name="connsiteX3" fmla="*/ 56195 w 131440"/>
                  <a:gd name="connsiteY3" fmla="*/ 151632 h 151636"/>
                  <a:gd name="connsiteX4" fmla="*/ 0 w 131440"/>
                  <a:gd name="connsiteY4" fmla="*/ 75817 h 151636"/>
                  <a:gd name="connsiteX0" fmla="*/ 0 w 131440"/>
                  <a:gd name="connsiteY0" fmla="*/ 75817 h 151636"/>
                  <a:gd name="connsiteX1" fmla="*/ 56195 w 131440"/>
                  <a:gd name="connsiteY1" fmla="*/ 2 h 151636"/>
                  <a:gd name="connsiteX2" fmla="*/ 131440 w 131440"/>
                  <a:gd name="connsiteY2" fmla="*/ 77722 h 151636"/>
                  <a:gd name="connsiteX3" fmla="*/ 56195 w 131440"/>
                  <a:gd name="connsiteY3" fmla="*/ 151632 h 151636"/>
                  <a:gd name="connsiteX4" fmla="*/ 0 w 131440"/>
                  <a:gd name="connsiteY4" fmla="*/ 75817 h 151636"/>
                  <a:gd name="connsiteX0" fmla="*/ 0 w 131440"/>
                  <a:gd name="connsiteY0" fmla="*/ 75817 h 151636"/>
                  <a:gd name="connsiteX1" fmla="*/ 56195 w 131440"/>
                  <a:gd name="connsiteY1" fmla="*/ 2 h 151636"/>
                  <a:gd name="connsiteX2" fmla="*/ 131440 w 131440"/>
                  <a:gd name="connsiteY2" fmla="*/ 77722 h 151636"/>
                  <a:gd name="connsiteX3" fmla="*/ 56195 w 131440"/>
                  <a:gd name="connsiteY3" fmla="*/ 151632 h 151636"/>
                  <a:gd name="connsiteX4" fmla="*/ 0 w 131440"/>
                  <a:gd name="connsiteY4" fmla="*/ 75817 h 151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1440" h="151636">
                    <a:moveTo>
                      <a:pt x="0" y="75817"/>
                    </a:moveTo>
                    <a:cubicBezTo>
                      <a:pt x="0" y="33946"/>
                      <a:pt x="26668" y="-316"/>
                      <a:pt x="56195" y="2"/>
                    </a:cubicBezTo>
                    <a:cubicBezTo>
                      <a:pt x="85722" y="320"/>
                      <a:pt x="131440" y="18706"/>
                      <a:pt x="131440" y="77722"/>
                    </a:cubicBezTo>
                    <a:cubicBezTo>
                      <a:pt x="131440" y="136738"/>
                      <a:pt x="87627" y="151950"/>
                      <a:pt x="56195" y="151632"/>
                    </a:cubicBezTo>
                    <a:cubicBezTo>
                      <a:pt x="24763" y="151314"/>
                      <a:pt x="0" y="117688"/>
                      <a:pt x="0" y="7581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16200000" scaled="1"/>
                <a:tileRect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2" name="円/楕円 221"/>
              <p:cNvSpPr/>
              <p:nvPr/>
            </p:nvSpPr>
            <p:spPr bwMode="auto">
              <a:xfrm>
                <a:off x="-311244" y="1567180"/>
                <a:ext cx="81959" cy="120388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85000"/>
                      <a:shade val="30000"/>
                      <a:satMod val="115000"/>
                    </a:schemeClr>
                  </a:gs>
                  <a:gs pos="50000">
                    <a:schemeClr val="bg1">
                      <a:lumMod val="85000"/>
                      <a:shade val="67500"/>
                      <a:satMod val="115000"/>
                    </a:schemeClr>
                  </a:gs>
                  <a:gs pos="100000">
                    <a:schemeClr val="bg1">
                      <a:lumMod val="85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4" name="グループ化 13"/>
          <p:cNvGrpSpPr/>
          <p:nvPr/>
        </p:nvGrpSpPr>
        <p:grpSpPr>
          <a:xfrm>
            <a:off x="2399630" y="599626"/>
            <a:ext cx="1473429" cy="1847779"/>
            <a:chOff x="2399630" y="599626"/>
            <a:chExt cx="1473429" cy="1847779"/>
          </a:xfrm>
        </p:grpSpPr>
        <p:sp>
          <p:nvSpPr>
            <p:cNvPr id="231" name="片側の 2 つの角を丸めた四角形 230"/>
            <p:cNvSpPr/>
            <p:nvPr/>
          </p:nvSpPr>
          <p:spPr bwMode="auto">
            <a:xfrm>
              <a:off x="2530728" y="599626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bg2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2" name="片側の 2 つの角を丸めた四角形 231"/>
            <p:cNvSpPr/>
            <p:nvPr/>
          </p:nvSpPr>
          <p:spPr bwMode="auto">
            <a:xfrm>
              <a:off x="2619506" y="678052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3" name="台形 232"/>
            <p:cNvSpPr/>
            <p:nvPr/>
          </p:nvSpPr>
          <p:spPr bwMode="auto">
            <a:xfrm>
              <a:off x="2399630" y="2300055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9" name="フリーフォーム 228"/>
            <p:cNvSpPr/>
            <p:nvPr/>
          </p:nvSpPr>
          <p:spPr bwMode="auto">
            <a:xfrm flipH="1">
              <a:off x="2619772" y="626308"/>
              <a:ext cx="662409" cy="1821092"/>
            </a:xfrm>
            <a:custGeom>
              <a:avLst/>
              <a:gdLst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8620 w 388620"/>
                <a:gd name="connsiteY4" fmla="*/ 1874520 h 2301240"/>
                <a:gd name="connsiteX5" fmla="*/ 381000 w 388620"/>
                <a:gd name="connsiteY5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1000 w 388620"/>
                <a:gd name="connsiteY4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297180 h 2301240"/>
                <a:gd name="connsiteX4" fmla="*/ 381000 w 38862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381000 w 381000"/>
                <a:gd name="connsiteY3" fmla="*/ 312420 h 2301240"/>
                <a:gd name="connsiteX4" fmla="*/ 381000 w 38100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41910 w 381000"/>
                <a:gd name="connsiteY3" fmla="*/ 22860 h 2301240"/>
                <a:gd name="connsiteX4" fmla="*/ 381000 w 381000"/>
                <a:gd name="connsiteY4" fmla="*/ 312420 h 2301240"/>
                <a:gd name="connsiteX5" fmla="*/ 381000 w 381000"/>
                <a:gd name="connsiteY5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49530 h 2301240"/>
                <a:gd name="connsiteX3" fmla="*/ 0 w 381000"/>
                <a:gd name="connsiteY3" fmla="*/ 0 h 2301240"/>
                <a:gd name="connsiteX4" fmla="*/ 41910 w 381000"/>
                <a:gd name="connsiteY4" fmla="*/ 22860 h 2301240"/>
                <a:gd name="connsiteX5" fmla="*/ 381000 w 381000"/>
                <a:gd name="connsiteY5" fmla="*/ 312420 h 2301240"/>
                <a:gd name="connsiteX6" fmla="*/ 381000 w 381000"/>
                <a:gd name="connsiteY6" fmla="*/ 1920240 h 2301240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9400 h 2290400"/>
                <a:gd name="connsiteX1" fmla="*/ 0 w 381000"/>
                <a:gd name="connsiteY1" fmla="*/ 2290400 h 2290400"/>
                <a:gd name="connsiteX2" fmla="*/ 0 w 381000"/>
                <a:gd name="connsiteY2" fmla="*/ 38690 h 2290400"/>
                <a:gd name="connsiteX3" fmla="*/ 11430 w 381000"/>
                <a:gd name="connsiteY3" fmla="*/ 2495 h 2290400"/>
                <a:gd name="connsiteX4" fmla="*/ 41910 w 381000"/>
                <a:gd name="connsiteY4" fmla="*/ 12020 h 2290400"/>
                <a:gd name="connsiteX5" fmla="*/ 381000 w 381000"/>
                <a:gd name="connsiteY5" fmla="*/ 301580 h 2290400"/>
                <a:gd name="connsiteX6" fmla="*/ 381000 w 381000"/>
                <a:gd name="connsiteY6" fmla="*/ 1909400 h 229040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81000 w 381000"/>
                <a:gd name="connsiteY5" fmla="*/ 295350 h 2284170"/>
                <a:gd name="connsiteX6" fmla="*/ 381000 w 381000"/>
                <a:gd name="connsiteY6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25830 h 2284170"/>
                <a:gd name="connsiteX8" fmla="*/ 381000 w 381000"/>
                <a:gd name="connsiteY8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44880 h 2284170"/>
                <a:gd name="connsiteX8" fmla="*/ 381000 w 381000"/>
                <a:gd name="connsiteY8" fmla="*/ 1903170 h 228417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2425 w 381000"/>
                <a:gd name="connsiteY5" fmla="*/ 271350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5233"/>
                <a:gd name="connsiteY0" fmla="*/ 1902030 h 2283030"/>
                <a:gd name="connsiteX1" fmla="*/ 0 w 385233"/>
                <a:gd name="connsiteY1" fmla="*/ 2283030 h 2283030"/>
                <a:gd name="connsiteX2" fmla="*/ 0 w 385233"/>
                <a:gd name="connsiteY2" fmla="*/ 31320 h 2283030"/>
                <a:gd name="connsiteX3" fmla="*/ 11430 w 385233"/>
                <a:gd name="connsiteY3" fmla="*/ 2745 h 2283030"/>
                <a:gd name="connsiteX4" fmla="*/ 60960 w 385233"/>
                <a:gd name="connsiteY4" fmla="*/ 10365 h 2283030"/>
                <a:gd name="connsiteX5" fmla="*/ 350520 w 385233"/>
                <a:gd name="connsiteY5" fmla="*/ 254205 h 2283030"/>
                <a:gd name="connsiteX6" fmla="*/ 381000 w 385233"/>
                <a:gd name="connsiteY6" fmla="*/ 294210 h 2283030"/>
                <a:gd name="connsiteX7" fmla="*/ 381000 w 385233"/>
                <a:gd name="connsiteY7" fmla="*/ 343740 h 2283030"/>
                <a:gd name="connsiteX8" fmla="*/ 381000 w 385233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71475 w 381000"/>
                <a:gd name="connsiteY6" fmla="*/ 29802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2700"/>
                <a:gd name="connsiteY0" fmla="*/ 1902030 h 2283030"/>
                <a:gd name="connsiteX1" fmla="*/ 0 w 382700"/>
                <a:gd name="connsiteY1" fmla="*/ 2283030 h 2283030"/>
                <a:gd name="connsiteX2" fmla="*/ 0 w 382700"/>
                <a:gd name="connsiteY2" fmla="*/ 31320 h 2283030"/>
                <a:gd name="connsiteX3" fmla="*/ 11430 w 382700"/>
                <a:gd name="connsiteY3" fmla="*/ 2745 h 2283030"/>
                <a:gd name="connsiteX4" fmla="*/ 60960 w 382700"/>
                <a:gd name="connsiteY4" fmla="*/ 10365 h 2283030"/>
                <a:gd name="connsiteX5" fmla="*/ 350520 w 382700"/>
                <a:gd name="connsiteY5" fmla="*/ 254205 h 2283030"/>
                <a:gd name="connsiteX6" fmla="*/ 377190 w 382700"/>
                <a:gd name="connsiteY6" fmla="*/ 294210 h 2283030"/>
                <a:gd name="connsiteX7" fmla="*/ 381000 w 382700"/>
                <a:gd name="connsiteY7" fmla="*/ 343740 h 2283030"/>
                <a:gd name="connsiteX8" fmla="*/ 381000 w 382700"/>
                <a:gd name="connsiteY8" fmla="*/ 1902030 h 2283030"/>
                <a:gd name="connsiteX0" fmla="*/ 381000 w 381155"/>
                <a:gd name="connsiteY0" fmla="*/ 1902030 h 2283030"/>
                <a:gd name="connsiteX1" fmla="*/ 0 w 381155"/>
                <a:gd name="connsiteY1" fmla="*/ 2283030 h 2283030"/>
                <a:gd name="connsiteX2" fmla="*/ 0 w 381155"/>
                <a:gd name="connsiteY2" fmla="*/ 31320 h 2283030"/>
                <a:gd name="connsiteX3" fmla="*/ 11430 w 381155"/>
                <a:gd name="connsiteY3" fmla="*/ 2745 h 2283030"/>
                <a:gd name="connsiteX4" fmla="*/ 60960 w 381155"/>
                <a:gd name="connsiteY4" fmla="*/ 10365 h 2283030"/>
                <a:gd name="connsiteX5" fmla="*/ 350520 w 381155"/>
                <a:gd name="connsiteY5" fmla="*/ 254205 h 2283030"/>
                <a:gd name="connsiteX6" fmla="*/ 373380 w 381155"/>
                <a:gd name="connsiteY6" fmla="*/ 290400 h 2283030"/>
                <a:gd name="connsiteX7" fmla="*/ 381000 w 381155"/>
                <a:gd name="connsiteY7" fmla="*/ 343740 h 2283030"/>
                <a:gd name="connsiteX8" fmla="*/ 381000 w 381155"/>
                <a:gd name="connsiteY8" fmla="*/ 1902030 h 2283030"/>
                <a:gd name="connsiteX0" fmla="*/ 381000 w 381155"/>
                <a:gd name="connsiteY0" fmla="*/ 1905381 h 2286381"/>
                <a:gd name="connsiteX1" fmla="*/ 0 w 381155"/>
                <a:gd name="connsiteY1" fmla="*/ 2286381 h 2286381"/>
                <a:gd name="connsiteX2" fmla="*/ 0 w 381155"/>
                <a:gd name="connsiteY2" fmla="*/ 34671 h 2286381"/>
                <a:gd name="connsiteX3" fmla="*/ 17145 w 381155"/>
                <a:gd name="connsiteY3" fmla="*/ 2286 h 2286381"/>
                <a:gd name="connsiteX4" fmla="*/ 60960 w 381155"/>
                <a:gd name="connsiteY4" fmla="*/ 13716 h 2286381"/>
                <a:gd name="connsiteX5" fmla="*/ 350520 w 381155"/>
                <a:gd name="connsiteY5" fmla="*/ 257556 h 2286381"/>
                <a:gd name="connsiteX6" fmla="*/ 373380 w 381155"/>
                <a:gd name="connsiteY6" fmla="*/ 293751 h 2286381"/>
                <a:gd name="connsiteX7" fmla="*/ 381000 w 381155"/>
                <a:gd name="connsiteY7" fmla="*/ 347091 h 2286381"/>
                <a:gd name="connsiteX8" fmla="*/ 381000 w 381155"/>
                <a:gd name="connsiteY8" fmla="*/ 1905381 h 2286381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1000 w 381155"/>
                <a:gd name="connsiteY0" fmla="*/ 1901641 h 2282641"/>
                <a:gd name="connsiteX1" fmla="*/ 0 w 381155"/>
                <a:gd name="connsiteY1" fmla="*/ 2282641 h 2282641"/>
                <a:gd name="connsiteX2" fmla="*/ 0 w 381155"/>
                <a:gd name="connsiteY2" fmla="*/ 30931 h 2282641"/>
                <a:gd name="connsiteX3" fmla="*/ 15240 w 381155"/>
                <a:gd name="connsiteY3" fmla="*/ 451 h 2282641"/>
                <a:gd name="connsiteX4" fmla="*/ 60960 w 381155"/>
                <a:gd name="connsiteY4" fmla="*/ 9976 h 2282641"/>
                <a:gd name="connsiteX5" fmla="*/ 350520 w 381155"/>
                <a:gd name="connsiteY5" fmla="*/ 253816 h 2282641"/>
                <a:gd name="connsiteX6" fmla="*/ 373380 w 381155"/>
                <a:gd name="connsiteY6" fmla="*/ 290011 h 2282641"/>
                <a:gd name="connsiteX7" fmla="*/ 381000 w 381155"/>
                <a:gd name="connsiteY7" fmla="*/ 343351 h 2282641"/>
                <a:gd name="connsiteX8" fmla="*/ 381000 w 381155"/>
                <a:gd name="connsiteY8" fmla="*/ 1901641 h 2282641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64795 w 381155"/>
                <a:gd name="connsiteY5" fmla="*/ 74592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4913 w 381155"/>
                <a:gd name="connsiteY5" fmla="*/ 74592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344653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2073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763 h 2283763"/>
                <a:gd name="connsiteX1" fmla="*/ 0 w 381000"/>
                <a:gd name="connsiteY1" fmla="*/ 2283763 h 2283763"/>
                <a:gd name="connsiteX2" fmla="*/ 0 w 381000"/>
                <a:gd name="connsiteY2" fmla="*/ 46306 h 2283763"/>
                <a:gd name="connsiteX3" fmla="*/ 20730 w 381000"/>
                <a:gd name="connsiteY3" fmla="*/ 1573 h 2283763"/>
                <a:gd name="connsiteX4" fmla="*/ 60960 w 381000"/>
                <a:gd name="connsiteY4" fmla="*/ 11098 h 2283763"/>
                <a:gd name="connsiteX5" fmla="*/ 354913 w 381000"/>
                <a:gd name="connsiteY5" fmla="*/ 74412 h 2283763"/>
                <a:gd name="connsiteX6" fmla="*/ 370086 w 381000"/>
                <a:gd name="connsiteY6" fmla="*/ 98731 h 2283763"/>
                <a:gd name="connsiteX7" fmla="*/ 381000 w 381000"/>
                <a:gd name="connsiteY7" fmla="*/ 159197 h 2283763"/>
                <a:gd name="connsiteX8" fmla="*/ 381000 w 381000"/>
                <a:gd name="connsiteY8" fmla="*/ 1902763 h 2283763"/>
                <a:gd name="connsiteX0" fmla="*/ 381000 w 381000"/>
                <a:gd name="connsiteY0" fmla="*/ 1900645 h 2281645"/>
                <a:gd name="connsiteX1" fmla="*/ 0 w 381000"/>
                <a:gd name="connsiteY1" fmla="*/ 2281645 h 2281645"/>
                <a:gd name="connsiteX2" fmla="*/ 0 w 381000"/>
                <a:gd name="connsiteY2" fmla="*/ 44188 h 2281645"/>
                <a:gd name="connsiteX3" fmla="*/ 5357 w 381000"/>
                <a:gd name="connsiteY3" fmla="*/ 1831 h 2281645"/>
                <a:gd name="connsiteX4" fmla="*/ 60960 w 381000"/>
                <a:gd name="connsiteY4" fmla="*/ 8980 h 2281645"/>
                <a:gd name="connsiteX5" fmla="*/ 354913 w 381000"/>
                <a:gd name="connsiteY5" fmla="*/ 72294 h 2281645"/>
                <a:gd name="connsiteX6" fmla="*/ 370086 w 381000"/>
                <a:gd name="connsiteY6" fmla="*/ 96613 h 2281645"/>
                <a:gd name="connsiteX7" fmla="*/ 381000 w 381000"/>
                <a:gd name="connsiteY7" fmla="*/ 157079 h 2281645"/>
                <a:gd name="connsiteX8" fmla="*/ 381000 w 381000"/>
                <a:gd name="connsiteY8" fmla="*/ 1900645 h 2281645"/>
                <a:gd name="connsiteX0" fmla="*/ 381000 w 381000"/>
                <a:gd name="connsiteY0" fmla="*/ 1902808 h 2283808"/>
                <a:gd name="connsiteX1" fmla="*/ 0 w 381000"/>
                <a:gd name="connsiteY1" fmla="*/ 2283808 h 2283808"/>
                <a:gd name="connsiteX2" fmla="*/ 0 w 381000"/>
                <a:gd name="connsiteY2" fmla="*/ 46351 h 2283808"/>
                <a:gd name="connsiteX3" fmla="*/ 5357 w 381000"/>
                <a:gd name="connsiteY3" fmla="*/ 3994 h 2283808"/>
                <a:gd name="connsiteX4" fmla="*/ 60960 w 381000"/>
                <a:gd name="connsiteY4" fmla="*/ 11143 h 2283808"/>
                <a:gd name="connsiteX5" fmla="*/ 354913 w 381000"/>
                <a:gd name="connsiteY5" fmla="*/ 74457 h 2283808"/>
                <a:gd name="connsiteX6" fmla="*/ 370086 w 381000"/>
                <a:gd name="connsiteY6" fmla="*/ 98776 h 2283808"/>
                <a:gd name="connsiteX7" fmla="*/ 381000 w 381000"/>
                <a:gd name="connsiteY7" fmla="*/ 159242 h 2283808"/>
                <a:gd name="connsiteX8" fmla="*/ 381000 w 381000"/>
                <a:gd name="connsiteY8" fmla="*/ 1902808 h 2283808"/>
                <a:gd name="connsiteX0" fmla="*/ 381000 w 381000"/>
                <a:gd name="connsiteY0" fmla="*/ 1899055 h 2280055"/>
                <a:gd name="connsiteX1" fmla="*/ 0 w 381000"/>
                <a:gd name="connsiteY1" fmla="*/ 2280055 h 2280055"/>
                <a:gd name="connsiteX2" fmla="*/ 0 w 381000"/>
                <a:gd name="connsiteY2" fmla="*/ 42598 h 2280055"/>
                <a:gd name="connsiteX3" fmla="*/ 2063 w 381000"/>
                <a:gd name="connsiteY3" fmla="*/ 4991 h 2280055"/>
                <a:gd name="connsiteX4" fmla="*/ 60960 w 381000"/>
                <a:gd name="connsiteY4" fmla="*/ 7390 h 2280055"/>
                <a:gd name="connsiteX5" fmla="*/ 354913 w 381000"/>
                <a:gd name="connsiteY5" fmla="*/ 70704 h 2280055"/>
                <a:gd name="connsiteX6" fmla="*/ 370086 w 381000"/>
                <a:gd name="connsiteY6" fmla="*/ 95023 h 2280055"/>
                <a:gd name="connsiteX7" fmla="*/ 381000 w 381000"/>
                <a:gd name="connsiteY7" fmla="*/ 155489 h 2280055"/>
                <a:gd name="connsiteX8" fmla="*/ 381000 w 381000"/>
                <a:gd name="connsiteY8" fmla="*/ 1899055 h 2280055"/>
                <a:gd name="connsiteX0" fmla="*/ 381549 w 381549"/>
                <a:gd name="connsiteY0" fmla="*/ 1899055 h 2280055"/>
                <a:gd name="connsiteX1" fmla="*/ 549 w 381549"/>
                <a:gd name="connsiteY1" fmla="*/ 2280055 h 2280055"/>
                <a:gd name="connsiteX2" fmla="*/ 549 w 381549"/>
                <a:gd name="connsiteY2" fmla="*/ 42598 h 2280055"/>
                <a:gd name="connsiteX3" fmla="*/ 2612 w 381549"/>
                <a:gd name="connsiteY3" fmla="*/ 4991 h 2280055"/>
                <a:gd name="connsiteX4" fmla="*/ 61509 w 381549"/>
                <a:gd name="connsiteY4" fmla="*/ 7390 h 2280055"/>
                <a:gd name="connsiteX5" fmla="*/ 355462 w 381549"/>
                <a:gd name="connsiteY5" fmla="*/ 70704 h 2280055"/>
                <a:gd name="connsiteX6" fmla="*/ 370635 w 381549"/>
                <a:gd name="connsiteY6" fmla="*/ 95023 h 2280055"/>
                <a:gd name="connsiteX7" fmla="*/ 381549 w 381549"/>
                <a:gd name="connsiteY7" fmla="*/ 155489 h 2280055"/>
                <a:gd name="connsiteX8" fmla="*/ 381549 w 381549"/>
                <a:gd name="connsiteY8" fmla="*/ 1899055 h 2280055"/>
                <a:gd name="connsiteX0" fmla="*/ 381549 w 381549"/>
                <a:gd name="connsiteY0" fmla="*/ 2093832 h 2280055"/>
                <a:gd name="connsiteX1" fmla="*/ 549 w 381549"/>
                <a:gd name="connsiteY1" fmla="*/ 2280055 h 2280055"/>
                <a:gd name="connsiteX2" fmla="*/ 549 w 381549"/>
                <a:gd name="connsiteY2" fmla="*/ 42598 h 2280055"/>
                <a:gd name="connsiteX3" fmla="*/ 2612 w 381549"/>
                <a:gd name="connsiteY3" fmla="*/ 4991 h 2280055"/>
                <a:gd name="connsiteX4" fmla="*/ 61509 w 381549"/>
                <a:gd name="connsiteY4" fmla="*/ 7390 h 2280055"/>
                <a:gd name="connsiteX5" fmla="*/ 355462 w 381549"/>
                <a:gd name="connsiteY5" fmla="*/ 70704 h 2280055"/>
                <a:gd name="connsiteX6" fmla="*/ 370635 w 381549"/>
                <a:gd name="connsiteY6" fmla="*/ 95023 h 2280055"/>
                <a:gd name="connsiteX7" fmla="*/ 381549 w 381549"/>
                <a:gd name="connsiteY7" fmla="*/ 155489 h 2280055"/>
                <a:gd name="connsiteX8" fmla="*/ 381549 w 381549"/>
                <a:gd name="connsiteY8" fmla="*/ 2093832 h 2280055"/>
                <a:gd name="connsiteX0" fmla="*/ 383943 w 383943"/>
                <a:gd name="connsiteY0" fmla="*/ 2092150 h 2278373"/>
                <a:gd name="connsiteX1" fmla="*/ 2943 w 383943"/>
                <a:gd name="connsiteY1" fmla="*/ 2278373 h 2278373"/>
                <a:gd name="connsiteX2" fmla="*/ 2943 w 383943"/>
                <a:gd name="connsiteY2" fmla="*/ 40916 h 2278373"/>
                <a:gd name="connsiteX3" fmla="*/ 1712 w 383943"/>
                <a:gd name="connsiteY3" fmla="*/ 5685 h 2278373"/>
                <a:gd name="connsiteX4" fmla="*/ 63903 w 383943"/>
                <a:gd name="connsiteY4" fmla="*/ 5708 h 2278373"/>
                <a:gd name="connsiteX5" fmla="*/ 357856 w 383943"/>
                <a:gd name="connsiteY5" fmla="*/ 69022 h 2278373"/>
                <a:gd name="connsiteX6" fmla="*/ 373029 w 383943"/>
                <a:gd name="connsiteY6" fmla="*/ 93341 h 2278373"/>
                <a:gd name="connsiteX7" fmla="*/ 383943 w 383943"/>
                <a:gd name="connsiteY7" fmla="*/ 153807 h 2278373"/>
                <a:gd name="connsiteX8" fmla="*/ 383943 w 383943"/>
                <a:gd name="connsiteY8" fmla="*/ 2092150 h 2278373"/>
                <a:gd name="connsiteX0" fmla="*/ 381000 w 381000"/>
                <a:gd name="connsiteY0" fmla="*/ 2230367 h 2416590"/>
                <a:gd name="connsiteX1" fmla="*/ 0 w 381000"/>
                <a:gd name="connsiteY1" fmla="*/ 2416590 h 2416590"/>
                <a:gd name="connsiteX2" fmla="*/ 0 w 381000"/>
                <a:gd name="connsiteY2" fmla="*/ 179133 h 2416590"/>
                <a:gd name="connsiteX3" fmla="*/ 60960 w 381000"/>
                <a:gd name="connsiteY3" fmla="*/ 143925 h 2416590"/>
                <a:gd name="connsiteX4" fmla="*/ 354913 w 381000"/>
                <a:gd name="connsiteY4" fmla="*/ 207239 h 2416590"/>
                <a:gd name="connsiteX5" fmla="*/ 370086 w 381000"/>
                <a:gd name="connsiteY5" fmla="*/ 231558 h 2416590"/>
                <a:gd name="connsiteX6" fmla="*/ 381000 w 381000"/>
                <a:gd name="connsiteY6" fmla="*/ 292024 h 2416590"/>
                <a:gd name="connsiteX7" fmla="*/ 381000 w 381000"/>
                <a:gd name="connsiteY7" fmla="*/ 2230367 h 2416590"/>
                <a:gd name="connsiteX0" fmla="*/ 411618 w 411618"/>
                <a:gd name="connsiteY0" fmla="*/ 2230367 h 2416590"/>
                <a:gd name="connsiteX1" fmla="*/ 30618 w 411618"/>
                <a:gd name="connsiteY1" fmla="*/ 2416590 h 2416590"/>
                <a:gd name="connsiteX2" fmla="*/ 30618 w 411618"/>
                <a:gd name="connsiteY2" fmla="*/ 179133 h 2416590"/>
                <a:gd name="connsiteX3" fmla="*/ 91578 w 411618"/>
                <a:gd name="connsiteY3" fmla="*/ 143925 h 2416590"/>
                <a:gd name="connsiteX4" fmla="*/ 385531 w 411618"/>
                <a:gd name="connsiteY4" fmla="*/ 207239 h 2416590"/>
                <a:gd name="connsiteX5" fmla="*/ 400704 w 411618"/>
                <a:gd name="connsiteY5" fmla="*/ 231558 h 2416590"/>
                <a:gd name="connsiteX6" fmla="*/ 411618 w 411618"/>
                <a:gd name="connsiteY6" fmla="*/ 292024 h 2416590"/>
                <a:gd name="connsiteX7" fmla="*/ 411618 w 411618"/>
                <a:gd name="connsiteY7" fmla="*/ 2230367 h 2416590"/>
                <a:gd name="connsiteX0" fmla="*/ 381000 w 381000"/>
                <a:gd name="connsiteY0" fmla="*/ 2230367 h 2416590"/>
                <a:gd name="connsiteX1" fmla="*/ 0 w 381000"/>
                <a:gd name="connsiteY1" fmla="*/ 2416590 h 2416590"/>
                <a:gd name="connsiteX2" fmla="*/ 0 w 381000"/>
                <a:gd name="connsiteY2" fmla="*/ 179133 h 2416590"/>
                <a:gd name="connsiteX3" fmla="*/ 60960 w 381000"/>
                <a:gd name="connsiteY3" fmla="*/ 143925 h 2416590"/>
                <a:gd name="connsiteX4" fmla="*/ 354913 w 381000"/>
                <a:gd name="connsiteY4" fmla="*/ 207239 h 2416590"/>
                <a:gd name="connsiteX5" fmla="*/ 370086 w 381000"/>
                <a:gd name="connsiteY5" fmla="*/ 231558 h 2416590"/>
                <a:gd name="connsiteX6" fmla="*/ 381000 w 381000"/>
                <a:gd name="connsiteY6" fmla="*/ 292024 h 2416590"/>
                <a:gd name="connsiteX7" fmla="*/ 381000 w 381000"/>
                <a:gd name="connsiteY7" fmla="*/ 2230367 h 2416590"/>
                <a:gd name="connsiteX0" fmla="*/ 381000 w 381000"/>
                <a:gd name="connsiteY0" fmla="*/ 2254393 h 2440616"/>
                <a:gd name="connsiteX1" fmla="*/ 0 w 381000"/>
                <a:gd name="connsiteY1" fmla="*/ 2440616 h 2440616"/>
                <a:gd name="connsiteX2" fmla="*/ 0 w 381000"/>
                <a:gd name="connsiteY2" fmla="*/ 169904 h 2440616"/>
                <a:gd name="connsiteX3" fmla="*/ 60960 w 381000"/>
                <a:gd name="connsiteY3" fmla="*/ 167951 h 2440616"/>
                <a:gd name="connsiteX4" fmla="*/ 354913 w 381000"/>
                <a:gd name="connsiteY4" fmla="*/ 231265 h 2440616"/>
                <a:gd name="connsiteX5" fmla="*/ 370086 w 381000"/>
                <a:gd name="connsiteY5" fmla="*/ 255584 h 2440616"/>
                <a:gd name="connsiteX6" fmla="*/ 381000 w 381000"/>
                <a:gd name="connsiteY6" fmla="*/ 316050 h 2440616"/>
                <a:gd name="connsiteX7" fmla="*/ 381000 w 381000"/>
                <a:gd name="connsiteY7" fmla="*/ 2254393 h 2440616"/>
                <a:gd name="connsiteX0" fmla="*/ 381000 w 381000"/>
                <a:gd name="connsiteY0" fmla="*/ 2087999 h 2274222"/>
                <a:gd name="connsiteX1" fmla="*/ 0 w 381000"/>
                <a:gd name="connsiteY1" fmla="*/ 2274222 h 2274222"/>
                <a:gd name="connsiteX2" fmla="*/ 0 w 381000"/>
                <a:gd name="connsiteY2" fmla="*/ 3510 h 2274222"/>
                <a:gd name="connsiteX3" fmla="*/ 60960 w 381000"/>
                <a:gd name="connsiteY3" fmla="*/ 1557 h 2274222"/>
                <a:gd name="connsiteX4" fmla="*/ 354913 w 381000"/>
                <a:gd name="connsiteY4" fmla="*/ 64871 h 2274222"/>
                <a:gd name="connsiteX5" fmla="*/ 370086 w 381000"/>
                <a:gd name="connsiteY5" fmla="*/ 89190 h 2274222"/>
                <a:gd name="connsiteX6" fmla="*/ 381000 w 381000"/>
                <a:gd name="connsiteY6" fmla="*/ 149656 h 2274222"/>
                <a:gd name="connsiteX7" fmla="*/ 381000 w 381000"/>
                <a:gd name="connsiteY7" fmla="*/ 2087999 h 2274222"/>
                <a:gd name="connsiteX0" fmla="*/ 381000 w 381000"/>
                <a:gd name="connsiteY0" fmla="*/ 2236360 h 2422583"/>
                <a:gd name="connsiteX1" fmla="*/ 0 w 381000"/>
                <a:gd name="connsiteY1" fmla="*/ 2422583 h 2422583"/>
                <a:gd name="connsiteX2" fmla="*/ 0 w 381000"/>
                <a:gd name="connsiteY2" fmla="*/ 151871 h 2422583"/>
                <a:gd name="connsiteX3" fmla="*/ 354913 w 381000"/>
                <a:gd name="connsiteY3" fmla="*/ 213232 h 2422583"/>
                <a:gd name="connsiteX4" fmla="*/ 370086 w 381000"/>
                <a:gd name="connsiteY4" fmla="*/ 237551 h 2422583"/>
                <a:gd name="connsiteX5" fmla="*/ 381000 w 381000"/>
                <a:gd name="connsiteY5" fmla="*/ 298017 h 2422583"/>
                <a:gd name="connsiteX6" fmla="*/ 381000 w 381000"/>
                <a:gd name="connsiteY6" fmla="*/ 2236360 h 2422583"/>
                <a:gd name="connsiteX0" fmla="*/ 381000 w 381000"/>
                <a:gd name="connsiteY0" fmla="*/ 2084489 h 2270712"/>
                <a:gd name="connsiteX1" fmla="*/ 0 w 381000"/>
                <a:gd name="connsiteY1" fmla="*/ 2270712 h 2270712"/>
                <a:gd name="connsiteX2" fmla="*/ 0 w 381000"/>
                <a:gd name="connsiteY2" fmla="*/ 0 h 2270712"/>
                <a:gd name="connsiteX3" fmla="*/ 354913 w 381000"/>
                <a:gd name="connsiteY3" fmla="*/ 61361 h 2270712"/>
                <a:gd name="connsiteX4" fmla="*/ 370086 w 381000"/>
                <a:gd name="connsiteY4" fmla="*/ 85680 h 2270712"/>
                <a:gd name="connsiteX5" fmla="*/ 381000 w 381000"/>
                <a:gd name="connsiteY5" fmla="*/ 146146 h 2270712"/>
                <a:gd name="connsiteX6" fmla="*/ 381000 w 381000"/>
                <a:gd name="connsiteY6" fmla="*/ 2084489 h 22707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81000" h="2270712">
                  <a:moveTo>
                    <a:pt x="381000" y="2084489"/>
                  </a:moveTo>
                  <a:lnTo>
                    <a:pt x="0" y="2270712"/>
                  </a:lnTo>
                  <a:lnTo>
                    <a:pt x="0" y="0"/>
                  </a:lnTo>
                  <a:lnTo>
                    <a:pt x="354913" y="61361"/>
                  </a:lnTo>
                  <a:cubicBezTo>
                    <a:pt x="365073" y="74696"/>
                    <a:pt x="361831" y="59010"/>
                    <a:pt x="370086" y="85680"/>
                  </a:cubicBezTo>
                  <a:cubicBezTo>
                    <a:pt x="379611" y="107905"/>
                    <a:pt x="381000" y="129636"/>
                    <a:pt x="381000" y="146146"/>
                  </a:cubicBezTo>
                  <a:lnTo>
                    <a:pt x="381000" y="2084489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003399"/>
                </a:gs>
                <a:gs pos="100000">
                  <a:srgbClr val="0070C0"/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0" name="片側の 2 つの角を丸めた四角形 229"/>
            <p:cNvSpPr/>
            <p:nvPr/>
          </p:nvSpPr>
          <p:spPr bwMode="auto">
            <a:xfrm rot="5400000" flipH="1">
              <a:off x="2409228" y="1491583"/>
              <a:ext cx="1828775" cy="8286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2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7" name="円/楕円 220"/>
            <p:cNvSpPr/>
            <p:nvPr/>
          </p:nvSpPr>
          <p:spPr bwMode="auto">
            <a:xfrm>
              <a:off x="3079504" y="1457199"/>
              <a:ext cx="168048" cy="151636"/>
            </a:xfrm>
            <a:custGeom>
              <a:avLst/>
              <a:gdLst>
                <a:gd name="connsiteX0" fmla="*/ 0 w 112390"/>
                <a:gd name="connsiteY0" fmla="*/ 75815 h 151630"/>
                <a:gd name="connsiteX1" fmla="*/ 56195 w 112390"/>
                <a:gd name="connsiteY1" fmla="*/ 0 h 151630"/>
                <a:gd name="connsiteX2" fmla="*/ 112390 w 112390"/>
                <a:gd name="connsiteY2" fmla="*/ 75815 h 151630"/>
                <a:gd name="connsiteX3" fmla="*/ 56195 w 112390"/>
                <a:gd name="connsiteY3" fmla="*/ 151630 h 151630"/>
                <a:gd name="connsiteX4" fmla="*/ 0 w 112390"/>
                <a:gd name="connsiteY4" fmla="*/ 75815 h 151630"/>
                <a:gd name="connsiteX0" fmla="*/ 0 w 131440"/>
                <a:gd name="connsiteY0" fmla="*/ 75817 h 151634"/>
                <a:gd name="connsiteX1" fmla="*/ 56195 w 131440"/>
                <a:gd name="connsiteY1" fmla="*/ 2 h 151634"/>
                <a:gd name="connsiteX2" fmla="*/ 131440 w 131440"/>
                <a:gd name="connsiteY2" fmla="*/ 77722 h 151634"/>
                <a:gd name="connsiteX3" fmla="*/ 56195 w 131440"/>
                <a:gd name="connsiteY3" fmla="*/ 151632 h 151634"/>
                <a:gd name="connsiteX4" fmla="*/ 0 w 131440"/>
                <a:gd name="connsiteY4" fmla="*/ 75817 h 151634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440" h="151636">
                  <a:moveTo>
                    <a:pt x="0" y="75817"/>
                  </a:moveTo>
                  <a:cubicBezTo>
                    <a:pt x="0" y="33946"/>
                    <a:pt x="26668" y="-316"/>
                    <a:pt x="56195" y="2"/>
                  </a:cubicBezTo>
                  <a:cubicBezTo>
                    <a:pt x="85722" y="320"/>
                    <a:pt x="131440" y="18706"/>
                    <a:pt x="131440" y="77722"/>
                  </a:cubicBezTo>
                  <a:cubicBezTo>
                    <a:pt x="131440" y="136738"/>
                    <a:pt x="87627" y="151950"/>
                    <a:pt x="56195" y="151632"/>
                  </a:cubicBezTo>
                  <a:cubicBezTo>
                    <a:pt x="24763" y="151314"/>
                    <a:pt x="0" y="117688"/>
                    <a:pt x="0" y="7581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8" name="円/楕円 227"/>
            <p:cNvSpPr/>
            <p:nvPr/>
          </p:nvSpPr>
          <p:spPr bwMode="auto">
            <a:xfrm>
              <a:off x="3111913" y="1483106"/>
              <a:ext cx="58453" cy="99821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54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" name="グループ化 14"/>
          <p:cNvGrpSpPr/>
          <p:nvPr/>
        </p:nvGrpSpPr>
        <p:grpSpPr>
          <a:xfrm>
            <a:off x="4255590" y="599626"/>
            <a:ext cx="1473429" cy="1847779"/>
            <a:chOff x="4255590" y="599626"/>
            <a:chExt cx="1473429" cy="1847779"/>
          </a:xfrm>
        </p:grpSpPr>
        <p:sp>
          <p:nvSpPr>
            <p:cNvPr id="242" name="片側の 2 つの角を丸めた四角形 241"/>
            <p:cNvSpPr/>
            <p:nvPr/>
          </p:nvSpPr>
          <p:spPr bwMode="auto">
            <a:xfrm>
              <a:off x="4386688" y="599626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rgbClr val="8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3" name="片側の 2 つの角を丸めた四角形 242"/>
            <p:cNvSpPr/>
            <p:nvPr/>
          </p:nvSpPr>
          <p:spPr bwMode="auto">
            <a:xfrm>
              <a:off x="4475466" y="678052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4" name="台形 243"/>
            <p:cNvSpPr/>
            <p:nvPr/>
          </p:nvSpPr>
          <p:spPr bwMode="auto">
            <a:xfrm>
              <a:off x="4255590" y="2300055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0" name="フリーフォーム 239"/>
            <p:cNvSpPr/>
            <p:nvPr/>
          </p:nvSpPr>
          <p:spPr bwMode="auto">
            <a:xfrm flipH="1">
              <a:off x="4475732" y="626308"/>
              <a:ext cx="662409" cy="1821092"/>
            </a:xfrm>
            <a:custGeom>
              <a:avLst/>
              <a:gdLst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8620 w 388620"/>
                <a:gd name="connsiteY4" fmla="*/ 1874520 h 2301240"/>
                <a:gd name="connsiteX5" fmla="*/ 381000 w 388620"/>
                <a:gd name="connsiteY5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1000 w 388620"/>
                <a:gd name="connsiteY4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297180 h 2301240"/>
                <a:gd name="connsiteX4" fmla="*/ 381000 w 38862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381000 w 381000"/>
                <a:gd name="connsiteY3" fmla="*/ 312420 h 2301240"/>
                <a:gd name="connsiteX4" fmla="*/ 381000 w 38100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41910 w 381000"/>
                <a:gd name="connsiteY3" fmla="*/ 22860 h 2301240"/>
                <a:gd name="connsiteX4" fmla="*/ 381000 w 381000"/>
                <a:gd name="connsiteY4" fmla="*/ 312420 h 2301240"/>
                <a:gd name="connsiteX5" fmla="*/ 381000 w 381000"/>
                <a:gd name="connsiteY5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49530 h 2301240"/>
                <a:gd name="connsiteX3" fmla="*/ 0 w 381000"/>
                <a:gd name="connsiteY3" fmla="*/ 0 h 2301240"/>
                <a:gd name="connsiteX4" fmla="*/ 41910 w 381000"/>
                <a:gd name="connsiteY4" fmla="*/ 22860 h 2301240"/>
                <a:gd name="connsiteX5" fmla="*/ 381000 w 381000"/>
                <a:gd name="connsiteY5" fmla="*/ 312420 h 2301240"/>
                <a:gd name="connsiteX6" fmla="*/ 381000 w 381000"/>
                <a:gd name="connsiteY6" fmla="*/ 1920240 h 2301240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9400 h 2290400"/>
                <a:gd name="connsiteX1" fmla="*/ 0 w 381000"/>
                <a:gd name="connsiteY1" fmla="*/ 2290400 h 2290400"/>
                <a:gd name="connsiteX2" fmla="*/ 0 w 381000"/>
                <a:gd name="connsiteY2" fmla="*/ 38690 h 2290400"/>
                <a:gd name="connsiteX3" fmla="*/ 11430 w 381000"/>
                <a:gd name="connsiteY3" fmla="*/ 2495 h 2290400"/>
                <a:gd name="connsiteX4" fmla="*/ 41910 w 381000"/>
                <a:gd name="connsiteY4" fmla="*/ 12020 h 2290400"/>
                <a:gd name="connsiteX5" fmla="*/ 381000 w 381000"/>
                <a:gd name="connsiteY5" fmla="*/ 301580 h 2290400"/>
                <a:gd name="connsiteX6" fmla="*/ 381000 w 381000"/>
                <a:gd name="connsiteY6" fmla="*/ 1909400 h 229040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81000 w 381000"/>
                <a:gd name="connsiteY5" fmla="*/ 295350 h 2284170"/>
                <a:gd name="connsiteX6" fmla="*/ 381000 w 381000"/>
                <a:gd name="connsiteY6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25830 h 2284170"/>
                <a:gd name="connsiteX8" fmla="*/ 381000 w 381000"/>
                <a:gd name="connsiteY8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44880 h 2284170"/>
                <a:gd name="connsiteX8" fmla="*/ 381000 w 381000"/>
                <a:gd name="connsiteY8" fmla="*/ 1903170 h 228417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2425 w 381000"/>
                <a:gd name="connsiteY5" fmla="*/ 271350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5233"/>
                <a:gd name="connsiteY0" fmla="*/ 1902030 h 2283030"/>
                <a:gd name="connsiteX1" fmla="*/ 0 w 385233"/>
                <a:gd name="connsiteY1" fmla="*/ 2283030 h 2283030"/>
                <a:gd name="connsiteX2" fmla="*/ 0 w 385233"/>
                <a:gd name="connsiteY2" fmla="*/ 31320 h 2283030"/>
                <a:gd name="connsiteX3" fmla="*/ 11430 w 385233"/>
                <a:gd name="connsiteY3" fmla="*/ 2745 h 2283030"/>
                <a:gd name="connsiteX4" fmla="*/ 60960 w 385233"/>
                <a:gd name="connsiteY4" fmla="*/ 10365 h 2283030"/>
                <a:gd name="connsiteX5" fmla="*/ 350520 w 385233"/>
                <a:gd name="connsiteY5" fmla="*/ 254205 h 2283030"/>
                <a:gd name="connsiteX6" fmla="*/ 381000 w 385233"/>
                <a:gd name="connsiteY6" fmla="*/ 294210 h 2283030"/>
                <a:gd name="connsiteX7" fmla="*/ 381000 w 385233"/>
                <a:gd name="connsiteY7" fmla="*/ 343740 h 2283030"/>
                <a:gd name="connsiteX8" fmla="*/ 381000 w 385233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71475 w 381000"/>
                <a:gd name="connsiteY6" fmla="*/ 29802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2700"/>
                <a:gd name="connsiteY0" fmla="*/ 1902030 h 2283030"/>
                <a:gd name="connsiteX1" fmla="*/ 0 w 382700"/>
                <a:gd name="connsiteY1" fmla="*/ 2283030 h 2283030"/>
                <a:gd name="connsiteX2" fmla="*/ 0 w 382700"/>
                <a:gd name="connsiteY2" fmla="*/ 31320 h 2283030"/>
                <a:gd name="connsiteX3" fmla="*/ 11430 w 382700"/>
                <a:gd name="connsiteY3" fmla="*/ 2745 h 2283030"/>
                <a:gd name="connsiteX4" fmla="*/ 60960 w 382700"/>
                <a:gd name="connsiteY4" fmla="*/ 10365 h 2283030"/>
                <a:gd name="connsiteX5" fmla="*/ 350520 w 382700"/>
                <a:gd name="connsiteY5" fmla="*/ 254205 h 2283030"/>
                <a:gd name="connsiteX6" fmla="*/ 377190 w 382700"/>
                <a:gd name="connsiteY6" fmla="*/ 294210 h 2283030"/>
                <a:gd name="connsiteX7" fmla="*/ 381000 w 382700"/>
                <a:gd name="connsiteY7" fmla="*/ 343740 h 2283030"/>
                <a:gd name="connsiteX8" fmla="*/ 381000 w 382700"/>
                <a:gd name="connsiteY8" fmla="*/ 1902030 h 2283030"/>
                <a:gd name="connsiteX0" fmla="*/ 381000 w 381155"/>
                <a:gd name="connsiteY0" fmla="*/ 1902030 h 2283030"/>
                <a:gd name="connsiteX1" fmla="*/ 0 w 381155"/>
                <a:gd name="connsiteY1" fmla="*/ 2283030 h 2283030"/>
                <a:gd name="connsiteX2" fmla="*/ 0 w 381155"/>
                <a:gd name="connsiteY2" fmla="*/ 31320 h 2283030"/>
                <a:gd name="connsiteX3" fmla="*/ 11430 w 381155"/>
                <a:gd name="connsiteY3" fmla="*/ 2745 h 2283030"/>
                <a:gd name="connsiteX4" fmla="*/ 60960 w 381155"/>
                <a:gd name="connsiteY4" fmla="*/ 10365 h 2283030"/>
                <a:gd name="connsiteX5" fmla="*/ 350520 w 381155"/>
                <a:gd name="connsiteY5" fmla="*/ 254205 h 2283030"/>
                <a:gd name="connsiteX6" fmla="*/ 373380 w 381155"/>
                <a:gd name="connsiteY6" fmla="*/ 290400 h 2283030"/>
                <a:gd name="connsiteX7" fmla="*/ 381000 w 381155"/>
                <a:gd name="connsiteY7" fmla="*/ 343740 h 2283030"/>
                <a:gd name="connsiteX8" fmla="*/ 381000 w 381155"/>
                <a:gd name="connsiteY8" fmla="*/ 1902030 h 2283030"/>
                <a:gd name="connsiteX0" fmla="*/ 381000 w 381155"/>
                <a:gd name="connsiteY0" fmla="*/ 1905381 h 2286381"/>
                <a:gd name="connsiteX1" fmla="*/ 0 w 381155"/>
                <a:gd name="connsiteY1" fmla="*/ 2286381 h 2286381"/>
                <a:gd name="connsiteX2" fmla="*/ 0 w 381155"/>
                <a:gd name="connsiteY2" fmla="*/ 34671 h 2286381"/>
                <a:gd name="connsiteX3" fmla="*/ 17145 w 381155"/>
                <a:gd name="connsiteY3" fmla="*/ 2286 h 2286381"/>
                <a:gd name="connsiteX4" fmla="*/ 60960 w 381155"/>
                <a:gd name="connsiteY4" fmla="*/ 13716 h 2286381"/>
                <a:gd name="connsiteX5" fmla="*/ 350520 w 381155"/>
                <a:gd name="connsiteY5" fmla="*/ 257556 h 2286381"/>
                <a:gd name="connsiteX6" fmla="*/ 373380 w 381155"/>
                <a:gd name="connsiteY6" fmla="*/ 293751 h 2286381"/>
                <a:gd name="connsiteX7" fmla="*/ 381000 w 381155"/>
                <a:gd name="connsiteY7" fmla="*/ 347091 h 2286381"/>
                <a:gd name="connsiteX8" fmla="*/ 381000 w 381155"/>
                <a:gd name="connsiteY8" fmla="*/ 1905381 h 2286381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1000 w 381155"/>
                <a:gd name="connsiteY0" fmla="*/ 1901641 h 2282641"/>
                <a:gd name="connsiteX1" fmla="*/ 0 w 381155"/>
                <a:gd name="connsiteY1" fmla="*/ 2282641 h 2282641"/>
                <a:gd name="connsiteX2" fmla="*/ 0 w 381155"/>
                <a:gd name="connsiteY2" fmla="*/ 30931 h 2282641"/>
                <a:gd name="connsiteX3" fmla="*/ 15240 w 381155"/>
                <a:gd name="connsiteY3" fmla="*/ 451 h 2282641"/>
                <a:gd name="connsiteX4" fmla="*/ 60960 w 381155"/>
                <a:gd name="connsiteY4" fmla="*/ 9976 h 2282641"/>
                <a:gd name="connsiteX5" fmla="*/ 350520 w 381155"/>
                <a:gd name="connsiteY5" fmla="*/ 253816 h 2282641"/>
                <a:gd name="connsiteX6" fmla="*/ 373380 w 381155"/>
                <a:gd name="connsiteY6" fmla="*/ 290011 h 2282641"/>
                <a:gd name="connsiteX7" fmla="*/ 381000 w 381155"/>
                <a:gd name="connsiteY7" fmla="*/ 343351 h 2282641"/>
                <a:gd name="connsiteX8" fmla="*/ 381000 w 381155"/>
                <a:gd name="connsiteY8" fmla="*/ 1901641 h 2282641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64795 w 381155"/>
                <a:gd name="connsiteY5" fmla="*/ 74592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4913 w 381155"/>
                <a:gd name="connsiteY5" fmla="*/ 74592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344653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2073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763 h 2283763"/>
                <a:gd name="connsiteX1" fmla="*/ 0 w 381000"/>
                <a:gd name="connsiteY1" fmla="*/ 2283763 h 2283763"/>
                <a:gd name="connsiteX2" fmla="*/ 0 w 381000"/>
                <a:gd name="connsiteY2" fmla="*/ 46306 h 2283763"/>
                <a:gd name="connsiteX3" fmla="*/ 20730 w 381000"/>
                <a:gd name="connsiteY3" fmla="*/ 1573 h 2283763"/>
                <a:gd name="connsiteX4" fmla="*/ 60960 w 381000"/>
                <a:gd name="connsiteY4" fmla="*/ 11098 h 2283763"/>
                <a:gd name="connsiteX5" fmla="*/ 354913 w 381000"/>
                <a:gd name="connsiteY5" fmla="*/ 74412 h 2283763"/>
                <a:gd name="connsiteX6" fmla="*/ 370086 w 381000"/>
                <a:gd name="connsiteY6" fmla="*/ 98731 h 2283763"/>
                <a:gd name="connsiteX7" fmla="*/ 381000 w 381000"/>
                <a:gd name="connsiteY7" fmla="*/ 159197 h 2283763"/>
                <a:gd name="connsiteX8" fmla="*/ 381000 w 381000"/>
                <a:gd name="connsiteY8" fmla="*/ 1902763 h 2283763"/>
                <a:gd name="connsiteX0" fmla="*/ 381000 w 381000"/>
                <a:gd name="connsiteY0" fmla="*/ 1900645 h 2281645"/>
                <a:gd name="connsiteX1" fmla="*/ 0 w 381000"/>
                <a:gd name="connsiteY1" fmla="*/ 2281645 h 2281645"/>
                <a:gd name="connsiteX2" fmla="*/ 0 w 381000"/>
                <a:gd name="connsiteY2" fmla="*/ 44188 h 2281645"/>
                <a:gd name="connsiteX3" fmla="*/ 5357 w 381000"/>
                <a:gd name="connsiteY3" fmla="*/ 1831 h 2281645"/>
                <a:gd name="connsiteX4" fmla="*/ 60960 w 381000"/>
                <a:gd name="connsiteY4" fmla="*/ 8980 h 2281645"/>
                <a:gd name="connsiteX5" fmla="*/ 354913 w 381000"/>
                <a:gd name="connsiteY5" fmla="*/ 72294 h 2281645"/>
                <a:gd name="connsiteX6" fmla="*/ 370086 w 381000"/>
                <a:gd name="connsiteY6" fmla="*/ 96613 h 2281645"/>
                <a:gd name="connsiteX7" fmla="*/ 381000 w 381000"/>
                <a:gd name="connsiteY7" fmla="*/ 157079 h 2281645"/>
                <a:gd name="connsiteX8" fmla="*/ 381000 w 381000"/>
                <a:gd name="connsiteY8" fmla="*/ 1900645 h 2281645"/>
                <a:gd name="connsiteX0" fmla="*/ 381000 w 381000"/>
                <a:gd name="connsiteY0" fmla="*/ 1902808 h 2283808"/>
                <a:gd name="connsiteX1" fmla="*/ 0 w 381000"/>
                <a:gd name="connsiteY1" fmla="*/ 2283808 h 2283808"/>
                <a:gd name="connsiteX2" fmla="*/ 0 w 381000"/>
                <a:gd name="connsiteY2" fmla="*/ 46351 h 2283808"/>
                <a:gd name="connsiteX3" fmla="*/ 5357 w 381000"/>
                <a:gd name="connsiteY3" fmla="*/ 3994 h 2283808"/>
                <a:gd name="connsiteX4" fmla="*/ 60960 w 381000"/>
                <a:gd name="connsiteY4" fmla="*/ 11143 h 2283808"/>
                <a:gd name="connsiteX5" fmla="*/ 354913 w 381000"/>
                <a:gd name="connsiteY5" fmla="*/ 74457 h 2283808"/>
                <a:gd name="connsiteX6" fmla="*/ 370086 w 381000"/>
                <a:gd name="connsiteY6" fmla="*/ 98776 h 2283808"/>
                <a:gd name="connsiteX7" fmla="*/ 381000 w 381000"/>
                <a:gd name="connsiteY7" fmla="*/ 159242 h 2283808"/>
                <a:gd name="connsiteX8" fmla="*/ 381000 w 381000"/>
                <a:gd name="connsiteY8" fmla="*/ 1902808 h 2283808"/>
                <a:gd name="connsiteX0" fmla="*/ 381000 w 381000"/>
                <a:gd name="connsiteY0" fmla="*/ 1899055 h 2280055"/>
                <a:gd name="connsiteX1" fmla="*/ 0 w 381000"/>
                <a:gd name="connsiteY1" fmla="*/ 2280055 h 2280055"/>
                <a:gd name="connsiteX2" fmla="*/ 0 w 381000"/>
                <a:gd name="connsiteY2" fmla="*/ 42598 h 2280055"/>
                <a:gd name="connsiteX3" fmla="*/ 2063 w 381000"/>
                <a:gd name="connsiteY3" fmla="*/ 4991 h 2280055"/>
                <a:gd name="connsiteX4" fmla="*/ 60960 w 381000"/>
                <a:gd name="connsiteY4" fmla="*/ 7390 h 2280055"/>
                <a:gd name="connsiteX5" fmla="*/ 354913 w 381000"/>
                <a:gd name="connsiteY5" fmla="*/ 70704 h 2280055"/>
                <a:gd name="connsiteX6" fmla="*/ 370086 w 381000"/>
                <a:gd name="connsiteY6" fmla="*/ 95023 h 2280055"/>
                <a:gd name="connsiteX7" fmla="*/ 381000 w 381000"/>
                <a:gd name="connsiteY7" fmla="*/ 155489 h 2280055"/>
                <a:gd name="connsiteX8" fmla="*/ 381000 w 381000"/>
                <a:gd name="connsiteY8" fmla="*/ 1899055 h 2280055"/>
                <a:gd name="connsiteX0" fmla="*/ 381549 w 381549"/>
                <a:gd name="connsiteY0" fmla="*/ 1899055 h 2280055"/>
                <a:gd name="connsiteX1" fmla="*/ 549 w 381549"/>
                <a:gd name="connsiteY1" fmla="*/ 2280055 h 2280055"/>
                <a:gd name="connsiteX2" fmla="*/ 549 w 381549"/>
                <a:gd name="connsiteY2" fmla="*/ 42598 h 2280055"/>
                <a:gd name="connsiteX3" fmla="*/ 2612 w 381549"/>
                <a:gd name="connsiteY3" fmla="*/ 4991 h 2280055"/>
                <a:gd name="connsiteX4" fmla="*/ 61509 w 381549"/>
                <a:gd name="connsiteY4" fmla="*/ 7390 h 2280055"/>
                <a:gd name="connsiteX5" fmla="*/ 355462 w 381549"/>
                <a:gd name="connsiteY5" fmla="*/ 70704 h 2280055"/>
                <a:gd name="connsiteX6" fmla="*/ 370635 w 381549"/>
                <a:gd name="connsiteY6" fmla="*/ 95023 h 2280055"/>
                <a:gd name="connsiteX7" fmla="*/ 381549 w 381549"/>
                <a:gd name="connsiteY7" fmla="*/ 155489 h 2280055"/>
                <a:gd name="connsiteX8" fmla="*/ 381549 w 381549"/>
                <a:gd name="connsiteY8" fmla="*/ 1899055 h 2280055"/>
                <a:gd name="connsiteX0" fmla="*/ 381549 w 381549"/>
                <a:gd name="connsiteY0" fmla="*/ 2093832 h 2280055"/>
                <a:gd name="connsiteX1" fmla="*/ 549 w 381549"/>
                <a:gd name="connsiteY1" fmla="*/ 2280055 h 2280055"/>
                <a:gd name="connsiteX2" fmla="*/ 549 w 381549"/>
                <a:gd name="connsiteY2" fmla="*/ 42598 h 2280055"/>
                <a:gd name="connsiteX3" fmla="*/ 2612 w 381549"/>
                <a:gd name="connsiteY3" fmla="*/ 4991 h 2280055"/>
                <a:gd name="connsiteX4" fmla="*/ 61509 w 381549"/>
                <a:gd name="connsiteY4" fmla="*/ 7390 h 2280055"/>
                <a:gd name="connsiteX5" fmla="*/ 355462 w 381549"/>
                <a:gd name="connsiteY5" fmla="*/ 70704 h 2280055"/>
                <a:gd name="connsiteX6" fmla="*/ 370635 w 381549"/>
                <a:gd name="connsiteY6" fmla="*/ 95023 h 2280055"/>
                <a:gd name="connsiteX7" fmla="*/ 381549 w 381549"/>
                <a:gd name="connsiteY7" fmla="*/ 155489 h 2280055"/>
                <a:gd name="connsiteX8" fmla="*/ 381549 w 381549"/>
                <a:gd name="connsiteY8" fmla="*/ 2093832 h 2280055"/>
                <a:gd name="connsiteX0" fmla="*/ 383943 w 383943"/>
                <a:gd name="connsiteY0" fmla="*/ 2092150 h 2278373"/>
                <a:gd name="connsiteX1" fmla="*/ 2943 w 383943"/>
                <a:gd name="connsiteY1" fmla="*/ 2278373 h 2278373"/>
                <a:gd name="connsiteX2" fmla="*/ 2943 w 383943"/>
                <a:gd name="connsiteY2" fmla="*/ 40916 h 2278373"/>
                <a:gd name="connsiteX3" fmla="*/ 1712 w 383943"/>
                <a:gd name="connsiteY3" fmla="*/ 5685 h 2278373"/>
                <a:gd name="connsiteX4" fmla="*/ 63903 w 383943"/>
                <a:gd name="connsiteY4" fmla="*/ 5708 h 2278373"/>
                <a:gd name="connsiteX5" fmla="*/ 357856 w 383943"/>
                <a:gd name="connsiteY5" fmla="*/ 69022 h 2278373"/>
                <a:gd name="connsiteX6" fmla="*/ 373029 w 383943"/>
                <a:gd name="connsiteY6" fmla="*/ 93341 h 2278373"/>
                <a:gd name="connsiteX7" fmla="*/ 383943 w 383943"/>
                <a:gd name="connsiteY7" fmla="*/ 153807 h 2278373"/>
                <a:gd name="connsiteX8" fmla="*/ 383943 w 383943"/>
                <a:gd name="connsiteY8" fmla="*/ 2092150 h 2278373"/>
                <a:gd name="connsiteX0" fmla="*/ 381000 w 381000"/>
                <a:gd name="connsiteY0" fmla="*/ 2230367 h 2416590"/>
                <a:gd name="connsiteX1" fmla="*/ 0 w 381000"/>
                <a:gd name="connsiteY1" fmla="*/ 2416590 h 2416590"/>
                <a:gd name="connsiteX2" fmla="*/ 0 w 381000"/>
                <a:gd name="connsiteY2" fmla="*/ 179133 h 2416590"/>
                <a:gd name="connsiteX3" fmla="*/ 60960 w 381000"/>
                <a:gd name="connsiteY3" fmla="*/ 143925 h 2416590"/>
                <a:gd name="connsiteX4" fmla="*/ 354913 w 381000"/>
                <a:gd name="connsiteY4" fmla="*/ 207239 h 2416590"/>
                <a:gd name="connsiteX5" fmla="*/ 370086 w 381000"/>
                <a:gd name="connsiteY5" fmla="*/ 231558 h 2416590"/>
                <a:gd name="connsiteX6" fmla="*/ 381000 w 381000"/>
                <a:gd name="connsiteY6" fmla="*/ 292024 h 2416590"/>
                <a:gd name="connsiteX7" fmla="*/ 381000 w 381000"/>
                <a:gd name="connsiteY7" fmla="*/ 2230367 h 2416590"/>
                <a:gd name="connsiteX0" fmla="*/ 411618 w 411618"/>
                <a:gd name="connsiteY0" fmla="*/ 2230367 h 2416590"/>
                <a:gd name="connsiteX1" fmla="*/ 30618 w 411618"/>
                <a:gd name="connsiteY1" fmla="*/ 2416590 h 2416590"/>
                <a:gd name="connsiteX2" fmla="*/ 30618 w 411618"/>
                <a:gd name="connsiteY2" fmla="*/ 179133 h 2416590"/>
                <a:gd name="connsiteX3" fmla="*/ 91578 w 411618"/>
                <a:gd name="connsiteY3" fmla="*/ 143925 h 2416590"/>
                <a:gd name="connsiteX4" fmla="*/ 385531 w 411618"/>
                <a:gd name="connsiteY4" fmla="*/ 207239 h 2416590"/>
                <a:gd name="connsiteX5" fmla="*/ 400704 w 411618"/>
                <a:gd name="connsiteY5" fmla="*/ 231558 h 2416590"/>
                <a:gd name="connsiteX6" fmla="*/ 411618 w 411618"/>
                <a:gd name="connsiteY6" fmla="*/ 292024 h 2416590"/>
                <a:gd name="connsiteX7" fmla="*/ 411618 w 411618"/>
                <a:gd name="connsiteY7" fmla="*/ 2230367 h 2416590"/>
                <a:gd name="connsiteX0" fmla="*/ 381000 w 381000"/>
                <a:gd name="connsiteY0" fmla="*/ 2230367 h 2416590"/>
                <a:gd name="connsiteX1" fmla="*/ 0 w 381000"/>
                <a:gd name="connsiteY1" fmla="*/ 2416590 h 2416590"/>
                <a:gd name="connsiteX2" fmla="*/ 0 w 381000"/>
                <a:gd name="connsiteY2" fmla="*/ 179133 h 2416590"/>
                <a:gd name="connsiteX3" fmla="*/ 60960 w 381000"/>
                <a:gd name="connsiteY3" fmla="*/ 143925 h 2416590"/>
                <a:gd name="connsiteX4" fmla="*/ 354913 w 381000"/>
                <a:gd name="connsiteY4" fmla="*/ 207239 h 2416590"/>
                <a:gd name="connsiteX5" fmla="*/ 370086 w 381000"/>
                <a:gd name="connsiteY5" fmla="*/ 231558 h 2416590"/>
                <a:gd name="connsiteX6" fmla="*/ 381000 w 381000"/>
                <a:gd name="connsiteY6" fmla="*/ 292024 h 2416590"/>
                <a:gd name="connsiteX7" fmla="*/ 381000 w 381000"/>
                <a:gd name="connsiteY7" fmla="*/ 2230367 h 2416590"/>
                <a:gd name="connsiteX0" fmla="*/ 381000 w 381000"/>
                <a:gd name="connsiteY0" fmla="*/ 2254393 h 2440616"/>
                <a:gd name="connsiteX1" fmla="*/ 0 w 381000"/>
                <a:gd name="connsiteY1" fmla="*/ 2440616 h 2440616"/>
                <a:gd name="connsiteX2" fmla="*/ 0 w 381000"/>
                <a:gd name="connsiteY2" fmla="*/ 169904 h 2440616"/>
                <a:gd name="connsiteX3" fmla="*/ 60960 w 381000"/>
                <a:gd name="connsiteY3" fmla="*/ 167951 h 2440616"/>
                <a:gd name="connsiteX4" fmla="*/ 354913 w 381000"/>
                <a:gd name="connsiteY4" fmla="*/ 231265 h 2440616"/>
                <a:gd name="connsiteX5" fmla="*/ 370086 w 381000"/>
                <a:gd name="connsiteY5" fmla="*/ 255584 h 2440616"/>
                <a:gd name="connsiteX6" fmla="*/ 381000 w 381000"/>
                <a:gd name="connsiteY6" fmla="*/ 316050 h 2440616"/>
                <a:gd name="connsiteX7" fmla="*/ 381000 w 381000"/>
                <a:gd name="connsiteY7" fmla="*/ 2254393 h 2440616"/>
                <a:gd name="connsiteX0" fmla="*/ 381000 w 381000"/>
                <a:gd name="connsiteY0" fmla="*/ 2087999 h 2274222"/>
                <a:gd name="connsiteX1" fmla="*/ 0 w 381000"/>
                <a:gd name="connsiteY1" fmla="*/ 2274222 h 2274222"/>
                <a:gd name="connsiteX2" fmla="*/ 0 w 381000"/>
                <a:gd name="connsiteY2" fmla="*/ 3510 h 2274222"/>
                <a:gd name="connsiteX3" fmla="*/ 60960 w 381000"/>
                <a:gd name="connsiteY3" fmla="*/ 1557 h 2274222"/>
                <a:gd name="connsiteX4" fmla="*/ 354913 w 381000"/>
                <a:gd name="connsiteY4" fmla="*/ 64871 h 2274222"/>
                <a:gd name="connsiteX5" fmla="*/ 370086 w 381000"/>
                <a:gd name="connsiteY5" fmla="*/ 89190 h 2274222"/>
                <a:gd name="connsiteX6" fmla="*/ 381000 w 381000"/>
                <a:gd name="connsiteY6" fmla="*/ 149656 h 2274222"/>
                <a:gd name="connsiteX7" fmla="*/ 381000 w 381000"/>
                <a:gd name="connsiteY7" fmla="*/ 2087999 h 2274222"/>
                <a:gd name="connsiteX0" fmla="*/ 381000 w 381000"/>
                <a:gd name="connsiteY0" fmla="*/ 2236360 h 2422583"/>
                <a:gd name="connsiteX1" fmla="*/ 0 w 381000"/>
                <a:gd name="connsiteY1" fmla="*/ 2422583 h 2422583"/>
                <a:gd name="connsiteX2" fmla="*/ 0 w 381000"/>
                <a:gd name="connsiteY2" fmla="*/ 151871 h 2422583"/>
                <a:gd name="connsiteX3" fmla="*/ 354913 w 381000"/>
                <a:gd name="connsiteY3" fmla="*/ 213232 h 2422583"/>
                <a:gd name="connsiteX4" fmla="*/ 370086 w 381000"/>
                <a:gd name="connsiteY4" fmla="*/ 237551 h 2422583"/>
                <a:gd name="connsiteX5" fmla="*/ 381000 w 381000"/>
                <a:gd name="connsiteY5" fmla="*/ 298017 h 2422583"/>
                <a:gd name="connsiteX6" fmla="*/ 381000 w 381000"/>
                <a:gd name="connsiteY6" fmla="*/ 2236360 h 2422583"/>
                <a:gd name="connsiteX0" fmla="*/ 381000 w 381000"/>
                <a:gd name="connsiteY0" fmla="*/ 2084489 h 2270712"/>
                <a:gd name="connsiteX1" fmla="*/ 0 w 381000"/>
                <a:gd name="connsiteY1" fmla="*/ 2270712 h 2270712"/>
                <a:gd name="connsiteX2" fmla="*/ 0 w 381000"/>
                <a:gd name="connsiteY2" fmla="*/ 0 h 2270712"/>
                <a:gd name="connsiteX3" fmla="*/ 354913 w 381000"/>
                <a:gd name="connsiteY3" fmla="*/ 61361 h 2270712"/>
                <a:gd name="connsiteX4" fmla="*/ 370086 w 381000"/>
                <a:gd name="connsiteY4" fmla="*/ 85680 h 2270712"/>
                <a:gd name="connsiteX5" fmla="*/ 381000 w 381000"/>
                <a:gd name="connsiteY5" fmla="*/ 146146 h 2270712"/>
                <a:gd name="connsiteX6" fmla="*/ 381000 w 381000"/>
                <a:gd name="connsiteY6" fmla="*/ 2084489 h 22707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81000" h="2270712">
                  <a:moveTo>
                    <a:pt x="381000" y="2084489"/>
                  </a:moveTo>
                  <a:lnTo>
                    <a:pt x="0" y="2270712"/>
                  </a:lnTo>
                  <a:lnTo>
                    <a:pt x="0" y="0"/>
                  </a:lnTo>
                  <a:lnTo>
                    <a:pt x="354913" y="61361"/>
                  </a:lnTo>
                  <a:cubicBezTo>
                    <a:pt x="365073" y="74696"/>
                    <a:pt x="361831" y="59010"/>
                    <a:pt x="370086" y="85680"/>
                  </a:cubicBezTo>
                  <a:cubicBezTo>
                    <a:pt x="379611" y="107905"/>
                    <a:pt x="381000" y="129636"/>
                    <a:pt x="381000" y="146146"/>
                  </a:cubicBezTo>
                  <a:lnTo>
                    <a:pt x="381000" y="2084489"/>
                  </a:lnTo>
                  <a:close/>
                </a:path>
              </a:pathLst>
            </a:custGeom>
            <a:gradFill>
              <a:gsLst>
                <a:gs pos="0">
                  <a:srgbClr val="663300"/>
                </a:gs>
                <a:gs pos="100000">
                  <a:srgbClr val="993300"/>
                </a:gs>
              </a:gsLst>
              <a:lin ang="18900000" scaled="1"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1" name="片側の 2 つの角を丸めた四角形 240"/>
            <p:cNvSpPr/>
            <p:nvPr/>
          </p:nvSpPr>
          <p:spPr bwMode="auto">
            <a:xfrm rot="5400000" flipH="1">
              <a:off x="4265188" y="1491583"/>
              <a:ext cx="1828775" cy="8286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8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8" name="円/楕円 220"/>
            <p:cNvSpPr/>
            <p:nvPr/>
          </p:nvSpPr>
          <p:spPr bwMode="auto">
            <a:xfrm>
              <a:off x="4935464" y="1457199"/>
              <a:ext cx="168048" cy="151636"/>
            </a:xfrm>
            <a:custGeom>
              <a:avLst/>
              <a:gdLst>
                <a:gd name="connsiteX0" fmla="*/ 0 w 112390"/>
                <a:gd name="connsiteY0" fmla="*/ 75815 h 151630"/>
                <a:gd name="connsiteX1" fmla="*/ 56195 w 112390"/>
                <a:gd name="connsiteY1" fmla="*/ 0 h 151630"/>
                <a:gd name="connsiteX2" fmla="*/ 112390 w 112390"/>
                <a:gd name="connsiteY2" fmla="*/ 75815 h 151630"/>
                <a:gd name="connsiteX3" fmla="*/ 56195 w 112390"/>
                <a:gd name="connsiteY3" fmla="*/ 151630 h 151630"/>
                <a:gd name="connsiteX4" fmla="*/ 0 w 112390"/>
                <a:gd name="connsiteY4" fmla="*/ 75815 h 151630"/>
                <a:gd name="connsiteX0" fmla="*/ 0 w 131440"/>
                <a:gd name="connsiteY0" fmla="*/ 75817 h 151634"/>
                <a:gd name="connsiteX1" fmla="*/ 56195 w 131440"/>
                <a:gd name="connsiteY1" fmla="*/ 2 h 151634"/>
                <a:gd name="connsiteX2" fmla="*/ 131440 w 131440"/>
                <a:gd name="connsiteY2" fmla="*/ 77722 h 151634"/>
                <a:gd name="connsiteX3" fmla="*/ 56195 w 131440"/>
                <a:gd name="connsiteY3" fmla="*/ 151632 h 151634"/>
                <a:gd name="connsiteX4" fmla="*/ 0 w 131440"/>
                <a:gd name="connsiteY4" fmla="*/ 75817 h 151634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440" h="151636">
                  <a:moveTo>
                    <a:pt x="0" y="75817"/>
                  </a:moveTo>
                  <a:cubicBezTo>
                    <a:pt x="0" y="33946"/>
                    <a:pt x="26668" y="-316"/>
                    <a:pt x="56195" y="2"/>
                  </a:cubicBezTo>
                  <a:cubicBezTo>
                    <a:pt x="85722" y="320"/>
                    <a:pt x="131440" y="18706"/>
                    <a:pt x="131440" y="77722"/>
                  </a:cubicBezTo>
                  <a:cubicBezTo>
                    <a:pt x="131440" y="136738"/>
                    <a:pt x="87627" y="151950"/>
                    <a:pt x="56195" y="151632"/>
                  </a:cubicBezTo>
                  <a:cubicBezTo>
                    <a:pt x="24763" y="151314"/>
                    <a:pt x="0" y="117688"/>
                    <a:pt x="0" y="7581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9" name="円/楕円 238"/>
            <p:cNvSpPr/>
            <p:nvPr/>
          </p:nvSpPr>
          <p:spPr bwMode="auto">
            <a:xfrm>
              <a:off x="4967873" y="1483106"/>
              <a:ext cx="58453" cy="99821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54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6" name="グループ化 15"/>
          <p:cNvGrpSpPr/>
          <p:nvPr/>
        </p:nvGrpSpPr>
        <p:grpSpPr>
          <a:xfrm>
            <a:off x="6156818" y="599626"/>
            <a:ext cx="1473429" cy="1847779"/>
            <a:chOff x="6156818" y="599626"/>
            <a:chExt cx="1473429" cy="1847779"/>
          </a:xfrm>
        </p:grpSpPr>
        <p:sp>
          <p:nvSpPr>
            <p:cNvPr id="253" name="片側の 2 つの角を丸めた四角形 252"/>
            <p:cNvSpPr/>
            <p:nvPr/>
          </p:nvSpPr>
          <p:spPr bwMode="auto">
            <a:xfrm>
              <a:off x="6287916" y="599626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4" name="片側の 2 つの角を丸めた四角形 253"/>
            <p:cNvSpPr/>
            <p:nvPr/>
          </p:nvSpPr>
          <p:spPr bwMode="auto">
            <a:xfrm>
              <a:off x="6376694" y="678052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5" name="台形 254"/>
            <p:cNvSpPr/>
            <p:nvPr/>
          </p:nvSpPr>
          <p:spPr bwMode="auto">
            <a:xfrm>
              <a:off x="6156818" y="2300055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1" name="フリーフォーム 250"/>
            <p:cNvSpPr/>
            <p:nvPr/>
          </p:nvSpPr>
          <p:spPr bwMode="auto">
            <a:xfrm flipH="1">
              <a:off x="6376960" y="626308"/>
              <a:ext cx="662409" cy="1821092"/>
            </a:xfrm>
            <a:custGeom>
              <a:avLst/>
              <a:gdLst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8620 w 388620"/>
                <a:gd name="connsiteY4" fmla="*/ 1874520 h 2301240"/>
                <a:gd name="connsiteX5" fmla="*/ 381000 w 388620"/>
                <a:gd name="connsiteY5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1000 w 388620"/>
                <a:gd name="connsiteY4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297180 h 2301240"/>
                <a:gd name="connsiteX4" fmla="*/ 381000 w 38862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381000 w 381000"/>
                <a:gd name="connsiteY3" fmla="*/ 312420 h 2301240"/>
                <a:gd name="connsiteX4" fmla="*/ 381000 w 38100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41910 w 381000"/>
                <a:gd name="connsiteY3" fmla="*/ 22860 h 2301240"/>
                <a:gd name="connsiteX4" fmla="*/ 381000 w 381000"/>
                <a:gd name="connsiteY4" fmla="*/ 312420 h 2301240"/>
                <a:gd name="connsiteX5" fmla="*/ 381000 w 381000"/>
                <a:gd name="connsiteY5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49530 h 2301240"/>
                <a:gd name="connsiteX3" fmla="*/ 0 w 381000"/>
                <a:gd name="connsiteY3" fmla="*/ 0 h 2301240"/>
                <a:gd name="connsiteX4" fmla="*/ 41910 w 381000"/>
                <a:gd name="connsiteY4" fmla="*/ 22860 h 2301240"/>
                <a:gd name="connsiteX5" fmla="*/ 381000 w 381000"/>
                <a:gd name="connsiteY5" fmla="*/ 312420 h 2301240"/>
                <a:gd name="connsiteX6" fmla="*/ 381000 w 381000"/>
                <a:gd name="connsiteY6" fmla="*/ 1920240 h 2301240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9400 h 2290400"/>
                <a:gd name="connsiteX1" fmla="*/ 0 w 381000"/>
                <a:gd name="connsiteY1" fmla="*/ 2290400 h 2290400"/>
                <a:gd name="connsiteX2" fmla="*/ 0 w 381000"/>
                <a:gd name="connsiteY2" fmla="*/ 38690 h 2290400"/>
                <a:gd name="connsiteX3" fmla="*/ 11430 w 381000"/>
                <a:gd name="connsiteY3" fmla="*/ 2495 h 2290400"/>
                <a:gd name="connsiteX4" fmla="*/ 41910 w 381000"/>
                <a:gd name="connsiteY4" fmla="*/ 12020 h 2290400"/>
                <a:gd name="connsiteX5" fmla="*/ 381000 w 381000"/>
                <a:gd name="connsiteY5" fmla="*/ 301580 h 2290400"/>
                <a:gd name="connsiteX6" fmla="*/ 381000 w 381000"/>
                <a:gd name="connsiteY6" fmla="*/ 1909400 h 229040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81000 w 381000"/>
                <a:gd name="connsiteY5" fmla="*/ 295350 h 2284170"/>
                <a:gd name="connsiteX6" fmla="*/ 381000 w 381000"/>
                <a:gd name="connsiteY6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25830 h 2284170"/>
                <a:gd name="connsiteX8" fmla="*/ 381000 w 381000"/>
                <a:gd name="connsiteY8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44880 h 2284170"/>
                <a:gd name="connsiteX8" fmla="*/ 381000 w 381000"/>
                <a:gd name="connsiteY8" fmla="*/ 1903170 h 228417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2425 w 381000"/>
                <a:gd name="connsiteY5" fmla="*/ 271350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5233"/>
                <a:gd name="connsiteY0" fmla="*/ 1902030 h 2283030"/>
                <a:gd name="connsiteX1" fmla="*/ 0 w 385233"/>
                <a:gd name="connsiteY1" fmla="*/ 2283030 h 2283030"/>
                <a:gd name="connsiteX2" fmla="*/ 0 w 385233"/>
                <a:gd name="connsiteY2" fmla="*/ 31320 h 2283030"/>
                <a:gd name="connsiteX3" fmla="*/ 11430 w 385233"/>
                <a:gd name="connsiteY3" fmla="*/ 2745 h 2283030"/>
                <a:gd name="connsiteX4" fmla="*/ 60960 w 385233"/>
                <a:gd name="connsiteY4" fmla="*/ 10365 h 2283030"/>
                <a:gd name="connsiteX5" fmla="*/ 350520 w 385233"/>
                <a:gd name="connsiteY5" fmla="*/ 254205 h 2283030"/>
                <a:gd name="connsiteX6" fmla="*/ 381000 w 385233"/>
                <a:gd name="connsiteY6" fmla="*/ 294210 h 2283030"/>
                <a:gd name="connsiteX7" fmla="*/ 381000 w 385233"/>
                <a:gd name="connsiteY7" fmla="*/ 343740 h 2283030"/>
                <a:gd name="connsiteX8" fmla="*/ 381000 w 385233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71475 w 381000"/>
                <a:gd name="connsiteY6" fmla="*/ 29802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2700"/>
                <a:gd name="connsiteY0" fmla="*/ 1902030 h 2283030"/>
                <a:gd name="connsiteX1" fmla="*/ 0 w 382700"/>
                <a:gd name="connsiteY1" fmla="*/ 2283030 h 2283030"/>
                <a:gd name="connsiteX2" fmla="*/ 0 w 382700"/>
                <a:gd name="connsiteY2" fmla="*/ 31320 h 2283030"/>
                <a:gd name="connsiteX3" fmla="*/ 11430 w 382700"/>
                <a:gd name="connsiteY3" fmla="*/ 2745 h 2283030"/>
                <a:gd name="connsiteX4" fmla="*/ 60960 w 382700"/>
                <a:gd name="connsiteY4" fmla="*/ 10365 h 2283030"/>
                <a:gd name="connsiteX5" fmla="*/ 350520 w 382700"/>
                <a:gd name="connsiteY5" fmla="*/ 254205 h 2283030"/>
                <a:gd name="connsiteX6" fmla="*/ 377190 w 382700"/>
                <a:gd name="connsiteY6" fmla="*/ 294210 h 2283030"/>
                <a:gd name="connsiteX7" fmla="*/ 381000 w 382700"/>
                <a:gd name="connsiteY7" fmla="*/ 343740 h 2283030"/>
                <a:gd name="connsiteX8" fmla="*/ 381000 w 382700"/>
                <a:gd name="connsiteY8" fmla="*/ 1902030 h 2283030"/>
                <a:gd name="connsiteX0" fmla="*/ 381000 w 381155"/>
                <a:gd name="connsiteY0" fmla="*/ 1902030 h 2283030"/>
                <a:gd name="connsiteX1" fmla="*/ 0 w 381155"/>
                <a:gd name="connsiteY1" fmla="*/ 2283030 h 2283030"/>
                <a:gd name="connsiteX2" fmla="*/ 0 w 381155"/>
                <a:gd name="connsiteY2" fmla="*/ 31320 h 2283030"/>
                <a:gd name="connsiteX3" fmla="*/ 11430 w 381155"/>
                <a:gd name="connsiteY3" fmla="*/ 2745 h 2283030"/>
                <a:gd name="connsiteX4" fmla="*/ 60960 w 381155"/>
                <a:gd name="connsiteY4" fmla="*/ 10365 h 2283030"/>
                <a:gd name="connsiteX5" fmla="*/ 350520 w 381155"/>
                <a:gd name="connsiteY5" fmla="*/ 254205 h 2283030"/>
                <a:gd name="connsiteX6" fmla="*/ 373380 w 381155"/>
                <a:gd name="connsiteY6" fmla="*/ 290400 h 2283030"/>
                <a:gd name="connsiteX7" fmla="*/ 381000 w 381155"/>
                <a:gd name="connsiteY7" fmla="*/ 343740 h 2283030"/>
                <a:gd name="connsiteX8" fmla="*/ 381000 w 381155"/>
                <a:gd name="connsiteY8" fmla="*/ 1902030 h 2283030"/>
                <a:gd name="connsiteX0" fmla="*/ 381000 w 381155"/>
                <a:gd name="connsiteY0" fmla="*/ 1905381 h 2286381"/>
                <a:gd name="connsiteX1" fmla="*/ 0 w 381155"/>
                <a:gd name="connsiteY1" fmla="*/ 2286381 h 2286381"/>
                <a:gd name="connsiteX2" fmla="*/ 0 w 381155"/>
                <a:gd name="connsiteY2" fmla="*/ 34671 h 2286381"/>
                <a:gd name="connsiteX3" fmla="*/ 17145 w 381155"/>
                <a:gd name="connsiteY3" fmla="*/ 2286 h 2286381"/>
                <a:gd name="connsiteX4" fmla="*/ 60960 w 381155"/>
                <a:gd name="connsiteY4" fmla="*/ 13716 h 2286381"/>
                <a:gd name="connsiteX5" fmla="*/ 350520 w 381155"/>
                <a:gd name="connsiteY5" fmla="*/ 257556 h 2286381"/>
                <a:gd name="connsiteX6" fmla="*/ 373380 w 381155"/>
                <a:gd name="connsiteY6" fmla="*/ 293751 h 2286381"/>
                <a:gd name="connsiteX7" fmla="*/ 381000 w 381155"/>
                <a:gd name="connsiteY7" fmla="*/ 347091 h 2286381"/>
                <a:gd name="connsiteX8" fmla="*/ 381000 w 381155"/>
                <a:gd name="connsiteY8" fmla="*/ 1905381 h 2286381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1000 w 381155"/>
                <a:gd name="connsiteY0" fmla="*/ 1901641 h 2282641"/>
                <a:gd name="connsiteX1" fmla="*/ 0 w 381155"/>
                <a:gd name="connsiteY1" fmla="*/ 2282641 h 2282641"/>
                <a:gd name="connsiteX2" fmla="*/ 0 w 381155"/>
                <a:gd name="connsiteY2" fmla="*/ 30931 h 2282641"/>
                <a:gd name="connsiteX3" fmla="*/ 15240 w 381155"/>
                <a:gd name="connsiteY3" fmla="*/ 451 h 2282641"/>
                <a:gd name="connsiteX4" fmla="*/ 60960 w 381155"/>
                <a:gd name="connsiteY4" fmla="*/ 9976 h 2282641"/>
                <a:gd name="connsiteX5" fmla="*/ 350520 w 381155"/>
                <a:gd name="connsiteY5" fmla="*/ 253816 h 2282641"/>
                <a:gd name="connsiteX6" fmla="*/ 373380 w 381155"/>
                <a:gd name="connsiteY6" fmla="*/ 290011 h 2282641"/>
                <a:gd name="connsiteX7" fmla="*/ 381000 w 381155"/>
                <a:gd name="connsiteY7" fmla="*/ 343351 h 2282641"/>
                <a:gd name="connsiteX8" fmla="*/ 381000 w 381155"/>
                <a:gd name="connsiteY8" fmla="*/ 1901641 h 2282641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64795 w 381155"/>
                <a:gd name="connsiteY5" fmla="*/ 74592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4913 w 381155"/>
                <a:gd name="connsiteY5" fmla="*/ 74592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344653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2073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763 h 2283763"/>
                <a:gd name="connsiteX1" fmla="*/ 0 w 381000"/>
                <a:gd name="connsiteY1" fmla="*/ 2283763 h 2283763"/>
                <a:gd name="connsiteX2" fmla="*/ 0 w 381000"/>
                <a:gd name="connsiteY2" fmla="*/ 46306 h 2283763"/>
                <a:gd name="connsiteX3" fmla="*/ 20730 w 381000"/>
                <a:gd name="connsiteY3" fmla="*/ 1573 h 2283763"/>
                <a:gd name="connsiteX4" fmla="*/ 60960 w 381000"/>
                <a:gd name="connsiteY4" fmla="*/ 11098 h 2283763"/>
                <a:gd name="connsiteX5" fmla="*/ 354913 w 381000"/>
                <a:gd name="connsiteY5" fmla="*/ 74412 h 2283763"/>
                <a:gd name="connsiteX6" fmla="*/ 370086 w 381000"/>
                <a:gd name="connsiteY6" fmla="*/ 98731 h 2283763"/>
                <a:gd name="connsiteX7" fmla="*/ 381000 w 381000"/>
                <a:gd name="connsiteY7" fmla="*/ 159197 h 2283763"/>
                <a:gd name="connsiteX8" fmla="*/ 381000 w 381000"/>
                <a:gd name="connsiteY8" fmla="*/ 1902763 h 2283763"/>
                <a:gd name="connsiteX0" fmla="*/ 381000 w 381000"/>
                <a:gd name="connsiteY0" fmla="*/ 1900645 h 2281645"/>
                <a:gd name="connsiteX1" fmla="*/ 0 w 381000"/>
                <a:gd name="connsiteY1" fmla="*/ 2281645 h 2281645"/>
                <a:gd name="connsiteX2" fmla="*/ 0 w 381000"/>
                <a:gd name="connsiteY2" fmla="*/ 44188 h 2281645"/>
                <a:gd name="connsiteX3" fmla="*/ 5357 w 381000"/>
                <a:gd name="connsiteY3" fmla="*/ 1831 h 2281645"/>
                <a:gd name="connsiteX4" fmla="*/ 60960 w 381000"/>
                <a:gd name="connsiteY4" fmla="*/ 8980 h 2281645"/>
                <a:gd name="connsiteX5" fmla="*/ 354913 w 381000"/>
                <a:gd name="connsiteY5" fmla="*/ 72294 h 2281645"/>
                <a:gd name="connsiteX6" fmla="*/ 370086 w 381000"/>
                <a:gd name="connsiteY6" fmla="*/ 96613 h 2281645"/>
                <a:gd name="connsiteX7" fmla="*/ 381000 w 381000"/>
                <a:gd name="connsiteY7" fmla="*/ 157079 h 2281645"/>
                <a:gd name="connsiteX8" fmla="*/ 381000 w 381000"/>
                <a:gd name="connsiteY8" fmla="*/ 1900645 h 2281645"/>
                <a:gd name="connsiteX0" fmla="*/ 381000 w 381000"/>
                <a:gd name="connsiteY0" fmla="*/ 1902808 h 2283808"/>
                <a:gd name="connsiteX1" fmla="*/ 0 w 381000"/>
                <a:gd name="connsiteY1" fmla="*/ 2283808 h 2283808"/>
                <a:gd name="connsiteX2" fmla="*/ 0 w 381000"/>
                <a:gd name="connsiteY2" fmla="*/ 46351 h 2283808"/>
                <a:gd name="connsiteX3" fmla="*/ 5357 w 381000"/>
                <a:gd name="connsiteY3" fmla="*/ 3994 h 2283808"/>
                <a:gd name="connsiteX4" fmla="*/ 60960 w 381000"/>
                <a:gd name="connsiteY4" fmla="*/ 11143 h 2283808"/>
                <a:gd name="connsiteX5" fmla="*/ 354913 w 381000"/>
                <a:gd name="connsiteY5" fmla="*/ 74457 h 2283808"/>
                <a:gd name="connsiteX6" fmla="*/ 370086 w 381000"/>
                <a:gd name="connsiteY6" fmla="*/ 98776 h 2283808"/>
                <a:gd name="connsiteX7" fmla="*/ 381000 w 381000"/>
                <a:gd name="connsiteY7" fmla="*/ 159242 h 2283808"/>
                <a:gd name="connsiteX8" fmla="*/ 381000 w 381000"/>
                <a:gd name="connsiteY8" fmla="*/ 1902808 h 2283808"/>
                <a:gd name="connsiteX0" fmla="*/ 381000 w 381000"/>
                <a:gd name="connsiteY0" fmla="*/ 1899055 h 2280055"/>
                <a:gd name="connsiteX1" fmla="*/ 0 w 381000"/>
                <a:gd name="connsiteY1" fmla="*/ 2280055 h 2280055"/>
                <a:gd name="connsiteX2" fmla="*/ 0 w 381000"/>
                <a:gd name="connsiteY2" fmla="*/ 42598 h 2280055"/>
                <a:gd name="connsiteX3" fmla="*/ 2063 w 381000"/>
                <a:gd name="connsiteY3" fmla="*/ 4991 h 2280055"/>
                <a:gd name="connsiteX4" fmla="*/ 60960 w 381000"/>
                <a:gd name="connsiteY4" fmla="*/ 7390 h 2280055"/>
                <a:gd name="connsiteX5" fmla="*/ 354913 w 381000"/>
                <a:gd name="connsiteY5" fmla="*/ 70704 h 2280055"/>
                <a:gd name="connsiteX6" fmla="*/ 370086 w 381000"/>
                <a:gd name="connsiteY6" fmla="*/ 95023 h 2280055"/>
                <a:gd name="connsiteX7" fmla="*/ 381000 w 381000"/>
                <a:gd name="connsiteY7" fmla="*/ 155489 h 2280055"/>
                <a:gd name="connsiteX8" fmla="*/ 381000 w 381000"/>
                <a:gd name="connsiteY8" fmla="*/ 1899055 h 2280055"/>
                <a:gd name="connsiteX0" fmla="*/ 381549 w 381549"/>
                <a:gd name="connsiteY0" fmla="*/ 1899055 h 2280055"/>
                <a:gd name="connsiteX1" fmla="*/ 549 w 381549"/>
                <a:gd name="connsiteY1" fmla="*/ 2280055 h 2280055"/>
                <a:gd name="connsiteX2" fmla="*/ 549 w 381549"/>
                <a:gd name="connsiteY2" fmla="*/ 42598 h 2280055"/>
                <a:gd name="connsiteX3" fmla="*/ 2612 w 381549"/>
                <a:gd name="connsiteY3" fmla="*/ 4991 h 2280055"/>
                <a:gd name="connsiteX4" fmla="*/ 61509 w 381549"/>
                <a:gd name="connsiteY4" fmla="*/ 7390 h 2280055"/>
                <a:gd name="connsiteX5" fmla="*/ 355462 w 381549"/>
                <a:gd name="connsiteY5" fmla="*/ 70704 h 2280055"/>
                <a:gd name="connsiteX6" fmla="*/ 370635 w 381549"/>
                <a:gd name="connsiteY6" fmla="*/ 95023 h 2280055"/>
                <a:gd name="connsiteX7" fmla="*/ 381549 w 381549"/>
                <a:gd name="connsiteY7" fmla="*/ 155489 h 2280055"/>
                <a:gd name="connsiteX8" fmla="*/ 381549 w 381549"/>
                <a:gd name="connsiteY8" fmla="*/ 1899055 h 2280055"/>
                <a:gd name="connsiteX0" fmla="*/ 381549 w 381549"/>
                <a:gd name="connsiteY0" fmla="*/ 2093832 h 2280055"/>
                <a:gd name="connsiteX1" fmla="*/ 549 w 381549"/>
                <a:gd name="connsiteY1" fmla="*/ 2280055 h 2280055"/>
                <a:gd name="connsiteX2" fmla="*/ 549 w 381549"/>
                <a:gd name="connsiteY2" fmla="*/ 42598 h 2280055"/>
                <a:gd name="connsiteX3" fmla="*/ 2612 w 381549"/>
                <a:gd name="connsiteY3" fmla="*/ 4991 h 2280055"/>
                <a:gd name="connsiteX4" fmla="*/ 61509 w 381549"/>
                <a:gd name="connsiteY4" fmla="*/ 7390 h 2280055"/>
                <a:gd name="connsiteX5" fmla="*/ 355462 w 381549"/>
                <a:gd name="connsiteY5" fmla="*/ 70704 h 2280055"/>
                <a:gd name="connsiteX6" fmla="*/ 370635 w 381549"/>
                <a:gd name="connsiteY6" fmla="*/ 95023 h 2280055"/>
                <a:gd name="connsiteX7" fmla="*/ 381549 w 381549"/>
                <a:gd name="connsiteY7" fmla="*/ 155489 h 2280055"/>
                <a:gd name="connsiteX8" fmla="*/ 381549 w 381549"/>
                <a:gd name="connsiteY8" fmla="*/ 2093832 h 2280055"/>
                <a:gd name="connsiteX0" fmla="*/ 383943 w 383943"/>
                <a:gd name="connsiteY0" fmla="*/ 2092150 h 2278373"/>
                <a:gd name="connsiteX1" fmla="*/ 2943 w 383943"/>
                <a:gd name="connsiteY1" fmla="*/ 2278373 h 2278373"/>
                <a:gd name="connsiteX2" fmla="*/ 2943 w 383943"/>
                <a:gd name="connsiteY2" fmla="*/ 40916 h 2278373"/>
                <a:gd name="connsiteX3" fmla="*/ 1712 w 383943"/>
                <a:gd name="connsiteY3" fmla="*/ 5685 h 2278373"/>
                <a:gd name="connsiteX4" fmla="*/ 63903 w 383943"/>
                <a:gd name="connsiteY4" fmla="*/ 5708 h 2278373"/>
                <a:gd name="connsiteX5" fmla="*/ 357856 w 383943"/>
                <a:gd name="connsiteY5" fmla="*/ 69022 h 2278373"/>
                <a:gd name="connsiteX6" fmla="*/ 373029 w 383943"/>
                <a:gd name="connsiteY6" fmla="*/ 93341 h 2278373"/>
                <a:gd name="connsiteX7" fmla="*/ 383943 w 383943"/>
                <a:gd name="connsiteY7" fmla="*/ 153807 h 2278373"/>
                <a:gd name="connsiteX8" fmla="*/ 383943 w 383943"/>
                <a:gd name="connsiteY8" fmla="*/ 2092150 h 2278373"/>
                <a:gd name="connsiteX0" fmla="*/ 381000 w 381000"/>
                <a:gd name="connsiteY0" fmla="*/ 2230367 h 2416590"/>
                <a:gd name="connsiteX1" fmla="*/ 0 w 381000"/>
                <a:gd name="connsiteY1" fmla="*/ 2416590 h 2416590"/>
                <a:gd name="connsiteX2" fmla="*/ 0 w 381000"/>
                <a:gd name="connsiteY2" fmla="*/ 179133 h 2416590"/>
                <a:gd name="connsiteX3" fmla="*/ 60960 w 381000"/>
                <a:gd name="connsiteY3" fmla="*/ 143925 h 2416590"/>
                <a:gd name="connsiteX4" fmla="*/ 354913 w 381000"/>
                <a:gd name="connsiteY4" fmla="*/ 207239 h 2416590"/>
                <a:gd name="connsiteX5" fmla="*/ 370086 w 381000"/>
                <a:gd name="connsiteY5" fmla="*/ 231558 h 2416590"/>
                <a:gd name="connsiteX6" fmla="*/ 381000 w 381000"/>
                <a:gd name="connsiteY6" fmla="*/ 292024 h 2416590"/>
                <a:gd name="connsiteX7" fmla="*/ 381000 w 381000"/>
                <a:gd name="connsiteY7" fmla="*/ 2230367 h 2416590"/>
                <a:gd name="connsiteX0" fmla="*/ 411618 w 411618"/>
                <a:gd name="connsiteY0" fmla="*/ 2230367 h 2416590"/>
                <a:gd name="connsiteX1" fmla="*/ 30618 w 411618"/>
                <a:gd name="connsiteY1" fmla="*/ 2416590 h 2416590"/>
                <a:gd name="connsiteX2" fmla="*/ 30618 w 411618"/>
                <a:gd name="connsiteY2" fmla="*/ 179133 h 2416590"/>
                <a:gd name="connsiteX3" fmla="*/ 91578 w 411618"/>
                <a:gd name="connsiteY3" fmla="*/ 143925 h 2416590"/>
                <a:gd name="connsiteX4" fmla="*/ 385531 w 411618"/>
                <a:gd name="connsiteY4" fmla="*/ 207239 h 2416590"/>
                <a:gd name="connsiteX5" fmla="*/ 400704 w 411618"/>
                <a:gd name="connsiteY5" fmla="*/ 231558 h 2416590"/>
                <a:gd name="connsiteX6" fmla="*/ 411618 w 411618"/>
                <a:gd name="connsiteY6" fmla="*/ 292024 h 2416590"/>
                <a:gd name="connsiteX7" fmla="*/ 411618 w 411618"/>
                <a:gd name="connsiteY7" fmla="*/ 2230367 h 2416590"/>
                <a:gd name="connsiteX0" fmla="*/ 381000 w 381000"/>
                <a:gd name="connsiteY0" fmla="*/ 2230367 h 2416590"/>
                <a:gd name="connsiteX1" fmla="*/ 0 w 381000"/>
                <a:gd name="connsiteY1" fmla="*/ 2416590 h 2416590"/>
                <a:gd name="connsiteX2" fmla="*/ 0 w 381000"/>
                <a:gd name="connsiteY2" fmla="*/ 179133 h 2416590"/>
                <a:gd name="connsiteX3" fmla="*/ 60960 w 381000"/>
                <a:gd name="connsiteY3" fmla="*/ 143925 h 2416590"/>
                <a:gd name="connsiteX4" fmla="*/ 354913 w 381000"/>
                <a:gd name="connsiteY4" fmla="*/ 207239 h 2416590"/>
                <a:gd name="connsiteX5" fmla="*/ 370086 w 381000"/>
                <a:gd name="connsiteY5" fmla="*/ 231558 h 2416590"/>
                <a:gd name="connsiteX6" fmla="*/ 381000 w 381000"/>
                <a:gd name="connsiteY6" fmla="*/ 292024 h 2416590"/>
                <a:gd name="connsiteX7" fmla="*/ 381000 w 381000"/>
                <a:gd name="connsiteY7" fmla="*/ 2230367 h 2416590"/>
                <a:gd name="connsiteX0" fmla="*/ 381000 w 381000"/>
                <a:gd name="connsiteY0" fmla="*/ 2254393 h 2440616"/>
                <a:gd name="connsiteX1" fmla="*/ 0 w 381000"/>
                <a:gd name="connsiteY1" fmla="*/ 2440616 h 2440616"/>
                <a:gd name="connsiteX2" fmla="*/ 0 w 381000"/>
                <a:gd name="connsiteY2" fmla="*/ 169904 h 2440616"/>
                <a:gd name="connsiteX3" fmla="*/ 60960 w 381000"/>
                <a:gd name="connsiteY3" fmla="*/ 167951 h 2440616"/>
                <a:gd name="connsiteX4" fmla="*/ 354913 w 381000"/>
                <a:gd name="connsiteY4" fmla="*/ 231265 h 2440616"/>
                <a:gd name="connsiteX5" fmla="*/ 370086 w 381000"/>
                <a:gd name="connsiteY5" fmla="*/ 255584 h 2440616"/>
                <a:gd name="connsiteX6" fmla="*/ 381000 w 381000"/>
                <a:gd name="connsiteY6" fmla="*/ 316050 h 2440616"/>
                <a:gd name="connsiteX7" fmla="*/ 381000 w 381000"/>
                <a:gd name="connsiteY7" fmla="*/ 2254393 h 2440616"/>
                <a:gd name="connsiteX0" fmla="*/ 381000 w 381000"/>
                <a:gd name="connsiteY0" fmla="*/ 2087999 h 2274222"/>
                <a:gd name="connsiteX1" fmla="*/ 0 w 381000"/>
                <a:gd name="connsiteY1" fmla="*/ 2274222 h 2274222"/>
                <a:gd name="connsiteX2" fmla="*/ 0 w 381000"/>
                <a:gd name="connsiteY2" fmla="*/ 3510 h 2274222"/>
                <a:gd name="connsiteX3" fmla="*/ 60960 w 381000"/>
                <a:gd name="connsiteY3" fmla="*/ 1557 h 2274222"/>
                <a:gd name="connsiteX4" fmla="*/ 354913 w 381000"/>
                <a:gd name="connsiteY4" fmla="*/ 64871 h 2274222"/>
                <a:gd name="connsiteX5" fmla="*/ 370086 w 381000"/>
                <a:gd name="connsiteY5" fmla="*/ 89190 h 2274222"/>
                <a:gd name="connsiteX6" fmla="*/ 381000 w 381000"/>
                <a:gd name="connsiteY6" fmla="*/ 149656 h 2274222"/>
                <a:gd name="connsiteX7" fmla="*/ 381000 w 381000"/>
                <a:gd name="connsiteY7" fmla="*/ 2087999 h 2274222"/>
                <a:gd name="connsiteX0" fmla="*/ 381000 w 381000"/>
                <a:gd name="connsiteY0" fmla="*/ 2236360 h 2422583"/>
                <a:gd name="connsiteX1" fmla="*/ 0 w 381000"/>
                <a:gd name="connsiteY1" fmla="*/ 2422583 h 2422583"/>
                <a:gd name="connsiteX2" fmla="*/ 0 w 381000"/>
                <a:gd name="connsiteY2" fmla="*/ 151871 h 2422583"/>
                <a:gd name="connsiteX3" fmla="*/ 354913 w 381000"/>
                <a:gd name="connsiteY3" fmla="*/ 213232 h 2422583"/>
                <a:gd name="connsiteX4" fmla="*/ 370086 w 381000"/>
                <a:gd name="connsiteY4" fmla="*/ 237551 h 2422583"/>
                <a:gd name="connsiteX5" fmla="*/ 381000 w 381000"/>
                <a:gd name="connsiteY5" fmla="*/ 298017 h 2422583"/>
                <a:gd name="connsiteX6" fmla="*/ 381000 w 381000"/>
                <a:gd name="connsiteY6" fmla="*/ 2236360 h 2422583"/>
                <a:gd name="connsiteX0" fmla="*/ 381000 w 381000"/>
                <a:gd name="connsiteY0" fmla="*/ 2084489 h 2270712"/>
                <a:gd name="connsiteX1" fmla="*/ 0 w 381000"/>
                <a:gd name="connsiteY1" fmla="*/ 2270712 h 2270712"/>
                <a:gd name="connsiteX2" fmla="*/ 0 w 381000"/>
                <a:gd name="connsiteY2" fmla="*/ 0 h 2270712"/>
                <a:gd name="connsiteX3" fmla="*/ 354913 w 381000"/>
                <a:gd name="connsiteY3" fmla="*/ 61361 h 2270712"/>
                <a:gd name="connsiteX4" fmla="*/ 370086 w 381000"/>
                <a:gd name="connsiteY4" fmla="*/ 85680 h 2270712"/>
                <a:gd name="connsiteX5" fmla="*/ 381000 w 381000"/>
                <a:gd name="connsiteY5" fmla="*/ 146146 h 2270712"/>
                <a:gd name="connsiteX6" fmla="*/ 381000 w 381000"/>
                <a:gd name="connsiteY6" fmla="*/ 2084489 h 22707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81000" h="2270712">
                  <a:moveTo>
                    <a:pt x="381000" y="2084489"/>
                  </a:moveTo>
                  <a:lnTo>
                    <a:pt x="0" y="2270712"/>
                  </a:lnTo>
                  <a:lnTo>
                    <a:pt x="0" y="0"/>
                  </a:lnTo>
                  <a:lnTo>
                    <a:pt x="354913" y="61361"/>
                  </a:lnTo>
                  <a:cubicBezTo>
                    <a:pt x="365073" y="74696"/>
                    <a:pt x="361831" y="59010"/>
                    <a:pt x="370086" y="85680"/>
                  </a:cubicBezTo>
                  <a:cubicBezTo>
                    <a:pt x="379611" y="107905"/>
                    <a:pt x="381000" y="129636"/>
                    <a:pt x="381000" y="146146"/>
                  </a:cubicBezTo>
                  <a:lnTo>
                    <a:pt x="381000" y="2084489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tx1">
                    <a:lumMod val="50000"/>
                    <a:lumOff val="50000"/>
                  </a:schemeClr>
                </a:gs>
                <a:gs pos="100000">
                  <a:schemeClr val="bg1">
                    <a:lumMod val="85000"/>
                  </a:schemeClr>
                </a:gs>
              </a:gsLst>
              <a:lin ang="189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2" name="片側の 2 つの角を丸めた四角形 251"/>
            <p:cNvSpPr/>
            <p:nvPr/>
          </p:nvSpPr>
          <p:spPr bwMode="auto">
            <a:xfrm rot="5400000" flipH="1">
              <a:off x="6166416" y="1491583"/>
              <a:ext cx="1828775" cy="8286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9" name="円/楕円 220"/>
            <p:cNvSpPr/>
            <p:nvPr/>
          </p:nvSpPr>
          <p:spPr bwMode="auto">
            <a:xfrm>
              <a:off x="6836692" y="1457199"/>
              <a:ext cx="168048" cy="151636"/>
            </a:xfrm>
            <a:custGeom>
              <a:avLst/>
              <a:gdLst>
                <a:gd name="connsiteX0" fmla="*/ 0 w 112390"/>
                <a:gd name="connsiteY0" fmla="*/ 75815 h 151630"/>
                <a:gd name="connsiteX1" fmla="*/ 56195 w 112390"/>
                <a:gd name="connsiteY1" fmla="*/ 0 h 151630"/>
                <a:gd name="connsiteX2" fmla="*/ 112390 w 112390"/>
                <a:gd name="connsiteY2" fmla="*/ 75815 h 151630"/>
                <a:gd name="connsiteX3" fmla="*/ 56195 w 112390"/>
                <a:gd name="connsiteY3" fmla="*/ 151630 h 151630"/>
                <a:gd name="connsiteX4" fmla="*/ 0 w 112390"/>
                <a:gd name="connsiteY4" fmla="*/ 75815 h 151630"/>
                <a:gd name="connsiteX0" fmla="*/ 0 w 131440"/>
                <a:gd name="connsiteY0" fmla="*/ 75817 h 151634"/>
                <a:gd name="connsiteX1" fmla="*/ 56195 w 131440"/>
                <a:gd name="connsiteY1" fmla="*/ 2 h 151634"/>
                <a:gd name="connsiteX2" fmla="*/ 131440 w 131440"/>
                <a:gd name="connsiteY2" fmla="*/ 77722 h 151634"/>
                <a:gd name="connsiteX3" fmla="*/ 56195 w 131440"/>
                <a:gd name="connsiteY3" fmla="*/ 151632 h 151634"/>
                <a:gd name="connsiteX4" fmla="*/ 0 w 131440"/>
                <a:gd name="connsiteY4" fmla="*/ 75817 h 151634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440" h="151636">
                  <a:moveTo>
                    <a:pt x="0" y="75817"/>
                  </a:moveTo>
                  <a:cubicBezTo>
                    <a:pt x="0" y="33946"/>
                    <a:pt x="26668" y="-316"/>
                    <a:pt x="56195" y="2"/>
                  </a:cubicBezTo>
                  <a:cubicBezTo>
                    <a:pt x="85722" y="320"/>
                    <a:pt x="131440" y="18706"/>
                    <a:pt x="131440" y="77722"/>
                  </a:cubicBezTo>
                  <a:cubicBezTo>
                    <a:pt x="131440" y="136738"/>
                    <a:pt x="87627" y="151950"/>
                    <a:pt x="56195" y="151632"/>
                  </a:cubicBezTo>
                  <a:cubicBezTo>
                    <a:pt x="24763" y="151314"/>
                    <a:pt x="0" y="117688"/>
                    <a:pt x="0" y="7581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0" name="円/楕円 249"/>
            <p:cNvSpPr/>
            <p:nvPr/>
          </p:nvSpPr>
          <p:spPr bwMode="auto">
            <a:xfrm>
              <a:off x="6869101" y="1483106"/>
              <a:ext cx="58453" cy="99821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54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7" name="グループ化 16"/>
          <p:cNvGrpSpPr/>
          <p:nvPr/>
        </p:nvGrpSpPr>
        <p:grpSpPr>
          <a:xfrm>
            <a:off x="8003725" y="599626"/>
            <a:ext cx="1473429" cy="1847779"/>
            <a:chOff x="8003725" y="599626"/>
            <a:chExt cx="1473429" cy="1847779"/>
          </a:xfrm>
        </p:grpSpPr>
        <p:sp>
          <p:nvSpPr>
            <p:cNvPr id="264" name="片側の 2 つの角を丸めた四角形 263"/>
            <p:cNvSpPr/>
            <p:nvPr/>
          </p:nvSpPr>
          <p:spPr bwMode="auto">
            <a:xfrm>
              <a:off x="8134823" y="599626"/>
              <a:ext cx="1216601" cy="1700429"/>
            </a:xfrm>
            <a:prstGeom prst="round2SameRect">
              <a:avLst>
                <a:gd name="adj1" fmla="val 10153"/>
                <a:gd name="adj2" fmla="val 0"/>
              </a:avLst>
            </a:prstGeom>
            <a:solidFill>
              <a:schemeClr val="tx1">
                <a:lumMod val="50000"/>
                <a:lumOff val="50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65" name="片側の 2 つの角を丸めた四角形 264"/>
            <p:cNvSpPr/>
            <p:nvPr/>
          </p:nvSpPr>
          <p:spPr bwMode="auto">
            <a:xfrm>
              <a:off x="8223601" y="678052"/>
              <a:ext cx="1040263" cy="1622003"/>
            </a:xfrm>
            <a:prstGeom prst="round2SameRect">
              <a:avLst>
                <a:gd name="adj1" fmla="val 6857"/>
                <a:gd name="adj2" fmla="val 0"/>
              </a:avLst>
            </a:prstGeom>
            <a:solidFill>
              <a:srgbClr val="00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66" name="台形 265"/>
            <p:cNvSpPr/>
            <p:nvPr/>
          </p:nvSpPr>
          <p:spPr bwMode="auto">
            <a:xfrm>
              <a:off x="8003725" y="2300055"/>
              <a:ext cx="1473429" cy="128851"/>
            </a:xfrm>
            <a:prstGeom prst="trapezoid">
              <a:avLst>
                <a:gd name="adj" fmla="val 99159"/>
              </a:avLst>
            </a:pr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2" name="フリーフォーム 261"/>
            <p:cNvSpPr/>
            <p:nvPr/>
          </p:nvSpPr>
          <p:spPr bwMode="auto">
            <a:xfrm flipH="1">
              <a:off x="8223867" y="626308"/>
              <a:ext cx="662409" cy="1821092"/>
            </a:xfrm>
            <a:custGeom>
              <a:avLst/>
              <a:gdLst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8620 w 388620"/>
                <a:gd name="connsiteY4" fmla="*/ 1874520 h 2301240"/>
                <a:gd name="connsiteX5" fmla="*/ 381000 w 388620"/>
                <a:gd name="connsiteY5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396240 h 2301240"/>
                <a:gd name="connsiteX4" fmla="*/ 381000 w 388620"/>
                <a:gd name="connsiteY4" fmla="*/ 1920240 h 2301240"/>
                <a:gd name="connsiteX0" fmla="*/ 381000 w 388620"/>
                <a:gd name="connsiteY0" fmla="*/ 1920240 h 2301240"/>
                <a:gd name="connsiteX1" fmla="*/ 0 w 388620"/>
                <a:gd name="connsiteY1" fmla="*/ 2301240 h 2301240"/>
                <a:gd name="connsiteX2" fmla="*/ 0 w 388620"/>
                <a:gd name="connsiteY2" fmla="*/ 0 h 2301240"/>
                <a:gd name="connsiteX3" fmla="*/ 388620 w 388620"/>
                <a:gd name="connsiteY3" fmla="*/ 297180 h 2301240"/>
                <a:gd name="connsiteX4" fmla="*/ 381000 w 38862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381000 w 381000"/>
                <a:gd name="connsiteY3" fmla="*/ 312420 h 2301240"/>
                <a:gd name="connsiteX4" fmla="*/ 381000 w 381000"/>
                <a:gd name="connsiteY4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0 h 2301240"/>
                <a:gd name="connsiteX3" fmla="*/ 41910 w 381000"/>
                <a:gd name="connsiteY3" fmla="*/ 22860 h 2301240"/>
                <a:gd name="connsiteX4" fmla="*/ 381000 w 381000"/>
                <a:gd name="connsiteY4" fmla="*/ 312420 h 2301240"/>
                <a:gd name="connsiteX5" fmla="*/ 381000 w 381000"/>
                <a:gd name="connsiteY5" fmla="*/ 1920240 h 2301240"/>
                <a:gd name="connsiteX0" fmla="*/ 381000 w 381000"/>
                <a:gd name="connsiteY0" fmla="*/ 1920240 h 2301240"/>
                <a:gd name="connsiteX1" fmla="*/ 0 w 381000"/>
                <a:gd name="connsiteY1" fmla="*/ 2301240 h 2301240"/>
                <a:gd name="connsiteX2" fmla="*/ 0 w 381000"/>
                <a:gd name="connsiteY2" fmla="*/ 49530 h 2301240"/>
                <a:gd name="connsiteX3" fmla="*/ 0 w 381000"/>
                <a:gd name="connsiteY3" fmla="*/ 0 h 2301240"/>
                <a:gd name="connsiteX4" fmla="*/ 41910 w 381000"/>
                <a:gd name="connsiteY4" fmla="*/ 22860 h 2301240"/>
                <a:gd name="connsiteX5" fmla="*/ 381000 w 381000"/>
                <a:gd name="connsiteY5" fmla="*/ 312420 h 2301240"/>
                <a:gd name="connsiteX6" fmla="*/ 381000 w 381000"/>
                <a:gd name="connsiteY6" fmla="*/ 1920240 h 2301240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6905 h 2287905"/>
                <a:gd name="connsiteX1" fmla="*/ 0 w 381000"/>
                <a:gd name="connsiteY1" fmla="*/ 2287905 h 2287905"/>
                <a:gd name="connsiteX2" fmla="*/ 0 w 381000"/>
                <a:gd name="connsiteY2" fmla="*/ 36195 h 2287905"/>
                <a:gd name="connsiteX3" fmla="*/ 11430 w 381000"/>
                <a:gd name="connsiteY3" fmla="*/ 0 h 2287905"/>
                <a:gd name="connsiteX4" fmla="*/ 41910 w 381000"/>
                <a:gd name="connsiteY4" fmla="*/ 9525 h 2287905"/>
                <a:gd name="connsiteX5" fmla="*/ 381000 w 381000"/>
                <a:gd name="connsiteY5" fmla="*/ 299085 h 2287905"/>
                <a:gd name="connsiteX6" fmla="*/ 381000 w 381000"/>
                <a:gd name="connsiteY6" fmla="*/ 1906905 h 2287905"/>
                <a:gd name="connsiteX0" fmla="*/ 381000 w 381000"/>
                <a:gd name="connsiteY0" fmla="*/ 1909400 h 2290400"/>
                <a:gd name="connsiteX1" fmla="*/ 0 w 381000"/>
                <a:gd name="connsiteY1" fmla="*/ 2290400 h 2290400"/>
                <a:gd name="connsiteX2" fmla="*/ 0 w 381000"/>
                <a:gd name="connsiteY2" fmla="*/ 38690 h 2290400"/>
                <a:gd name="connsiteX3" fmla="*/ 11430 w 381000"/>
                <a:gd name="connsiteY3" fmla="*/ 2495 h 2290400"/>
                <a:gd name="connsiteX4" fmla="*/ 41910 w 381000"/>
                <a:gd name="connsiteY4" fmla="*/ 12020 h 2290400"/>
                <a:gd name="connsiteX5" fmla="*/ 381000 w 381000"/>
                <a:gd name="connsiteY5" fmla="*/ 301580 h 2290400"/>
                <a:gd name="connsiteX6" fmla="*/ 381000 w 381000"/>
                <a:gd name="connsiteY6" fmla="*/ 1909400 h 229040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81000 w 381000"/>
                <a:gd name="connsiteY5" fmla="*/ 295350 h 2284170"/>
                <a:gd name="connsiteX6" fmla="*/ 381000 w 381000"/>
                <a:gd name="connsiteY6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25830 h 2284170"/>
                <a:gd name="connsiteX8" fmla="*/ 381000 w 381000"/>
                <a:gd name="connsiteY8" fmla="*/ 1903170 h 2284170"/>
                <a:gd name="connsiteX0" fmla="*/ 381000 w 381000"/>
                <a:gd name="connsiteY0" fmla="*/ 1903170 h 2284170"/>
                <a:gd name="connsiteX1" fmla="*/ 0 w 381000"/>
                <a:gd name="connsiteY1" fmla="*/ 2284170 h 2284170"/>
                <a:gd name="connsiteX2" fmla="*/ 0 w 381000"/>
                <a:gd name="connsiteY2" fmla="*/ 32460 h 2284170"/>
                <a:gd name="connsiteX3" fmla="*/ 11430 w 381000"/>
                <a:gd name="connsiteY3" fmla="*/ 3885 h 2284170"/>
                <a:gd name="connsiteX4" fmla="*/ 41910 w 381000"/>
                <a:gd name="connsiteY4" fmla="*/ 5790 h 2284170"/>
                <a:gd name="connsiteX5" fmla="*/ 352425 w 381000"/>
                <a:gd name="connsiteY5" fmla="*/ 272490 h 2284170"/>
                <a:gd name="connsiteX6" fmla="*/ 381000 w 381000"/>
                <a:gd name="connsiteY6" fmla="*/ 295350 h 2284170"/>
                <a:gd name="connsiteX7" fmla="*/ 381000 w 381000"/>
                <a:gd name="connsiteY7" fmla="*/ 344880 h 2284170"/>
                <a:gd name="connsiteX8" fmla="*/ 381000 w 381000"/>
                <a:gd name="connsiteY8" fmla="*/ 1903170 h 228417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2425 w 381000"/>
                <a:gd name="connsiteY5" fmla="*/ 271350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81000 w 381000"/>
                <a:gd name="connsiteY6" fmla="*/ 29421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6926"/>
                <a:gd name="connsiteY0" fmla="*/ 1902030 h 2283030"/>
                <a:gd name="connsiteX1" fmla="*/ 0 w 386926"/>
                <a:gd name="connsiteY1" fmla="*/ 2283030 h 2283030"/>
                <a:gd name="connsiteX2" fmla="*/ 0 w 386926"/>
                <a:gd name="connsiteY2" fmla="*/ 31320 h 2283030"/>
                <a:gd name="connsiteX3" fmla="*/ 11430 w 386926"/>
                <a:gd name="connsiteY3" fmla="*/ 2745 h 2283030"/>
                <a:gd name="connsiteX4" fmla="*/ 60960 w 386926"/>
                <a:gd name="connsiteY4" fmla="*/ 10365 h 2283030"/>
                <a:gd name="connsiteX5" fmla="*/ 350520 w 386926"/>
                <a:gd name="connsiteY5" fmla="*/ 254205 h 2283030"/>
                <a:gd name="connsiteX6" fmla="*/ 381000 w 386926"/>
                <a:gd name="connsiteY6" fmla="*/ 294210 h 2283030"/>
                <a:gd name="connsiteX7" fmla="*/ 381000 w 386926"/>
                <a:gd name="connsiteY7" fmla="*/ 343740 h 2283030"/>
                <a:gd name="connsiteX8" fmla="*/ 381000 w 386926"/>
                <a:gd name="connsiteY8" fmla="*/ 1902030 h 2283030"/>
                <a:gd name="connsiteX0" fmla="*/ 381000 w 385233"/>
                <a:gd name="connsiteY0" fmla="*/ 1902030 h 2283030"/>
                <a:gd name="connsiteX1" fmla="*/ 0 w 385233"/>
                <a:gd name="connsiteY1" fmla="*/ 2283030 h 2283030"/>
                <a:gd name="connsiteX2" fmla="*/ 0 w 385233"/>
                <a:gd name="connsiteY2" fmla="*/ 31320 h 2283030"/>
                <a:gd name="connsiteX3" fmla="*/ 11430 w 385233"/>
                <a:gd name="connsiteY3" fmla="*/ 2745 h 2283030"/>
                <a:gd name="connsiteX4" fmla="*/ 60960 w 385233"/>
                <a:gd name="connsiteY4" fmla="*/ 10365 h 2283030"/>
                <a:gd name="connsiteX5" fmla="*/ 350520 w 385233"/>
                <a:gd name="connsiteY5" fmla="*/ 254205 h 2283030"/>
                <a:gd name="connsiteX6" fmla="*/ 381000 w 385233"/>
                <a:gd name="connsiteY6" fmla="*/ 294210 h 2283030"/>
                <a:gd name="connsiteX7" fmla="*/ 381000 w 385233"/>
                <a:gd name="connsiteY7" fmla="*/ 343740 h 2283030"/>
                <a:gd name="connsiteX8" fmla="*/ 381000 w 385233"/>
                <a:gd name="connsiteY8" fmla="*/ 1902030 h 2283030"/>
                <a:gd name="connsiteX0" fmla="*/ 381000 w 381000"/>
                <a:gd name="connsiteY0" fmla="*/ 1902030 h 2283030"/>
                <a:gd name="connsiteX1" fmla="*/ 0 w 381000"/>
                <a:gd name="connsiteY1" fmla="*/ 2283030 h 2283030"/>
                <a:gd name="connsiteX2" fmla="*/ 0 w 381000"/>
                <a:gd name="connsiteY2" fmla="*/ 31320 h 2283030"/>
                <a:gd name="connsiteX3" fmla="*/ 11430 w 381000"/>
                <a:gd name="connsiteY3" fmla="*/ 2745 h 2283030"/>
                <a:gd name="connsiteX4" fmla="*/ 60960 w 381000"/>
                <a:gd name="connsiteY4" fmla="*/ 10365 h 2283030"/>
                <a:gd name="connsiteX5" fmla="*/ 350520 w 381000"/>
                <a:gd name="connsiteY5" fmla="*/ 254205 h 2283030"/>
                <a:gd name="connsiteX6" fmla="*/ 371475 w 381000"/>
                <a:gd name="connsiteY6" fmla="*/ 298020 h 2283030"/>
                <a:gd name="connsiteX7" fmla="*/ 381000 w 381000"/>
                <a:gd name="connsiteY7" fmla="*/ 343740 h 2283030"/>
                <a:gd name="connsiteX8" fmla="*/ 381000 w 381000"/>
                <a:gd name="connsiteY8" fmla="*/ 1902030 h 2283030"/>
                <a:gd name="connsiteX0" fmla="*/ 381000 w 382700"/>
                <a:gd name="connsiteY0" fmla="*/ 1902030 h 2283030"/>
                <a:gd name="connsiteX1" fmla="*/ 0 w 382700"/>
                <a:gd name="connsiteY1" fmla="*/ 2283030 h 2283030"/>
                <a:gd name="connsiteX2" fmla="*/ 0 w 382700"/>
                <a:gd name="connsiteY2" fmla="*/ 31320 h 2283030"/>
                <a:gd name="connsiteX3" fmla="*/ 11430 w 382700"/>
                <a:gd name="connsiteY3" fmla="*/ 2745 h 2283030"/>
                <a:gd name="connsiteX4" fmla="*/ 60960 w 382700"/>
                <a:gd name="connsiteY4" fmla="*/ 10365 h 2283030"/>
                <a:gd name="connsiteX5" fmla="*/ 350520 w 382700"/>
                <a:gd name="connsiteY5" fmla="*/ 254205 h 2283030"/>
                <a:gd name="connsiteX6" fmla="*/ 377190 w 382700"/>
                <a:gd name="connsiteY6" fmla="*/ 294210 h 2283030"/>
                <a:gd name="connsiteX7" fmla="*/ 381000 w 382700"/>
                <a:gd name="connsiteY7" fmla="*/ 343740 h 2283030"/>
                <a:gd name="connsiteX8" fmla="*/ 381000 w 382700"/>
                <a:gd name="connsiteY8" fmla="*/ 1902030 h 2283030"/>
                <a:gd name="connsiteX0" fmla="*/ 381000 w 381155"/>
                <a:gd name="connsiteY0" fmla="*/ 1902030 h 2283030"/>
                <a:gd name="connsiteX1" fmla="*/ 0 w 381155"/>
                <a:gd name="connsiteY1" fmla="*/ 2283030 h 2283030"/>
                <a:gd name="connsiteX2" fmla="*/ 0 w 381155"/>
                <a:gd name="connsiteY2" fmla="*/ 31320 h 2283030"/>
                <a:gd name="connsiteX3" fmla="*/ 11430 w 381155"/>
                <a:gd name="connsiteY3" fmla="*/ 2745 h 2283030"/>
                <a:gd name="connsiteX4" fmla="*/ 60960 w 381155"/>
                <a:gd name="connsiteY4" fmla="*/ 10365 h 2283030"/>
                <a:gd name="connsiteX5" fmla="*/ 350520 w 381155"/>
                <a:gd name="connsiteY5" fmla="*/ 254205 h 2283030"/>
                <a:gd name="connsiteX6" fmla="*/ 373380 w 381155"/>
                <a:gd name="connsiteY6" fmla="*/ 290400 h 2283030"/>
                <a:gd name="connsiteX7" fmla="*/ 381000 w 381155"/>
                <a:gd name="connsiteY7" fmla="*/ 343740 h 2283030"/>
                <a:gd name="connsiteX8" fmla="*/ 381000 w 381155"/>
                <a:gd name="connsiteY8" fmla="*/ 1902030 h 2283030"/>
                <a:gd name="connsiteX0" fmla="*/ 381000 w 381155"/>
                <a:gd name="connsiteY0" fmla="*/ 1905381 h 2286381"/>
                <a:gd name="connsiteX1" fmla="*/ 0 w 381155"/>
                <a:gd name="connsiteY1" fmla="*/ 2286381 h 2286381"/>
                <a:gd name="connsiteX2" fmla="*/ 0 w 381155"/>
                <a:gd name="connsiteY2" fmla="*/ 34671 h 2286381"/>
                <a:gd name="connsiteX3" fmla="*/ 17145 w 381155"/>
                <a:gd name="connsiteY3" fmla="*/ 2286 h 2286381"/>
                <a:gd name="connsiteX4" fmla="*/ 60960 w 381155"/>
                <a:gd name="connsiteY4" fmla="*/ 13716 h 2286381"/>
                <a:gd name="connsiteX5" fmla="*/ 350520 w 381155"/>
                <a:gd name="connsiteY5" fmla="*/ 257556 h 2286381"/>
                <a:gd name="connsiteX6" fmla="*/ 373380 w 381155"/>
                <a:gd name="connsiteY6" fmla="*/ 293751 h 2286381"/>
                <a:gd name="connsiteX7" fmla="*/ 381000 w 381155"/>
                <a:gd name="connsiteY7" fmla="*/ 347091 h 2286381"/>
                <a:gd name="connsiteX8" fmla="*/ 381000 w 381155"/>
                <a:gd name="connsiteY8" fmla="*/ 1905381 h 2286381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1000 w 381155"/>
                <a:gd name="connsiteY0" fmla="*/ 1903479 h 2284479"/>
                <a:gd name="connsiteX1" fmla="*/ 0 w 381155"/>
                <a:gd name="connsiteY1" fmla="*/ 2284479 h 2284479"/>
                <a:gd name="connsiteX2" fmla="*/ 0 w 381155"/>
                <a:gd name="connsiteY2" fmla="*/ 32769 h 2284479"/>
                <a:gd name="connsiteX3" fmla="*/ 17145 w 381155"/>
                <a:gd name="connsiteY3" fmla="*/ 384 h 2284479"/>
                <a:gd name="connsiteX4" fmla="*/ 60960 w 381155"/>
                <a:gd name="connsiteY4" fmla="*/ 11814 h 2284479"/>
                <a:gd name="connsiteX5" fmla="*/ 350520 w 381155"/>
                <a:gd name="connsiteY5" fmla="*/ 255654 h 2284479"/>
                <a:gd name="connsiteX6" fmla="*/ 373380 w 381155"/>
                <a:gd name="connsiteY6" fmla="*/ 291849 h 2284479"/>
                <a:gd name="connsiteX7" fmla="*/ 381000 w 381155"/>
                <a:gd name="connsiteY7" fmla="*/ 345189 h 2284479"/>
                <a:gd name="connsiteX8" fmla="*/ 381000 w 381155"/>
                <a:gd name="connsiteY8" fmla="*/ 1903479 h 2284479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3195 w 383350"/>
                <a:gd name="connsiteY0" fmla="*/ 1909074 h 2290074"/>
                <a:gd name="connsiteX1" fmla="*/ 2195 w 383350"/>
                <a:gd name="connsiteY1" fmla="*/ 2290074 h 2290074"/>
                <a:gd name="connsiteX2" fmla="*/ 2195 w 383350"/>
                <a:gd name="connsiteY2" fmla="*/ 38364 h 2290074"/>
                <a:gd name="connsiteX3" fmla="*/ 9815 w 383350"/>
                <a:gd name="connsiteY3" fmla="*/ 264 h 2290074"/>
                <a:gd name="connsiteX4" fmla="*/ 63155 w 383350"/>
                <a:gd name="connsiteY4" fmla="*/ 17409 h 2290074"/>
                <a:gd name="connsiteX5" fmla="*/ 352715 w 383350"/>
                <a:gd name="connsiteY5" fmla="*/ 261249 h 2290074"/>
                <a:gd name="connsiteX6" fmla="*/ 375575 w 383350"/>
                <a:gd name="connsiteY6" fmla="*/ 297444 h 2290074"/>
                <a:gd name="connsiteX7" fmla="*/ 383195 w 383350"/>
                <a:gd name="connsiteY7" fmla="*/ 350784 h 2290074"/>
                <a:gd name="connsiteX8" fmla="*/ 383195 w 383350"/>
                <a:gd name="connsiteY8" fmla="*/ 1909074 h 2290074"/>
                <a:gd name="connsiteX0" fmla="*/ 381000 w 381155"/>
                <a:gd name="connsiteY0" fmla="*/ 1909074 h 2290074"/>
                <a:gd name="connsiteX1" fmla="*/ 0 w 381155"/>
                <a:gd name="connsiteY1" fmla="*/ 2290074 h 2290074"/>
                <a:gd name="connsiteX2" fmla="*/ 0 w 381155"/>
                <a:gd name="connsiteY2" fmla="*/ 38364 h 2290074"/>
                <a:gd name="connsiteX3" fmla="*/ 7620 w 381155"/>
                <a:gd name="connsiteY3" fmla="*/ 264 h 2290074"/>
                <a:gd name="connsiteX4" fmla="*/ 60960 w 381155"/>
                <a:gd name="connsiteY4" fmla="*/ 17409 h 2290074"/>
                <a:gd name="connsiteX5" fmla="*/ 350520 w 381155"/>
                <a:gd name="connsiteY5" fmla="*/ 261249 h 2290074"/>
                <a:gd name="connsiteX6" fmla="*/ 373380 w 381155"/>
                <a:gd name="connsiteY6" fmla="*/ 297444 h 2290074"/>
                <a:gd name="connsiteX7" fmla="*/ 381000 w 381155"/>
                <a:gd name="connsiteY7" fmla="*/ 350784 h 2290074"/>
                <a:gd name="connsiteX8" fmla="*/ 381000 w 381155"/>
                <a:gd name="connsiteY8" fmla="*/ 1909074 h 2290074"/>
                <a:gd name="connsiteX0" fmla="*/ 381000 w 381155"/>
                <a:gd name="connsiteY0" fmla="*/ 1901641 h 2282641"/>
                <a:gd name="connsiteX1" fmla="*/ 0 w 381155"/>
                <a:gd name="connsiteY1" fmla="*/ 2282641 h 2282641"/>
                <a:gd name="connsiteX2" fmla="*/ 0 w 381155"/>
                <a:gd name="connsiteY2" fmla="*/ 30931 h 2282641"/>
                <a:gd name="connsiteX3" fmla="*/ 15240 w 381155"/>
                <a:gd name="connsiteY3" fmla="*/ 451 h 2282641"/>
                <a:gd name="connsiteX4" fmla="*/ 60960 w 381155"/>
                <a:gd name="connsiteY4" fmla="*/ 9976 h 2282641"/>
                <a:gd name="connsiteX5" fmla="*/ 350520 w 381155"/>
                <a:gd name="connsiteY5" fmla="*/ 253816 h 2282641"/>
                <a:gd name="connsiteX6" fmla="*/ 373380 w 381155"/>
                <a:gd name="connsiteY6" fmla="*/ 290011 h 2282641"/>
                <a:gd name="connsiteX7" fmla="*/ 381000 w 381155"/>
                <a:gd name="connsiteY7" fmla="*/ 343351 h 2282641"/>
                <a:gd name="connsiteX8" fmla="*/ 381000 w 381155"/>
                <a:gd name="connsiteY8" fmla="*/ 1901641 h 2282641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0520 w 381155"/>
                <a:gd name="connsiteY5" fmla="*/ 255118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64795 w 381155"/>
                <a:gd name="connsiteY5" fmla="*/ 74592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155"/>
                <a:gd name="connsiteY0" fmla="*/ 1902943 h 2283943"/>
                <a:gd name="connsiteX1" fmla="*/ 0 w 381155"/>
                <a:gd name="connsiteY1" fmla="*/ 2283943 h 2283943"/>
                <a:gd name="connsiteX2" fmla="*/ 0 w 381155"/>
                <a:gd name="connsiteY2" fmla="*/ 32233 h 2283943"/>
                <a:gd name="connsiteX3" fmla="*/ 15240 w 381155"/>
                <a:gd name="connsiteY3" fmla="*/ 1753 h 2283943"/>
                <a:gd name="connsiteX4" fmla="*/ 60960 w 381155"/>
                <a:gd name="connsiteY4" fmla="*/ 11278 h 2283943"/>
                <a:gd name="connsiteX5" fmla="*/ 354913 w 381155"/>
                <a:gd name="connsiteY5" fmla="*/ 74592 h 2283943"/>
                <a:gd name="connsiteX6" fmla="*/ 373380 w 381155"/>
                <a:gd name="connsiteY6" fmla="*/ 291313 h 2283943"/>
                <a:gd name="connsiteX7" fmla="*/ 381000 w 381155"/>
                <a:gd name="connsiteY7" fmla="*/ 344653 h 2283943"/>
                <a:gd name="connsiteX8" fmla="*/ 381000 w 381155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344653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1524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943 h 2283943"/>
                <a:gd name="connsiteX1" fmla="*/ 0 w 381000"/>
                <a:gd name="connsiteY1" fmla="*/ 2283943 h 2283943"/>
                <a:gd name="connsiteX2" fmla="*/ 0 w 381000"/>
                <a:gd name="connsiteY2" fmla="*/ 32233 h 2283943"/>
                <a:gd name="connsiteX3" fmla="*/ 20730 w 381000"/>
                <a:gd name="connsiteY3" fmla="*/ 1753 h 2283943"/>
                <a:gd name="connsiteX4" fmla="*/ 60960 w 381000"/>
                <a:gd name="connsiteY4" fmla="*/ 11278 h 2283943"/>
                <a:gd name="connsiteX5" fmla="*/ 354913 w 381000"/>
                <a:gd name="connsiteY5" fmla="*/ 74592 h 2283943"/>
                <a:gd name="connsiteX6" fmla="*/ 370086 w 381000"/>
                <a:gd name="connsiteY6" fmla="*/ 98911 h 2283943"/>
                <a:gd name="connsiteX7" fmla="*/ 381000 w 381000"/>
                <a:gd name="connsiteY7" fmla="*/ 159377 h 2283943"/>
                <a:gd name="connsiteX8" fmla="*/ 381000 w 381000"/>
                <a:gd name="connsiteY8" fmla="*/ 1902943 h 2283943"/>
                <a:gd name="connsiteX0" fmla="*/ 381000 w 381000"/>
                <a:gd name="connsiteY0" fmla="*/ 1902763 h 2283763"/>
                <a:gd name="connsiteX1" fmla="*/ 0 w 381000"/>
                <a:gd name="connsiteY1" fmla="*/ 2283763 h 2283763"/>
                <a:gd name="connsiteX2" fmla="*/ 0 w 381000"/>
                <a:gd name="connsiteY2" fmla="*/ 46306 h 2283763"/>
                <a:gd name="connsiteX3" fmla="*/ 20730 w 381000"/>
                <a:gd name="connsiteY3" fmla="*/ 1573 h 2283763"/>
                <a:gd name="connsiteX4" fmla="*/ 60960 w 381000"/>
                <a:gd name="connsiteY4" fmla="*/ 11098 h 2283763"/>
                <a:gd name="connsiteX5" fmla="*/ 354913 w 381000"/>
                <a:gd name="connsiteY5" fmla="*/ 74412 h 2283763"/>
                <a:gd name="connsiteX6" fmla="*/ 370086 w 381000"/>
                <a:gd name="connsiteY6" fmla="*/ 98731 h 2283763"/>
                <a:gd name="connsiteX7" fmla="*/ 381000 w 381000"/>
                <a:gd name="connsiteY7" fmla="*/ 159197 h 2283763"/>
                <a:gd name="connsiteX8" fmla="*/ 381000 w 381000"/>
                <a:gd name="connsiteY8" fmla="*/ 1902763 h 2283763"/>
                <a:gd name="connsiteX0" fmla="*/ 381000 w 381000"/>
                <a:gd name="connsiteY0" fmla="*/ 1900645 h 2281645"/>
                <a:gd name="connsiteX1" fmla="*/ 0 w 381000"/>
                <a:gd name="connsiteY1" fmla="*/ 2281645 h 2281645"/>
                <a:gd name="connsiteX2" fmla="*/ 0 w 381000"/>
                <a:gd name="connsiteY2" fmla="*/ 44188 h 2281645"/>
                <a:gd name="connsiteX3" fmla="*/ 5357 w 381000"/>
                <a:gd name="connsiteY3" fmla="*/ 1831 h 2281645"/>
                <a:gd name="connsiteX4" fmla="*/ 60960 w 381000"/>
                <a:gd name="connsiteY4" fmla="*/ 8980 h 2281645"/>
                <a:gd name="connsiteX5" fmla="*/ 354913 w 381000"/>
                <a:gd name="connsiteY5" fmla="*/ 72294 h 2281645"/>
                <a:gd name="connsiteX6" fmla="*/ 370086 w 381000"/>
                <a:gd name="connsiteY6" fmla="*/ 96613 h 2281645"/>
                <a:gd name="connsiteX7" fmla="*/ 381000 w 381000"/>
                <a:gd name="connsiteY7" fmla="*/ 157079 h 2281645"/>
                <a:gd name="connsiteX8" fmla="*/ 381000 w 381000"/>
                <a:gd name="connsiteY8" fmla="*/ 1900645 h 2281645"/>
                <a:gd name="connsiteX0" fmla="*/ 381000 w 381000"/>
                <a:gd name="connsiteY0" fmla="*/ 1902808 h 2283808"/>
                <a:gd name="connsiteX1" fmla="*/ 0 w 381000"/>
                <a:gd name="connsiteY1" fmla="*/ 2283808 h 2283808"/>
                <a:gd name="connsiteX2" fmla="*/ 0 w 381000"/>
                <a:gd name="connsiteY2" fmla="*/ 46351 h 2283808"/>
                <a:gd name="connsiteX3" fmla="*/ 5357 w 381000"/>
                <a:gd name="connsiteY3" fmla="*/ 3994 h 2283808"/>
                <a:gd name="connsiteX4" fmla="*/ 60960 w 381000"/>
                <a:gd name="connsiteY4" fmla="*/ 11143 h 2283808"/>
                <a:gd name="connsiteX5" fmla="*/ 354913 w 381000"/>
                <a:gd name="connsiteY5" fmla="*/ 74457 h 2283808"/>
                <a:gd name="connsiteX6" fmla="*/ 370086 w 381000"/>
                <a:gd name="connsiteY6" fmla="*/ 98776 h 2283808"/>
                <a:gd name="connsiteX7" fmla="*/ 381000 w 381000"/>
                <a:gd name="connsiteY7" fmla="*/ 159242 h 2283808"/>
                <a:gd name="connsiteX8" fmla="*/ 381000 w 381000"/>
                <a:gd name="connsiteY8" fmla="*/ 1902808 h 2283808"/>
                <a:gd name="connsiteX0" fmla="*/ 381000 w 381000"/>
                <a:gd name="connsiteY0" fmla="*/ 1899055 h 2280055"/>
                <a:gd name="connsiteX1" fmla="*/ 0 w 381000"/>
                <a:gd name="connsiteY1" fmla="*/ 2280055 h 2280055"/>
                <a:gd name="connsiteX2" fmla="*/ 0 w 381000"/>
                <a:gd name="connsiteY2" fmla="*/ 42598 h 2280055"/>
                <a:gd name="connsiteX3" fmla="*/ 2063 w 381000"/>
                <a:gd name="connsiteY3" fmla="*/ 4991 h 2280055"/>
                <a:gd name="connsiteX4" fmla="*/ 60960 w 381000"/>
                <a:gd name="connsiteY4" fmla="*/ 7390 h 2280055"/>
                <a:gd name="connsiteX5" fmla="*/ 354913 w 381000"/>
                <a:gd name="connsiteY5" fmla="*/ 70704 h 2280055"/>
                <a:gd name="connsiteX6" fmla="*/ 370086 w 381000"/>
                <a:gd name="connsiteY6" fmla="*/ 95023 h 2280055"/>
                <a:gd name="connsiteX7" fmla="*/ 381000 w 381000"/>
                <a:gd name="connsiteY7" fmla="*/ 155489 h 2280055"/>
                <a:gd name="connsiteX8" fmla="*/ 381000 w 381000"/>
                <a:gd name="connsiteY8" fmla="*/ 1899055 h 2280055"/>
                <a:gd name="connsiteX0" fmla="*/ 381549 w 381549"/>
                <a:gd name="connsiteY0" fmla="*/ 1899055 h 2280055"/>
                <a:gd name="connsiteX1" fmla="*/ 549 w 381549"/>
                <a:gd name="connsiteY1" fmla="*/ 2280055 h 2280055"/>
                <a:gd name="connsiteX2" fmla="*/ 549 w 381549"/>
                <a:gd name="connsiteY2" fmla="*/ 42598 h 2280055"/>
                <a:gd name="connsiteX3" fmla="*/ 2612 w 381549"/>
                <a:gd name="connsiteY3" fmla="*/ 4991 h 2280055"/>
                <a:gd name="connsiteX4" fmla="*/ 61509 w 381549"/>
                <a:gd name="connsiteY4" fmla="*/ 7390 h 2280055"/>
                <a:gd name="connsiteX5" fmla="*/ 355462 w 381549"/>
                <a:gd name="connsiteY5" fmla="*/ 70704 h 2280055"/>
                <a:gd name="connsiteX6" fmla="*/ 370635 w 381549"/>
                <a:gd name="connsiteY6" fmla="*/ 95023 h 2280055"/>
                <a:gd name="connsiteX7" fmla="*/ 381549 w 381549"/>
                <a:gd name="connsiteY7" fmla="*/ 155489 h 2280055"/>
                <a:gd name="connsiteX8" fmla="*/ 381549 w 381549"/>
                <a:gd name="connsiteY8" fmla="*/ 1899055 h 2280055"/>
                <a:gd name="connsiteX0" fmla="*/ 381549 w 381549"/>
                <a:gd name="connsiteY0" fmla="*/ 2093832 h 2280055"/>
                <a:gd name="connsiteX1" fmla="*/ 549 w 381549"/>
                <a:gd name="connsiteY1" fmla="*/ 2280055 h 2280055"/>
                <a:gd name="connsiteX2" fmla="*/ 549 w 381549"/>
                <a:gd name="connsiteY2" fmla="*/ 42598 h 2280055"/>
                <a:gd name="connsiteX3" fmla="*/ 2612 w 381549"/>
                <a:gd name="connsiteY3" fmla="*/ 4991 h 2280055"/>
                <a:gd name="connsiteX4" fmla="*/ 61509 w 381549"/>
                <a:gd name="connsiteY4" fmla="*/ 7390 h 2280055"/>
                <a:gd name="connsiteX5" fmla="*/ 355462 w 381549"/>
                <a:gd name="connsiteY5" fmla="*/ 70704 h 2280055"/>
                <a:gd name="connsiteX6" fmla="*/ 370635 w 381549"/>
                <a:gd name="connsiteY6" fmla="*/ 95023 h 2280055"/>
                <a:gd name="connsiteX7" fmla="*/ 381549 w 381549"/>
                <a:gd name="connsiteY7" fmla="*/ 155489 h 2280055"/>
                <a:gd name="connsiteX8" fmla="*/ 381549 w 381549"/>
                <a:gd name="connsiteY8" fmla="*/ 2093832 h 2280055"/>
                <a:gd name="connsiteX0" fmla="*/ 383943 w 383943"/>
                <a:gd name="connsiteY0" fmla="*/ 2092150 h 2278373"/>
                <a:gd name="connsiteX1" fmla="*/ 2943 w 383943"/>
                <a:gd name="connsiteY1" fmla="*/ 2278373 h 2278373"/>
                <a:gd name="connsiteX2" fmla="*/ 2943 w 383943"/>
                <a:gd name="connsiteY2" fmla="*/ 40916 h 2278373"/>
                <a:gd name="connsiteX3" fmla="*/ 1712 w 383943"/>
                <a:gd name="connsiteY3" fmla="*/ 5685 h 2278373"/>
                <a:gd name="connsiteX4" fmla="*/ 63903 w 383943"/>
                <a:gd name="connsiteY4" fmla="*/ 5708 h 2278373"/>
                <a:gd name="connsiteX5" fmla="*/ 357856 w 383943"/>
                <a:gd name="connsiteY5" fmla="*/ 69022 h 2278373"/>
                <a:gd name="connsiteX6" fmla="*/ 373029 w 383943"/>
                <a:gd name="connsiteY6" fmla="*/ 93341 h 2278373"/>
                <a:gd name="connsiteX7" fmla="*/ 383943 w 383943"/>
                <a:gd name="connsiteY7" fmla="*/ 153807 h 2278373"/>
                <a:gd name="connsiteX8" fmla="*/ 383943 w 383943"/>
                <a:gd name="connsiteY8" fmla="*/ 2092150 h 2278373"/>
                <a:gd name="connsiteX0" fmla="*/ 381000 w 381000"/>
                <a:gd name="connsiteY0" fmla="*/ 2230367 h 2416590"/>
                <a:gd name="connsiteX1" fmla="*/ 0 w 381000"/>
                <a:gd name="connsiteY1" fmla="*/ 2416590 h 2416590"/>
                <a:gd name="connsiteX2" fmla="*/ 0 w 381000"/>
                <a:gd name="connsiteY2" fmla="*/ 179133 h 2416590"/>
                <a:gd name="connsiteX3" fmla="*/ 60960 w 381000"/>
                <a:gd name="connsiteY3" fmla="*/ 143925 h 2416590"/>
                <a:gd name="connsiteX4" fmla="*/ 354913 w 381000"/>
                <a:gd name="connsiteY4" fmla="*/ 207239 h 2416590"/>
                <a:gd name="connsiteX5" fmla="*/ 370086 w 381000"/>
                <a:gd name="connsiteY5" fmla="*/ 231558 h 2416590"/>
                <a:gd name="connsiteX6" fmla="*/ 381000 w 381000"/>
                <a:gd name="connsiteY6" fmla="*/ 292024 h 2416590"/>
                <a:gd name="connsiteX7" fmla="*/ 381000 w 381000"/>
                <a:gd name="connsiteY7" fmla="*/ 2230367 h 2416590"/>
                <a:gd name="connsiteX0" fmla="*/ 411618 w 411618"/>
                <a:gd name="connsiteY0" fmla="*/ 2230367 h 2416590"/>
                <a:gd name="connsiteX1" fmla="*/ 30618 w 411618"/>
                <a:gd name="connsiteY1" fmla="*/ 2416590 h 2416590"/>
                <a:gd name="connsiteX2" fmla="*/ 30618 w 411618"/>
                <a:gd name="connsiteY2" fmla="*/ 179133 h 2416590"/>
                <a:gd name="connsiteX3" fmla="*/ 91578 w 411618"/>
                <a:gd name="connsiteY3" fmla="*/ 143925 h 2416590"/>
                <a:gd name="connsiteX4" fmla="*/ 385531 w 411618"/>
                <a:gd name="connsiteY4" fmla="*/ 207239 h 2416590"/>
                <a:gd name="connsiteX5" fmla="*/ 400704 w 411618"/>
                <a:gd name="connsiteY5" fmla="*/ 231558 h 2416590"/>
                <a:gd name="connsiteX6" fmla="*/ 411618 w 411618"/>
                <a:gd name="connsiteY6" fmla="*/ 292024 h 2416590"/>
                <a:gd name="connsiteX7" fmla="*/ 411618 w 411618"/>
                <a:gd name="connsiteY7" fmla="*/ 2230367 h 2416590"/>
                <a:gd name="connsiteX0" fmla="*/ 381000 w 381000"/>
                <a:gd name="connsiteY0" fmla="*/ 2230367 h 2416590"/>
                <a:gd name="connsiteX1" fmla="*/ 0 w 381000"/>
                <a:gd name="connsiteY1" fmla="*/ 2416590 h 2416590"/>
                <a:gd name="connsiteX2" fmla="*/ 0 w 381000"/>
                <a:gd name="connsiteY2" fmla="*/ 179133 h 2416590"/>
                <a:gd name="connsiteX3" fmla="*/ 60960 w 381000"/>
                <a:gd name="connsiteY3" fmla="*/ 143925 h 2416590"/>
                <a:gd name="connsiteX4" fmla="*/ 354913 w 381000"/>
                <a:gd name="connsiteY4" fmla="*/ 207239 h 2416590"/>
                <a:gd name="connsiteX5" fmla="*/ 370086 w 381000"/>
                <a:gd name="connsiteY5" fmla="*/ 231558 h 2416590"/>
                <a:gd name="connsiteX6" fmla="*/ 381000 w 381000"/>
                <a:gd name="connsiteY6" fmla="*/ 292024 h 2416590"/>
                <a:gd name="connsiteX7" fmla="*/ 381000 w 381000"/>
                <a:gd name="connsiteY7" fmla="*/ 2230367 h 2416590"/>
                <a:gd name="connsiteX0" fmla="*/ 381000 w 381000"/>
                <a:gd name="connsiteY0" fmla="*/ 2254393 h 2440616"/>
                <a:gd name="connsiteX1" fmla="*/ 0 w 381000"/>
                <a:gd name="connsiteY1" fmla="*/ 2440616 h 2440616"/>
                <a:gd name="connsiteX2" fmla="*/ 0 w 381000"/>
                <a:gd name="connsiteY2" fmla="*/ 169904 h 2440616"/>
                <a:gd name="connsiteX3" fmla="*/ 60960 w 381000"/>
                <a:gd name="connsiteY3" fmla="*/ 167951 h 2440616"/>
                <a:gd name="connsiteX4" fmla="*/ 354913 w 381000"/>
                <a:gd name="connsiteY4" fmla="*/ 231265 h 2440616"/>
                <a:gd name="connsiteX5" fmla="*/ 370086 w 381000"/>
                <a:gd name="connsiteY5" fmla="*/ 255584 h 2440616"/>
                <a:gd name="connsiteX6" fmla="*/ 381000 w 381000"/>
                <a:gd name="connsiteY6" fmla="*/ 316050 h 2440616"/>
                <a:gd name="connsiteX7" fmla="*/ 381000 w 381000"/>
                <a:gd name="connsiteY7" fmla="*/ 2254393 h 2440616"/>
                <a:gd name="connsiteX0" fmla="*/ 381000 w 381000"/>
                <a:gd name="connsiteY0" fmla="*/ 2087999 h 2274222"/>
                <a:gd name="connsiteX1" fmla="*/ 0 w 381000"/>
                <a:gd name="connsiteY1" fmla="*/ 2274222 h 2274222"/>
                <a:gd name="connsiteX2" fmla="*/ 0 w 381000"/>
                <a:gd name="connsiteY2" fmla="*/ 3510 h 2274222"/>
                <a:gd name="connsiteX3" fmla="*/ 60960 w 381000"/>
                <a:gd name="connsiteY3" fmla="*/ 1557 h 2274222"/>
                <a:gd name="connsiteX4" fmla="*/ 354913 w 381000"/>
                <a:gd name="connsiteY4" fmla="*/ 64871 h 2274222"/>
                <a:gd name="connsiteX5" fmla="*/ 370086 w 381000"/>
                <a:gd name="connsiteY5" fmla="*/ 89190 h 2274222"/>
                <a:gd name="connsiteX6" fmla="*/ 381000 w 381000"/>
                <a:gd name="connsiteY6" fmla="*/ 149656 h 2274222"/>
                <a:gd name="connsiteX7" fmla="*/ 381000 w 381000"/>
                <a:gd name="connsiteY7" fmla="*/ 2087999 h 2274222"/>
                <a:gd name="connsiteX0" fmla="*/ 381000 w 381000"/>
                <a:gd name="connsiteY0" fmla="*/ 2236360 h 2422583"/>
                <a:gd name="connsiteX1" fmla="*/ 0 w 381000"/>
                <a:gd name="connsiteY1" fmla="*/ 2422583 h 2422583"/>
                <a:gd name="connsiteX2" fmla="*/ 0 w 381000"/>
                <a:gd name="connsiteY2" fmla="*/ 151871 h 2422583"/>
                <a:gd name="connsiteX3" fmla="*/ 354913 w 381000"/>
                <a:gd name="connsiteY3" fmla="*/ 213232 h 2422583"/>
                <a:gd name="connsiteX4" fmla="*/ 370086 w 381000"/>
                <a:gd name="connsiteY4" fmla="*/ 237551 h 2422583"/>
                <a:gd name="connsiteX5" fmla="*/ 381000 w 381000"/>
                <a:gd name="connsiteY5" fmla="*/ 298017 h 2422583"/>
                <a:gd name="connsiteX6" fmla="*/ 381000 w 381000"/>
                <a:gd name="connsiteY6" fmla="*/ 2236360 h 2422583"/>
                <a:gd name="connsiteX0" fmla="*/ 381000 w 381000"/>
                <a:gd name="connsiteY0" fmla="*/ 2084489 h 2270712"/>
                <a:gd name="connsiteX1" fmla="*/ 0 w 381000"/>
                <a:gd name="connsiteY1" fmla="*/ 2270712 h 2270712"/>
                <a:gd name="connsiteX2" fmla="*/ 0 w 381000"/>
                <a:gd name="connsiteY2" fmla="*/ 0 h 2270712"/>
                <a:gd name="connsiteX3" fmla="*/ 354913 w 381000"/>
                <a:gd name="connsiteY3" fmla="*/ 61361 h 2270712"/>
                <a:gd name="connsiteX4" fmla="*/ 370086 w 381000"/>
                <a:gd name="connsiteY4" fmla="*/ 85680 h 2270712"/>
                <a:gd name="connsiteX5" fmla="*/ 381000 w 381000"/>
                <a:gd name="connsiteY5" fmla="*/ 146146 h 2270712"/>
                <a:gd name="connsiteX6" fmla="*/ 381000 w 381000"/>
                <a:gd name="connsiteY6" fmla="*/ 2084489 h 22707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81000" h="2270712">
                  <a:moveTo>
                    <a:pt x="381000" y="2084489"/>
                  </a:moveTo>
                  <a:lnTo>
                    <a:pt x="0" y="2270712"/>
                  </a:lnTo>
                  <a:lnTo>
                    <a:pt x="0" y="0"/>
                  </a:lnTo>
                  <a:lnTo>
                    <a:pt x="354913" y="61361"/>
                  </a:lnTo>
                  <a:cubicBezTo>
                    <a:pt x="365073" y="74696"/>
                    <a:pt x="361831" y="59010"/>
                    <a:pt x="370086" y="85680"/>
                  </a:cubicBezTo>
                  <a:cubicBezTo>
                    <a:pt x="379611" y="107905"/>
                    <a:pt x="381000" y="129636"/>
                    <a:pt x="381000" y="146146"/>
                  </a:cubicBezTo>
                  <a:lnTo>
                    <a:pt x="381000" y="2084489"/>
                  </a:lnTo>
                  <a:close/>
                </a:path>
              </a:pathLst>
            </a:custGeom>
            <a:gradFill>
              <a:gsLst>
                <a:gs pos="0">
                  <a:schemeClr val="tx1">
                    <a:lumMod val="85000"/>
                    <a:lumOff val="1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18900000" scaled="1"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63" name="片側の 2 つの角を丸めた四角形 262"/>
            <p:cNvSpPr/>
            <p:nvPr/>
          </p:nvSpPr>
          <p:spPr bwMode="auto">
            <a:xfrm rot="5400000" flipH="1">
              <a:off x="8013323" y="1491583"/>
              <a:ext cx="1828775" cy="8286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>
                <a:lumMod val="50000"/>
                <a:lumOff val="50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60" name="円/楕円 220"/>
            <p:cNvSpPr/>
            <p:nvPr/>
          </p:nvSpPr>
          <p:spPr bwMode="auto">
            <a:xfrm>
              <a:off x="8683599" y="1457199"/>
              <a:ext cx="168048" cy="151636"/>
            </a:xfrm>
            <a:custGeom>
              <a:avLst/>
              <a:gdLst>
                <a:gd name="connsiteX0" fmla="*/ 0 w 112390"/>
                <a:gd name="connsiteY0" fmla="*/ 75815 h 151630"/>
                <a:gd name="connsiteX1" fmla="*/ 56195 w 112390"/>
                <a:gd name="connsiteY1" fmla="*/ 0 h 151630"/>
                <a:gd name="connsiteX2" fmla="*/ 112390 w 112390"/>
                <a:gd name="connsiteY2" fmla="*/ 75815 h 151630"/>
                <a:gd name="connsiteX3" fmla="*/ 56195 w 112390"/>
                <a:gd name="connsiteY3" fmla="*/ 151630 h 151630"/>
                <a:gd name="connsiteX4" fmla="*/ 0 w 112390"/>
                <a:gd name="connsiteY4" fmla="*/ 75815 h 151630"/>
                <a:gd name="connsiteX0" fmla="*/ 0 w 131440"/>
                <a:gd name="connsiteY0" fmla="*/ 75817 h 151634"/>
                <a:gd name="connsiteX1" fmla="*/ 56195 w 131440"/>
                <a:gd name="connsiteY1" fmla="*/ 2 h 151634"/>
                <a:gd name="connsiteX2" fmla="*/ 131440 w 131440"/>
                <a:gd name="connsiteY2" fmla="*/ 77722 h 151634"/>
                <a:gd name="connsiteX3" fmla="*/ 56195 w 131440"/>
                <a:gd name="connsiteY3" fmla="*/ 151632 h 151634"/>
                <a:gd name="connsiteX4" fmla="*/ 0 w 131440"/>
                <a:gd name="connsiteY4" fmla="*/ 75817 h 151634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  <a:gd name="connsiteX0" fmla="*/ 0 w 131440"/>
                <a:gd name="connsiteY0" fmla="*/ 75817 h 151636"/>
                <a:gd name="connsiteX1" fmla="*/ 56195 w 131440"/>
                <a:gd name="connsiteY1" fmla="*/ 2 h 151636"/>
                <a:gd name="connsiteX2" fmla="*/ 131440 w 131440"/>
                <a:gd name="connsiteY2" fmla="*/ 77722 h 151636"/>
                <a:gd name="connsiteX3" fmla="*/ 56195 w 131440"/>
                <a:gd name="connsiteY3" fmla="*/ 151632 h 151636"/>
                <a:gd name="connsiteX4" fmla="*/ 0 w 131440"/>
                <a:gd name="connsiteY4" fmla="*/ 75817 h 151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1440" h="151636">
                  <a:moveTo>
                    <a:pt x="0" y="75817"/>
                  </a:moveTo>
                  <a:cubicBezTo>
                    <a:pt x="0" y="33946"/>
                    <a:pt x="26668" y="-316"/>
                    <a:pt x="56195" y="2"/>
                  </a:cubicBezTo>
                  <a:cubicBezTo>
                    <a:pt x="85722" y="320"/>
                    <a:pt x="131440" y="18706"/>
                    <a:pt x="131440" y="77722"/>
                  </a:cubicBezTo>
                  <a:cubicBezTo>
                    <a:pt x="131440" y="136738"/>
                    <a:pt x="87627" y="151950"/>
                    <a:pt x="56195" y="151632"/>
                  </a:cubicBezTo>
                  <a:cubicBezTo>
                    <a:pt x="24763" y="151314"/>
                    <a:pt x="0" y="117688"/>
                    <a:pt x="0" y="7581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1" name="円/楕円 260"/>
            <p:cNvSpPr/>
            <p:nvPr/>
          </p:nvSpPr>
          <p:spPr bwMode="auto">
            <a:xfrm>
              <a:off x="8716008" y="1483106"/>
              <a:ext cx="58453" cy="99821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85000"/>
                    <a:shade val="30000"/>
                    <a:satMod val="115000"/>
                  </a:schemeClr>
                </a:gs>
                <a:gs pos="50000">
                  <a:schemeClr val="bg1">
                    <a:lumMod val="85000"/>
                    <a:shade val="67500"/>
                    <a:satMod val="115000"/>
                  </a:schemeClr>
                </a:gs>
                <a:gs pos="100000">
                  <a:schemeClr val="bg1">
                    <a:lumMod val="85000"/>
                    <a:shade val="100000"/>
                    <a:satMod val="115000"/>
                  </a:schemeClr>
                </a:gs>
              </a:gsLst>
              <a:lin ang="5400000" scaled="1"/>
              <a:tileRect/>
            </a:gra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5802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PPTX262_扉のイラスト2</dc:title>
  <dc:subject>PPTX262_扉のイラスト2</dc:subject>
  <dc:creator>http://www.digipot.net</dc:creator>
  <cp:lastModifiedBy/>
  <cp:revision>1</cp:revision>
  <dcterms:created xsi:type="dcterms:W3CDTF">2014-01-30T05:12:09Z</dcterms:created>
  <dcterms:modified xsi:type="dcterms:W3CDTF">2015-01-30T01:28:30Z</dcterms:modified>
  <cp:category/>
  <cp:version>1</cp:version>
</cp:coreProperties>
</file>