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9933"/>
    <a:srgbClr val="FFCC66"/>
    <a:srgbClr val="FFFF99"/>
    <a:srgbClr val="FFCC00"/>
    <a:srgbClr val="FFCC99"/>
    <a:srgbClr val="996600"/>
    <a:srgbClr val="FF0066"/>
    <a:srgbClr val="99663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63" d="100"/>
          <a:sy n="63" d="100"/>
        </p:scale>
        <p:origin x="-67" y="-11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7" name="グループ化 2116"/>
          <p:cNvGrpSpPr/>
          <p:nvPr/>
        </p:nvGrpSpPr>
        <p:grpSpPr>
          <a:xfrm>
            <a:off x="2215534" y="4695669"/>
            <a:ext cx="1637684" cy="1599871"/>
            <a:chOff x="1191275" y="1931120"/>
            <a:chExt cx="2067579" cy="2019840"/>
          </a:xfrm>
        </p:grpSpPr>
        <p:sp>
          <p:nvSpPr>
            <p:cNvPr id="2118" name="円/楕円 2117"/>
            <p:cNvSpPr/>
            <p:nvPr/>
          </p:nvSpPr>
          <p:spPr>
            <a:xfrm>
              <a:off x="1349443" y="2675932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19" name="円/楕円 2118"/>
            <p:cNvSpPr/>
            <p:nvPr/>
          </p:nvSpPr>
          <p:spPr>
            <a:xfrm>
              <a:off x="2970822" y="3473956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0" name="台形 2119"/>
            <p:cNvSpPr/>
            <p:nvPr/>
          </p:nvSpPr>
          <p:spPr>
            <a:xfrm rot="18900000">
              <a:off x="2665451" y="3021734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1" name="台形 2120"/>
            <p:cNvSpPr/>
            <p:nvPr/>
          </p:nvSpPr>
          <p:spPr>
            <a:xfrm rot="7200000">
              <a:off x="1658969" y="2716985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2" name="パイ 2121"/>
            <p:cNvSpPr/>
            <p:nvPr/>
          </p:nvSpPr>
          <p:spPr>
            <a:xfrm>
              <a:off x="1928664" y="2220518"/>
              <a:ext cx="864096" cy="864096"/>
            </a:xfrm>
            <a:prstGeom prst="pie">
              <a:avLst>
                <a:gd name="adj1" fmla="val 10880006"/>
                <a:gd name="adj2" fmla="val 8505380"/>
              </a:avLst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3" name="台形 2122"/>
            <p:cNvSpPr/>
            <p:nvPr/>
          </p:nvSpPr>
          <p:spPr>
            <a:xfrm>
              <a:off x="1784648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4" name="ひし形 2123"/>
            <p:cNvSpPr/>
            <p:nvPr/>
          </p:nvSpPr>
          <p:spPr>
            <a:xfrm>
              <a:off x="1928664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5" name="正方形/長方形 2124"/>
            <p:cNvSpPr/>
            <p:nvPr/>
          </p:nvSpPr>
          <p:spPr>
            <a:xfrm>
              <a:off x="2144688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6" name="二等辺三角形 2125"/>
            <p:cNvSpPr/>
            <p:nvPr/>
          </p:nvSpPr>
          <p:spPr>
            <a:xfrm>
              <a:off x="2720752" y="2087933"/>
              <a:ext cx="143694" cy="311476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7" name="円/楕円 2126"/>
            <p:cNvSpPr/>
            <p:nvPr/>
          </p:nvSpPr>
          <p:spPr>
            <a:xfrm>
              <a:off x="2288704" y="3125314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8" name="円/楕円 2127"/>
            <p:cNvSpPr/>
            <p:nvPr/>
          </p:nvSpPr>
          <p:spPr>
            <a:xfrm>
              <a:off x="2288704" y="3331476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9" name="角丸四角形 2128"/>
            <p:cNvSpPr/>
            <p:nvPr/>
          </p:nvSpPr>
          <p:spPr>
            <a:xfrm>
              <a:off x="2100362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0" name="角丸四角形 2129"/>
            <p:cNvSpPr/>
            <p:nvPr/>
          </p:nvSpPr>
          <p:spPr>
            <a:xfrm>
              <a:off x="2308064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1" name="台形 2130"/>
            <p:cNvSpPr/>
            <p:nvPr/>
          </p:nvSpPr>
          <p:spPr>
            <a:xfrm rot="19800000">
              <a:off x="1191275" y="1934156"/>
              <a:ext cx="100312" cy="954008"/>
            </a:xfrm>
            <a:prstGeom prst="trapezoid">
              <a:avLst>
                <a:gd name="adj" fmla="val 30871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32" name="グループ化 2131"/>
          <p:cNvGrpSpPr/>
          <p:nvPr/>
        </p:nvGrpSpPr>
        <p:grpSpPr>
          <a:xfrm>
            <a:off x="4228292" y="857732"/>
            <a:ext cx="1422797" cy="1599871"/>
            <a:chOff x="3498244" y="1931120"/>
            <a:chExt cx="1796284" cy="2019840"/>
          </a:xfrm>
        </p:grpSpPr>
        <p:grpSp>
          <p:nvGrpSpPr>
            <p:cNvPr id="2133" name="グループ化 2132"/>
            <p:cNvGrpSpPr/>
            <p:nvPr/>
          </p:nvGrpSpPr>
          <p:grpSpPr>
            <a:xfrm flipH="1">
              <a:off x="3498244" y="3021734"/>
              <a:ext cx="593403" cy="740254"/>
              <a:chOff x="3238085" y="3021734"/>
              <a:chExt cx="593403" cy="740254"/>
            </a:xfrm>
          </p:grpSpPr>
          <p:sp>
            <p:nvSpPr>
              <p:cNvPr id="2146" name="円/楕円 2145"/>
              <p:cNvSpPr/>
              <p:nvPr/>
            </p:nvSpPr>
            <p:spPr>
              <a:xfrm>
                <a:off x="3543456" y="3473956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47" name="台形 2146"/>
              <p:cNvSpPr/>
              <p:nvPr/>
            </p:nvSpPr>
            <p:spPr>
              <a:xfrm rot="18900000">
                <a:off x="3238085" y="3021734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34" name="円/楕円 2133"/>
            <p:cNvSpPr/>
            <p:nvPr/>
          </p:nvSpPr>
          <p:spPr>
            <a:xfrm>
              <a:off x="3964338" y="2220518"/>
              <a:ext cx="864096" cy="8640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5" name="円/楕円 2134"/>
            <p:cNvSpPr/>
            <p:nvPr/>
          </p:nvSpPr>
          <p:spPr>
            <a:xfrm>
              <a:off x="5006496" y="3473956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6" name="台形 2135"/>
            <p:cNvSpPr/>
            <p:nvPr/>
          </p:nvSpPr>
          <p:spPr>
            <a:xfrm rot="18900000">
              <a:off x="4701125" y="3021734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7" name="台形 2136"/>
            <p:cNvSpPr/>
            <p:nvPr/>
          </p:nvSpPr>
          <p:spPr>
            <a:xfrm>
              <a:off x="3820322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8" name="ひし形 2137"/>
            <p:cNvSpPr/>
            <p:nvPr/>
          </p:nvSpPr>
          <p:spPr>
            <a:xfrm>
              <a:off x="3964338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9" name="正方形/長方形 2138"/>
            <p:cNvSpPr/>
            <p:nvPr/>
          </p:nvSpPr>
          <p:spPr>
            <a:xfrm>
              <a:off x="4180362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40" name="二等辺三角形 2139"/>
            <p:cNvSpPr/>
            <p:nvPr/>
          </p:nvSpPr>
          <p:spPr>
            <a:xfrm>
              <a:off x="4756426" y="2087309"/>
              <a:ext cx="133581" cy="312100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41" name="円/楕円 2140"/>
            <p:cNvSpPr/>
            <p:nvPr/>
          </p:nvSpPr>
          <p:spPr>
            <a:xfrm>
              <a:off x="4324378" y="3125314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42" name="円/楕円 2141"/>
            <p:cNvSpPr/>
            <p:nvPr/>
          </p:nvSpPr>
          <p:spPr>
            <a:xfrm>
              <a:off x="4324378" y="3331476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43" name="角丸四角形 2142"/>
            <p:cNvSpPr/>
            <p:nvPr/>
          </p:nvSpPr>
          <p:spPr>
            <a:xfrm>
              <a:off x="4250227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44" name="角丸四角形 2143"/>
            <p:cNvSpPr/>
            <p:nvPr/>
          </p:nvSpPr>
          <p:spPr>
            <a:xfrm>
              <a:off x="4457929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45" name="月 2144"/>
            <p:cNvSpPr/>
            <p:nvPr/>
          </p:nvSpPr>
          <p:spPr>
            <a:xfrm rot="16200000">
              <a:off x="4295338" y="2550275"/>
              <a:ext cx="186381" cy="481075"/>
            </a:xfrm>
            <a:prstGeom prst="moon">
              <a:avLst>
                <a:gd name="adj" fmla="val 85365"/>
              </a:avLst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48" name="グループ化 2147"/>
          <p:cNvGrpSpPr/>
          <p:nvPr/>
        </p:nvGrpSpPr>
        <p:grpSpPr>
          <a:xfrm>
            <a:off x="550853" y="2762055"/>
            <a:ext cx="1382573" cy="1599871"/>
            <a:chOff x="5450855" y="1931120"/>
            <a:chExt cx="1745501" cy="2019840"/>
          </a:xfrm>
        </p:grpSpPr>
        <p:sp>
          <p:nvSpPr>
            <p:cNvPr id="2149" name="円/楕円 2148"/>
            <p:cNvSpPr/>
            <p:nvPr/>
          </p:nvSpPr>
          <p:spPr>
            <a:xfrm>
              <a:off x="5609023" y="2675932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0" name="台形 2149"/>
            <p:cNvSpPr/>
            <p:nvPr/>
          </p:nvSpPr>
          <p:spPr>
            <a:xfrm rot="7200000">
              <a:off x="5918549" y="2716985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1" name="パイ 2150"/>
            <p:cNvSpPr/>
            <p:nvPr/>
          </p:nvSpPr>
          <p:spPr>
            <a:xfrm>
              <a:off x="6188244" y="2220518"/>
              <a:ext cx="864096" cy="864096"/>
            </a:xfrm>
            <a:prstGeom prst="pie">
              <a:avLst>
                <a:gd name="adj1" fmla="val 10880006"/>
                <a:gd name="adj2" fmla="val 8505380"/>
              </a:avLst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2" name="台形 2151"/>
            <p:cNvSpPr/>
            <p:nvPr/>
          </p:nvSpPr>
          <p:spPr>
            <a:xfrm>
              <a:off x="6044228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3" name="ひし形 2152"/>
            <p:cNvSpPr/>
            <p:nvPr/>
          </p:nvSpPr>
          <p:spPr>
            <a:xfrm>
              <a:off x="6188244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4" name="正方形/長方形 2153"/>
            <p:cNvSpPr/>
            <p:nvPr/>
          </p:nvSpPr>
          <p:spPr>
            <a:xfrm>
              <a:off x="6404268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5" name="二等辺三角形 2154"/>
            <p:cNvSpPr/>
            <p:nvPr/>
          </p:nvSpPr>
          <p:spPr>
            <a:xfrm>
              <a:off x="6980332" y="2065998"/>
              <a:ext cx="137975" cy="333412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6" name="円/楕円 2155"/>
            <p:cNvSpPr/>
            <p:nvPr/>
          </p:nvSpPr>
          <p:spPr>
            <a:xfrm rot="900000">
              <a:off x="6231167" y="3125314"/>
              <a:ext cx="89985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7" name="円/楕円 2156"/>
            <p:cNvSpPr/>
            <p:nvPr/>
          </p:nvSpPr>
          <p:spPr>
            <a:xfrm rot="900000">
              <a:off x="6169070" y="3331476"/>
              <a:ext cx="89985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8" name="角丸四角形 2157"/>
            <p:cNvSpPr/>
            <p:nvPr/>
          </p:nvSpPr>
          <p:spPr>
            <a:xfrm>
              <a:off x="6359942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9" name="台形 2158"/>
            <p:cNvSpPr/>
            <p:nvPr/>
          </p:nvSpPr>
          <p:spPr>
            <a:xfrm rot="19800000">
              <a:off x="5450855" y="1934156"/>
              <a:ext cx="100312" cy="954008"/>
            </a:xfrm>
            <a:prstGeom prst="trapezoid">
              <a:avLst>
                <a:gd name="adj" fmla="val 30871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160" name="グループ化 2159"/>
            <p:cNvGrpSpPr/>
            <p:nvPr/>
          </p:nvGrpSpPr>
          <p:grpSpPr>
            <a:xfrm rot="2700000">
              <a:off x="6378808" y="3176199"/>
              <a:ext cx="593403" cy="740254"/>
              <a:chOff x="6679278" y="3092478"/>
              <a:chExt cx="593403" cy="740254"/>
            </a:xfrm>
          </p:grpSpPr>
          <p:sp>
            <p:nvSpPr>
              <p:cNvPr id="2161" name="円/楕円 2160"/>
              <p:cNvSpPr/>
              <p:nvPr/>
            </p:nvSpPr>
            <p:spPr>
              <a:xfrm>
                <a:off x="6984649" y="3544700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62" name="台形 2161"/>
              <p:cNvSpPr/>
              <p:nvPr/>
            </p:nvSpPr>
            <p:spPr>
              <a:xfrm rot="18900000">
                <a:off x="6679278" y="3092478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163" name="グループ化 2162"/>
          <p:cNvGrpSpPr/>
          <p:nvPr/>
        </p:nvGrpSpPr>
        <p:grpSpPr>
          <a:xfrm>
            <a:off x="6356397" y="812555"/>
            <a:ext cx="912575" cy="1599870"/>
            <a:chOff x="5979322" y="1931120"/>
            <a:chExt cx="1152128" cy="2019840"/>
          </a:xfrm>
        </p:grpSpPr>
        <p:sp>
          <p:nvSpPr>
            <p:cNvPr id="2164" name="円/楕円 2163"/>
            <p:cNvSpPr/>
            <p:nvPr/>
          </p:nvSpPr>
          <p:spPr>
            <a:xfrm>
              <a:off x="6123338" y="2220518"/>
              <a:ext cx="864096" cy="8640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65" name="台形 2164"/>
            <p:cNvSpPr/>
            <p:nvPr/>
          </p:nvSpPr>
          <p:spPr>
            <a:xfrm>
              <a:off x="5979322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66" name="ひし形 2165"/>
            <p:cNvSpPr/>
            <p:nvPr/>
          </p:nvSpPr>
          <p:spPr>
            <a:xfrm>
              <a:off x="6123338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67" name="正方形/長方形 2166"/>
            <p:cNvSpPr/>
            <p:nvPr/>
          </p:nvSpPr>
          <p:spPr>
            <a:xfrm>
              <a:off x="6339362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68" name="二等辺三角形 2167"/>
            <p:cNvSpPr/>
            <p:nvPr/>
          </p:nvSpPr>
          <p:spPr>
            <a:xfrm>
              <a:off x="6915426" y="2089140"/>
              <a:ext cx="141872" cy="310270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69" name="円/楕円 2168"/>
            <p:cNvSpPr/>
            <p:nvPr/>
          </p:nvSpPr>
          <p:spPr>
            <a:xfrm>
              <a:off x="6483378" y="3125314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70" name="円/楕円 2169"/>
            <p:cNvSpPr/>
            <p:nvPr/>
          </p:nvSpPr>
          <p:spPr>
            <a:xfrm>
              <a:off x="6483378" y="3331476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71" name="角丸四角形 2170"/>
            <p:cNvSpPr/>
            <p:nvPr/>
          </p:nvSpPr>
          <p:spPr>
            <a:xfrm>
              <a:off x="6409227" y="2329603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72" name="角丸四角形 2171"/>
            <p:cNvSpPr/>
            <p:nvPr/>
          </p:nvSpPr>
          <p:spPr>
            <a:xfrm>
              <a:off x="6616929" y="2329603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73" name="月 2172"/>
            <p:cNvSpPr/>
            <p:nvPr/>
          </p:nvSpPr>
          <p:spPr>
            <a:xfrm rot="5400000" flipV="1">
              <a:off x="6510658" y="2347337"/>
              <a:ext cx="73740" cy="692428"/>
            </a:xfrm>
            <a:prstGeom prst="moon">
              <a:avLst>
                <a:gd name="adj" fmla="val 85365"/>
              </a:avLst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174" name="グループ化 2173"/>
            <p:cNvGrpSpPr/>
            <p:nvPr/>
          </p:nvGrpSpPr>
          <p:grpSpPr>
            <a:xfrm rot="7395199">
              <a:off x="6320037" y="3022748"/>
              <a:ext cx="532729" cy="677920"/>
              <a:chOff x="3238085" y="3021734"/>
              <a:chExt cx="532729" cy="677920"/>
            </a:xfrm>
          </p:grpSpPr>
          <p:sp>
            <p:nvSpPr>
              <p:cNvPr id="2178" name="円/楕円 2177"/>
              <p:cNvSpPr/>
              <p:nvPr/>
            </p:nvSpPr>
            <p:spPr>
              <a:xfrm>
                <a:off x="3482782" y="3411622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9" name="台形 2178"/>
              <p:cNvSpPr/>
              <p:nvPr/>
            </p:nvSpPr>
            <p:spPr>
              <a:xfrm rot="18900000">
                <a:off x="3238085" y="3021734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75" name="グループ化 2174"/>
            <p:cNvGrpSpPr/>
            <p:nvPr/>
          </p:nvGrpSpPr>
          <p:grpSpPr>
            <a:xfrm rot="14400000" flipH="1">
              <a:off x="6254893" y="3012185"/>
              <a:ext cx="532729" cy="677920"/>
              <a:chOff x="3238085" y="3021734"/>
              <a:chExt cx="532729" cy="677920"/>
            </a:xfrm>
          </p:grpSpPr>
          <p:sp>
            <p:nvSpPr>
              <p:cNvPr id="2176" name="円/楕円 2175"/>
              <p:cNvSpPr/>
              <p:nvPr/>
            </p:nvSpPr>
            <p:spPr>
              <a:xfrm>
                <a:off x="3482782" y="3411622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7" name="台形 2176"/>
              <p:cNvSpPr/>
              <p:nvPr/>
            </p:nvSpPr>
            <p:spPr>
              <a:xfrm rot="18900000">
                <a:off x="3238085" y="3021734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180" name="グループ化 2179"/>
          <p:cNvGrpSpPr/>
          <p:nvPr/>
        </p:nvGrpSpPr>
        <p:grpSpPr>
          <a:xfrm flipH="1">
            <a:off x="430569" y="4705354"/>
            <a:ext cx="1637684" cy="1599871"/>
            <a:chOff x="1191275" y="1931120"/>
            <a:chExt cx="2067579" cy="2019840"/>
          </a:xfrm>
        </p:grpSpPr>
        <p:sp>
          <p:nvSpPr>
            <p:cNvPr id="2181" name="円/楕円 2180"/>
            <p:cNvSpPr/>
            <p:nvPr/>
          </p:nvSpPr>
          <p:spPr>
            <a:xfrm>
              <a:off x="1349443" y="2675932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2" name="円/楕円 2181"/>
            <p:cNvSpPr/>
            <p:nvPr/>
          </p:nvSpPr>
          <p:spPr>
            <a:xfrm>
              <a:off x="2970822" y="3473956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3" name="台形 2182"/>
            <p:cNvSpPr/>
            <p:nvPr/>
          </p:nvSpPr>
          <p:spPr>
            <a:xfrm rot="18900000">
              <a:off x="2665451" y="3021734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4" name="台形 2183"/>
            <p:cNvSpPr/>
            <p:nvPr/>
          </p:nvSpPr>
          <p:spPr>
            <a:xfrm rot="7200000">
              <a:off x="1658969" y="2716985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5" name="パイ 2184"/>
            <p:cNvSpPr/>
            <p:nvPr/>
          </p:nvSpPr>
          <p:spPr>
            <a:xfrm>
              <a:off x="1928664" y="2220518"/>
              <a:ext cx="864096" cy="864096"/>
            </a:xfrm>
            <a:prstGeom prst="pie">
              <a:avLst>
                <a:gd name="adj1" fmla="val 10880006"/>
                <a:gd name="adj2" fmla="val 8505380"/>
              </a:avLst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6" name="台形 2185"/>
            <p:cNvSpPr/>
            <p:nvPr/>
          </p:nvSpPr>
          <p:spPr>
            <a:xfrm>
              <a:off x="1784648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7" name="ひし形 2186"/>
            <p:cNvSpPr/>
            <p:nvPr/>
          </p:nvSpPr>
          <p:spPr>
            <a:xfrm>
              <a:off x="1928664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8" name="正方形/長方形 2187"/>
            <p:cNvSpPr/>
            <p:nvPr/>
          </p:nvSpPr>
          <p:spPr>
            <a:xfrm>
              <a:off x="2144688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9" name="二等辺三角形 2188"/>
            <p:cNvSpPr/>
            <p:nvPr/>
          </p:nvSpPr>
          <p:spPr>
            <a:xfrm>
              <a:off x="2720754" y="2065998"/>
              <a:ext cx="144015" cy="333412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0" name="円/楕円 2189"/>
            <p:cNvSpPr/>
            <p:nvPr/>
          </p:nvSpPr>
          <p:spPr>
            <a:xfrm>
              <a:off x="2288704" y="3125314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1" name="円/楕円 2190"/>
            <p:cNvSpPr/>
            <p:nvPr/>
          </p:nvSpPr>
          <p:spPr>
            <a:xfrm>
              <a:off x="2288704" y="3331476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2" name="角丸四角形 2191"/>
            <p:cNvSpPr/>
            <p:nvPr/>
          </p:nvSpPr>
          <p:spPr>
            <a:xfrm>
              <a:off x="2100362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3" name="角丸四角形 2192"/>
            <p:cNvSpPr/>
            <p:nvPr/>
          </p:nvSpPr>
          <p:spPr>
            <a:xfrm>
              <a:off x="2308064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4" name="台形 2193"/>
            <p:cNvSpPr/>
            <p:nvPr/>
          </p:nvSpPr>
          <p:spPr>
            <a:xfrm rot="19800000">
              <a:off x="1191275" y="1934156"/>
              <a:ext cx="100312" cy="954008"/>
            </a:xfrm>
            <a:prstGeom prst="trapezoid">
              <a:avLst>
                <a:gd name="adj" fmla="val 30871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95" name="グループ化 2194"/>
          <p:cNvGrpSpPr/>
          <p:nvPr/>
        </p:nvGrpSpPr>
        <p:grpSpPr>
          <a:xfrm flipH="1">
            <a:off x="2435264" y="2797554"/>
            <a:ext cx="1382573" cy="1599871"/>
            <a:chOff x="5450855" y="1931120"/>
            <a:chExt cx="1745501" cy="2019840"/>
          </a:xfrm>
        </p:grpSpPr>
        <p:sp>
          <p:nvSpPr>
            <p:cNvPr id="2196" name="円/楕円 2195"/>
            <p:cNvSpPr/>
            <p:nvPr/>
          </p:nvSpPr>
          <p:spPr>
            <a:xfrm>
              <a:off x="5609023" y="2675932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7" name="台形 2196"/>
            <p:cNvSpPr/>
            <p:nvPr/>
          </p:nvSpPr>
          <p:spPr>
            <a:xfrm rot="7200000">
              <a:off x="5918549" y="2716985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8" name="パイ 2197"/>
            <p:cNvSpPr/>
            <p:nvPr/>
          </p:nvSpPr>
          <p:spPr>
            <a:xfrm>
              <a:off x="6188244" y="2220518"/>
              <a:ext cx="864096" cy="864096"/>
            </a:xfrm>
            <a:prstGeom prst="pie">
              <a:avLst>
                <a:gd name="adj1" fmla="val 10880006"/>
                <a:gd name="adj2" fmla="val 8505380"/>
              </a:avLst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9" name="台形 2198"/>
            <p:cNvSpPr/>
            <p:nvPr/>
          </p:nvSpPr>
          <p:spPr>
            <a:xfrm>
              <a:off x="6044228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0" name="ひし形 2199"/>
            <p:cNvSpPr/>
            <p:nvPr/>
          </p:nvSpPr>
          <p:spPr>
            <a:xfrm>
              <a:off x="6188244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1" name="正方形/長方形 2200"/>
            <p:cNvSpPr/>
            <p:nvPr/>
          </p:nvSpPr>
          <p:spPr>
            <a:xfrm>
              <a:off x="6404268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2" name="二等辺三角形 2201"/>
            <p:cNvSpPr/>
            <p:nvPr/>
          </p:nvSpPr>
          <p:spPr>
            <a:xfrm>
              <a:off x="6980332" y="2065998"/>
              <a:ext cx="144016" cy="333412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3" name="円/楕円 2202"/>
            <p:cNvSpPr/>
            <p:nvPr/>
          </p:nvSpPr>
          <p:spPr>
            <a:xfrm rot="900000">
              <a:off x="6231167" y="3125314"/>
              <a:ext cx="89985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4" name="円/楕円 2203"/>
            <p:cNvSpPr/>
            <p:nvPr/>
          </p:nvSpPr>
          <p:spPr>
            <a:xfrm rot="900000">
              <a:off x="6169070" y="3331476"/>
              <a:ext cx="89985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5" name="角丸四角形 2204"/>
            <p:cNvSpPr/>
            <p:nvPr/>
          </p:nvSpPr>
          <p:spPr>
            <a:xfrm>
              <a:off x="6359942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6" name="台形 2205"/>
            <p:cNvSpPr/>
            <p:nvPr/>
          </p:nvSpPr>
          <p:spPr>
            <a:xfrm rot="19800000">
              <a:off x="5450855" y="1934156"/>
              <a:ext cx="100312" cy="954008"/>
            </a:xfrm>
            <a:prstGeom prst="trapezoid">
              <a:avLst>
                <a:gd name="adj" fmla="val 30871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207" name="グループ化 2206"/>
            <p:cNvGrpSpPr/>
            <p:nvPr/>
          </p:nvGrpSpPr>
          <p:grpSpPr>
            <a:xfrm rot="2700000">
              <a:off x="6378808" y="3176199"/>
              <a:ext cx="593403" cy="740254"/>
              <a:chOff x="6679278" y="3092478"/>
              <a:chExt cx="593403" cy="740254"/>
            </a:xfrm>
          </p:grpSpPr>
          <p:sp>
            <p:nvSpPr>
              <p:cNvPr id="2208" name="円/楕円 2207"/>
              <p:cNvSpPr/>
              <p:nvPr/>
            </p:nvSpPr>
            <p:spPr>
              <a:xfrm>
                <a:off x="6984649" y="3544700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09" name="台形 2208"/>
              <p:cNvSpPr/>
              <p:nvPr/>
            </p:nvSpPr>
            <p:spPr>
              <a:xfrm rot="18900000">
                <a:off x="6679278" y="3092478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210" name="グループ化 2209"/>
          <p:cNvGrpSpPr/>
          <p:nvPr/>
        </p:nvGrpSpPr>
        <p:grpSpPr>
          <a:xfrm>
            <a:off x="505878" y="790584"/>
            <a:ext cx="1422797" cy="1599871"/>
            <a:chOff x="3498244" y="1931120"/>
            <a:chExt cx="1796284" cy="2019840"/>
          </a:xfrm>
        </p:grpSpPr>
        <p:grpSp>
          <p:nvGrpSpPr>
            <p:cNvPr id="2211" name="グループ化 2210"/>
            <p:cNvGrpSpPr/>
            <p:nvPr/>
          </p:nvGrpSpPr>
          <p:grpSpPr>
            <a:xfrm flipH="1">
              <a:off x="3498244" y="3021734"/>
              <a:ext cx="593403" cy="740254"/>
              <a:chOff x="3238085" y="3021734"/>
              <a:chExt cx="593403" cy="740254"/>
            </a:xfrm>
          </p:grpSpPr>
          <p:sp>
            <p:nvSpPr>
              <p:cNvPr id="2224" name="円/楕円 2223"/>
              <p:cNvSpPr/>
              <p:nvPr/>
            </p:nvSpPr>
            <p:spPr>
              <a:xfrm>
                <a:off x="3543456" y="3473956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25" name="台形 2224"/>
              <p:cNvSpPr/>
              <p:nvPr/>
            </p:nvSpPr>
            <p:spPr>
              <a:xfrm rot="18900000">
                <a:off x="3238085" y="3021734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12" name="円/楕円 2211"/>
            <p:cNvSpPr/>
            <p:nvPr/>
          </p:nvSpPr>
          <p:spPr>
            <a:xfrm>
              <a:off x="3964338" y="2220518"/>
              <a:ext cx="864096" cy="8640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3" name="円/楕円 2212"/>
            <p:cNvSpPr/>
            <p:nvPr/>
          </p:nvSpPr>
          <p:spPr>
            <a:xfrm>
              <a:off x="5006496" y="3473956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4" name="台形 2213"/>
            <p:cNvSpPr/>
            <p:nvPr/>
          </p:nvSpPr>
          <p:spPr>
            <a:xfrm rot="18900000">
              <a:off x="4701125" y="3021734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5" name="台形 2214"/>
            <p:cNvSpPr/>
            <p:nvPr/>
          </p:nvSpPr>
          <p:spPr>
            <a:xfrm>
              <a:off x="3820322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6" name="ひし形 2215"/>
            <p:cNvSpPr/>
            <p:nvPr/>
          </p:nvSpPr>
          <p:spPr>
            <a:xfrm>
              <a:off x="3964338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7" name="正方形/長方形 2216"/>
            <p:cNvSpPr/>
            <p:nvPr/>
          </p:nvSpPr>
          <p:spPr>
            <a:xfrm>
              <a:off x="4180362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8" name="二等辺三角形 2217"/>
            <p:cNvSpPr/>
            <p:nvPr/>
          </p:nvSpPr>
          <p:spPr>
            <a:xfrm>
              <a:off x="4756426" y="2092960"/>
              <a:ext cx="141872" cy="306450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9" name="円/楕円 2218"/>
            <p:cNvSpPr/>
            <p:nvPr/>
          </p:nvSpPr>
          <p:spPr>
            <a:xfrm>
              <a:off x="4324378" y="3125314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20" name="円/楕円 2219"/>
            <p:cNvSpPr/>
            <p:nvPr/>
          </p:nvSpPr>
          <p:spPr>
            <a:xfrm>
              <a:off x="4324378" y="3331476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21" name="角丸四角形 2220"/>
            <p:cNvSpPr/>
            <p:nvPr/>
          </p:nvSpPr>
          <p:spPr>
            <a:xfrm>
              <a:off x="4250226" y="2450885"/>
              <a:ext cx="72008" cy="165494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22" name="角丸四角形 2221"/>
            <p:cNvSpPr/>
            <p:nvPr/>
          </p:nvSpPr>
          <p:spPr>
            <a:xfrm>
              <a:off x="4457929" y="2450885"/>
              <a:ext cx="72008" cy="165494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23" name="月 2222"/>
            <p:cNvSpPr/>
            <p:nvPr/>
          </p:nvSpPr>
          <p:spPr>
            <a:xfrm rot="16200000" flipH="1" flipV="1">
              <a:off x="4337415" y="2646527"/>
              <a:ext cx="102224" cy="268801"/>
            </a:xfrm>
            <a:prstGeom prst="moon">
              <a:avLst>
                <a:gd name="adj" fmla="val 85365"/>
              </a:avLst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26" name="グループ化 2225"/>
          <p:cNvGrpSpPr/>
          <p:nvPr/>
        </p:nvGrpSpPr>
        <p:grpSpPr>
          <a:xfrm>
            <a:off x="7976785" y="807004"/>
            <a:ext cx="1422797" cy="1599871"/>
            <a:chOff x="2671054" y="2978314"/>
            <a:chExt cx="1249376" cy="1404867"/>
          </a:xfrm>
        </p:grpSpPr>
        <p:sp>
          <p:nvSpPr>
            <p:cNvPr id="2227" name="円/楕円 2226"/>
            <p:cNvSpPr/>
            <p:nvPr/>
          </p:nvSpPr>
          <p:spPr>
            <a:xfrm>
              <a:off x="2995238" y="3179600"/>
              <a:ext cx="601008" cy="60100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228" name="グループ化 2227"/>
            <p:cNvGrpSpPr/>
            <p:nvPr/>
          </p:nvGrpSpPr>
          <p:grpSpPr>
            <a:xfrm rot="10800000">
              <a:off x="2671054" y="3452497"/>
              <a:ext cx="1249376" cy="514872"/>
              <a:chOff x="2671054" y="3736873"/>
              <a:chExt cx="1249376" cy="514872"/>
            </a:xfrm>
          </p:grpSpPr>
          <p:grpSp>
            <p:nvGrpSpPr>
              <p:cNvPr id="2240" name="グループ化 2239"/>
              <p:cNvGrpSpPr/>
              <p:nvPr/>
            </p:nvGrpSpPr>
            <p:grpSpPr>
              <a:xfrm flipH="1">
                <a:off x="2671054" y="3736873"/>
                <a:ext cx="412732" cy="514872"/>
                <a:chOff x="3238085" y="3021734"/>
                <a:chExt cx="593403" cy="740254"/>
              </a:xfrm>
            </p:grpSpPr>
            <p:sp>
              <p:nvSpPr>
                <p:cNvPr id="2648" name="円/楕円 2647"/>
                <p:cNvSpPr/>
                <p:nvPr/>
              </p:nvSpPr>
              <p:spPr>
                <a:xfrm>
                  <a:off x="3543456" y="3473956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9" name="台形 2648"/>
                <p:cNvSpPr/>
                <p:nvPr/>
              </p:nvSpPr>
              <p:spPr>
                <a:xfrm rot="18900000">
                  <a:off x="3238085" y="3021734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41" name="円/楕円 2240"/>
              <p:cNvSpPr/>
              <p:nvPr/>
            </p:nvSpPr>
            <p:spPr>
              <a:xfrm>
                <a:off x="3720094" y="4051409"/>
                <a:ext cx="200336" cy="20033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42" name="台形 2241"/>
              <p:cNvSpPr/>
              <p:nvPr/>
            </p:nvSpPr>
            <p:spPr>
              <a:xfrm rot="18900000">
                <a:off x="3507698" y="3736873"/>
                <a:ext cx="227181" cy="430872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29" name="台形 2228"/>
            <p:cNvSpPr/>
            <p:nvPr/>
          </p:nvSpPr>
          <p:spPr>
            <a:xfrm>
              <a:off x="2895070" y="3719636"/>
              <a:ext cx="801344" cy="663545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0" name="ひし形 2229"/>
            <p:cNvSpPr/>
            <p:nvPr/>
          </p:nvSpPr>
          <p:spPr>
            <a:xfrm>
              <a:off x="2995238" y="2978314"/>
              <a:ext cx="601008" cy="187624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1" name="正方形/長方形 2230"/>
            <p:cNvSpPr/>
            <p:nvPr/>
          </p:nvSpPr>
          <p:spPr>
            <a:xfrm>
              <a:off x="3145490" y="3117063"/>
              <a:ext cx="300504" cy="101733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2" name="二等辺三角形 2231"/>
            <p:cNvSpPr/>
            <p:nvPr/>
          </p:nvSpPr>
          <p:spPr>
            <a:xfrm>
              <a:off x="3546162" y="3083494"/>
              <a:ext cx="102188" cy="220531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3" name="円/楕円 2232"/>
            <p:cNvSpPr/>
            <p:nvPr/>
          </p:nvSpPr>
          <p:spPr>
            <a:xfrm>
              <a:off x="3245658" y="3808916"/>
              <a:ext cx="100168" cy="100168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4" name="円/楕円 2233"/>
            <p:cNvSpPr/>
            <p:nvPr/>
          </p:nvSpPr>
          <p:spPr>
            <a:xfrm>
              <a:off x="3245658" y="3952309"/>
              <a:ext cx="100168" cy="100168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5" name="円/楕円 2234"/>
            <p:cNvSpPr/>
            <p:nvPr/>
          </p:nvSpPr>
          <p:spPr>
            <a:xfrm>
              <a:off x="3016646" y="3275217"/>
              <a:ext cx="252696" cy="252696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6" name="円/楕円 2235"/>
            <p:cNvSpPr/>
            <p:nvPr/>
          </p:nvSpPr>
          <p:spPr>
            <a:xfrm>
              <a:off x="3321446" y="3275217"/>
              <a:ext cx="252696" cy="252696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7" name="円/楕円 2236"/>
            <p:cNvSpPr/>
            <p:nvPr/>
          </p:nvSpPr>
          <p:spPr>
            <a:xfrm>
              <a:off x="3074075" y="3327553"/>
              <a:ext cx="133838" cy="133838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8" name="円/楕円 2237"/>
            <p:cNvSpPr/>
            <p:nvPr/>
          </p:nvSpPr>
          <p:spPr>
            <a:xfrm>
              <a:off x="3383638" y="3327553"/>
              <a:ext cx="133838" cy="133838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9" name="月 2238"/>
            <p:cNvSpPr/>
            <p:nvPr/>
          </p:nvSpPr>
          <p:spPr>
            <a:xfrm rot="5400000">
              <a:off x="3224589" y="3342237"/>
              <a:ext cx="139590" cy="481607"/>
            </a:xfrm>
            <a:prstGeom prst="moon">
              <a:avLst>
                <a:gd name="adj" fmla="val 85365"/>
              </a:avLst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650" name="グループ化 2649"/>
          <p:cNvGrpSpPr/>
          <p:nvPr/>
        </p:nvGrpSpPr>
        <p:grpSpPr>
          <a:xfrm>
            <a:off x="7939237" y="2757942"/>
            <a:ext cx="1437763" cy="1599871"/>
            <a:chOff x="4165003" y="1068831"/>
            <a:chExt cx="1262518" cy="1404867"/>
          </a:xfrm>
        </p:grpSpPr>
        <p:grpSp>
          <p:nvGrpSpPr>
            <p:cNvPr id="2651" name="グループ化 2650"/>
            <p:cNvGrpSpPr/>
            <p:nvPr/>
          </p:nvGrpSpPr>
          <p:grpSpPr>
            <a:xfrm>
              <a:off x="4165003" y="1068831"/>
              <a:ext cx="1025360" cy="1404867"/>
              <a:chOff x="3498244" y="1931120"/>
              <a:chExt cx="1474206" cy="2019840"/>
            </a:xfrm>
          </p:grpSpPr>
          <p:grpSp>
            <p:nvGrpSpPr>
              <p:cNvPr id="2657" name="グループ化 2656"/>
              <p:cNvGrpSpPr/>
              <p:nvPr/>
            </p:nvGrpSpPr>
            <p:grpSpPr>
              <a:xfrm flipH="1">
                <a:off x="3498244" y="3021734"/>
                <a:ext cx="593403" cy="740254"/>
                <a:chOff x="3238085" y="3021734"/>
                <a:chExt cx="593403" cy="740254"/>
              </a:xfrm>
            </p:grpSpPr>
            <p:sp>
              <p:nvSpPr>
                <p:cNvPr id="2668" name="円/楕円 2667"/>
                <p:cNvSpPr/>
                <p:nvPr/>
              </p:nvSpPr>
              <p:spPr>
                <a:xfrm>
                  <a:off x="3543456" y="3473956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9" name="台形 2668"/>
                <p:cNvSpPr/>
                <p:nvPr/>
              </p:nvSpPr>
              <p:spPr>
                <a:xfrm rot="18900000">
                  <a:off x="3238085" y="3021734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58" name="円/楕円 2657"/>
              <p:cNvSpPr/>
              <p:nvPr/>
            </p:nvSpPr>
            <p:spPr>
              <a:xfrm>
                <a:off x="3964338" y="2220518"/>
                <a:ext cx="864096" cy="86409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59" name="台形 2658"/>
              <p:cNvSpPr/>
              <p:nvPr/>
            </p:nvSpPr>
            <p:spPr>
              <a:xfrm>
                <a:off x="3820322" y="2996952"/>
                <a:ext cx="1152128" cy="954008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0" name="ひし形 2659"/>
              <p:cNvSpPr/>
              <p:nvPr/>
            </p:nvSpPr>
            <p:spPr>
              <a:xfrm>
                <a:off x="3964338" y="1931120"/>
                <a:ext cx="864096" cy="269756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1" name="正方形/長方形 2660"/>
              <p:cNvSpPr/>
              <p:nvPr/>
            </p:nvSpPr>
            <p:spPr>
              <a:xfrm>
                <a:off x="4180362" y="2130606"/>
                <a:ext cx="432048" cy="146266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2" name="二等辺三角形 2661"/>
              <p:cNvSpPr/>
              <p:nvPr/>
            </p:nvSpPr>
            <p:spPr>
              <a:xfrm>
                <a:off x="4756426" y="2065998"/>
                <a:ext cx="141874" cy="333412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3" name="円/楕円 2662"/>
              <p:cNvSpPr/>
              <p:nvPr/>
            </p:nvSpPr>
            <p:spPr>
              <a:xfrm>
                <a:off x="4324378" y="3125314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4" name="円/楕円 2663"/>
              <p:cNvSpPr/>
              <p:nvPr/>
            </p:nvSpPr>
            <p:spPr>
              <a:xfrm>
                <a:off x="4324378" y="333147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5" name="角丸四角形 2664"/>
              <p:cNvSpPr/>
              <p:nvPr/>
            </p:nvSpPr>
            <p:spPr>
              <a:xfrm>
                <a:off x="4250227" y="2399409"/>
                <a:ext cx="72008" cy="1654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6" name="角丸四角形 2665"/>
              <p:cNvSpPr/>
              <p:nvPr/>
            </p:nvSpPr>
            <p:spPr>
              <a:xfrm>
                <a:off x="4457929" y="2399409"/>
                <a:ext cx="72008" cy="1654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7" name="月 2666"/>
              <p:cNvSpPr/>
              <p:nvPr/>
            </p:nvSpPr>
            <p:spPr>
              <a:xfrm rot="16200000">
                <a:off x="4254396" y="2444598"/>
                <a:ext cx="268263" cy="692428"/>
              </a:xfrm>
              <a:prstGeom prst="moon">
                <a:avLst>
                  <a:gd name="adj" fmla="val 85365"/>
                </a:avLst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52" name="グループ化 2651"/>
            <p:cNvGrpSpPr/>
            <p:nvPr/>
          </p:nvGrpSpPr>
          <p:grpSpPr>
            <a:xfrm rot="900000">
              <a:off x="4791823" y="1408632"/>
              <a:ext cx="635698" cy="659242"/>
              <a:chOff x="5163222" y="1166296"/>
              <a:chExt cx="942912" cy="977834"/>
            </a:xfrm>
          </p:grpSpPr>
          <p:sp>
            <p:nvSpPr>
              <p:cNvPr id="2653" name="フリーフォーム 2652"/>
              <p:cNvSpPr/>
              <p:nvPr/>
            </p:nvSpPr>
            <p:spPr>
              <a:xfrm>
                <a:off x="5163222" y="1166296"/>
                <a:ext cx="930732" cy="977834"/>
              </a:xfrm>
              <a:custGeom>
                <a:avLst/>
                <a:gdLst>
                  <a:gd name="connsiteX0" fmla="*/ 339948 w 921370"/>
                  <a:gd name="connsiteY0" fmla="*/ 562805 h 940630"/>
                  <a:gd name="connsiteX1" fmla="*/ 75629 w 921370"/>
                  <a:gd name="connsiteY1" fmla="*/ 496130 h 940630"/>
                  <a:gd name="connsiteX2" fmla="*/ 13717 w 921370"/>
                  <a:gd name="connsiteY2" fmla="*/ 598523 h 940630"/>
                  <a:gd name="connsiteX3" fmla="*/ 299467 w 921370"/>
                  <a:gd name="connsiteY3" fmla="*/ 734255 h 940630"/>
                  <a:gd name="connsiteX4" fmla="*/ 411386 w 921370"/>
                  <a:gd name="connsiteY4" fmla="*/ 881892 h 940630"/>
                  <a:gd name="connsiteX5" fmla="*/ 597123 w 921370"/>
                  <a:gd name="connsiteY5" fmla="*/ 936661 h 940630"/>
                  <a:gd name="connsiteX6" fmla="*/ 816198 w 921370"/>
                  <a:gd name="connsiteY6" fmla="*/ 908086 h 940630"/>
                  <a:gd name="connsiteX7" fmla="*/ 909067 w 921370"/>
                  <a:gd name="connsiteY7" fmla="*/ 684248 h 940630"/>
                  <a:gd name="connsiteX8" fmla="*/ 878111 w 921370"/>
                  <a:gd name="connsiteY8" fmla="*/ 529467 h 940630"/>
                  <a:gd name="connsiteX9" fmla="*/ 528067 w 921370"/>
                  <a:gd name="connsiteY9" fmla="*/ 469936 h 940630"/>
                  <a:gd name="connsiteX10" fmla="*/ 454248 w 921370"/>
                  <a:gd name="connsiteY10" fmla="*/ 41311 h 940630"/>
                  <a:gd name="connsiteX11" fmla="*/ 325661 w 921370"/>
                  <a:gd name="connsiteY11" fmla="*/ 77030 h 940630"/>
                  <a:gd name="connsiteX12" fmla="*/ 339948 w 921370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39355"/>
                  <a:gd name="connsiteX1" fmla="*/ 78417 w 924158"/>
                  <a:gd name="connsiteY1" fmla="*/ 496130 h 939355"/>
                  <a:gd name="connsiteX2" fmla="*/ 16505 w 924158"/>
                  <a:gd name="connsiteY2" fmla="*/ 598523 h 939355"/>
                  <a:gd name="connsiteX3" fmla="*/ 302255 w 924158"/>
                  <a:gd name="connsiteY3" fmla="*/ 734255 h 939355"/>
                  <a:gd name="connsiteX4" fmla="*/ 414174 w 924158"/>
                  <a:gd name="connsiteY4" fmla="*/ 915230 h 939355"/>
                  <a:gd name="connsiteX5" fmla="*/ 599911 w 924158"/>
                  <a:gd name="connsiteY5" fmla="*/ 936661 h 939355"/>
                  <a:gd name="connsiteX6" fmla="*/ 818986 w 924158"/>
                  <a:gd name="connsiteY6" fmla="*/ 908086 h 939355"/>
                  <a:gd name="connsiteX7" fmla="*/ 911855 w 924158"/>
                  <a:gd name="connsiteY7" fmla="*/ 684248 h 939355"/>
                  <a:gd name="connsiteX8" fmla="*/ 880899 w 924158"/>
                  <a:gd name="connsiteY8" fmla="*/ 529467 h 939355"/>
                  <a:gd name="connsiteX9" fmla="*/ 530855 w 924158"/>
                  <a:gd name="connsiteY9" fmla="*/ 469936 h 939355"/>
                  <a:gd name="connsiteX10" fmla="*/ 457036 w 924158"/>
                  <a:gd name="connsiteY10" fmla="*/ 41311 h 939355"/>
                  <a:gd name="connsiteX11" fmla="*/ 328449 w 924158"/>
                  <a:gd name="connsiteY11" fmla="*/ 77030 h 939355"/>
                  <a:gd name="connsiteX12" fmla="*/ 342736 w 924158"/>
                  <a:gd name="connsiteY12" fmla="*/ 562805 h 939355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86704"/>
                  <a:gd name="connsiteX1" fmla="*/ 78417 w 924158"/>
                  <a:gd name="connsiteY1" fmla="*/ 496130 h 986704"/>
                  <a:gd name="connsiteX2" fmla="*/ 16505 w 924158"/>
                  <a:gd name="connsiteY2" fmla="*/ 598523 h 986704"/>
                  <a:gd name="connsiteX3" fmla="*/ 302255 w 924158"/>
                  <a:gd name="connsiteY3" fmla="*/ 734255 h 986704"/>
                  <a:gd name="connsiteX4" fmla="*/ 414174 w 924158"/>
                  <a:gd name="connsiteY4" fmla="*/ 915230 h 986704"/>
                  <a:gd name="connsiteX5" fmla="*/ 597530 w 924158"/>
                  <a:gd name="connsiteY5" fmla="*/ 986667 h 986704"/>
                  <a:gd name="connsiteX6" fmla="*/ 818986 w 924158"/>
                  <a:gd name="connsiteY6" fmla="*/ 908086 h 986704"/>
                  <a:gd name="connsiteX7" fmla="*/ 911855 w 924158"/>
                  <a:gd name="connsiteY7" fmla="*/ 684248 h 986704"/>
                  <a:gd name="connsiteX8" fmla="*/ 880899 w 924158"/>
                  <a:gd name="connsiteY8" fmla="*/ 529467 h 986704"/>
                  <a:gd name="connsiteX9" fmla="*/ 530855 w 924158"/>
                  <a:gd name="connsiteY9" fmla="*/ 469936 h 986704"/>
                  <a:gd name="connsiteX10" fmla="*/ 457036 w 924158"/>
                  <a:gd name="connsiteY10" fmla="*/ 41311 h 986704"/>
                  <a:gd name="connsiteX11" fmla="*/ 328449 w 924158"/>
                  <a:gd name="connsiteY11" fmla="*/ 77030 h 986704"/>
                  <a:gd name="connsiteX12" fmla="*/ 342736 w 924158"/>
                  <a:gd name="connsiteY12" fmla="*/ 562805 h 986704"/>
                  <a:gd name="connsiteX0" fmla="*/ 342736 w 924158"/>
                  <a:gd name="connsiteY0" fmla="*/ 562805 h 987340"/>
                  <a:gd name="connsiteX1" fmla="*/ 78417 w 924158"/>
                  <a:gd name="connsiteY1" fmla="*/ 496130 h 987340"/>
                  <a:gd name="connsiteX2" fmla="*/ 16505 w 924158"/>
                  <a:gd name="connsiteY2" fmla="*/ 598523 h 987340"/>
                  <a:gd name="connsiteX3" fmla="*/ 302255 w 924158"/>
                  <a:gd name="connsiteY3" fmla="*/ 734255 h 987340"/>
                  <a:gd name="connsiteX4" fmla="*/ 414174 w 924158"/>
                  <a:gd name="connsiteY4" fmla="*/ 915230 h 987340"/>
                  <a:gd name="connsiteX5" fmla="*/ 597530 w 924158"/>
                  <a:gd name="connsiteY5" fmla="*/ 986667 h 987340"/>
                  <a:gd name="connsiteX6" fmla="*/ 818986 w 924158"/>
                  <a:gd name="connsiteY6" fmla="*/ 908086 h 987340"/>
                  <a:gd name="connsiteX7" fmla="*/ 911855 w 924158"/>
                  <a:gd name="connsiteY7" fmla="*/ 684248 h 987340"/>
                  <a:gd name="connsiteX8" fmla="*/ 880899 w 924158"/>
                  <a:gd name="connsiteY8" fmla="*/ 529467 h 987340"/>
                  <a:gd name="connsiteX9" fmla="*/ 530855 w 924158"/>
                  <a:gd name="connsiteY9" fmla="*/ 469936 h 987340"/>
                  <a:gd name="connsiteX10" fmla="*/ 457036 w 924158"/>
                  <a:gd name="connsiteY10" fmla="*/ 41311 h 987340"/>
                  <a:gd name="connsiteX11" fmla="*/ 328449 w 924158"/>
                  <a:gd name="connsiteY11" fmla="*/ 77030 h 987340"/>
                  <a:gd name="connsiteX12" fmla="*/ 342736 w 924158"/>
                  <a:gd name="connsiteY12" fmla="*/ 562805 h 987340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87672"/>
                  <a:gd name="connsiteX1" fmla="*/ 78417 w 924158"/>
                  <a:gd name="connsiteY1" fmla="*/ 496130 h 987672"/>
                  <a:gd name="connsiteX2" fmla="*/ 16505 w 924158"/>
                  <a:gd name="connsiteY2" fmla="*/ 598523 h 987672"/>
                  <a:gd name="connsiteX3" fmla="*/ 302255 w 924158"/>
                  <a:gd name="connsiteY3" fmla="*/ 734255 h 987672"/>
                  <a:gd name="connsiteX4" fmla="*/ 597530 w 924158"/>
                  <a:gd name="connsiteY4" fmla="*/ 986667 h 987672"/>
                  <a:gd name="connsiteX5" fmla="*/ 818986 w 924158"/>
                  <a:gd name="connsiteY5" fmla="*/ 908086 h 987672"/>
                  <a:gd name="connsiteX6" fmla="*/ 911855 w 924158"/>
                  <a:gd name="connsiteY6" fmla="*/ 684248 h 987672"/>
                  <a:gd name="connsiteX7" fmla="*/ 880899 w 924158"/>
                  <a:gd name="connsiteY7" fmla="*/ 529467 h 987672"/>
                  <a:gd name="connsiteX8" fmla="*/ 530855 w 924158"/>
                  <a:gd name="connsiteY8" fmla="*/ 469936 h 987672"/>
                  <a:gd name="connsiteX9" fmla="*/ 457036 w 924158"/>
                  <a:gd name="connsiteY9" fmla="*/ 41311 h 987672"/>
                  <a:gd name="connsiteX10" fmla="*/ 328449 w 924158"/>
                  <a:gd name="connsiteY10" fmla="*/ 77030 h 987672"/>
                  <a:gd name="connsiteX11" fmla="*/ 342736 w 924158"/>
                  <a:gd name="connsiteY11" fmla="*/ 562805 h 987672"/>
                  <a:gd name="connsiteX0" fmla="*/ 335071 w 921256"/>
                  <a:gd name="connsiteY0" fmla="*/ 549810 h 986584"/>
                  <a:gd name="connsiteX1" fmla="*/ 75515 w 921256"/>
                  <a:gd name="connsiteY1" fmla="*/ 495042 h 986584"/>
                  <a:gd name="connsiteX2" fmla="*/ 13603 w 921256"/>
                  <a:gd name="connsiteY2" fmla="*/ 597435 h 986584"/>
                  <a:gd name="connsiteX3" fmla="*/ 299353 w 921256"/>
                  <a:gd name="connsiteY3" fmla="*/ 733167 h 986584"/>
                  <a:gd name="connsiteX4" fmla="*/ 594628 w 921256"/>
                  <a:gd name="connsiteY4" fmla="*/ 985579 h 986584"/>
                  <a:gd name="connsiteX5" fmla="*/ 816084 w 921256"/>
                  <a:gd name="connsiteY5" fmla="*/ 906998 h 986584"/>
                  <a:gd name="connsiteX6" fmla="*/ 908953 w 921256"/>
                  <a:gd name="connsiteY6" fmla="*/ 683160 h 986584"/>
                  <a:gd name="connsiteX7" fmla="*/ 877997 w 921256"/>
                  <a:gd name="connsiteY7" fmla="*/ 528379 h 986584"/>
                  <a:gd name="connsiteX8" fmla="*/ 527953 w 921256"/>
                  <a:gd name="connsiteY8" fmla="*/ 468848 h 986584"/>
                  <a:gd name="connsiteX9" fmla="*/ 454134 w 921256"/>
                  <a:gd name="connsiteY9" fmla="*/ 40223 h 986584"/>
                  <a:gd name="connsiteX10" fmla="*/ 325547 w 921256"/>
                  <a:gd name="connsiteY10" fmla="*/ 75942 h 986584"/>
                  <a:gd name="connsiteX11" fmla="*/ 335071 w 921256"/>
                  <a:gd name="connsiteY11" fmla="*/ 549810 h 986584"/>
                  <a:gd name="connsiteX0" fmla="*/ 351907 w 938092"/>
                  <a:gd name="connsiteY0" fmla="*/ 549810 h 986584"/>
                  <a:gd name="connsiteX1" fmla="*/ 92351 w 938092"/>
                  <a:gd name="connsiteY1" fmla="*/ 495042 h 986584"/>
                  <a:gd name="connsiteX2" fmla="*/ 11389 w 938092"/>
                  <a:gd name="connsiteY2" fmla="*/ 604579 h 986584"/>
                  <a:gd name="connsiteX3" fmla="*/ 316189 w 938092"/>
                  <a:gd name="connsiteY3" fmla="*/ 733167 h 986584"/>
                  <a:gd name="connsiteX4" fmla="*/ 611464 w 938092"/>
                  <a:gd name="connsiteY4" fmla="*/ 985579 h 986584"/>
                  <a:gd name="connsiteX5" fmla="*/ 832920 w 938092"/>
                  <a:gd name="connsiteY5" fmla="*/ 906998 h 986584"/>
                  <a:gd name="connsiteX6" fmla="*/ 925789 w 938092"/>
                  <a:gd name="connsiteY6" fmla="*/ 683160 h 986584"/>
                  <a:gd name="connsiteX7" fmla="*/ 894833 w 938092"/>
                  <a:gd name="connsiteY7" fmla="*/ 528379 h 986584"/>
                  <a:gd name="connsiteX8" fmla="*/ 544789 w 938092"/>
                  <a:gd name="connsiteY8" fmla="*/ 468848 h 986584"/>
                  <a:gd name="connsiteX9" fmla="*/ 470970 w 938092"/>
                  <a:gd name="connsiteY9" fmla="*/ 40223 h 986584"/>
                  <a:gd name="connsiteX10" fmla="*/ 342383 w 938092"/>
                  <a:gd name="connsiteY10" fmla="*/ 75942 h 986584"/>
                  <a:gd name="connsiteX11" fmla="*/ 351907 w 938092"/>
                  <a:gd name="connsiteY11" fmla="*/ 549810 h 986584"/>
                  <a:gd name="connsiteX0" fmla="*/ 356128 w 942313"/>
                  <a:gd name="connsiteY0" fmla="*/ 549810 h 986584"/>
                  <a:gd name="connsiteX1" fmla="*/ 96572 w 942313"/>
                  <a:gd name="connsiteY1" fmla="*/ 495042 h 986584"/>
                  <a:gd name="connsiteX2" fmla="*/ 15610 w 942313"/>
                  <a:gd name="connsiteY2" fmla="*/ 604579 h 986584"/>
                  <a:gd name="connsiteX3" fmla="*/ 320410 w 942313"/>
                  <a:gd name="connsiteY3" fmla="*/ 733167 h 986584"/>
                  <a:gd name="connsiteX4" fmla="*/ 615685 w 942313"/>
                  <a:gd name="connsiteY4" fmla="*/ 985579 h 986584"/>
                  <a:gd name="connsiteX5" fmla="*/ 837141 w 942313"/>
                  <a:gd name="connsiteY5" fmla="*/ 906998 h 986584"/>
                  <a:gd name="connsiteX6" fmla="*/ 930010 w 942313"/>
                  <a:gd name="connsiteY6" fmla="*/ 683160 h 986584"/>
                  <a:gd name="connsiteX7" fmla="*/ 899054 w 942313"/>
                  <a:gd name="connsiteY7" fmla="*/ 528379 h 986584"/>
                  <a:gd name="connsiteX8" fmla="*/ 549010 w 942313"/>
                  <a:gd name="connsiteY8" fmla="*/ 468848 h 986584"/>
                  <a:gd name="connsiteX9" fmla="*/ 475191 w 942313"/>
                  <a:gd name="connsiteY9" fmla="*/ 40223 h 986584"/>
                  <a:gd name="connsiteX10" fmla="*/ 346604 w 942313"/>
                  <a:gd name="connsiteY10" fmla="*/ 75942 h 986584"/>
                  <a:gd name="connsiteX11" fmla="*/ 356128 w 942313"/>
                  <a:gd name="connsiteY11" fmla="*/ 549810 h 98658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50380 w 938946"/>
                  <a:gd name="connsiteY0" fmla="*/ 559815 h 987064"/>
                  <a:gd name="connsiteX1" fmla="*/ 88443 w 938946"/>
                  <a:gd name="connsiteY1" fmla="*/ 488378 h 987064"/>
                  <a:gd name="connsiteX2" fmla="*/ 12243 w 938946"/>
                  <a:gd name="connsiteY2" fmla="*/ 605059 h 987064"/>
                  <a:gd name="connsiteX3" fmla="*/ 317043 w 938946"/>
                  <a:gd name="connsiteY3" fmla="*/ 733647 h 987064"/>
                  <a:gd name="connsiteX4" fmla="*/ 612318 w 938946"/>
                  <a:gd name="connsiteY4" fmla="*/ 986059 h 987064"/>
                  <a:gd name="connsiteX5" fmla="*/ 833774 w 938946"/>
                  <a:gd name="connsiteY5" fmla="*/ 907478 h 987064"/>
                  <a:gd name="connsiteX6" fmla="*/ 926643 w 938946"/>
                  <a:gd name="connsiteY6" fmla="*/ 683640 h 987064"/>
                  <a:gd name="connsiteX7" fmla="*/ 895687 w 938946"/>
                  <a:gd name="connsiteY7" fmla="*/ 528859 h 987064"/>
                  <a:gd name="connsiteX8" fmla="*/ 545643 w 938946"/>
                  <a:gd name="connsiteY8" fmla="*/ 469328 h 987064"/>
                  <a:gd name="connsiteX9" fmla="*/ 471824 w 938946"/>
                  <a:gd name="connsiteY9" fmla="*/ 40703 h 987064"/>
                  <a:gd name="connsiteX10" fmla="*/ 343237 w 938946"/>
                  <a:gd name="connsiteY10" fmla="*/ 76422 h 987064"/>
                  <a:gd name="connsiteX11" fmla="*/ 350380 w 938946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30701"/>
                  <a:gd name="connsiteY0" fmla="*/ 559815 h 987064"/>
                  <a:gd name="connsiteX1" fmla="*/ 92196 w 930701"/>
                  <a:gd name="connsiteY1" fmla="*/ 488378 h 987064"/>
                  <a:gd name="connsiteX2" fmla="*/ 15996 w 930701"/>
                  <a:gd name="connsiteY2" fmla="*/ 605059 h 987064"/>
                  <a:gd name="connsiteX3" fmla="*/ 320796 w 930701"/>
                  <a:gd name="connsiteY3" fmla="*/ 733647 h 987064"/>
                  <a:gd name="connsiteX4" fmla="*/ 616071 w 930701"/>
                  <a:gd name="connsiteY4" fmla="*/ 986059 h 987064"/>
                  <a:gd name="connsiteX5" fmla="*/ 837527 w 930701"/>
                  <a:gd name="connsiteY5" fmla="*/ 907478 h 987064"/>
                  <a:gd name="connsiteX6" fmla="*/ 930396 w 930701"/>
                  <a:gd name="connsiteY6" fmla="*/ 683640 h 987064"/>
                  <a:gd name="connsiteX7" fmla="*/ 854196 w 930701"/>
                  <a:gd name="connsiteY7" fmla="*/ 524096 h 987064"/>
                  <a:gd name="connsiteX8" fmla="*/ 549396 w 930701"/>
                  <a:gd name="connsiteY8" fmla="*/ 469328 h 987064"/>
                  <a:gd name="connsiteX9" fmla="*/ 475577 w 930701"/>
                  <a:gd name="connsiteY9" fmla="*/ 40703 h 987064"/>
                  <a:gd name="connsiteX10" fmla="*/ 346990 w 930701"/>
                  <a:gd name="connsiteY10" fmla="*/ 76422 h 987064"/>
                  <a:gd name="connsiteX11" fmla="*/ 354133 w 930701"/>
                  <a:gd name="connsiteY11" fmla="*/ 559815 h 987064"/>
                  <a:gd name="connsiteX0" fmla="*/ 354133 w 930706"/>
                  <a:gd name="connsiteY0" fmla="*/ 559815 h 987064"/>
                  <a:gd name="connsiteX1" fmla="*/ 92196 w 930706"/>
                  <a:gd name="connsiteY1" fmla="*/ 488378 h 987064"/>
                  <a:gd name="connsiteX2" fmla="*/ 15996 w 930706"/>
                  <a:gd name="connsiteY2" fmla="*/ 605059 h 987064"/>
                  <a:gd name="connsiteX3" fmla="*/ 320796 w 930706"/>
                  <a:gd name="connsiteY3" fmla="*/ 733647 h 987064"/>
                  <a:gd name="connsiteX4" fmla="*/ 616071 w 930706"/>
                  <a:gd name="connsiteY4" fmla="*/ 986059 h 987064"/>
                  <a:gd name="connsiteX5" fmla="*/ 837527 w 930706"/>
                  <a:gd name="connsiteY5" fmla="*/ 907478 h 987064"/>
                  <a:gd name="connsiteX6" fmla="*/ 930396 w 930706"/>
                  <a:gd name="connsiteY6" fmla="*/ 683640 h 987064"/>
                  <a:gd name="connsiteX7" fmla="*/ 854196 w 930706"/>
                  <a:gd name="connsiteY7" fmla="*/ 524096 h 987064"/>
                  <a:gd name="connsiteX8" fmla="*/ 547015 w 930706"/>
                  <a:gd name="connsiteY8" fmla="*/ 490760 h 987064"/>
                  <a:gd name="connsiteX9" fmla="*/ 475577 w 930706"/>
                  <a:gd name="connsiteY9" fmla="*/ 40703 h 987064"/>
                  <a:gd name="connsiteX10" fmla="*/ 346990 w 930706"/>
                  <a:gd name="connsiteY10" fmla="*/ 76422 h 987064"/>
                  <a:gd name="connsiteX11" fmla="*/ 354133 w 930706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0585 h 977834"/>
                  <a:gd name="connsiteX1" fmla="*/ 92196 w 930732"/>
                  <a:gd name="connsiteY1" fmla="*/ 479148 h 977834"/>
                  <a:gd name="connsiteX2" fmla="*/ 15996 w 930732"/>
                  <a:gd name="connsiteY2" fmla="*/ 595829 h 977834"/>
                  <a:gd name="connsiteX3" fmla="*/ 320796 w 930732"/>
                  <a:gd name="connsiteY3" fmla="*/ 724417 h 977834"/>
                  <a:gd name="connsiteX4" fmla="*/ 616071 w 930732"/>
                  <a:gd name="connsiteY4" fmla="*/ 976829 h 977834"/>
                  <a:gd name="connsiteX5" fmla="*/ 837527 w 930732"/>
                  <a:gd name="connsiteY5" fmla="*/ 898248 h 977834"/>
                  <a:gd name="connsiteX6" fmla="*/ 930396 w 930732"/>
                  <a:gd name="connsiteY6" fmla="*/ 674410 h 977834"/>
                  <a:gd name="connsiteX7" fmla="*/ 854196 w 930732"/>
                  <a:gd name="connsiteY7" fmla="*/ 514866 h 977834"/>
                  <a:gd name="connsiteX8" fmla="*/ 537490 w 930732"/>
                  <a:gd name="connsiteY8" fmla="*/ 483911 h 977834"/>
                  <a:gd name="connsiteX9" fmla="*/ 475577 w 930732"/>
                  <a:gd name="connsiteY9" fmla="*/ 45761 h 977834"/>
                  <a:gd name="connsiteX10" fmla="*/ 346990 w 930732"/>
                  <a:gd name="connsiteY10" fmla="*/ 67192 h 977834"/>
                  <a:gd name="connsiteX11" fmla="*/ 354133 w 930732"/>
                  <a:gd name="connsiteY11" fmla="*/ 550585 h 97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732" h="977834">
                    <a:moveTo>
                      <a:pt x="354133" y="550585"/>
                    </a:moveTo>
                    <a:cubicBezTo>
                      <a:pt x="291030" y="541854"/>
                      <a:pt x="177127" y="466845"/>
                      <a:pt x="92196" y="479148"/>
                    </a:cubicBezTo>
                    <a:cubicBezTo>
                      <a:pt x="9646" y="491451"/>
                      <a:pt x="-22104" y="554951"/>
                      <a:pt x="15996" y="595829"/>
                    </a:cubicBezTo>
                    <a:cubicBezTo>
                      <a:pt x="54096" y="636707"/>
                      <a:pt x="223959" y="659726"/>
                      <a:pt x="320796" y="724417"/>
                    </a:cubicBezTo>
                    <a:cubicBezTo>
                      <a:pt x="358103" y="922458"/>
                      <a:pt x="506137" y="969288"/>
                      <a:pt x="616071" y="976829"/>
                    </a:cubicBezTo>
                    <a:cubicBezTo>
                      <a:pt x="726005" y="984370"/>
                      <a:pt x="785139" y="948651"/>
                      <a:pt x="837527" y="898248"/>
                    </a:cubicBezTo>
                    <a:cubicBezTo>
                      <a:pt x="889915" y="847845"/>
                      <a:pt x="927618" y="738307"/>
                      <a:pt x="930396" y="674410"/>
                    </a:cubicBezTo>
                    <a:cubicBezTo>
                      <a:pt x="933174" y="610513"/>
                      <a:pt x="919680" y="546616"/>
                      <a:pt x="854196" y="514866"/>
                    </a:cubicBezTo>
                    <a:cubicBezTo>
                      <a:pt x="788712" y="483116"/>
                      <a:pt x="643853" y="500976"/>
                      <a:pt x="537490" y="483911"/>
                    </a:cubicBezTo>
                    <a:cubicBezTo>
                      <a:pt x="523996" y="383502"/>
                      <a:pt x="509311" y="111245"/>
                      <a:pt x="475577" y="45761"/>
                    </a:cubicBezTo>
                    <a:cubicBezTo>
                      <a:pt x="441843" y="-19723"/>
                      <a:pt x="367231" y="-16945"/>
                      <a:pt x="346990" y="67192"/>
                    </a:cubicBezTo>
                    <a:cubicBezTo>
                      <a:pt x="326749" y="151329"/>
                      <a:pt x="357705" y="442635"/>
                      <a:pt x="354133" y="55058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54" name="円/楕円 295"/>
              <p:cNvSpPr/>
              <p:nvPr/>
            </p:nvSpPr>
            <p:spPr>
              <a:xfrm rot="242663">
                <a:off x="5689288" y="1569904"/>
                <a:ext cx="139394" cy="328324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55" name="円/楕円 295"/>
              <p:cNvSpPr/>
              <p:nvPr/>
            </p:nvSpPr>
            <p:spPr>
              <a:xfrm rot="242663">
                <a:off x="5827240" y="1574440"/>
                <a:ext cx="139394" cy="323782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56" name="円/楕円 295"/>
              <p:cNvSpPr/>
              <p:nvPr/>
            </p:nvSpPr>
            <p:spPr>
              <a:xfrm rot="242663">
                <a:off x="5966740" y="1602561"/>
                <a:ext cx="139394" cy="295626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2415152" y="779144"/>
            <a:ext cx="1452380" cy="1599871"/>
            <a:chOff x="2379789" y="946452"/>
            <a:chExt cx="1452380" cy="1599871"/>
          </a:xfrm>
        </p:grpSpPr>
        <p:grpSp>
          <p:nvGrpSpPr>
            <p:cNvPr id="2670" name="グループ化 2669"/>
            <p:cNvGrpSpPr/>
            <p:nvPr/>
          </p:nvGrpSpPr>
          <p:grpSpPr>
            <a:xfrm>
              <a:off x="2379789" y="946452"/>
              <a:ext cx="1167686" cy="1599871"/>
              <a:chOff x="3498244" y="1931120"/>
              <a:chExt cx="1474206" cy="2019840"/>
            </a:xfrm>
          </p:grpSpPr>
          <p:grpSp>
            <p:nvGrpSpPr>
              <p:cNvPr id="2671" name="グループ化 2670"/>
              <p:cNvGrpSpPr/>
              <p:nvPr/>
            </p:nvGrpSpPr>
            <p:grpSpPr>
              <a:xfrm flipH="1">
                <a:off x="3498244" y="3021734"/>
                <a:ext cx="593403" cy="740254"/>
                <a:chOff x="3238085" y="3021734"/>
                <a:chExt cx="593403" cy="740254"/>
              </a:xfrm>
            </p:grpSpPr>
            <p:sp>
              <p:nvSpPr>
                <p:cNvPr id="2682" name="円/楕円 2681"/>
                <p:cNvSpPr/>
                <p:nvPr/>
              </p:nvSpPr>
              <p:spPr>
                <a:xfrm>
                  <a:off x="3543456" y="3473956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3" name="台形 2682"/>
                <p:cNvSpPr/>
                <p:nvPr/>
              </p:nvSpPr>
              <p:spPr>
                <a:xfrm rot="18900000">
                  <a:off x="3238085" y="3021734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72" name="円/楕円 2671"/>
              <p:cNvSpPr/>
              <p:nvPr/>
            </p:nvSpPr>
            <p:spPr>
              <a:xfrm>
                <a:off x="3964338" y="2220518"/>
                <a:ext cx="864096" cy="86409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3" name="台形 2672"/>
              <p:cNvSpPr/>
              <p:nvPr/>
            </p:nvSpPr>
            <p:spPr>
              <a:xfrm>
                <a:off x="3820322" y="2996952"/>
                <a:ext cx="1152128" cy="954008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4" name="ひし形 2673"/>
              <p:cNvSpPr/>
              <p:nvPr/>
            </p:nvSpPr>
            <p:spPr>
              <a:xfrm>
                <a:off x="3964338" y="1931120"/>
                <a:ext cx="864096" cy="269756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5" name="正方形/長方形 2674"/>
              <p:cNvSpPr/>
              <p:nvPr/>
            </p:nvSpPr>
            <p:spPr>
              <a:xfrm>
                <a:off x="4180362" y="2130606"/>
                <a:ext cx="432048" cy="146266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6" name="二等辺三角形 2675"/>
              <p:cNvSpPr/>
              <p:nvPr/>
            </p:nvSpPr>
            <p:spPr>
              <a:xfrm>
                <a:off x="4756426" y="2092960"/>
                <a:ext cx="141872" cy="306450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7" name="円/楕円 2676"/>
              <p:cNvSpPr/>
              <p:nvPr/>
            </p:nvSpPr>
            <p:spPr>
              <a:xfrm>
                <a:off x="4324378" y="3125314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8" name="円/楕円 2677"/>
              <p:cNvSpPr/>
              <p:nvPr/>
            </p:nvSpPr>
            <p:spPr>
              <a:xfrm>
                <a:off x="4324378" y="333147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9" name="角丸四角形 2678"/>
              <p:cNvSpPr/>
              <p:nvPr/>
            </p:nvSpPr>
            <p:spPr>
              <a:xfrm>
                <a:off x="4250226" y="2450885"/>
                <a:ext cx="72008" cy="16549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80" name="角丸四角形 2679"/>
              <p:cNvSpPr/>
              <p:nvPr/>
            </p:nvSpPr>
            <p:spPr>
              <a:xfrm>
                <a:off x="4457929" y="2450885"/>
                <a:ext cx="72008" cy="16549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81" name="月 2680"/>
              <p:cNvSpPr/>
              <p:nvPr/>
            </p:nvSpPr>
            <p:spPr>
              <a:xfrm rot="16200000" flipH="1" flipV="1">
                <a:off x="4337415" y="2646527"/>
                <a:ext cx="102224" cy="268801"/>
              </a:xfrm>
              <a:prstGeom prst="moon">
                <a:avLst>
                  <a:gd name="adj" fmla="val 85365"/>
                </a:avLst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84" name="フリーフォーム 2683"/>
            <p:cNvSpPr/>
            <p:nvPr/>
          </p:nvSpPr>
          <p:spPr>
            <a:xfrm>
              <a:off x="2994324" y="1400001"/>
              <a:ext cx="837845" cy="883117"/>
            </a:xfrm>
            <a:custGeom>
              <a:avLst/>
              <a:gdLst>
                <a:gd name="connsiteX0" fmla="*/ 451925 w 1094876"/>
                <a:gd name="connsiteY0" fmla="*/ 610016 h 1135175"/>
                <a:gd name="connsiteX1" fmla="*/ 454306 w 1094876"/>
                <a:gd name="connsiteY1" fmla="*/ 131385 h 1135175"/>
                <a:gd name="connsiteX2" fmla="*/ 573369 w 1094876"/>
                <a:gd name="connsiteY2" fmla="*/ 152816 h 1135175"/>
                <a:gd name="connsiteX3" fmla="*/ 604325 w 1094876"/>
                <a:gd name="connsiteY3" fmla="*/ 593348 h 1135175"/>
                <a:gd name="connsiteX4" fmla="*/ 618613 w 1094876"/>
                <a:gd name="connsiteY4" fmla="*/ 95666 h 1135175"/>
                <a:gd name="connsiteX5" fmla="*/ 687669 w 1094876"/>
                <a:gd name="connsiteY5" fmla="*/ 416 h 1135175"/>
                <a:gd name="connsiteX6" fmla="*/ 754344 w 1094876"/>
                <a:gd name="connsiteY6" fmla="*/ 105191 h 1135175"/>
                <a:gd name="connsiteX7" fmla="*/ 766250 w 1094876"/>
                <a:gd name="connsiteY7" fmla="*/ 612398 h 1135175"/>
                <a:gd name="connsiteX8" fmla="*/ 818638 w 1094876"/>
                <a:gd name="connsiteY8" fmla="*/ 171866 h 1135175"/>
                <a:gd name="connsiteX9" fmla="*/ 928175 w 1094876"/>
                <a:gd name="connsiteY9" fmla="*/ 167104 h 1135175"/>
                <a:gd name="connsiteX10" fmla="*/ 906744 w 1094876"/>
                <a:gd name="connsiteY10" fmla="*/ 626685 h 1135175"/>
                <a:gd name="connsiteX11" fmla="*/ 987706 w 1094876"/>
                <a:gd name="connsiteY11" fmla="*/ 271879 h 1135175"/>
                <a:gd name="connsiteX12" fmla="*/ 1094863 w 1094876"/>
                <a:gd name="connsiteY12" fmla="*/ 298073 h 1135175"/>
                <a:gd name="connsiteX13" fmla="*/ 980563 w 1094876"/>
                <a:gd name="connsiteY13" fmla="*/ 1007685 h 1135175"/>
                <a:gd name="connsiteX14" fmla="*/ 520981 w 1094876"/>
                <a:gd name="connsiteY14" fmla="*/ 1114841 h 1135175"/>
                <a:gd name="connsiteX15" fmla="*/ 313813 w 1094876"/>
                <a:gd name="connsiteY15" fmla="*/ 767179 h 1135175"/>
                <a:gd name="connsiteX16" fmla="*/ 4250 w 1094876"/>
                <a:gd name="connsiteY16" fmla="*/ 519529 h 1135175"/>
                <a:gd name="connsiteX17" fmla="*/ 154269 w 1094876"/>
                <a:gd name="connsiteY17" fmla="*/ 433804 h 1135175"/>
                <a:gd name="connsiteX18" fmla="*/ 451925 w 1094876"/>
                <a:gd name="connsiteY18" fmla="*/ 610016 h 1135175"/>
                <a:gd name="connsiteX0" fmla="*/ 451925 w 1094876"/>
                <a:gd name="connsiteY0" fmla="*/ 610016 h 1131126"/>
                <a:gd name="connsiteX1" fmla="*/ 454306 w 1094876"/>
                <a:gd name="connsiteY1" fmla="*/ 131385 h 1131126"/>
                <a:gd name="connsiteX2" fmla="*/ 573369 w 1094876"/>
                <a:gd name="connsiteY2" fmla="*/ 152816 h 1131126"/>
                <a:gd name="connsiteX3" fmla="*/ 604325 w 1094876"/>
                <a:gd name="connsiteY3" fmla="*/ 593348 h 1131126"/>
                <a:gd name="connsiteX4" fmla="*/ 618613 w 1094876"/>
                <a:gd name="connsiteY4" fmla="*/ 95666 h 1131126"/>
                <a:gd name="connsiteX5" fmla="*/ 687669 w 1094876"/>
                <a:gd name="connsiteY5" fmla="*/ 416 h 1131126"/>
                <a:gd name="connsiteX6" fmla="*/ 754344 w 1094876"/>
                <a:gd name="connsiteY6" fmla="*/ 105191 h 1131126"/>
                <a:gd name="connsiteX7" fmla="*/ 766250 w 1094876"/>
                <a:gd name="connsiteY7" fmla="*/ 612398 h 1131126"/>
                <a:gd name="connsiteX8" fmla="*/ 818638 w 1094876"/>
                <a:gd name="connsiteY8" fmla="*/ 171866 h 1131126"/>
                <a:gd name="connsiteX9" fmla="*/ 928175 w 1094876"/>
                <a:gd name="connsiteY9" fmla="*/ 167104 h 1131126"/>
                <a:gd name="connsiteX10" fmla="*/ 906744 w 1094876"/>
                <a:gd name="connsiteY10" fmla="*/ 626685 h 1131126"/>
                <a:gd name="connsiteX11" fmla="*/ 987706 w 1094876"/>
                <a:gd name="connsiteY11" fmla="*/ 271879 h 1131126"/>
                <a:gd name="connsiteX12" fmla="*/ 1094863 w 1094876"/>
                <a:gd name="connsiteY12" fmla="*/ 298073 h 1131126"/>
                <a:gd name="connsiteX13" fmla="*/ 980563 w 1094876"/>
                <a:gd name="connsiteY13" fmla="*/ 1007685 h 1131126"/>
                <a:gd name="connsiteX14" fmla="*/ 520981 w 1094876"/>
                <a:gd name="connsiteY14" fmla="*/ 1114841 h 1131126"/>
                <a:gd name="connsiteX15" fmla="*/ 361438 w 1094876"/>
                <a:gd name="connsiteY15" fmla="*/ 821947 h 1131126"/>
                <a:gd name="connsiteX16" fmla="*/ 4250 w 1094876"/>
                <a:gd name="connsiteY16" fmla="*/ 519529 h 1131126"/>
                <a:gd name="connsiteX17" fmla="*/ 154269 w 1094876"/>
                <a:gd name="connsiteY17" fmla="*/ 433804 h 1131126"/>
                <a:gd name="connsiteX18" fmla="*/ 451925 w 1094876"/>
                <a:gd name="connsiteY18" fmla="*/ 610016 h 1131126"/>
                <a:gd name="connsiteX0" fmla="*/ 451925 w 1094876"/>
                <a:gd name="connsiteY0" fmla="*/ 610016 h 1131126"/>
                <a:gd name="connsiteX1" fmla="*/ 454306 w 1094876"/>
                <a:gd name="connsiteY1" fmla="*/ 131385 h 1131126"/>
                <a:gd name="connsiteX2" fmla="*/ 573369 w 1094876"/>
                <a:gd name="connsiteY2" fmla="*/ 152816 h 1131126"/>
                <a:gd name="connsiteX3" fmla="*/ 604325 w 1094876"/>
                <a:gd name="connsiteY3" fmla="*/ 593348 h 1131126"/>
                <a:gd name="connsiteX4" fmla="*/ 618613 w 1094876"/>
                <a:gd name="connsiteY4" fmla="*/ 95666 h 1131126"/>
                <a:gd name="connsiteX5" fmla="*/ 687669 w 1094876"/>
                <a:gd name="connsiteY5" fmla="*/ 416 h 1131126"/>
                <a:gd name="connsiteX6" fmla="*/ 754344 w 1094876"/>
                <a:gd name="connsiteY6" fmla="*/ 105191 h 1131126"/>
                <a:gd name="connsiteX7" fmla="*/ 766250 w 1094876"/>
                <a:gd name="connsiteY7" fmla="*/ 612398 h 1131126"/>
                <a:gd name="connsiteX8" fmla="*/ 818638 w 1094876"/>
                <a:gd name="connsiteY8" fmla="*/ 171866 h 1131126"/>
                <a:gd name="connsiteX9" fmla="*/ 928175 w 1094876"/>
                <a:gd name="connsiteY9" fmla="*/ 167104 h 1131126"/>
                <a:gd name="connsiteX10" fmla="*/ 906744 w 1094876"/>
                <a:gd name="connsiteY10" fmla="*/ 626685 h 1131126"/>
                <a:gd name="connsiteX11" fmla="*/ 987706 w 1094876"/>
                <a:gd name="connsiteY11" fmla="*/ 271879 h 1131126"/>
                <a:gd name="connsiteX12" fmla="*/ 1094863 w 1094876"/>
                <a:gd name="connsiteY12" fmla="*/ 298073 h 1131126"/>
                <a:gd name="connsiteX13" fmla="*/ 980563 w 1094876"/>
                <a:gd name="connsiteY13" fmla="*/ 1007685 h 1131126"/>
                <a:gd name="connsiteX14" fmla="*/ 520981 w 1094876"/>
                <a:gd name="connsiteY14" fmla="*/ 1114841 h 1131126"/>
                <a:gd name="connsiteX15" fmla="*/ 361438 w 1094876"/>
                <a:gd name="connsiteY15" fmla="*/ 821947 h 1131126"/>
                <a:gd name="connsiteX16" fmla="*/ 4250 w 1094876"/>
                <a:gd name="connsiteY16" fmla="*/ 519529 h 1131126"/>
                <a:gd name="connsiteX17" fmla="*/ 154269 w 1094876"/>
                <a:gd name="connsiteY17" fmla="*/ 433804 h 1131126"/>
                <a:gd name="connsiteX18" fmla="*/ 451925 w 1094876"/>
                <a:gd name="connsiteY18" fmla="*/ 610016 h 1131126"/>
                <a:gd name="connsiteX0" fmla="*/ 451925 w 1094876"/>
                <a:gd name="connsiteY0" fmla="*/ 610016 h 1123685"/>
                <a:gd name="connsiteX1" fmla="*/ 454306 w 1094876"/>
                <a:gd name="connsiteY1" fmla="*/ 131385 h 1123685"/>
                <a:gd name="connsiteX2" fmla="*/ 573369 w 1094876"/>
                <a:gd name="connsiteY2" fmla="*/ 152816 h 1123685"/>
                <a:gd name="connsiteX3" fmla="*/ 604325 w 1094876"/>
                <a:gd name="connsiteY3" fmla="*/ 593348 h 1123685"/>
                <a:gd name="connsiteX4" fmla="*/ 618613 w 1094876"/>
                <a:gd name="connsiteY4" fmla="*/ 95666 h 1123685"/>
                <a:gd name="connsiteX5" fmla="*/ 687669 w 1094876"/>
                <a:gd name="connsiteY5" fmla="*/ 416 h 1123685"/>
                <a:gd name="connsiteX6" fmla="*/ 754344 w 1094876"/>
                <a:gd name="connsiteY6" fmla="*/ 105191 h 1123685"/>
                <a:gd name="connsiteX7" fmla="*/ 766250 w 1094876"/>
                <a:gd name="connsiteY7" fmla="*/ 612398 h 1123685"/>
                <a:gd name="connsiteX8" fmla="*/ 818638 w 1094876"/>
                <a:gd name="connsiteY8" fmla="*/ 171866 h 1123685"/>
                <a:gd name="connsiteX9" fmla="*/ 928175 w 1094876"/>
                <a:gd name="connsiteY9" fmla="*/ 167104 h 1123685"/>
                <a:gd name="connsiteX10" fmla="*/ 906744 w 1094876"/>
                <a:gd name="connsiteY10" fmla="*/ 626685 h 1123685"/>
                <a:gd name="connsiteX11" fmla="*/ 987706 w 1094876"/>
                <a:gd name="connsiteY11" fmla="*/ 271879 h 1123685"/>
                <a:gd name="connsiteX12" fmla="*/ 1094863 w 1094876"/>
                <a:gd name="connsiteY12" fmla="*/ 298073 h 1123685"/>
                <a:gd name="connsiteX13" fmla="*/ 980563 w 1094876"/>
                <a:gd name="connsiteY13" fmla="*/ 1007685 h 1123685"/>
                <a:gd name="connsiteX14" fmla="*/ 528125 w 1094876"/>
                <a:gd name="connsiteY14" fmla="*/ 1105316 h 1123685"/>
                <a:gd name="connsiteX15" fmla="*/ 361438 w 1094876"/>
                <a:gd name="connsiteY15" fmla="*/ 821947 h 1123685"/>
                <a:gd name="connsiteX16" fmla="*/ 4250 w 1094876"/>
                <a:gd name="connsiteY16" fmla="*/ 519529 h 1123685"/>
                <a:gd name="connsiteX17" fmla="*/ 154269 w 1094876"/>
                <a:gd name="connsiteY17" fmla="*/ 433804 h 1123685"/>
                <a:gd name="connsiteX18" fmla="*/ 451925 w 1094876"/>
                <a:gd name="connsiteY18" fmla="*/ 610016 h 1123685"/>
                <a:gd name="connsiteX0" fmla="*/ 451925 w 1094876"/>
                <a:gd name="connsiteY0" fmla="*/ 610016 h 1132146"/>
                <a:gd name="connsiteX1" fmla="*/ 454306 w 1094876"/>
                <a:gd name="connsiteY1" fmla="*/ 131385 h 1132146"/>
                <a:gd name="connsiteX2" fmla="*/ 573369 w 1094876"/>
                <a:gd name="connsiteY2" fmla="*/ 152816 h 1132146"/>
                <a:gd name="connsiteX3" fmla="*/ 604325 w 1094876"/>
                <a:gd name="connsiteY3" fmla="*/ 593348 h 1132146"/>
                <a:gd name="connsiteX4" fmla="*/ 618613 w 1094876"/>
                <a:gd name="connsiteY4" fmla="*/ 95666 h 1132146"/>
                <a:gd name="connsiteX5" fmla="*/ 687669 w 1094876"/>
                <a:gd name="connsiteY5" fmla="*/ 416 h 1132146"/>
                <a:gd name="connsiteX6" fmla="*/ 754344 w 1094876"/>
                <a:gd name="connsiteY6" fmla="*/ 105191 h 1132146"/>
                <a:gd name="connsiteX7" fmla="*/ 766250 w 1094876"/>
                <a:gd name="connsiteY7" fmla="*/ 612398 h 1132146"/>
                <a:gd name="connsiteX8" fmla="*/ 818638 w 1094876"/>
                <a:gd name="connsiteY8" fmla="*/ 171866 h 1132146"/>
                <a:gd name="connsiteX9" fmla="*/ 928175 w 1094876"/>
                <a:gd name="connsiteY9" fmla="*/ 167104 h 1132146"/>
                <a:gd name="connsiteX10" fmla="*/ 906744 w 1094876"/>
                <a:gd name="connsiteY10" fmla="*/ 626685 h 1132146"/>
                <a:gd name="connsiteX11" fmla="*/ 987706 w 1094876"/>
                <a:gd name="connsiteY11" fmla="*/ 271879 h 1132146"/>
                <a:gd name="connsiteX12" fmla="*/ 1094863 w 1094876"/>
                <a:gd name="connsiteY12" fmla="*/ 298073 h 1132146"/>
                <a:gd name="connsiteX13" fmla="*/ 980563 w 1094876"/>
                <a:gd name="connsiteY13" fmla="*/ 1007685 h 1132146"/>
                <a:gd name="connsiteX14" fmla="*/ 528125 w 1094876"/>
                <a:gd name="connsiteY14" fmla="*/ 1105316 h 1132146"/>
                <a:gd name="connsiteX15" fmla="*/ 361438 w 1094876"/>
                <a:gd name="connsiteY15" fmla="*/ 821947 h 1132146"/>
                <a:gd name="connsiteX16" fmla="*/ 4250 w 1094876"/>
                <a:gd name="connsiteY16" fmla="*/ 519529 h 1132146"/>
                <a:gd name="connsiteX17" fmla="*/ 154269 w 1094876"/>
                <a:gd name="connsiteY17" fmla="*/ 433804 h 1132146"/>
                <a:gd name="connsiteX18" fmla="*/ 451925 w 1094876"/>
                <a:gd name="connsiteY18" fmla="*/ 610016 h 1132146"/>
                <a:gd name="connsiteX0" fmla="*/ 451925 w 1094876"/>
                <a:gd name="connsiteY0" fmla="*/ 610016 h 1145361"/>
                <a:gd name="connsiteX1" fmla="*/ 454306 w 1094876"/>
                <a:gd name="connsiteY1" fmla="*/ 131385 h 1145361"/>
                <a:gd name="connsiteX2" fmla="*/ 573369 w 1094876"/>
                <a:gd name="connsiteY2" fmla="*/ 152816 h 1145361"/>
                <a:gd name="connsiteX3" fmla="*/ 604325 w 1094876"/>
                <a:gd name="connsiteY3" fmla="*/ 593348 h 1145361"/>
                <a:gd name="connsiteX4" fmla="*/ 618613 w 1094876"/>
                <a:gd name="connsiteY4" fmla="*/ 95666 h 1145361"/>
                <a:gd name="connsiteX5" fmla="*/ 687669 w 1094876"/>
                <a:gd name="connsiteY5" fmla="*/ 416 h 1145361"/>
                <a:gd name="connsiteX6" fmla="*/ 754344 w 1094876"/>
                <a:gd name="connsiteY6" fmla="*/ 105191 h 1145361"/>
                <a:gd name="connsiteX7" fmla="*/ 766250 w 1094876"/>
                <a:gd name="connsiteY7" fmla="*/ 612398 h 1145361"/>
                <a:gd name="connsiteX8" fmla="*/ 818638 w 1094876"/>
                <a:gd name="connsiteY8" fmla="*/ 171866 h 1145361"/>
                <a:gd name="connsiteX9" fmla="*/ 928175 w 1094876"/>
                <a:gd name="connsiteY9" fmla="*/ 167104 h 1145361"/>
                <a:gd name="connsiteX10" fmla="*/ 906744 w 1094876"/>
                <a:gd name="connsiteY10" fmla="*/ 626685 h 1145361"/>
                <a:gd name="connsiteX11" fmla="*/ 987706 w 1094876"/>
                <a:gd name="connsiteY11" fmla="*/ 271879 h 1145361"/>
                <a:gd name="connsiteX12" fmla="*/ 1094863 w 1094876"/>
                <a:gd name="connsiteY12" fmla="*/ 298073 h 1145361"/>
                <a:gd name="connsiteX13" fmla="*/ 980563 w 1094876"/>
                <a:gd name="connsiteY13" fmla="*/ 1055310 h 1145361"/>
                <a:gd name="connsiteX14" fmla="*/ 528125 w 1094876"/>
                <a:gd name="connsiteY14" fmla="*/ 1105316 h 1145361"/>
                <a:gd name="connsiteX15" fmla="*/ 361438 w 1094876"/>
                <a:gd name="connsiteY15" fmla="*/ 821947 h 1145361"/>
                <a:gd name="connsiteX16" fmla="*/ 4250 w 1094876"/>
                <a:gd name="connsiteY16" fmla="*/ 519529 h 1145361"/>
                <a:gd name="connsiteX17" fmla="*/ 154269 w 1094876"/>
                <a:gd name="connsiteY17" fmla="*/ 433804 h 1145361"/>
                <a:gd name="connsiteX18" fmla="*/ 451925 w 1094876"/>
                <a:gd name="connsiteY18" fmla="*/ 610016 h 1145361"/>
                <a:gd name="connsiteX0" fmla="*/ 451925 w 1094876"/>
                <a:gd name="connsiteY0" fmla="*/ 610016 h 1145361"/>
                <a:gd name="connsiteX1" fmla="*/ 454306 w 1094876"/>
                <a:gd name="connsiteY1" fmla="*/ 131385 h 1145361"/>
                <a:gd name="connsiteX2" fmla="*/ 573369 w 1094876"/>
                <a:gd name="connsiteY2" fmla="*/ 152816 h 1145361"/>
                <a:gd name="connsiteX3" fmla="*/ 604325 w 1094876"/>
                <a:gd name="connsiteY3" fmla="*/ 593348 h 1145361"/>
                <a:gd name="connsiteX4" fmla="*/ 618613 w 1094876"/>
                <a:gd name="connsiteY4" fmla="*/ 95666 h 1145361"/>
                <a:gd name="connsiteX5" fmla="*/ 687669 w 1094876"/>
                <a:gd name="connsiteY5" fmla="*/ 416 h 1145361"/>
                <a:gd name="connsiteX6" fmla="*/ 754344 w 1094876"/>
                <a:gd name="connsiteY6" fmla="*/ 105191 h 1145361"/>
                <a:gd name="connsiteX7" fmla="*/ 766250 w 1094876"/>
                <a:gd name="connsiteY7" fmla="*/ 612398 h 1145361"/>
                <a:gd name="connsiteX8" fmla="*/ 818638 w 1094876"/>
                <a:gd name="connsiteY8" fmla="*/ 171866 h 1145361"/>
                <a:gd name="connsiteX9" fmla="*/ 928175 w 1094876"/>
                <a:gd name="connsiteY9" fmla="*/ 167104 h 1145361"/>
                <a:gd name="connsiteX10" fmla="*/ 906744 w 1094876"/>
                <a:gd name="connsiteY10" fmla="*/ 626685 h 1145361"/>
                <a:gd name="connsiteX11" fmla="*/ 987706 w 1094876"/>
                <a:gd name="connsiteY11" fmla="*/ 271879 h 1145361"/>
                <a:gd name="connsiteX12" fmla="*/ 1094863 w 1094876"/>
                <a:gd name="connsiteY12" fmla="*/ 298073 h 1145361"/>
                <a:gd name="connsiteX13" fmla="*/ 980563 w 1094876"/>
                <a:gd name="connsiteY13" fmla="*/ 1055310 h 1145361"/>
                <a:gd name="connsiteX14" fmla="*/ 528125 w 1094876"/>
                <a:gd name="connsiteY14" fmla="*/ 1105316 h 1145361"/>
                <a:gd name="connsiteX15" fmla="*/ 361438 w 1094876"/>
                <a:gd name="connsiteY15" fmla="*/ 821947 h 1145361"/>
                <a:gd name="connsiteX16" fmla="*/ 4250 w 1094876"/>
                <a:gd name="connsiteY16" fmla="*/ 519529 h 1145361"/>
                <a:gd name="connsiteX17" fmla="*/ 154269 w 1094876"/>
                <a:gd name="connsiteY17" fmla="*/ 433804 h 1145361"/>
                <a:gd name="connsiteX18" fmla="*/ 451925 w 1094876"/>
                <a:gd name="connsiteY18" fmla="*/ 610016 h 1145361"/>
                <a:gd name="connsiteX0" fmla="*/ 456779 w 1094967"/>
                <a:gd name="connsiteY0" fmla="*/ 638591 h 1145361"/>
                <a:gd name="connsiteX1" fmla="*/ 454397 w 1094967"/>
                <a:gd name="connsiteY1" fmla="*/ 131385 h 1145361"/>
                <a:gd name="connsiteX2" fmla="*/ 573460 w 1094967"/>
                <a:gd name="connsiteY2" fmla="*/ 152816 h 1145361"/>
                <a:gd name="connsiteX3" fmla="*/ 604416 w 1094967"/>
                <a:gd name="connsiteY3" fmla="*/ 593348 h 1145361"/>
                <a:gd name="connsiteX4" fmla="*/ 618704 w 1094967"/>
                <a:gd name="connsiteY4" fmla="*/ 95666 h 1145361"/>
                <a:gd name="connsiteX5" fmla="*/ 687760 w 1094967"/>
                <a:gd name="connsiteY5" fmla="*/ 416 h 1145361"/>
                <a:gd name="connsiteX6" fmla="*/ 754435 w 1094967"/>
                <a:gd name="connsiteY6" fmla="*/ 105191 h 1145361"/>
                <a:gd name="connsiteX7" fmla="*/ 766341 w 1094967"/>
                <a:gd name="connsiteY7" fmla="*/ 612398 h 1145361"/>
                <a:gd name="connsiteX8" fmla="*/ 818729 w 1094967"/>
                <a:gd name="connsiteY8" fmla="*/ 171866 h 1145361"/>
                <a:gd name="connsiteX9" fmla="*/ 928266 w 1094967"/>
                <a:gd name="connsiteY9" fmla="*/ 167104 h 1145361"/>
                <a:gd name="connsiteX10" fmla="*/ 906835 w 1094967"/>
                <a:gd name="connsiteY10" fmla="*/ 626685 h 1145361"/>
                <a:gd name="connsiteX11" fmla="*/ 987797 w 1094967"/>
                <a:gd name="connsiteY11" fmla="*/ 271879 h 1145361"/>
                <a:gd name="connsiteX12" fmla="*/ 1094954 w 1094967"/>
                <a:gd name="connsiteY12" fmla="*/ 298073 h 1145361"/>
                <a:gd name="connsiteX13" fmla="*/ 980654 w 1094967"/>
                <a:gd name="connsiteY13" fmla="*/ 1055310 h 1145361"/>
                <a:gd name="connsiteX14" fmla="*/ 528216 w 1094967"/>
                <a:gd name="connsiteY14" fmla="*/ 1105316 h 1145361"/>
                <a:gd name="connsiteX15" fmla="*/ 361529 w 1094967"/>
                <a:gd name="connsiteY15" fmla="*/ 821947 h 1145361"/>
                <a:gd name="connsiteX16" fmla="*/ 4341 w 1094967"/>
                <a:gd name="connsiteY16" fmla="*/ 519529 h 1145361"/>
                <a:gd name="connsiteX17" fmla="*/ 154360 w 1094967"/>
                <a:gd name="connsiteY17" fmla="*/ 433804 h 1145361"/>
                <a:gd name="connsiteX18" fmla="*/ 456779 w 1094967"/>
                <a:gd name="connsiteY18" fmla="*/ 638591 h 1145361"/>
                <a:gd name="connsiteX0" fmla="*/ 456779 w 1094967"/>
                <a:gd name="connsiteY0" fmla="*/ 638591 h 1145361"/>
                <a:gd name="connsiteX1" fmla="*/ 454397 w 1094967"/>
                <a:gd name="connsiteY1" fmla="*/ 131385 h 1145361"/>
                <a:gd name="connsiteX2" fmla="*/ 573460 w 1094967"/>
                <a:gd name="connsiteY2" fmla="*/ 152816 h 1145361"/>
                <a:gd name="connsiteX3" fmla="*/ 604416 w 1094967"/>
                <a:gd name="connsiteY3" fmla="*/ 593348 h 1145361"/>
                <a:gd name="connsiteX4" fmla="*/ 618704 w 1094967"/>
                <a:gd name="connsiteY4" fmla="*/ 95666 h 1145361"/>
                <a:gd name="connsiteX5" fmla="*/ 687760 w 1094967"/>
                <a:gd name="connsiteY5" fmla="*/ 416 h 1145361"/>
                <a:gd name="connsiteX6" fmla="*/ 754435 w 1094967"/>
                <a:gd name="connsiteY6" fmla="*/ 105191 h 1145361"/>
                <a:gd name="connsiteX7" fmla="*/ 766341 w 1094967"/>
                <a:gd name="connsiteY7" fmla="*/ 612398 h 1145361"/>
                <a:gd name="connsiteX8" fmla="*/ 818729 w 1094967"/>
                <a:gd name="connsiteY8" fmla="*/ 171866 h 1145361"/>
                <a:gd name="connsiteX9" fmla="*/ 928266 w 1094967"/>
                <a:gd name="connsiteY9" fmla="*/ 167104 h 1145361"/>
                <a:gd name="connsiteX10" fmla="*/ 906835 w 1094967"/>
                <a:gd name="connsiteY10" fmla="*/ 626685 h 1145361"/>
                <a:gd name="connsiteX11" fmla="*/ 987797 w 1094967"/>
                <a:gd name="connsiteY11" fmla="*/ 271879 h 1145361"/>
                <a:gd name="connsiteX12" fmla="*/ 1094954 w 1094967"/>
                <a:gd name="connsiteY12" fmla="*/ 298073 h 1145361"/>
                <a:gd name="connsiteX13" fmla="*/ 980654 w 1094967"/>
                <a:gd name="connsiteY13" fmla="*/ 1055310 h 1145361"/>
                <a:gd name="connsiteX14" fmla="*/ 528216 w 1094967"/>
                <a:gd name="connsiteY14" fmla="*/ 1105316 h 1145361"/>
                <a:gd name="connsiteX15" fmla="*/ 361529 w 1094967"/>
                <a:gd name="connsiteY15" fmla="*/ 821947 h 1145361"/>
                <a:gd name="connsiteX16" fmla="*/ 4341 w 1094967"/>
                <a:gd name="connsiteY16" fmla="*/ 519529 h 1145361"/>
                <a:gd name="connsiteX17" fmla="*/ 154360 w 1094967"/>
                <a:gd name="connsiteY17" fmla="*/ 433804 h 1145361"/>
                <a:gd name="connsiteX18" fmla="*/ 456779 w 1094967"/>
                <a:gd name="connsiteY18" fmla="*/ 638591 h 1145361"/>
                <a:gd name="connsiteX0" fmla="*/ 456779 w 1094967"/>
                <a:gd name="connsiteY0" fmla="*/ 638591 h 1145361"/>
                <a:gd name="connsiteX1" fmla="*/ 454397 w 1094967"/>
                <a:gd name="connsiteY1" fmla="*/ 131385 h 1145361"/>
                <a:gd name="connsiteX2" fmla="*/ 573460 w 1094967"/>
                <a:gd name="connsiteY2" fmla="*/ 152816 h 1145361"/>
                <a:gd name="connsiteX3" fmla="*/ 604416 w 1094967"/>
                <a:gd name="connsiteY3" fmla="*/ 593348 h 1145361"/>
                <a:gd name="connsiteX4" fmla="*/ 618704 w 1094967"/>
                <a:gd name="connsiteY4" fmla="*/ 95666 h 1145361"/>
                <a:gd name="connsiteX5" fmla="*/ 687760 w 1094967"/>
                <a:gd name="connsiteY5" fmla="*/ 416 h 1145361"/>
                <a:gd name="connsiteX6" fmla="*/ 754435 w 1094967"/>
                <a:gd name="connsiteY6" fmla="*/ 105191 h 1145361"/>
                <a:gd name="connsiteX7" fmla="*/ 766341 w 1094967"/>
                <a:gd name="connsiteY7" fmla="*/ 612398 h 1145361"/>
                <a:gd name="connsiteX8" fmla="*/ 818729 w 1094967"/>
                <a:gd name="connsiteY8" fmla="*/ 171866 h 1145361"/>
                <a:gd name="connsiteX9" fmla="*/ 928266 w 1094967"/>
                <a:gd name="connsiteY9" fmla="*/ 167104 h 1145361"/>
                <a:gd name="connsiteX10" fmla="*/ 906835 w 1094967"/>
                <a:gd name="connsiteY10" fmla="*/ 626685 h 1145361"/>
                <a:gd name="connsiteX11" fmla="*/ 987797 w 1094967"/>
                <a:gd name="connsiteY11" fmla="*/ 271879 h 1145361"/>
                <a:gd name="connsiteX12" fmla="*/ 1094954 w 1094967"/>
                <a:gd name="connsiteY12" fmla="*/ 298073 h 1145361"/>
                <a:gd name="connsiteX13" fmla="*/ 980654 w 1094967"/>
                <a:gd name="connsiteY13" fmla="*/ 1055310 h 1145361"/>
                <a:gd name="connsiteX14" fmla="*/ 528216 w 1094967"/>
                <a:gd name="connsiteY14" fmla="*/ 1105316 h 1145361"/>
                <a:gd name="connsiteX15" fmla="*/ 361529 w 1094967"/>
                <a:gd name="connsiteY15" fmla="*/ 821947 h 1145361"/>
                <a:gd name="connsiteX16" fmla="*/ 4341 w 1094967"/>
                <a:gd name="connsiteY16" fmla="*/ 519529 h 1145361"/>
                <a:gd name="connsiteX17" fmla="*/ 154360 w 1094967"/>
                <a:gd name="connsiteY17" fmla="*/ 433804 h 1145361"/>
                <a:gd name="connsiteX18" fmla="*/ 456779 w 1094967"/>
                <a:gd name="connsiteY18" fmla="*/ 638591 h 1145361"/>
                <a:gd name="connsiteX0" fmla="*/ 456949 w 1095137"/>
                <a:gd name="connsiteY0" fmla="*/ 638591 h 1145361"/>
                <a:gd name="connsiteX1" fmla="*/ 454567 w 1095137"/>
                <a:gd name="connsiteY1" fmla="*/ 131385 h 1145361"/>
                <a:gd name="connsiteX2" fmla="*/ 573630 w 1095137"/>
                <a:gd name="connsiteY2" fmla="*/ 152816 h 1145361"/>
                <a:gd name="connsiteX3" fmla="*/ 604586 w 1095137"/>
                <a:gd name="connsiteY3" fmla="*/ 593348 h 1145361"/>
                <a:gd name="connsiteX4" fmla="*/ 618874 w 1095137"/>
                <a:gd name="connsiteY4" fmla="*/ 95666 h 1145361"/>
                <a:gd name="connsiteX5" fmla="*/ 687930 w 1095137"/>
                <a:gd name="connsiteY5" fmla="*/ 416 h 1145361"/>
                <a:gd name="connsiteX6" fmla="*/ 754605 w 1095137"/>
                <a:gd name="connsiteY6" fmla="*/ 105191 h 1145361"/>
                <a:gd name="connsiteX7" fmla="*/ 766511 w 1095137"/>
                <a:gd name="connsiteY7" fmla="*/ 612398 h 1145361"/>
                <a:gd name="connsiteX8" fmla="*/ 818899 w 1095137"/>
                <a:gd name="connsiteY8" fmla="*/ 171866 h 1145361"/>
                <a:gd name="connsiteX9" fmla="*/ 928436 w 1095137"/>
                <a:gd name="connsiteY9" fmla="*/ 167104 h 1145361"/>
                <a:gd name="connsiteX10" fmla="*/ 907005 w 1095137"/>
                <a:gd name="connsiteY10" fmla="*/ 626685 h 1145361"/>
                <a:gd name="connsiteX11" fmla="*/ 987967 w 1095137"/>
                <a:gd name="connsiteY11" fmla="*/ 271879 h 1145361"/>
                <a:gd name="connsiteX12" fmla="*/ 1095124 w 1095137"/>
                <a:gd name="connsiteY12" fmla="*/ 298073 h 1145361"/>
                <a:gd name="connsiteX13" fmla="*/ 980824 w 1095137"/>
                <a:gd name="connsiteY13" fmla="*/ 1055310 h 1145361"/>
                <a:gd name="connsiteX14" fmla="*/ 528386 w 1095137"/>
                <a:gd name="connsiteY14" fmla="*/ 1105316 h 1145361"/>
                <a:gd name="connsiteX15" fmla="*/ 361699 w 1095137"/>
                <a:gd name="connsiteY15" fmla="*/ 821947 h 1145361"/>
                <a:gd name="connsiteX16" fmla="*/ 4511 w 1095137"/>
                <a:gd name="connsiteY16" fmla="*/ 519529 h 1145361"/>
                <a:gd name="connsiteX17" fmla="*/ 149767 w 1095137"/>
                <a:gd name="connsiteY17" fmla="*/ 474285 h 1145361"/>
                <a:gd name="connsiteX18" fmla="*/ 456949 w 1095137"/>
                <a:gd name="connsiteY18" fmla="*/ 638591 h 1145361"/>
                <a:gd name="connsiteX0" fmla="*/ 418205 w 1056393"/>
                <a:gd name="connsiteY0" fmla="*/ 638591 h 1145361"/>
                <a:gd name="connsiteX1" fmla="*/ 415823 w 1056393"/>
                <a:gd name="connsiteY1" fmla="*/ 131385 h 1145361"/>
                <a:gd name="connsiteX2" fmla="*/ 534886 w 1056393"/>
                <a:gd name="connsiteY2" fmla="*/ 152816 h 1145361"/>
                <a:gd name="connsiteX3" fmla="*/ 565842 w 1056393"/>
                <a:gd name="connsiteY3" fmla="*/ 593348 h 1145361"/>
                <a:gd name="connsiteX4" fmla="*/ 580130 w 1056393"/>
                <a:gd name="connsiteY4" fmla="*/ 95666 h 1145361"/>
                <a:gd name="connsiteX5" fmla="*/ 649186 w 1056393"/>
                <a:gd name="connsiteY5" fmla="*/ 416 h 1145361"/>
                <a:gd name="connsiteX6" fmla="*/ 715861 w 1056393"/>
                <a:gd name="connsiteY6" fmla="*/ 105191 h 1145361"/>
                <a:gd name="connsiteX7" fmla="*/ 727767 w 1056393"/>
                <a:gd name="connsiteY7" fmla="*/ 612398 h 1145361"/>
                <a:gd name="connsiteX8" fmla="*/ 780155 w 1056393"/>
                <a:gd name="connsiteY8" fmla="*/ 171866 h 1145361"/>
                <a:gd name="connsiteX9" fmla="*/ 889692 w 1056393"/>
                <a:gd name="connsiteY9" fmla="*/ 167104 h 1145361"/>
                <a:gd name="connsiteX10" fmla="*/ 868261 w 1056393"/>
                <a:gd name="connsiteY10" fmla="*/ 626685 h 1145361"/>
                <a:gd name="connsiteX11" fmla="*/ 949223 w 1056393"/>
                <a:gd name="connsiteY11" fmla="*/ 271879 h 1145361"/>
                <a:gd name="connsiteX12" fmla="*/ 1056380 w 1056393"/>
                <a:gd name="connsiteY12" fmla="*/ 298073 h 1145361"/>
                <a:gd name="connsiteX13" fmla="*/ 942080 w 1056393"/>
                <a:gd name="connsiteY13" fmla="*/ 1055310 h 1145361"/>
                <a:gd name="connsiteX14" fmla="*/ 489642 w 1056393"/>
                <a:gd name="connsiteY14" fmla="*/ 1105316 h 1145361"/>
                <a:gd name="connsiteX15" fmla="*/ 322955 w 1056393"/>
                <a:gd name="connsiteY15" fmla="*/ 821947 h 1145361"/>
                <a:gd name="connsiteX16" fmla="*/ 6248 w 1056393"/>
                <a:gd name="connsiteY16" fmla="*/ 586204 h 1145361"/>
                <a:gd name="connsiteX17" fmla="*/ 111023 w 1056393"/>
                <a:gd name="connsiteY17" fmla="*/ 474285 h 1145361"/>
                <a:gd name="connsiteX18" fmla="*/ 418205 w 1056393"/>
                <a:gd name="connsiteY18" fmla="*/ 638591 h 1145361"/>
                <a:gd name="connsiteX0" fmla="*/ 438611 w 1076799"/>
                <a:gd name="connsiteY0" fmla="*/ 638591 h 1145361"/>
                <a:gd name="connsiteX1" fmla="*/ 436229 w 1076799"/>
                <a:gd name="connsiteY1" fmla="*/ 131385 h 1145361"/>
                <a:gd name="connsiteX2" fmla="*/ 555292 w 1076799"/>
                <a:gd name="connsiteY2" fmla="*/ 152816 h 1145361"/>
                <a:gd name="connsiteX3" fmla="*/ 586248 w 1076799"/>
                <a:gd name="connsiteY3" fmla="*/ 593348 h 1145361"/>
                <a:gd name="connsiteX4" fmla="*/ 600536 w 1076799"/>
                <a:gd name="connsiteY4" fmla="*/ 95666 h 1145361"/>
                <a:gd name="connsiteX5" fmla="*/ 669592 w 1076799"/>
                <a:gd name="connsiteY5" fmla="*/ 416 h 1145361"/>
                <a:gd name="connsiteX6" fmla="*/ 736267 w 1076799"/>
                <a:gd name="connsiteY6" fmla="*/ 105191 h 1145361"/>
                <a:gd name="connsiteX7" fmla="*/ 748173 w 1076799"/>
                <a:gd name="connsiteY7" fmla="*/ 612398 h 1145361"/>
                <a:gd name="connsiteX8" fmla="*/ 800561 w 1076799"/>
                <a:gd name="connsiteY8" fmla="*/ 171866 h 1145361"/>
                <a:gd name="connsiteX9" fmla="*/ 910098 w 1076799"/>
                <a:gd name="connsiteY9" fmla="*/ 167104 h 1145361"/>
                <a:gd name="connsiteX10" fmla="*/ 888667 w 1076799"/>
                <a:gd name="connsiteY10" fmla="*/ 626685 h 1145361"/>
                <a:gd name="connsiteX11" fmla="*/ 969629 w 1076799"/>
                <a:gd name="connsiteY11" fmla="*/ 271879 h 1145361"/>
                <a:gd name="connsiteX12" fmla="*/ 1076786 w 1076799"/>
                <a:gd name="connsiteY12" fmla="*/ 298073 h 1145361"/>
                <a:gd name="connsiteX13" fmla="*/ 962486 w 1076799"/>
                <a:gd name="connsiteY13" fmla="*/ 1055310 h 1145361"/>
                <a:gd name="connsiteX14" fmla="*/ 510048 w 1076799"/>
                <a:gd name="connsiteY14" fmla="*/ 1105316 h 1145361"/>
                <a:gd name="connsiteX15" fmla="*/ 343361 w 1076799"/>
                <a:gd name="connsiteY15" fmla="*/ 821947 h 1145361"/>
                <a:gd name="connsiteX16" fmla="*/ 26654 w 1076799"/>
                <a:gd name="connsiteY16" fmla="*/ 586204 h 1145361"/>
                <a:gd name="connsiteX17" fmla="*/ 131429 w 1076799"/>
                <a:gd name="connsiteY17" fmla="*/ 474285 h 1145361"/>
                <a:gd name="connsiteX18" fmla="*/ 438611 w 1076799"/>
                <a:gd name="connsiteY18" fmla="*/ 638591 h 1145361"/>
                <a:gd name="connsiteX0" fmla="*/ 438611 w 1076799"/>
                <a:gd name="connsiteY0" fmla="*/ 638591 h 1145361"/>
                <a:gd name="connsiteX1" fmla="*/ 436229 w 1076799"/>
                <a:gd name="connsiteY1" fmla="*/ 131385 h 1145361"/>
                <a:gd name="connsiteX2" fmla="*/ 555292 w 1076799"/>
                <a:gd name="connsiteY2" fmla="*/ 152816 h 1145361"/>
                <a:gd name="connsiteX3" fmla="*/ 586248 w 1076799"/>
                <a:gd name="connsiteY3" fmla="*/ 593348 h 1145361"/>
                <a:gd name="connsiteX4" fmla="*/ 600536 w 1076799"/>
                <a:gd name="connsiteY4" fmla="*/ 95666 h 1145361"/>
                <a:gd name="connsiteX5" fmla="*/ 669592 w 1076799"/>
                <a:gd name="connsiteY5" fmla="*/ 416 h 1145361"/>
                <a:gd name="connsiteX6" fmla="*/ 736267 w 1076799"/>
                <a:gd name="connsiteY6" fmla="*/ 105191 h 1145361"/>
                <a:gd name="connsiteX7" fmla="*/ 748173 w 1076799"/>
                <a:gd name="connsiteY7" fmla="*/ 612398 h 1145361"/>
                <a:gd name="connsiteX8" fmla="*/ 800561 w 1076799"/>
                <a:gd name="connsiteY8" fmla="*/ 171866 h 1145361"/>
                <a:gd name="connsiteX9" fmla="*/ 910098 w 1076799"/>
                <a:gd name="connsiteY9" fmla="*/ 167104 h 1145361"/>
                <a:gd name="connsiteX10" fmla="*/ 888667 w 1076799"/>
                <a:gd name="connsiteY10" fmla="*/ 626685 h 1145361"/>
                <a:gd name="connsiteX11" fmla="*/ 969629 w 1076799"/>
                <a:gd name="connsiteY11" fmla="*/ 271879 h 1145361"/>
                <a:gd name="connsiteX12" fmla="*/ 1076786 w 1076799"/>
                <a:gd name="connsiteY12" fmla="*/ 298073 h 1145361"/>
                <a:gd name="connsiteX13" fmla="*/ 962486 w 1076799"/>
                <a:gd name="connsiteY13" fmla="*/ 1055310 h 1145361"/>
                <a:gd name="connsiteX14" fmla="*/ 510048 w 1076799"/>
                <a:gd name="connsiteY14" fmla="*/ 1105316 h 1145361"/>
                <a:gd name="connsiteX15" fmla="*/ 343361 w 1076799"/>
                <a:gd name="connsiteY15" fmla="*/ 821947 h 1145361"/>
                <a:gd name="connsiteX16" fmla="*/ 26654 w 1076799"/>
                <a:gd name="connsiteY16" fmla="*/ 586204 h 1145361"/>
                <a:gd name="connsiteX17" fmla="*/ 131429 w 1076799"/>
                <a:gd name="connsiteY17" fmla="*/ 474285 h 1145361"/>
                <a:gd name="connsiteX18" fmla="*/ 438611 w 1076799"/>
                <a:gd name="connsiteY18" fmla="*/ 638591 h 1145361"/>
                <a:gd name="connsiteX0" fmla="*/ 451256 w 1089444"/>
                <a:gd name="connsiteY0" fmla="*/ 638591 h 1145361"/>
                <a:gd name="connsiteX1" fmla="*/ 448874 w 1089444"/>
                <a:gd name="connsiteY1" fmla="*/ 131385 h 1145361"/>
                <a:gd name="connsiteX2" fmla="*/ 567937 w 1089444"/>
                <a:gd name="connsiteY2" fmla="*/ 152816 h 1145361"/>
                <a:gd name="connsiteX3" fmla="*/ 598893 w 1089444"/>
                <a:gd name="connsiteY3" fmla="*/ 593348 h 1145361"/>
                <a:gd name="connsiteX4" fmla="*/ 613181 w 1089444"/>
                <a:gd name="connsiteY4" fmla="*/ 95666 h 1145361"/>
                <a:gd name="connsiteX5" fmla="*/ 682237 w 1089444"/>
                <a:gd name="connsiteY5" fmla="*/ 416 h 1145361"/>
                <a:gd name="connsiteX6" fmla="*/ 748912 w 1089444"/>
                <a:gd name="connsiteY6" fmla="*/ 105191 h 1145361"/>
                <a:gd name="connsiteX7" fmla="*/ 760818 w 1089444"/>
                <a:gd name="connsiteY7" fmla="*/ 612398 h 1145361"/>
                <a:gd name="connsiteX8" fmla="*/ 813206 w 1089444"/>
                <a:gd name="connsiteY8" fmla="*/ 171866 h 1145361"/>
                <a:gd name="connsiteX9" fmla="*/ 922743 w 1089444"/>
                <a:gd name="connsiteY9" fmla="*/ 167104 h 1145361"/>
                <a:gd name="connsiteX10" fmla="*/ 901312 w 1089444"/>
                <a:gd name="connsiteY10" fmla="*/ 626685 h 1145361"/>
                <a:gd name="connsiteX11" fmla="*/ 982274 w 1089444"/>
                <a:gd name="connsiteY11" fmla="*/ 271879 h 1145361"/>
                <a:gd name="connsiteX12" fmla="*/ 1089431 w 1089444"/>
                <a:gd name="connsiteY12" fmla="*/ 298073 h 1145361"/>
                <a:gd name="connsiteX13" fmla="*/ 975131 w 1089444"/>
                <a:gd name="connsiteY13" fmla="*/ 1055310 h 1145361"/>
                <a:gd name="connsiteX14" fmla="*/ 522693 w 1089444"/>
                <a:gd name="connsiteY14" fmla="*/ 1105316 h 1145361"/>
                <a:gd name="connsiteX15" fmla="*/ 356006 w 1089444"/>
                <a:gd name="connsiteY15" fmla="*/ 821947 h 1145361"/>
                <a:gd name="connsiteX16" fmla="*/ 25012 w 1089444"/>
                <a:gd name="connsiteY16" fmla="*/ 607635 h 1145361"/>
                <a:gd name="connsiteX17" fmla="*/ 144074 w 1089444"/>
                <a:gd name="connsiteY17" fmla="*/ 474285 h 1145361"/>
                <a:gd name="connsiteX18" fmla="*/ 451256 w 1089444"/>
                <a:gd name="connsiteY18" fmla="*/ 638591 h 1145361"/>
                <a:gd name="connsiteX0" fmla="*/ 453211 w 1091399"/>
                <a:gd name="connsiteY0" fmla="*/ 638591 h 1145361"/>
                <a:gd name="connsiteX1" fmla="*/ 450829 w 1091399"/>
                <a:gd name="connsiteY1" fmla="*/ 131385 h 1145361"/>
                <a:gd name="connsiteX2" fmla="*/ 569892 w 1091399"/>
                <a:gd name="connsiteY2" fmla="*/ 152816 h 1145361"/>
                <a:gd name="connsiteX3" fmla="*/ 600848 w 1091399"/>
                <a:gd name="connsiteY3" fmla="*/ 593348 h 1145361"/>
                <a:gd name="connsiteX4" fmla="*/ 615136 w 1091399"/>
                <a:gd name="connsiteY4" fmla="*/ 95666 h 1145361"/>
                <a:gd name="connsiteX5" fmla="*/ 684192 w 1091399"/>
                <a:gd name="connsiteY5" fmla="*/ 416 h 1145361"/>
                <a:gd name="connsiteX6" fmla="*/ 750867 w 1091399"/>
                <a:gd name="connsiteY6" fmla="*/ 105191 h 1145361"/>
                <a:gd name="connsiteX7" fmla="*/ 762773 w 1091399"/>
                <a:gd name="connsiteY7" fmla="*/ 612398 h 1145361"/>
                <a:gd name="connsiteX8" fmla="*/ 815161 w 1091399"/>
                <a:gd name="connsiteY8" fmla="*/ 171866 h 1145361"/>
                <a:gd name="connsiteX9" fmla="*/ 924698 w 1091399"/>
                <a:gd name="connsiteY9" fmla="*/ 167104 h 1145361"/>
                <a:gd name="connsiteX10" fmla="*/ 903267 w 1091399"/>
                <a:gd name="connsiteY10" fmla="*/ 626685 h 1145361"/>
                <a:gd name="connsiteX11" fmla="*/ 984229 w 1091399"/>
                <a:gd name="connsiteY11" fmla="*/ 271879 h 1145361"/>
                <a:gd name="connsiteX12" fmla="*/ 1091386 w 1091399"/>
                <a:gd name="connsiteY12" fmla="*/ 298073 h 1145361"/>
                <a:gd name="connsiteX13" fmla="*/ 977086 w 1091399"/>
                <a:gd name="connsiteY13" fmla="*/ 1055310 h 1145361"/>
                <a:gd name="connsiteX14" fmla="*/ 524648 w 1091399"/>
                <a:gd name="connsiteY14" fmla="*/ 1105316 h 1145361"/>
                <a:gd name="connsiteX15" fmla="*/ 357961 w 1091399"/>
                <a:gd name="connsiteY15" fmla="*/ 821947 h 1145361"/>
                <a:gd name="connsiteX16" fmla="*/ 26967 w 1091399"/>
                <a:gd name="connsiteY16" fmla="*/ 607635 h 1145361"/>
                <a:gd name="connsiteX17" fmla="*/ 131741 w 1091399"/>
                <a:gd name="connsiteY17" fmla="*/ 495716 h 1145361"/>
                <a:gd name="connsiteX18" fmla="*/ 453211 w 1091399"/>
                <a:gd name="connsiteY18" fmla="*/ 638591 h 1145361"/>
                <a:gd name="connsiteX0" fmla="*/ 453211 w 1091399"/>
                <a:gd name="connsiteY0" fmla="*/ 638591 h 1145361"/>
                <a:gd name="connsiteX1" fmla="*/ 450829 w 1091399"/>
                <a:gd name="connsiteY1" fmla="*/ 131385 h 1145361"/>
                <a:gd name="connsiteX2" fmla="*/ 569892 w 1091399"/>
                <a:gd name="connsiteY2" fmla="*/ 152816 h 1145361"/>
                <a:gd name="connsiteX3" fmla="*/ 600848 w 1091399"/>
                <a:gd name="connsiteY3" fmla="*/ 593348 h 1145361"/>
                <a:gd name="connsiteX4" fmla="*/ 615136 w 1091399"/>
                <a:gd name="connsiteY4" fmla="*/ 95666 h 1145361"/>
                <a:gd name="connsiteX5" fmla="*/ 684192 w 1091399"/>
                <a:gd name="connsiteY5" fmla="*/ 416 h 1145361"/>
                <a:gd name="connsiteX6" fmla="*/ 750867 w 1091399"/>
                <a:gd name="connsiteY6" fmla="*/ 105191 h 1145361"/>
                <a:gd name="connsiteX7" fmla="*/ 762773 w 1091399"/>
                <a:gd name="connsiteY7" fmla="*/ 612398 h 1145361"/>
                <a:gd name="connsiteX8" fmla="*/ 815161 w 1091399"/>
                <a:gd name="connsiteY8" fmla="*/ 171866 h 1145361"/>
                <a:gd name="connsiteX9" fmla="*/ 924698 w 1091399"/>
                <a:gd name="connsiteY9" fmla="*/ 167104 h 1145361"/>
                <a:gd name="connsiteX10" fmla="*/ 903267 w 1091399"/>
                <a:gd name="connsiteY10" fmla="*/ 626685 h 1145361"/>
                <a:gd name="connsiteX11" fmla="*/ 984229 w 1091399"/>
                <a:gd name="connsiteY11" fmla="*/ 271879 h 1145361"/>
                <a:gd name="connsiteX12" fmla="*/ 1091386 w 1091399"/>
                <a:gd name="connsiteY12" fmla="*/ 298073 h 1145361"/>
                <a:gd name="connsiteX13" fmla="*/ 977086 w 1091399"/>
                <a:gd name="connsiteY13" fmla="*/ 1055310 h 1145361"/>
                <a:gd name="connsiteX14" fmla="*/ 524648 w 1091399"/>
                <a:gd name="connsiteY14" fmla="*/ 1105316 h 1145361"/>
                <a:gd name="connsiteX15" fmla="*/ 357961 w 1091399"/>
                <a:gd name="connsiteY15" fmla="*/ 821947 h 1145361"/>
                <a:gd name="connsiteX16" fmla="*/ 26967 w 1091399"/>
                <a:gd name="connsiteY16" fmla="*/ 607635 h 1145361"/>
                <a:gd name="connsiteX17" fmla="*/ 131741 w 1091399"/>
                <a:gd name="connsiteY17" fmla="*/ 495716 h 1145361"/>
                <a:gd name="connsiteX18" fmla="*/ 453211 w 1091399"/>
                <a:gd name="connsiteY18" fmla="*/ 638591 h 1145361"/>
                <a:gd name="connsiteX0" fmla="*/ 458272 w 1096460"/>
                <a:gd name="connsiteY0" fmla="*/ 638591 h 1145361"/>
                <a:gd name="connsiteX1" fmla="*/ 455890 w 1096460"/>
                <a:gd name="connsiteY1" fmla="*/ 131385 h 1145361"/>
                <a:gd name="connsiteX2" fmla="*/ 574953 w 1096460"/>
                <a:gd name="connsiteY2" fmla="*/ 152816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29759 w 1096460"/>
                <a:gd name="connsiteY9" fmla="*/ 167104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58272 w 1096460"/>
                <a:gd name="connsiteY18" fmla="*/ 638591 h 1145361"/>
                <a:gd name="connsiteX0" fmla="*/ 448747 w 1096460"/>
                <a:gd name="connsiteY0" fmla="*/ 638591 h 1145361"/>
                <a:gd name="connsiteX1" fmla="*/ 455890 w 1096460"/>
                <a:gd name="connsiteY1" fmla="*/ 131385 h 1145361"/>
                <a:gd name="connsiteX2" fmla="*/ 574953 w 1096460"/>
                <a:gd name="connsiteY2" fmla="*/ 152816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29759 w 1096460"/>
                <a:gd name="connsiteY9" fmla="*/ 167104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48747 w 1096460"/>
                <a:gd name="connsiteY18" fmla="*/ 638591 h 1145361"/>
                <a:gd name="connsiteX0" fmla="*/ 448747 w 1096460"/>
                <a:gd name="connsiteY0" fmla="*/ 638591 h 1145361"/>
                <a:gd name="connsiteX1" fmla="*/ 460653 w 1096460"/>
                <a:gd name="connsiteY1" fmla="*/ 143292 h 1145361"/>
                <a:gd name="connsiteX2" fmla="*/ 574953 w 1096460"/>
                <a:gd name="connsiteY2" fmla="*/ 152816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29759 w 1096460"/>
                <a:gd name="connsiteY9" fmla="*/ 167104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48747 w 1096460"/>
                <a:gd name="connsiteY18" fmla="*/ 638591 h 1145361"/>
                <a:gd name="connsiteX0" fmla="*/ 448747 w 1096460"/>
                <a:gd name="connsiteY0" fmla="*/ 638591 h 1145361"/>
                <a:gd name="connsiteX1" fmla="*/ 434460 w 1096460"/>
                <a:gd name="connsiteY1" fmla="*/ 148054 h 1145361"/>
                <a:gd name="connsiteX2" fmla="*/ 574953 w 1096460"/>
                <a:gd name="connsiteY2" fmla="*/ 152816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29759 w 1096460"/>
                <a:gd name="connsiteY9" fmla="*/ 167104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48747 w 1096460"/>
                <a:gd name="connsiteY18" fmla="*/ 638591 h 1145361"/>
                <a:gd name="connsiteX0" fmla="*/ 448747 w 1096460"/>
                <a:gd name="connsiteY0" fmla="*/ 638591 h 1145361"/>
                <a:gd name="connsiteX1" fmla="*/ 434460 w 1096460"/>
                <a:gd name="connsiteY1" fmla="*/ 148054 h 1145361"/>
                <a:gd name="connsiteX2" fmla="*/ 555903 w 1096460"/>
                <a:gd name="connsiteY2" fmla="*/ 140910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29759 w 1096460"/>
                <a:gd name="connsiteY9" fmla="*/ 167104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48747 w 1096460"/>
                <a:gd name="connsiteY18" fmla="*/ 638591 h 1145361"/>
                <a:gd name="connsiteX0" fmla="*/ 448747 w 1096460"/>
                <a:gd name="connsiteY0" fmla="*/ 638591 h 1145361"/>
                <a:gd name="connsiteX1" fmla="*/ 432078 w 1096460"/>
                <a:gd name="connsiteY1" fmla="*/ 152817 h 1145361"/>
                <a:gd name="connsiteX2" fmla="*/ 555903 w 1096460"/>
                <a:gd name="connsiteY2" fmla="*/ 140910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29759 w 1096460"/>
                <a:gd name="connsiteY9" fmla="*/ 167104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48747 w 1096460"/>
                <a:gd name="connsiteY18" fmla="*/ 638591 h 1145361"/>
                <a:gd name="connsiteX0" fmla="*/ 448747 w 1096460"/>
                <a:gd name="connsiteY0" fmla="*/ 638591 h 1145361"/>
                <a:gd name="connsiteX1" fmla="*/ 432078 w 1096460"/>
                <a:gd name="connsiteY1" fmla="*/ 152817 h 1145361"/>
                <a:gd name="connsiteX2" fmla="*/ 555903 w 1096460"/>
                <a:gd name="connsiteY2" fmla="*/ 140910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32140 w 1096460"/>
                <a:gd name="connsiteY9" fmla="*/ 183772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48747 w 1096460"/>
                <a:gd name="connsiteY18" fmla="*/ 638591 h 1145361"/>
                <a:gd name="connsiteX0" fmla="*/ 448747 w 1113126"/>
                <a:gd name="connsiteY0" fmla="*/ 638591 h 1145361"/>
                <a:gd name="connsiteX1" fmla="*/ 432078 w 1113126"/>
                <a:gd name="connsiteY1" fmla="*/ 152817 h 1145361"/>
                <a:gd name="connsiteX2" fmla="*/ 555903 w 1113126"/>
                <a:gd name="connsiteY2" fmla="*/ 140910 h 1145361"/>
                <a:gd name="connsiteX3" fmla="*/ 605909 w 1113126"/>
                <a:gd name="connsiteY3" fmla="*/ 593348 h 1145361"/>
                <a:gd name="connsiteX4" fmla="*/ 620197 w 1113126"/>
                <a:gd name="connsiteY4" fmla="*/ 95666 h 1145361"/>
                <a:gd name="connsiteX5" fmla="*/ 689253 w 1113126"/>
                <a:gd name="connsiteY5" fmla="*/ 416 h 1145361"/>
                <a:gd name="connsiteX6" fmla="*/ 755928 w 1113126"/>
                <a:gd name="connsiteY6" fmla="*/ 105191 h 1145361"/>
                <a:gd name="connsiteX7" fmla="*/ 767834 w 1113126"/>
                <a:gd name="connsiteY7" fmla="*/ 612398 h 1145361"/>
                <a:gd name="connsiteX8" fmla="*/ 820222 w 1113126"/>
                <a:gd name="connsiteY8" fmla="*/ 171866 h 1145361"/>
                <a:gd name="connsiteX9" fmla="*/ 932140 w 1113126"/>
                <a:gd name="connsiteY9" fmla="*/ 183772 h 1145361"/>
                <a:gd name="connsiteX10" fmla="*/ 908328 w 1113126"/>
                <a:gd name="connsiteY10" fmla="*/ 626685 h 1145361"/>
                <a:gd name="connsiteX11" fmla="*/ 989290 w 1113126"/>
                <a:gd name="connsiteY11" fmla="*/ 271879 h 1145361"/>
                <a:gd name="connsiteX12" fmla="*/ 1113115 w 1113126"/>
                <a:gd name="connsiteY12" fmla="*/ 362367 h 1145361"/>
                <a:gd name="connsiteX13" fmla="*/ 982147 w 1113126"/>
                <a:gd name="connsiteY13" fmla="*/ 1055310 h 1145361"/>
                <a:gd name="connsiteX14" fmla="*/ 529709 w 1113126"/>
                <a:gd name="connsiteY14" fmla="*/ 1105316 h 1145361"/>
                <a:gd name="connsiteX15" fmla="*/ 363022 w 1113126"/>
                <a:gd name="connsiteY15" fmla="*/ 821947 h 1145361"/>
                <a:gd name="connsiteX16" fmla="*/ 32028 w 1113126"/>
                <a:gd name="connsiteY16" fmla="*/ 607635 h 1145361"/>
                <a:gd name="connsiteX17" fmla="*/ 136802 w 1113126"/>
                <a:gd name="connsiteY17" fmla="*/ 495716 h 1145361"/>
                <a:gd name="connsiteX18" fmla="*/ 448747 w 1113126"/>
                <a:gd name="connsiteY18" fmla="*/ 638591 h 1145361"/>
                <a:gd name="connsiteX0" fmla="*/ 448747 w 1113130"/>
                <a:gd name="connsiteY0" fmla="*/ 638591 h 1145361"/>
                <a:gd name="connsiteX1" fmla="*/ 432078 w 1113130"/>
                <a:gd name="connsiteY1" fmla="*/ 152817 h 1145361"/>
                <a:gd name="connsiteX2" fmla="*/ 555903 w 1113130"/>
                <a:gd name="connsiteY2" fmla="*/ 140910 h 1145361"/>
                <a:gd name="connsiteX3" fmla="*/ 605909 w 1113130"/>
                <a:gd name="connsiteY3" fmla="*/ 593348 h 1145361"/>
                <a:gd name="connsiteX4" fmla="*/ 620197 w 1113130"/>
                <a:gd name="connsiteY4" fmla="*/ 95666 h 1145361"/>
                <a:gd name="connsiteX5" fmla="*/ 689253 w 1113130"/>
                <a:gd name="connsiteY5" fmla="*/ 416 h 1145361"/>
                <a:gd name="connsiteX6" fmla="*/ 755928 w 1113130"/>
                <a:gd name="connsiteY6" fmla="*/ 105191 h 1145361"/>
                <a:gd name="connsiteX7" fmla="*/ 767834 w 1113130"/>
                <a:gd name="connsiteY7" fmla="*/ 612398 h 1145361"/>
                <a:gd name="connsiteX8" fmla="*/ 820222 w 1113130"/>
                <a:gd name="connsiteY8" fmla="*/ 171866 h 1145361"/>
                <a:gd name="connsiteX9" fmla="*/ 932140 w 1113130"/>
                <a:gd name="connsiteY9" fmla="*/ 183772 h 1145361"/>
                <a:gd name="connsiteX10" fmla="*/ 908328 w 1113130"/>
                <a:gd name="connsiteY10" fmla="*/ 626685 h 1145361"/>
                <a:gd name="connsiteX11" fmla="*/ 1010721 w 1113130"/>
                <a:gd name="connsiteY11" fmla="*/ 309979 h 1145361"/>
                <a:gd name="connsiteX12" fmla="*/ 1113115 w 1113130"/>
                <a:gd name="connsiteY12" fmla="*/ 362367 h 1145361"/>
                <a:gd name="connsiteX13" fmla="*/ 982147 w 1113130"/>
                <a:gd name="connsiteY13" fmla="*/ 1055310 h 1145361"/>
                <a:gd name="connsiteX14" fmla="*/ 529709 w 1113130"/>
                <a:gd name="connsiteY14" fmla="*/ 1105316 h 1145361"/>
                <a:gd name="connsiteX15" fmla="*/ 363022 w 1113130"/>
                <a:gd name="connsiteY15" fmla="*/ 821947 h 1145361"/>
                <a:gd name="connsiteX16" fmla="*/ 32028 w 1113130"/>
                <a:gd name="connsiteY16" fmla="*/ 607635 h 1145361"/>
                <a:gd name="connsiteX17" fmla="*/ 136802 w 1113130"/>
                <a:gd name="connsiteY17" fmla="*/ 495716 h 1145361"/>
                <a:gd name="connsiteX18" fmla="*/ 448747 w 1113130"/>
                <a:gd name="connsiteY18" fmla="*/ 638591 h 1145361"/>
                <a:gd name="connsiteX0" fmla="*/ 448747 w 1113126"/>
                <a:gd name="connsiteY0" fmla="*/ 638591 h 1145361"/>
                <a:gd name="connsiteX1" fmla="*/ 432078 w 1113126"/>
                <a:gd name="connsiteY1" fmla="*/ 152817 h 1145361"/>
                <a:gd name="connsiteX2" fmla="*/ 555903 w 1113126"/>
                <a:gd name="connsiteY2" fmla="*/ 140910 h 1145361"/>
                <a:gd name="connsiteX3" fmla="*/ 605909 w 1113126"/>
                <a:gd name="connsiteY3" fmla="*/ 593348 h 1145361"/>
                <a:gd name="connsiteX4" fmla="*/ 620197 w 1113126"/>
                <a:gd name="connsiteY4" fmla="*/ 95666 h 1145361"/>
                <a:gd name="connsiteX5" fmla="*/ 689253 w 1113126"/>
                <a:gd name="connsiteY5" fmla="*/ 416 h 1145361"/>
                <a:gd name="connsiteX6" fmla="*/ 755928 w 1113126"/>
                <a:gd name="connsiteY6" fmla="*/ 105191 h 1145361"/>
                <a:gd name="connsiteX7" fmla="*/ 767834 w 1113126"/>
                <a:gd name="connsiteY7" fmla="*/ 612398 h 1145361"/>
                <a:gd name="connsiteX8" fmla="*/ 820222 w 1113126"/>
                <a:gd name="connsiteY8" fmla="*/ 171866 h 1145361"/>
                <a:gd name="connsiteX9" fmla="*/ 932140 w 1113126"/>
                <a:gd name="connsiteY9" fmla="*/ 183772 h 1145361"/>
                <a:gd name="connsiteX10" fmla="*/ 908328 w 1113126"/>
                <a:gd name="connsiteY10" fmla="*/ 626685 h 1145361"/>
                <a:gd name="connsiteX11" fmla="*/ 1010721 w 1113126"/>
                <a:gd name="connsiteY11" fmla="*/ 309979 h 1145361"/>
                <a:gd name="connsiteX12" fmla="*/ 1113115 w 1113126"/>
                <a:gd name="connsiteY12" fmla="*/ 362367 h 1145361"/>
                <a:gd name="connsiteX13" fmla="*/ 982147 w 1113126"/>
                <a:gd name="connsiteY13" fmla="*/ 1055310 h 1145361"/>
                <a:gd name="connsiteX14" fmla="*/ 529709 w 1113126"/>
                <a:gd name="connsiteY14" fmla="*/ 1105316 h 1145361"/>
                <a:gd name="connsiteX15" fmla="*/ 363022 w 1113126"/>
                <a:gd name="connsiteY15" fmla="*/ 821947 h 1145361"/>
                <a:gd name="connsiteX16" fmla="*/ 32028 w 1113126"/>
                <a:gd name="connsiteY16" fmla="*/ 607635 h 1145361"/>
                <a:gd name="connsiteX17" fmla="*/ 136802 w 1113126"/>
                <a:gd name="connsiteY17" fmla="*/ 495716 h 1145361"/>
                <a:gd name="connsiteX18" fmla="*/ 448747 w 1113126"/>
                <a:gd name="connsiteY18" fmla="*/ 638591 h 1145361"/>
                <a:gd name="connsiteX0" fmla="*/ 448747 w 1113127"/>
                <a:gd name="connsiteY0" fmla="*/ 638591 h 1145361"/>
                <a:gd name="connsiteX1" fmla="*/ 432078 w 1113127"/>
                <a:gd name="connsiteY1" fmla="*/ 152817 h 1145361"/>
                <a:gd name="connsiteX2" fmla="*/ 555903 w 1113127"/>
                <a:gd name="connsiteY2" fmla="*/ 140910 h 1145361"/>
                <a:gd name="connsiteX3" fmla="*/ 605909 w 1113127"/>
                <a:gd name="connsiteY3" fmla="*/ 593348 h 1145361"/>
                <a:gd name="connsiteX4" fmla="*/ 620197 w 1113127"/>
                <a:gd name="connsiteY4" fmla="*/ 95666 h 1145361"/>
                <a:gd name="connsiteX5" fmla="*/ 689253 w 1113127"/>
                <a:gd name="connsiteY5" fmla="*/ 416 h 1145361"/>
                <a:gd name="connsiteX6" fmla="*/ 755928 w 1113127"/>
                <a:gd name="connsiteY6" fmla="*/ 105191 h 1145361"/>
                <a:gd name="connsiteX7" fmla="*/ 767834 w 1113127"/>
                <a:gd name="connsiteY7" fmla="*/ 612398 h 1145361"/>
                <a:gd name="connsiteX8" fmla="*/ 820222 w 1113127"/>
                <a:gd name="connsiteY8" fmla="*/ 171866 h 1145361"/>
                <a:gd name="connsiteX9" fmla="*/ 932140 w 1113127"/>
                <a:gd name="connsiteY9" fmla="*/ 183772 h 1145361"/>
                <a:gd name="connsiteX10" fmla="*/ 908328 w 1113127"/>
                <a:gd name="connsiteY10" fmla="*/ 626685 h 1145361"/>
                <a:gd name="connsiteX11" fmla="*/ 1010721 w 1113127"/>
                <a:gd name="connsiteY11" fmla="*/ 309979 h 1145361"/>
                <a:gd name="connsiteX12" fmla="*/ 1113115 w 1113127"/>
                <a:gd name="connsiteY12" fmla="*/ 362367 h 1145361"/>
                <a:gd name="connsiteX13" fmla="*/ 982147 w 1113127"/>
                <a:gd name="connsiteY13" fmla="*/ 1055310 h 1145361"/>
                <a:gd name="connsiteX14" fmla="*/ 529709 w 1113127"/>
                <a:gd name="connsiteY14" fmla="*/ 1105316 h 1145361"/>
                <a:gd name="connsiteX15" fmla="*/ 363022 w 1113127"/>
                <a:gd name="connsiteY15" fmla="*/ 821947 h 1145361"/>
                <a:gd name="connsiteX16" fmla="*/ 32028 w 1113127"/>
                <a:gd name="connsiteY16" fmla="*/ 607635 h 1145361"/>
                <a:gd name="connsiteX17" fmla="*/ 136802 w 1113127"/>
                <a:gd name="connsiteY17" fmla="*/ 495716 h 1145361"/>
                <a:gd name="connsiteX18" fmla="*/ 448747 w 1113127"/>
                <a:gd name="connsiteY18" fmla="*/ 638591 h 1145361"/>
                <a:gd name="connsiteX0" fmla="*/ 448747 w 1120272"/>
                <a:gd name="connsiteY0" fmla="*/ 638591 h 1145361"/>
                <a:gd name="connsiteX1" fmla="*/ 432078 w 1120272"/>
                <a:gd name="connsiteY1" fmla="*/ 152817 h 1145361"/>
                <a:gd name="connsiteX2" fmla="*/ 555903 w 1120272"/>
                <a:gd name="connsiteY2" fmla="*/ 140910 h 1145361"/>
                <a:gd name="connsiteX3" fmla="*/ 605909 w 1120272"/>
                <a:gd name="connsiteY3" fmla="*/ 593348 h 1145361"/>
                <a:gd name="connsiteX4" fmla="*/ 620197 w 1120272"/>
                <a:gd name="connsiteY4" fmla="*/ 95666 h 1145361"/>
                <a:gd name="connsiteX5" fmla="*/ 689253 w 1120272"/>
                <a:gd name="connsiteY5" fmla="*/ 416 h 1145361"/>
                <a:gd name="connsiteX6" fmla="*/ 755928 w 1120272"/>
                <a:gd name="connsiteY6" fmla="*/ 105191 h 1145361"/>
                <a:gd name="connsiteX7" fmla="*/ 767834 w 1120272"/>
                <a:gd name="connsiteY7" fmla="*/ 612398 h 1145361"/>
                <a:gd name="connsiteX8" fmla="*/ 820222 w 1120272"/>
                <a:gd name="connsiteY8" fmla="*/ 171866 h 1145361"/>
                <a:gd name="connsiteX9" fmla="*/ 932140 w 1120272"/>
                <a:gd name="connsiteY9" fmla="*/ 183772 h 1145361"/>
                <a:gd name="connsiteX10" fmla="*/ 908328 w 1120272"/>
                <a:gd name="connsiteY10" fmla="*/ 626685 h 1145361"/>
                <a:gd name="connsiteX11" fmla="*/ 1010721 w 1120272"/>
                <a:gd name="connsiteY11" fmla="*/ 309979 h 1145361"/>
                <a:gd name="connsiteX12" fmla="*/ 1120259 w 1120272"/>
                <a:gd name="connsiteY12" fmla="*/ 350461 h 1145361"/>
                <a:gd name="connsiteX13" fmla="*/ 982147 w 1120272"/>
                <a:gd name="connsiteY13" fmla="*/ 1055310 h 1145361"/>
                <a:gd name="connsiteX14" fmla="*/ 529709 w 1120272"/>
                <a:gd name="connsiteY14" fmla="*/ 1105316 h 1145361"/>
                <a:gd name="connsiteX15" fmla="*/ 363022 w 1120272"/>
                <a:gd name="connsiteY15" fmla="*/ 821947 h 1145361"/>
                <a:gd name="connsiteX16" fmla="*/ 32028 w 1120272"/>
                <a:gd name="connsiteY16" fmla="*/ 607635 h 1145361"/>
                <a:gd name="connsiteX17" fmla="*/ 136802 w 1120272"/>
                <a:gd name="connsiteY17" fmla="*/ 495716 h 1145361"/>
                <a:gd name="connsiteX18" fmla="*/ 448747 w 1120272"/>
                <a:gd name="connsiteY18" fmla="*/ 638591 h 1145361"/>
                <a:gd name="connsiteX0" fmla="*/ 448747 w 1120271"/>
                <a:gd name="connsiteY0" fmla="*/ 638591 h 1145361"/>
                <a:gd name="connsiteX1" fmla="*/ 432078 w 1120271"/>
                <a:gd name="connsiteY1" fmla="*/ 152817 h 1145361"/>
                <a:gd name="connsiteX2" fmla="*/ 555903 w 1120271"/>
                <a:gd name="connsiteY2" fmla="*/ 140910 h 1145361"/>
                <a:gd name="connsiteX3" fmla="*/ 605909 w 1120271"/>
                <a:gd name="connsiteY3" fmla="*/ 593348 h 1145361"/>
                <a:gd name="connsiteX4" fmla="*/ 620197 w 1120271"/>
                <a:gd name="connsiteY4" fmla="*/ 95666 h 1145361"/>
                <a:gd name="connsiteX5" fmla="*/ 689253 w 1120271"/>
                <a:gd name="connsiteY5" fmla="*/ 416 h 1145361"/>
                <a:gd name="connsiteX6" fmla="*/ 755928 w 1120271"/>
                <a:gd name="connsiteY6" fmla="*/ 105191 h 1145361"/>
                <a:gd name="connsiteX7" fmla="*/ 767834 w 1120271"/>
                <a:gd name="connsiteY7" fmla="*/ 612398 h 1145361"/>
                <a:gd name="connsiteX8" fmla="*/ 820222 w 1120271"/>
                <a:gd name="connsiteY8" fmla="*/ 171866 h 1145361"/>
                <a:gd name="connsiteX9" fmla="*/ 932140 w 1120271"/>
                <a:gd name="connsiteY9" fmla="*/ 183772 h 1145361"/>
                <a:gd name="connsiteX10" fmla="*/ 908328 w 1120271"/>
                <a:gd name="connsiteY10" fmla="*/ 626685 h 1145361"/>
                <a:gd name="connsiteX11" fmla="*/ 1010721 w 1120271"/>
                <a:gd name="connsiteY11" fmla="*/ 309979 h 1145361"/>
                <a:gd name="connsiteX12" fmla="*/ 1120259 w 1120271"/>
                <a:gd name="connsiteY12" fmla="*/ 350461 h 1145361"/>
                <a:gd name="connsiteX13" fmla="*/ 982147 w 1120271"/>
                <a:gd name="connsiteY13" fmla="*/ 1055310 h 1145361"/>
                <a:gd name="connsiteX14" fmla="*/ 529709 w 1120271"/>
                <a:gd name="connsiteY14" fmla="*/ 1105316 h 1145361"/>
                <a:gd name="connsiteX15" fmla="*/ 363022 w 1120271"/>
                <a:gd name="connsiteY15" fmla="*/ 821947 h 1145361"/>
                <a:gd name="connsiteX16" fmla="*/ 32028 w 1120271"/>
                <a:gd name="connsiteY16" fmla="*/ 607635 h 1145361"/>
                <a:gd name="connsiteX17" fmla="*/ 136802 w 1120271"/>
                <a:gd name="connsiteY17" fmla="*/ 495716 h 1145361"/>
                <a:gd name="connsiteX18" fmla="*/ 448747 w 1120271"/>
                <a:gd name="connsiteY18" fmla="*/ 638591 h 1145361"/>
                <a:gd name="connsiteX0" fmla="*/ 448747 w 1123506"/>
                <a:gd name="connsiteY0" fmla="*/ 638591 h 1145361"/>
                <a:gd name="connsiteX1" fmla="*/ 432078 w 1123506"/>
                <a:gd name="connsiteY1" fmla="*/ 152817 h 1145361"/>
                <a:gd name="connsiteX2" fmla="*/ 555903 w 1123506"/>
                <a:gd name="connsiteY2" fmla="*/ 140910 h 1145361"/>
                <a:gd name="connsiteX3" fmla="*/ 605909 w 1123506"/>
                <a:gd name="connsiteY3" fmla="*/ 593348 h 1145361"/>
                <a:gd name="connsiteX4" fmla="*/ 620197 w 1123506"/>
                <a:gd name="connsiteY4" fmla="*/ 95666 h 1145361"/>
                <a:gd name="connsiteX5" fmla="*/ 689253 w 1123506"/>
                <a:gd name="connsiteY5" fmla="*/ 416 h 1145361"/>
                <a:gd name="connsiteX6" fmla="*/ 755928 w 1123506"/>
                <a:gd name="connsiteY6" fmla="*/ 105191 h 1145361"/>
                <a:gd name="connsiteX7" fmla="*/ 767834 w 1123506"/>
                <a:gd name="connsiteY7" fmla="*/ 612398 h 1145361"/>
                <a:gd name="connsiteX8" fmla="*/ 820222 w 1123506"/>
                <a:gd name="connsiteY8" fmla="*/ 171866 h 1145361"/>
                <a:gd name="connsiteX9" fmla="*/ 932140 w 1123506"/>
                <a:gd name="connsiteY9" fmla="*/ 183772 h 1145361"/>
                <a:gd name="connsiteX10" fmla="*/ 908328 w 1123506"/>
                <a:gd name="connsiteY10" fmla="*/ 626685 h 1145361"/>
                <a:gd name="connsiteX11" fmla="*/ 1010721 w 1123506"/>
                <a:gd name="connsiteY11" fmla="*/ 309979 h 1145361"/>
                <a:gd name="connsiteX12" fmla="*/ 1120259 w 1123506"/>
                <a:gd name="connsiteY12" fmla="*/ 350461 h 1145361"/>
                <a:gd name="connsiteX13" fmla="*/ 1084542 w 1123506"/>
                <a:gd name="connsiteY13" fmla="*/ 638591 h 1145361"/>
                <a:gd name="connsiteX14" fmla="*/ 982147 w 1123506"/>
                <a:gd name="connsiteY14" fmla="*/ 1055310 h 1145361"/>
                <a:gd name="connsiteX15" fmla="*/ 529709 w 1123506"/>
                <a:gd name="connsiteY15" fmla="*/ 1105316 h 1145361"/>
                <a:gd name="connsiteX16" fmla="*/ 363022 w 1123506"/>
                <a:gd name="connsiteY16" fmla="*/ 821947 h 1145361"/>
                <a:gd name="connsiteX17" fmla="*/ 32028 w 1123506"/>
                <a:gd name="connsiteY17" fmla="*/ 607635 h 1145361"/>
                <a:gd name="connsiteX18" fmla="*/ 136802 w 1123506"/>
                <a:gd name="connsiteY18" fmla="*/ 495716 h 1145361"/>
                <a:gd name="connsiteX19" fmla="*/ 448747 w 1123506"/>
                <a:gd name="connsiteY19" fmla="*/ 638591 h 1145361"/>
                <a:gd name="connsiteX0" fmla="*/ 448747 w 1122484"/>
                <a:gd name="connsiteY0" fmla="*/ 638591 h 1145361"/>
                <a:gd name="connsiteX1" fmla="*/ 432078 w 1122484"/>
                <a:gd name="connsiteY1" fmla="*/ 152817 h 1145361"/>
                <a:gd name="connsiteX2" fmla="*/ 555903 w 1122484"/>
                <a:gd name="connsiteY2" fmla="*/ 140910 h 1145361"/>
                <a:gd name="connsiteX3" fmla="*/ 605909 w 1122484"/>
                <a:gd name="connsiteY3" fmla="*/ 593348 h 1145361"/>
                <a:gd name="connsiteX4" fmla="*/ 620197 w 1122484"/>
                <a:gd name="connsiteY4" fmla="*/ 95666 h 1145361"/>
                <a:gd name="connsiteX5" fmla="*/ 689253 w 1122484"/>
                <a:gd name="connsiteY5" fmla="*/ 416 h 1145361"/>
                <a:gd name="connsiteX6" fmla="*/ 755928 w 1122484"/>
                <a:gd name="connsiteY6" fmla="*/ 105191 h 1145361"/>
                <a:gd name="connsiteX7" fmla="*/ 767834 w 1122484"/>
                <a:gd name="connsiteY7" fmla="*/ 612398 h 1145361"/>
                <a:gd name="connsiteX8" fmla="*/ 820222 w 1122484"/>
                <a:gd name="connsiteY8" fmla="*/ 171866 h 1145361"/>
                <a:gd name="connsiteX9" fmla="*/ 932140 w 1122484"/>
                <a:gd name="connsiteY9" fmla="*/ 183772 h 1145361"/>
                <a:gd name="connsiteX10" fmla="*/ 908328 w 1122484"/>
                <a:gd name="connsiteY10" fmla="*/ 626685 h 1145361"/>
                <a:gd name="connsiteX11" fmla="*/ 1010721 w 1122484"/>
                <a:gd name="connsiteY11" fmla="*/ 309979 h 1145361"/>
                <a:gd name="connsiteX12" fmla="*/ 1120259 w 1122484"/>
                <a:gd name="connsiteY12" fmla="*/ 350461 h 1145361"/>
                <a:gd name="connsiteX13" fmla="*/ 1067873 w 1122484"/>
                <a:gd name="connsiteY13" fmla="*/ 650497 h 1145361"/>
                <a:gd name="connsiteX14" fmla="*/ 982147 w 1122484"/>
                <a:gd name="connsiteY14" fmla="*/ 1055310 h 1145361"/>
                <a:gd name="connsiteX15" fmla="*/ 529709 w 1122484"/>
                <a:gd name="connsiteY15" fmla="*/ 1105316 h 1145361"/>
                <a:gd name="connsiteX16" fmla="*/ 363022 w 1122484"/>
                <a:gd name="connsiteY16" fmla="*/ 821947 h 1145361"/>
                <a:gd name="connsiteX17" fmla="*/ 32028 w 1122484"/>
                <a:gd name="connsiteY17" fmla="*/ 607635 h 1145361"/>
                <a:gd name="connsiteX18" fmla="*/ 136802 w 1122484"/>
                <a:gd name="connsiteY18" fmla="*/ 495716 h 1145361"/>
                <a:gd name="connsiteX19" fmla="*/ 448747 w 1122484"/>
                <a:gd name="connsiteY19" fmla="*/ 638591 h 1145361"/>
                <a:gd name="connsiteX0" fmla="*/ 448747 w 1122484"/>
                <a:gd name="connsiteY0" fmla="*/ 638591 h 1145361"/>
                <a:gd name="connsiteX1" fmla="*/ 432078 w 1122484"/>
                <a:gd name="connsiteY1" fmla="*/ 152817 h 1145361"/>
                <a:gd name="connsiteX2" fmla="*/ 555903 w 1122484"/>
                <a:gd name="connsiteY2" fmla="*/ 140910 h 1145361"/>
                <a:gd name="connsiteX3" fmla="*/ 605909 w 1122484"/>
                <a:gd name="connsiteY3" fmla="*/ 593348 h 1145361"/>
                <a:gd name="connsiteX4" fmla="*/ 620197 w 1122484"/>
                <a:gd name="connsiteY4" fmla="*/ 95666 h 1145361"/>
                <a:gd name="connsiteX5" fmla="*/ 689253 w 1122484"/>
                <a:gd name="connsiteY5" fmla="*/ 416 h 1145361"/>
                <a:gd name="connsiteX6" fmla="*/ 755928 w 1122484"/>
                <a:gd name="connsiteY6" fmla="*/ 105191 h 1145361"/>
                <a:gd name="connsiteX7" fmla="*/ 767834 w 1122484"/>
                <a:gd name="connsiteY7" fmla="*/ 612398 h 1145361"/>
                <a:gd name="connsiteX8" fmla="*/ 820222 w 1122484"/>
                <a:gd name="connsiteY8" fmla="*/ 171866 h 1145361"/>
                <a:gd name="connsiteX9" fmla="*/ 932140 w 1122484"/>
                <a:gd name="connsiteY9" fmla="*/ 183772 h 1145361"/>
                <a:gd name="connsiteX10" fmla="*/ 908328 w 1122484"/>
                <a:gd name="connsiteY10" fmla="*/ 626685 h 1145361"/>
                <a:gd name="connsiteX11" fmla="*/ 1010721 w 1122484"/>
                <a:gd name="connsiteY11" fmla="*/ 309979 h 1145361"/>
                <a:gd name="connsiteX12" fmla="*/ 1120259 w 1122484"/>
                <a:gd name="connsiteY12" fmla="*/ 350461 h 1145361"/>
                <a:gd name="connsiteX13" fmla="*/ 1067873 w 1122484"/>
                <a:gd name="connsiteY13" fmla="*/ 650497 h 1145361"/>
                <a:gd name="connsiteX14" fmla="*/ 982147 w 1122484"/>
                <a:gd name="connsiteY14" fmla="*/ 1055310 h 1145361"/>
                <a:gd name="connsiteX15" fmla="*/ 529709 w 1122484"/>
                <a:gd name="connsiteY15" fmla="*/ 1105316 h 1145361"/>
                <a:gd name="connsiteX16" fmla="*/ 363022 w 1122484"/>
                <a:gd name="connsiteY16" fmla="*/ 821947 h 1145361"/>
                <a:gd name="connsiteX17" fmla="*/ 32028 w 1122484"/>
                <a:gd name="connsiteY17" fmla="*/ 607635 h 1145361"/>
                <a:gd name="connsiteX18" fmla="*/ 136802 w 1122484"/>
                <a:gd name="connsiteY18" fmla="*/ 495716 h 1145361"/>
                <a:gd name="connsiteX19" fmla="*/ 448747 w 1122484"/>
                <a:gd name="connsiteY19" fmla="*/ 638591 h 1145361"/>
                <a:gd name="connsiteX0" fmla="*/ 448747 w 1122484"/>
                <a:gd name="connsiteY0" fmla="*/ 638591 h 1145361"/>
                <a:gd name="connsiteX1" fmla="*/ 432078 w 1122484"/>
                <a:gd name="connsiteY1" fmla="*/ 152817 h 1145361"/>
                <a:gd name="connsiteX2" fmla="*/ 555903 w 1122484"/>
                <a:gd name="connsiteY2" fmla="*/ 140910 h 1145361"/>
                <a:gd name="connsiteX3" fmla="*/ 605909 w 1122484"/>
                <a:gd name="connsiteY3" fmla="*/ 593348 h 1145361"/>
                <a:gd name="connsiteX4" fmla="*/ 620197 w 1122484"/>
                <a:gd name="connsiteY4" fmla="*/ 95666 h 1145361"/>
                <a:gd name="connsiteX5" fmla="*/ 689253 w 1122484"/>
                <a:gd name="connsiteY5" fmla="*/ 416 h 1145361"/>
                <a:gd name="connsiteX6" fmla="*/ 755928 w 1122484"/>
                <a:gd name="connsiteY6" fmla="*/ 105191 h 1145361"/>
                <a:gd name="connsiteX7" fmla="*/ 767834 w 1122484"/>
                <a:gd name="connsiteY7" fmla="*/ 612398 h 1145361"/>
                <a:gd name="connsiteX8" fmla="*/ 820222 w 1122484"/>
                <a:gd name="connsiteY8" fmla="*/ 171866 h 1145361"/>
                <a:gd name="connsiteX9" fmla="*/ 932140 w 1122484"/>
                <a:gd name="connsiteY9" fmla="*/ 183772 h 1145361"/>
                <a:gd name="connsiteX10" fmla="*/ 908328 w 1122484"/>
                <a:gd name="connsiteY10" fmla="*/ 626685 h 1145361"/>
                <a:gd name="connsiteX11" fmla="*/ 1017864 w 1122484"/>
                <a:gd name="connsiteY11" fmla="*/ 326648 h 1145361"/>
                <a:gd name="connsiteX12" fmla="*/ 1120259 w 1122484"/>
                <a:gd name="connsiteY12" fmla="*/ 350461 h 1145361"/>
                <a:gd name="connsiteX13" fmla="*/ 1067873 w 1122484"/>
                <a:gd name="connsiteY13" fmla="*/ 650497 h 1145361"/>
                <a:gd name="connsiteX14" fmla="*/ 982147 w 1122484"/>
                <a:gd name="connsiteY14" fmla="*/ 1055310 h 1145361"/>
                <a:gd name="connsiteX15" fmla="*/ 529709 w 1122484"/>
                <a:gd name="connsiteY15" fmla="*/ 1105316 h 1145361"/>
                <a:gd name="connsiteX16" fmla="*/ 363022 w 1122484"/>
                <a:gd name="connsiteY16" fmla="*/ 821947 h 1145361"/>
                <a:gd name="connsiteX17" fmla="*/ 32028 w 1122484"/>
                <a:gd name="connsiteY17" fmla="*/ 607635 h 1145361"/>
                <a:gd name="connsiteX18" fmla="*/ 136802 w 1122484"/>
                <a:gd name="connsiteY18" fmla="*/ 495716 h 1145361"/>
                <a:gd name="connsiteX19" fmla="*/ 448747 w 1122484"/>
                <a:gd name="connsiteY19" fmla="*/ 638591 h 1145361"/>
                <a:gd name="connsiteX0" fmla="*/ 448747 w 1122484"/>
                <a:gd name="connsiteY0" fmla="*/ 638591 h 1145361"/>
                <a:gd name="connsiteX1" fmla="*/ 432078 w 1122484"/>
                <a:gd name="connsiteY1" fmla="*/ 152817 h 1145361"/>
                <a:gd name="connsiteX2" fmla="*/ 555903 w 1122484"/>
                <a:gd name="connsiteY2" fmla="*/ 140910 h 1145361"/>
                <a:gd name="connsiteX3" fmla="*/ 605909 w 1122484"/>
                <a:gd name="connsiteY3" fmla="*/ 593348 h 1145361"/>
                <a:gd name="connsiteX4" fmla="*/ 620197 w 1122484"/>
                <a:gd name="connsiteY4" fmla="*/ 95666 h 1145361"/>
                <a:gd name="connsiteX5" fmla="*/ 689253 w 1122484"/>
                <a:gd name="connsiteY5" fmla="*/ 416 h 1145361"/>
                <a:gd name="connsiteX6" fmla="*/ 755928 w 1122484"/>
                <a:gd name="connsiteY6" fmla="*/ 105191 h 1145361"/>
                <a:gd name="connsiteX7" fmla="*/ 767834 w 1122484"/>
                <a:gd name="connsiteY7" fmla="*/ 612398 h 1145361"/>
                <a:gd name="connsiteX8" fmla="*/ 820222 w 1122484"/>
                <a:gd name="connsiteY8" fmla="*/ 171866 h 1145361"/>
                <a:gd name="connsiteX9" fmla="*/ 932140 w 1122484"/>
                <a:gd name="connsiteY9" fmla="*/ 183772 h 1145361"/>
                <a:gd name="connsiteX10" fmla="*/ 908328 w 1122484"/>
                <a:gd name="connsiteY10" fmla="*/ 626685 h 1145361"/>
                <a:gd name="connsiteX11" fmla="*/ 1017864 w 1122484"/>
                <a:gd name="connsiteY11" fmla="*/ 326648 h 1145361"/>
                <a:gd name="connsiteX12" fmla="*/ 1120259 w 1122484"/>
                <a:gd name="connsiteY12" fmla="*/ 324268 h 1145361"/>
                <a:gd name="connsiteX13" fmla="*/ 1067873 w 1122484"/>
                <a:gd name="connsiteY13" fmla="*/ 650497 h 1145361"/>
                <a:gd name="connsiteX14" fmla="*/ 982147 w 1122484"/>
                <a:gd name="connsiteY14" fmla="*/ 1055310 h 1145361"/>
                <a:gd name="connsiteX15" fmla="*/ 529709 w 1122484"/>
                <a:gd name="connsiteY15" fmla="*/ 1105316 h 1145361"/>
                <a:gd name="connsiteX16" fmla="*/ 363022 w 1122484"/>
                <a:gd name="connsiteY16" fmla="*/ 821947 h 1145361"/>
                <a:gd name="connsiteX17" fmla="*/ 32028 w 1122484"/>
                <a:gd name="connsiteY17" fmla="*/ 607635 h 1145361"/>
                <a:gd name="connsiteX18" fmla="*/ 136802 w 1122484"/>
                <a:gd name="connsiteY18" fmla="*/ 495716 h 1145361"/>
                <a:gd name="connsiteX19" fmla="*/ 448747 w 1122484"/>
                <a:gd name="connsiteY19" fmla="*/ 638591 h 1145361"/>
                <a:gd name="connsiteX0" fmla="*/ 448747 w 1122298"/>
                <a:gd name="connsiteY0" fmla="*/ 638591 h 1145361"/>
                <a:gd name="connsiteX1" fmla="*/ 432078 w 1122298"/>
                <a:gd name="connsiteY1" fmla="*/ 152817 h 1145361"/>
                <a:gd name="connsiteX2" fmla="*/ 555903 w 1122298"/>
                <a:gd name="connsiteY2" fmla="*/ 140910 h 1145361"/>
                <a:gd name="connsiteX3" fmla="*/ 605909 w 1122298"/>
                <a:gd name="connsiteY3" fmla="*/ 593348 h 1145361"/>
                <a:gd name="connsiteX4" fmla="*/ 620197 w 1122298"/>
                <a:gd name="connsiteY4" fmla="*/ 95666 h 1145361"/>
                <a:gd name="connsiteX5" fmla="*/ 689253 w 1122298"/>
                <a:gd name="connsiteY5" fmla="*/ 416 h 1145361"/>
                <a:gd name="connsiteX6" fmla="*/ 755928 w 1122298"/>
                <a:gd name="connsiteY6" fmla="*/ 105191 h 1145361"/>
                <a:gd name="connsiteX7" fmla="*/ 767834 w 1122298"/>
                <a:gd name="connsiteY7" fmla="*/ 612398 h 1145361"/>
                <a:gd name="connsiteX8" fmla="*/ 820222 w 1122298"/>
                <a:gd name="connsiteY8" fmla="*/ 171866 h 1145361"/>
                <a:gd name="connsiteX9" fmla="*/ 932140 w 1122298"/>
                <a:gd name="connsiteY9" fmla="*/ 183772 h 1145361"/>
                <a:gd name="connsiteX10" fmla="*/ 908328 w 1122298"/>
                <a:gd name="connsiteY10" fmla="*/ 626685 h 1145361"/>
                <a:gd name="connsiteX11" fmla="*/ 1017864 w 1122298"/>
                <a:gd name="connsiteY11" fmla="*/ 326648 h 1145361"/>
                <a:gd name="connsiteX12" fmla="*/ 1120259 w 1122298"/>
                <a:gd name="connsiteY12" fmla="*/ 324268 h 1145361"/>
                <a:gd name="connsiteX13" fmla="*/ 1063111 w 1122298"/>
                <a:gd name="connsiteY13" fmla="*/ 664785 h 1145361"/>
                <a:gd name="connsiteX14" fmla="*/ 982147 w 1122298"/>
                <a:gd name="connsiteY14" fmla="*/ 1055310 h 1145361"/>
                <a:gd name="connsiteX15" fmla="*/ 529709 w 1122298"/>
                <a:gd name="connsiteY15" fmla="*/ 1105316 h 1145361"/>
                <a:gd name="connsiteX16" fmla="*/ 363022 w 1122298"/>
                <a:gd name="connsiteY16" fmla="*/ 821947 h 1145361"/>
                <a:gd name="connsiteX17" fmla="*/ 32028 w 1122298"/>
                <a:gd name="connsiteY17" fmla="*/ 607635 h 1145361"/>
                <a:gd name="connsiteX18" fmla="*/ 136802 w 1122298"/>
                <a:gd name="connsiteY18" fmla="*/ 495716 h 1145361"/>
                <a:gd name="connsiteX19" fmla="*/ 448747 w 1122298"/>
                <a:gd name="connsiteY19" fmla="*/ 638591 h 1145361"/>
                <a:gd name="connsiteX0" fmla="*/ 448747 w 1122298"/>
                <a:gd name="connsiteY0" fmla="*/ 638591 h 1165687"/>
                <a:gd name="connsiteX1" fmla="*/ 432078 w 1122298"/>
                <a:gd name="connsiteY1" fmla="*/ 152817 h 1165687"/>
                <a:gd name="connsiteX2" fmla="*/ 555903 w 1122298"/>
                <a:gd name="connsiteY2" fmla="*/ 140910 h 1165687"/>
                <a:gd name="connsiteX3" fmla="*/ 605909 w 1122298"/>
                <a:gd name="connsiteY3" fmla="*/ 593348 h 1165687"/>
                <a:gd name="connsiteX4" fmla="*/ 620197 w 1122298"/>
                <a:gd name="connsiteY4" fmla="*/ 95666 h 1165687"/>
                <a:gd name="connsiteX5" fmla="*/ 689253 w 1122298"/>
                <a:gd name="connsiteY5" fmla="*/ 416 h 1165687"/>
                <a:gd name="connsiteX6" fmla="*/ 755928 w 1122298"/>
                <a:gd name="connsiteY6" fmla="*/ 105191 h 1165687"/>
                <a:gd name="connsiteX7" fmla="*/ 767834 w 1122298"/>
                <a:gd name="connsiteY7" fmla="*/ 612398 h 1165687"/>
                <a:gd name="connsiteX8" fmla="*/ 820222 w 1122298"/>
                <a:gd name="connsiteY8" fmla="*/ 171866 h 1165687"/>
                <a:gd name="connsiteX9" fmla="*/ 932140 w 1122298"/>
                <a:gd name="connsiteY9" fmla="*/ 183772 h 1165687"/>
                <a:gd name="connsiteX10" fmla="*/ 908328 w 1122298"/>
                <a:gd name="connsiteY10" fmla="*/ 626685 h 1165687"/>
                <a:gd name="connsiteX11" fmla="*/ 1017864 w 1122298"/>
                <a:gd name="connsiteY11" fmla="*/ 326648 h 1165687"/>
                <a:gd name="connsiteX12" fmla="*/ 1120259 w 1122298"/>
                <a:gd name="connsiteY12" fmla="*/ 324268 h 1165687"/>
                <a:gd name="connsiteX13" fmla="*/ 1063111 w 1122298"/>
                <a:gd name="connsiteY13" fmla="*/ 664785 h 1165687"/>
                <a:gd name="connsiteX14" fmla="*/ 965478 w 1122298"/>
                <a:gd name="connsiteY14" fmla="*/ 1088648 h 1165687"/>
                <a:gd name="connsiteX15" fmla="*/ 529709 w 1122298"/>
                <a:gd name="connsiteY15" fmla="*/ 1105316 h 1165687"/>
                <a:gd name="connsiteX16" fmla="*/ 363022 w 1122298"/>
                <a:gd name="connsiteY16" fmla="*/ 821947 h 1165687"/>
                <a:gd name="connsiteX17" fmla="*/ 32028 w 1122298"/>
                <a:gd name="connsiteY17" fmla="*/ 607635 h 1165687"/>
                <a:gd name="connsiteX18" fmla="*/ 136802 w 1122298"/>
                <a:gd name="connsiteY18" fmla="*/ 495716 h 1165687"/>
                <a:gd name="connsiteX19" fmla="*/ 448747 w 1122298"/>
                <a:gd name="connsiteY19" fmla="*/ 638591 h 1165687"/>
                <a:gd name="connsiteX0" fmla="*/ 448747 w 1122298"/>
                <a:gd name="connsiteY0" fmla="*/ 638591 h 1173807"/>
                <a:gd name="connsiteX1" fmla="*/ 432078 w 1122298"/>
                <a:gd name="connsiteY1" fmla="*/ 152817 h 1173807"/>
                <a:gd name="connsiteX2" fmla="*/ 555903 w 1122298"/>
                <a:gd name="connsiteY2" fmla="*/ 140910 h 1173807"/>
                <a:gd name="connsiteX3" fmla="*/ 605909 w 1122298"/>
                <a:gd name="connsiteY3" fmla="*/ 593348 h 1173807"/>
                <a:gd name="connsiteX4" fmla="*/ 620197 w 1122298"/>
                <a:gd name="connsiteY4" fmla="*/ 95666 h 1173807"/>
                <a:gd name="connsiteX5" fmla="*/ 689253 w 1122298"/>
                <a:gd name="connsiteY5" fmla="*/ 416 h 1173807"/>
                <a:gd name="connsiteX6" fmla="*/ 755928 w 1122298"/>
                <a:gd name="connsiteY6" fmla="*/ 105191 h 1173807"/>
                <a:gd name="connsiteX7" fmla="*/ 767834 w 1122298"/>
                <a:gd name="connsiteY7" fmla="*/ 612398 h 1173807"/>
                <a:gd name="connsiteX8" fmla="*/ 820222 w 1122298"/>
                <a:gd name="connsiteY8" fmla="*/ 171866 h 1173807"/>
                <a:gd name="connsiteX9" fmla="*/ 932140 w 1122298"/>
                <a:gd name="connsiteY9" fmla="*/ 183772 h 1173807"/>
                <a:gd name="connsiteX10" fmla="*/ 908328 w 1122298"/>
                <a:gd name="connsiteY10" fmla="*/ 626685 h 1173807"/>
                <a:gd name="connsiteX11" fmla="*/ 1017864 w 1122298"/>
                <a:gd name="connsiteY11" fmla="*/ 326648 h 1173807"/>
                <a:gd name="connsiteX12" fmla="*/ 1120259 w 1122298"/>
                <a:gd name="connsiteY12" fmla="*/ 324268 h 1173807"/>
                <a:gd name="connsiteX13" fmla="*/ 1063111 w 1122298"/>
                <a:gd name="connsiteY13" fmla="*/ 664785 h 1173807"/>
                <a:gd name="connsiteX14" fmla="*/ 965478 w 1122298"/>
                <a:gd name="connsiteY14" fmla="*/ 1088648 h 1173807"/>
                <a:gd name="connsiteX15" fmla="*/ 529709 w 1122298"/>
                <a:gd name="connsiteY15" fmla="*/ 1124366 h 1173807"/>
                <a:gd name="connsiteX16" fmla="*/ 363022 w 1122298"/>
                <a:gd name="connsiteY16" fmla="*/ 821947 h 1173807"/>
                <a:gd name="connsiteX17" fmla="*/ 32028 w 1122298"/>
                <a:gd name="connsiteY17" fmla="*/ 607635 h 1173807"/>
                <a:gd name="connsiteX18" fmla="*/ 136802 w 1122298"/>
                <a:gd name="connsiteY18" fmla="*/ 495716 h 1173807"/>
                <a:gd name="connsiteX19" fmla="*/ 448747 w 1122298"/>
                <a:gd name="connsiteY19" fmla="*/ 638591 h 1173807"/>
                <a:gd name="connsiteX0" fmla="*/ 448747 w 1122298"/>
                <a:gd name="connsiteY0" fmla="*/ 638591 h 1174656"/>
                <a:gd name="connsiteX1" fmla="*/ 432078 w 1122298"/>
                <a:gd name="connsiteY1" fmla="*/ 152817 h 1174656"/>
                <a:gd name="connsiteX2" fmla="*/ 555903 w 1122298"/>
                <a:gd name="connsiteY2" fmla="*/ 140910 h 1174656"/>
                <a:gd name="connsiteX3" fmla="*/ 605909 w 1122298"/>
                <a:gd name="connsiteY3" fmla="*/ 593348 h 1174656"/>
                <a:gd name="connsiteX4" fmla="*/ 620197 w 1122298"/>
                <a:gd name="connsiteY4" fmla="*/ 95666 h 1174656"/>
                <a:gd name="connsiteX5" fmla="*/ 689253 w 1122298"/>
                <a:gd name="connsiteY5" fmla="*/ 416 h 1174656"/>
                <a:gd name="connsiteX6" fmla="*/ 755928 w 1122298"/>
                <a:gd name="connsiteY6" fmla="*/ 105191 h 1174656"/>
                <a:gd name="connsiteX7" fmla="*/ 767834 w 1122298"/>
                <a:gd name="connsiteY7" fmla="*/ 612398 h 1174656"/>
                <a:gd name="connsiteX8" fmla="*/ 820222 w 1122298"/>
                <a:gd name="connsiteY8" fmla="*/ 171866 h 1174656"/>
                <a:gd name="connsiteX9" fmla="*/ 932140 w 1122298"/>
                <a:gd name="connsiteY9" fmla="*/ 183772 h 1174656"/>
                <a:gd name="connsiteX10" fmla="*/ 908328 w 1122298"/>
                <a:gd name="connsiteY10" fmla="*/ 626685 h 1174656"/>
                <a:gd name="connsiteX11" fmla="*/ 1017864 w 1122298"/>
                <a:gd name="connsiteY11" fmla="*/ 326648 h 1174656"/>
                <a:gd name="connsiteX12" fmla="*/ 1120259 w 1122298"/>
                <a:gd name="connsiteY12" fmla="*/ 324268 h 1174656"/>
                <a:gd name="connsiteX13" fmla="*/ 1063111 w 1122298"/>
                <a:gd name="connsiteY13" fmla="*/ 664785 h 1174656"/>
                <a:gd name="connsiteX14" fmla="*/ 965478 w 1122298"/>
                <a:gd name="connsiteY14" fmla="*/ 1088648 h 1174656"/>
                <a:gd name="connsiteX15" fmla="*/ 529709 w 1122298"/>
                <a:gd name="connsiteY15" fmla="*/ 1124366 h 1174656"/>
                <a:gd name="connsiteX16" fmla="*/ 363022 w 1122298"/>
                <a:gd name="connsiteY16" fmla="*/ 821947 h 1174656"/>
                <a:gd name="connsiteX17" fmla="*/ 32028 w 1122298"/>
                <a:gd name="connsiteY17" fmla="*/ 607635 h 1174656"/>
                <a:gd name="connsiteX18" fmla="*/ 136802 w 1122298"/>
                <a:gd name="connsiteY18" fmla="*/ 495716 h 1174656"/>
                <a:gd name="connsiteX19" fmla="*/ 448747 w 1122298"/>
                <a:gd name="connsiteY19" fmla="*/ 638591 h 1174656"/>
                <a:gd name="connsiteX0" fmla="*/ 448747 w 1122298"/>
                <a:gd name="connsiteY0" fmla="*/ 638591 h 1174656"/>
                <a:gd name="connsiteX1" fmla="*/ 432078 w 1122298"/>
                <a:gd name="connsiteY1" fmla="*/ 152817 h 1174656"/>
                <a:gd name="connsiteX2" fmla="*/ 555903 w 1122298"/>
                <a:gd name="connsiteY2" fmla="*/ 140910 h 1174656"/>
                <a:gd name="connsiteX3" fmla="*/ 605909 w 1122298"/>
                <a:gd name="connsiteY3" fmla="*/ 593348 h 1174656"/>
                <a:gd name="connsiteX4" fmla="*/ 620197 w 1122298"/>
                <a:gd name="connsiteY4" fmla="*/ 95666 h 1174656"/>
                <a:gd name="connsiteX5" fmla="*/ 689253 w 1122298"/>
                <a:gd name="connsiteY5" fmla="*/ 416 h 1174656"/>
                <a:gd name="connsiteX6" fmla="*/ 755928 w 1122298"/>
                <a:gd name="connsiteY6" fmla="*/ 105191 h 1174656"/>
                <a:gd name="connsiteX7" fmla="*/ 767834 w 1122298"/>
                <a:gd name="connsiteY7" fmla="*/ 612398 h 1174656"/>
                <a:gd name="connsiteX8" fmla="*/ 820222 w 1122298"/>
                <a:gd name="connsiteY8" fmla="*/ 171866 h 1174656"/>
                <a:gd name="connsiteX9" fmla="*/ 932140 w 1122298"/>
                <a:gd name="connsiteY9" fmla="*/ 183772 h 1174656"/>
                <a:gd name="connsiteX10" fmla="*/ 908328 w 1122298"/>
                <a:gd name="connsiteY10" fmla="*/ 626685 h 1174656"/>
                <a:gd name="connsiteX11" fmla="*/ 1017864 w 1122298"/>
                <a:gd name="connsiteY11" fmla="*/ 326648 h 1174656"/>
                <a:gd name="connsiteX12" fmla="*/ 1120259 w 1122298"/>
                <a:gd name="connsiteY12" fmla="*/ 324268 h 1174656"/>
                <a:gd name="connsiteX13" fmla="*/ 1063111 w 1122298"/>
                <a:gd name="connsiteY13" fmla="*/ 664785 h 1174656"/>
                <a:gd name="connsiteX14" fmla="*/ 965478 w 1122298"/>
                <a:gd name="connsiteY14" fmla="*/ 1088648 h 1174656"/>
                <a:gd name="connsiteX15" fmla="*/ 529709 w 1122298"/>
                <a:gd name="connsiteY15" fmla="*/ 1124366 h 1174656"/>
                <a:gd name="connsiteX16" fmla="*/ 363022 w 1122298"/>
                <a:gd name="connsiteY16" fmla="*/ 821947 h 1174656"/>
                <a:gd name="connsiteX17" fmla="*/ 32028 w 1122298"/>
                <a:gd name="connsiteY17" fmla="*/ 607635 h 1174656"/>
                <a:gd name="connsiteX18" fmla="*/ 136802 w 1122298"/>
                <a:gd name="connsiteY18" fmla="*/ 495716 h 1174656"/>
                <a:gd name="connsiteX19" fmla="*/ 448747 w 1122298"/>
                <a:gd name="connsiteY19" fmla="*/ 638591 h 1174656"/>
                <a:gd name="connsiteX0" fmla="*/ 448747 w 1122298"/>
                <a:gd name="connsiteY0" fmla="*/ 638591 h 1156592"/>
                <a:gd name="connsiteX1" fmla="*/ 432078 w 1122298"/>
                <a:gd name="connsiteY1" fmla="*/ 152817 h 1156592"/>
                <a:gd name="connsiteX2" fmla="*/ 555903 w 1122298"/>
                <a:gd name="connsiteY2" fmla="*/ 140910 h 1156592"/>
                <a:gd name="connsiteX3" fmla="*/ 605909 w 1122298"/>
                <a:gd name="connsiteY3" fmla="*/ 593348 h 1156592"/>
                <a:gd name="connsiteX4" fmla="*/ 620197 w 1122298"/>
                <a:gd name="connsiteY4" fmla="*/ 95666 h 1156592"/>
                <a:gd name="connsiteX5" fmla="*/ 689253 w 1122298"/>
                <a:gd name="connsiteY5" fmla="*/ 416 h 1156592"/>
                <a:gd name="connsiteX6" fmla="*/ 755928 w 1122298"/>
                <a:gd name="connsiteY6" fmla="*/ 105191 h 1156592"/>
                <a:gd name="connsiteX7" fmla="*/ 767834 w 1122298"/>
                <a:gd name="connsiteY7" fmla="*/ 612398 h 1156592"/>
                <a:gd name="connsiteX8" fmla="*/ 820222 w 1122298"/>
                <a:gd name="connsiteY8" fmla="*/ 171866 h 1156592"/>
                <a:gd name="connsiteX9" fmla="*/ 932140 w 1122298"/>
                <a:gd name="connsiteY9" fmla="*/ 183772 h 1156592"/>
                <a:gd name="connsiteX10" fmla="*/ 908328 w 1122298"/>
                <a:gd name="connsiteY10" fmla="*/ 626685 h 1156592"/>
                <a:gd name="connsiteX11" fmla="*/ 1017864 w 1122298"/>
                <a:gd name="connsiteY11" fmla="*/ 326648 h 1156592"/>
                <a:gd name="connsiteX12" fmla="*/ 1120259 w 1122298"/>
                <a:gd name="connsiteY12" fmla="*/ 324268 h 1156592"/>
                <a:gd name="connsiteX13" fmla="*/ 1063111 w 1122298"/>
                <a:gd name="connsiteY13" fmla="*/ 664785 h 1156592"/>
                <a:gd name="connsiteX14" fmla="*/ 965478 w 1122298"/>
                <a:gd name="connsiteY14" fmla="*/ 1088648 h 1156592"/>
                <a:gd name="connsiteX15" fmla="*/ 529709 w 1122298"/>
                <a:gd name="connsiteY15" fmla="*/ 1124366 h 1156592"/>
                <a:gd name="connsiteX16" fmla="*/ 363022 w 1122298"/>
                <a:gd name="connsiteY16" fmla="*/ 821947 h 1156592"/>
                <a:gd name="connsiteX17" fmla="*/ 32028 w 1122298"/>
                <a:gd name="connsiteY17" fmla="*/ 607635 h 1156592"/>
                <a:gd name="connsiteX18" fmla="*/ 136802 w 1122298"/>
                <a:gd name="connsiteY18" fmla="*/ 495716 h 1156592"/>
                <a:gd name="connsiteX19" fmla="*/ 448747 w 1122298"/>
                <a:gd name="connsiteY19" fmla="*/ 638591 h 1156592"/>
                <a:gd name="connsiteX0" fmla="*/ 448747 w 1122298"/>
                <a:gd name="connsiteY0" fmla="*/ 638591 h 1175753"/>
                <a:gd name="connsiteX1" fmla="*/ 432078 w 1122298"/>
                <a:gd name="connsiteY1" fmla="*/ 152817 h 1175753"/>
                <a:gd name="connsiteX2" fmla="*/ 555903 w 1122298"/>
                <a:gd name="connsiteY2" fmla="*/ 140910 h 1175753"/>
                <a:gd name="connsiteX3" fmla="*/ 605909 w 1122298"/>
                <a:gd name="connsiteY3" fmla="*/ 593348 h 1175753"/>
                <a:gd name="connsiteX4" fmla="*/ 620197 w 1122298"/>
                <a:gd name="connsiteY4" fmla="*/ 95666 h 1175753"/>
                <a:gd name="connsiteX5" fmla="*/ 689253 w 1122298"/>
                <a:gd name="connsiteY5" fmla="*/ 416 h 1175753"/>
                <a:gd name="connsiteX6" fmla="*/ 755928 w 1122298"/>
                <a:gd name="connsiteY6" fmla="*/ 105191 h 1175753"/>
                <a:gd name="connsiteX7" fmla="*/ 767834 w 1122298"/>
                <a:gd name="connsiteY7" fmla="*/ 612398 h 1175753"/>
                <a:gd name="connsiteX8" fmla="*/ 820222 w 1122298"/>
                <a:gd name="connsiteY8" fmla="*/ 171866 h 1175753"/>
                <a:gd name="connsiteX9" fmla="*/ 932140 w 1122298"/>
                <a:gd name="connsiteY9" fmla="*/ 183772 h 1175753"/>
                <a:gd name="connsiteX10" fmla="*/ 908328 w 1122298"/>
                <a:gd name="connsiteY10" fmla="*/ 626685 h 1175753"/>
                <a:gd name="connsiteX11" fmla="*/ 1017864 w 1122298"/>
                <a:gd name="connsiteY11" fmla="*/ 326648 h 1175753"/>
                <a:gd name="connsiteX12" fmla="*/ 1120259 w 1122298"/>
                <a:gd name="connsiteY12" fmla="*/ 324268 h 1175753"/>
                <a:gd name="connsiteX13" fmla="*/ 1063111 w 1122298"/>
                <a:gd name="connsiteY13" fmla="*/ 664785 h 1175753"/>
                <a:gd name="connsiteX14" fmla="*/ 951190 w 1122298"/>
                <a:gd name="connsiteY14" fmla="*/ 1124367 h 1175753"/>
                <a:gd name="connsiteX15" fmla="*/ 529709 w 1122298"/>
                <a:gd name="connsiteY15" fmla="*/ 1124366 h 1175753"/>
                <a:gd name="connsiteX16" fmla="*/ 363022 w 1122298"/>
                <a:gd name="connsiteY16" fmla="*/ 821947 h 1175753"/>
                <a:gd name="connsiteX17" fmla="*/ 32028 w 1122298"/>
                <a:gd name="connsiteY17" fmla="*/ 607635 h 1175753"/>
                <a:gd name="connsiteX18" fmla="*/ 136802 w 1122298"/>
                <a:gd name="connsiteY18" fmla="*/ 495716 h 1175753"/>
                <a:gd name="connsiteX19" fmla="*/ 448747 w 1122298"/>
                <a:gd name="connsiteY19" fmla="*/ 638591 h 1175753"/>
                <a:gd name="connsiteX0" fmla="*/ 448747 w 1122298"/>
                <a:gd name="connsiteY0" fmla="*/ 638591 h 1179744"/>
                <a:gd name="connsiteX1" fmla="*/ 432078 w 1122298"/>
                <a:gd name="connsiteY1" fmla="*/ 152817 h 1179744"/>
                <a:gd name="connsiteX2" fmla="*/ 555903 w 1122298"/>
                <a:gd name="connsiteY2" fmla="*/ 140910 h 1179744"/>
                <a:gd name="connsiteX3" fmla="*/ 605909 w 1122298"/>
                <a:gd name="connsiteY3" fmla="*/ 593348 h 1179744"/>
                <a:gd name="connsiteX4" fmla="*/ 620197 w 1122298"/>
                <a:gd name="connsiteY4" fmla="*/ 95666 h 1179744"/>
                <a:gd name="connsiteX5" fmla="*/ 689253 w 1122298"/>
                <a:gd name="connsiteY5" fmla="*/ 416 h 1179744"/>
                <a:gd name="connsiteX6" fmla="*/ 755928 w 1122298"/>
                <a:gd name="connsiteY6" fmla="*/ 105191 h 1179744"/>
                <a:gd name="connsiteX7" fmla="*/ 767834 w 1122298"/>
                <a:gd name="connsiteY7" fmla="*/ 612398 h 1179744"/>
                <a:gd name="connsiteX8" fmla="*/ 820222 w 1122298"/>
                <a:gd name="connsiteY8" fmla="*/ 171866 h 1179744"/>
                <a:gd name="connsiteX9" fmla="*/ 932140 w 1122298"/>
                <a:gd name="connsiteY9" fmla="*/ 183772 h 1179744"/>
                <a:gd name="connsiteX10" fmla="*/ 908328 w 1122298"/>
                <a:gd name="connsiteY10" fmla="*/ 626685 h 1179744"/>
                <a:gd name="connsiteX11" fmla="*/ 1017864 w 1122298"/>
                <a:gd name="connsiteY11" fmla="*/ 326648 h 1179744"/>
                <a:gd name="connsiteX12" fmla="*/ 1120259 w 1122298"/>
                <a:gd name="connsiteY12" fmla="*/ 324268 h 1179744"/>
                <a:gd name="connsiteX13" fmla="*/ 1063111 w 1122298"/>
                <a:gd name="connsiteY13" fmla="*/ 664785 h 1179744"/>
                <a:gd name="connsiteX14" fmla="*/ 951190 w 1122298"/>
                <a:gd name="connsiteY14" fmla="*/ 1124367 h 1179744"/>
                <a:gd name="connsiteX15" fmla="*/ 529709 w 1122298"/>
                <a:gd name="connsiteY15" fmla="*/ 1124366 h 1179744"/>
                <a:gd name="connsiteX16" fmla="*/ 363022 w 1122298"/>
                <a:gd name="connsiteY16" fmla="*/ 821947 h 1179744"/>
                <a:gd name="connsiteX17" fmla="*/ 32028 w 1122298"/>
                <a:gd name="connsiteY17" fmla="*/ 607635 h 1179744"/>
                <a:gd name="connsiteX18" fmla="*/ 136802 w 1122298"/>
                <a:gd name="connsiteY18" fmla="*/ 495716 h 1179744"/>
                <a:gd name="connsiteX19" fmla="*/ 448747 w 1122298"/>
                <a:gd name="connsiteY19" fmla="*/ 638591 h 1179744"/>
                <a:gd name="connsiteX0" fmla="*/ 448747 w 1122298"/>
                <a:gd name="connsiteY0" fmla="*/ 638591 h 1176011"/>
                <a:gd name="connsiteX1" fmla="*/ 432078 w 1122298"/>
                <a:gd name="connsiteY1" fmla="*/ 152817 h 1176011"/>
                <a:gd name="connsiteX2" fmla="*/ 555903 w 1122298"/>
                <a:gd name="connsiteY2" fmla="*/ 140910 h 1176011"/>
                <a:gd name="connsiteX3" fmla="*/ 605909 w 1122298"/>
                <a:gd name="connsiteY3" fmla="*/ 593348 h 1176011"/>
                <a:gd name="connsiteX4" fmla="*/ 620197 w 1122298"/>
                <a:gd name="connsiteY4" fmla="*/ 95666 h 1176011"/>
                <a:gd name="connsiteX5" fmla="*/ 689253 w 1122298"/>
                <a:gd name="connsiteY5" fmla="*/ 416 h 1176011"/>
                <a:gd name="connsiteX6" fmla="*/ 755928 w 1122298"/>
                <a:gd name="connsiteY6" fmla="*/ 105191 h 1176011"/>
                <a:gd name="connsiteX7" fmla="*/ 767834 w 1122298"/>
                <a:gd name="connsiteY7" fmla="*/ 612398 h 1176011"/>
                <a:gd name="connsiteX8" fmla="*/ 820222 w 1122298"/>
                <a:gd name="connsiteY8" fmla="*/ 171866 h 1176011"/>
                <a:gd name="connsiteX9" fmla="*/ 932140 w 1122298"/>
                <a:gd name="connsiteY9" fmla="*/ 183772 h 1176011"/>
                <a:gd name="connsiteX10" fmla="*/ 908328 w 1122298"/>
                <a:gd name="connsiteY10" fmla="*/ 626685 h 1176011"/>
                <a:gd name="connsiteX11" fmla="*/ 1017864 w 1122298"/>
                <a:gd name="connsiteY11" fmla="*/ 326648 h 1176011"/>
                <a:gd name="connsiteX12" fmla="*/ 1120259 w 1122298"/>
                <a:gd name="connsiteY12" fmla="*/ 324268 h 1176011"/>
                <a:gd name="connsiteX13" fmla="*/ 1063111 w 1122298"/>
                <a:gd name="connsiteY13" fmla="*/ 664785 h 1176011"/>
                <a:gd name="connsiteX14" fmla="*/ 951190 w 1122298"/>
                <a:gd name="connsiteY14" fmla="*/ 1124367 h 1176011"/>
                <a:gd name="connsiteX15" fmla="*/ 529709 w 1122298"/>
                <a:gd name="connsiteY15" fmla="*/ 1124366 h 1176011"/>
                <a:gd name="connsiteX16" fmla="*/ 348735 w 1122298"/>
                <a:gd name="connsiteY16" fmla="*/ 817184 h 1176011"/>
                <a:gd name="connsiteX17" fmla="*/ 32028 w 1122298"/>
                <a:gd name="connsiteY17" fmla="*/ 607635 h 1176011"/>
                <a:gd name="connsiteX18" fmla="*/ 136802 w 1122298"/>
                <a:gd name="connsiteY18" fmla="*/ 495716 h 1176011"/>
                <a:gd name="connsiteX19" fmla="*/ 448747 w 1122298"/>
                <a:gd name="connsiteY19" fmla="*/ 638591 h 1176011"/>
                <a:gd name="connsiteX0" fmla="*/ 448747 w 1122298"/>
                <a:gd name="connsiteY0" fmla="*/ 638591 h 1176011"/>
                <a:gd name="connsiteX1" fmla="*/ 432078 w 1122298"/>
                <a:gd name="connsiteY1" fmla="*/ 152817 h 1176011"/>
                <a:gd name="connsiteX2" fmla="*/ 555903 w 1122298"/>
                <a:gd name="connsiteY2" fmla="*/ 140910 h 1176011"/>
                <a:gd name="connsiteX3" fmla="*/ 605909 w 1122298"/>
                <a:gd name="connsiteY3" fmla="*/ 593348 h 1176011"/>
                <a:gd name="connsiteX4" fmla="*/ 620197 w 1122298"/>
                <a:gd name="connsiteY4" fmla="*/ 95666 h 1176011"/>
                <a:gd name="connsiteX5" fmla="*/ 689253 w 1122298"/>
                <a:gd name="connsiteY5" fmla="*/ 416 h 1176011"/>
                <a:gd name="connsiteX6" fmla="*/ 755928 w 1122298"/>
                <a:gd name="connsiteY6" fmla="*/ 105191 h 1176011"/>
                <a:gd name="connsiteX7" fmla="*/ 767834 w 1122298"/>
                <a:gd name="connsiteY7" fmla="*/ 612398 h 1176011"/>
                <a:gd name="connsiteX8" fmla="*/ 820222 w 1122298"/>
                <a:gd name="connsiteY8" fmla="*/ 171866 h 1176011"/>
                <a:gd name="connsiteX9" fmla="*/ 932140 w 1122298"/>
                <a:gd name="connsiteY9" fmla="*/ 183772 h 1176011"/>
                <a:gd name="connsiteX10" fmla="*/ 908328 w 1122298"/>
                <a:gd name="connsiteY10" fmla="*/ 626685 h 1176011"/>
                <a:gd name="connsiteX11" fmla="*/ 1017864 w 1122298"/>
                <a:gd name="connsiteY11" fmla="*/ 326648 h 1176011"/>
                <a:gd name="connsiteX12" fmla="*/ 1120259 w 1122298"/>
                <a:gd name="connsiteY12" fmla="*/ 324268 h 1176011"/>
                <a:gd name="connsiteX13" fmla="*/ 1063111 w 1122298"/>
                <a:gd name="connsiteY13" fmla="*/ 664785 h 1176011"/>
                <a:gd name="connsiteX14" fmla="*/ 951190 w 1122298"/>
                <a:gd name="connsiteY14" fmla="*/ 1124367 h 1176011"/>
                <a:gd name="connsiteX15" fmla="*/ 529709 w 1122298"/>
                <a:gd name="connsiteY15" fmla="*/ 1124366 h 1176011"/>
                <a:gd name="connsiteX16" fmla="*/ 348735 w 1122298"/>
                <a:gd name="connsiteY16" fmla="*/ 817184 h 1176011"/>
                <a:gd name="connsiteX17" fmla="*/ 32028 w 1122298"/>
                <a:gd name="connsiteY17" fmla="*/ 607635 h 1176011"/>
                <a:gd name="connsiteX18" fmla="*/ 136802 w 1122298"/>
                <a:gd name="connsiteY18" fmla="*/ 495716 h 1176011"/>
                <a:gd name="connsiteX19" fmla="*/ 448747 w 1122298"/>
                <a:gd name="connsiteY19" fmla="*/ 638591 h 1176011"/>
                <a:gd name="connsiteX0" fmla="*/ 448747 w 1122298"/>
                <a:gd name="connsiteY0" fmla="*/ 638591 h 1165894"/>
                <a:gd name="connsiteX1" fmla="*/ 432078 w 1122298"/>
                <a:gd name="connsiteY1" fmla="*/ 152817 h 1165894"/>
                <a:gd name="connsiteX2" fmla="*/ 555903 w 1122298"/>
                <a:gd name="connsiteY2" fmla="*/ 140910 h 1165894"/>
                <a:gd name="connsiteX3" fmla="*/ 605909 w 1122298"/>
                <a:gd name="connsiteY3" fmla="*/ 593348 h 1165894"/>
                <a:gd name="connsiteX4" fmla="*/ 620197 w 1122298"/>
                <a:gd name="connsiteY4" fmla="*/ 95666 h 1165894"/>
                <a:gd name="connsiteX5" fmla="*/ 689253 w 1122298"/>
                <a:gd name="connsiteY5" fmla="*/ 416 h 1165894"/>
                <a:gd name="connsiteX6" fmla="*/ 755928 w 1122298"/>
                <a:gd name="connsiteY6" fmla="*/ 105191 h 1165894"/>
                <a:gd name="connsiteX7" fmla="*/ 767834 w 1122298"/>
                <a:gd name="connsiteY7" fmla="*/ 612398 h 1165894"/>
                <a:gd name="connsiteX8" fmla="*/ 820222 w 1122298"/>
                <a:gd name="connsiteY8" fmla="*/ 171866 h 1165894"/>
                <a:gd name="connsiteX9" fmla="*/ 932140 w 1122298"/>
                <a:gd name="connsiteY9" fmla="*/ 183772 h 1165894"/>
                <a:gd name="connsiteX10" fmla="*/ 908328 w 1122298"/>
                <a:gd name="connsiteY10" fmla="*/ 626685 h 1165894"/>
                <a:gd name="connsiteX11" fmla="*/ 1017864 w 1122298"/>
                <a:gd name="connsiteY11" fmla="*/ 326648 h 1165894"/>
                <a:gd name="connsiteX12" fmla="*/ 1120259 w 1122298"/>
                <a:gd name="connsiteY12" fmla="*/ 324268 h 1165894"/>
                <a:gd name="connsiteX13" fmla="*/ 1063111 w 1122298"/>
                <a:gd name="connsiteY13" fmla="*/ 664785 h 1165894"/>
                <a:gd name="connsiteX14" fmla="*/ 951190 w 1122298"/>
                <a:gd name="connsiteY14" fmla="*/ 1107698 h 1165894"/>
                <a:gd name="connsiteX15" fmla="*/ 529709 w 1122298"/>
                <a:gd name="connsiteY15" fmla="*/ 1124366 h 1165894"/>
                <a:gd name="connsiteX16" fmla="*/ 348735 w 1122298"/>
                <a:gd name="connsiteY16" fmla="*/ 817184 h 1165894"/>
                <a:gd name="connsiteX17" fmla="*/ 32028 w 1122298"/>
                <a:gd name="connsiteY17" fmla="*/ 607635 h 1165894"/>
                <a:gd name="connsiteX18" fmla="*/ 136802 w 1122298"/>
                <a:gd name="connsiteY18" fmla="*/ 495716 h 1165894"/>
                <a:gd name="connsiteX19" fmla="*/ 448747 w 1122298"/>
                <a:gd name="connsiteY19" fmla="*/ 638591 h 1165894"/>
                <a:gd name="connsiteX0" fmla="*/ 432079 w 1122298"/>
                <a:gd name="connsiteY0" fmla="*/ 655260 h 1165894"/>
                <a:gd name="connsiteX1" fmla="*/ 432078 w 1122298"/>
                <a:gd name="connsiteY1" fmla="*/ 152817 h 1165894"/>
                <a:gd name="connsiteX2" fmla="*/ 555903 w 1122298"/>
                <a:gd name="connsiteY2" fmla="*/ 140910 h 1165894"/>
                <a:gd name="connsiteX3" fmla="*/ 605909 w 1122298"/>
                <a:gd name="connsiteY3" fmla="*/ 593348 h 1165894"/>
                <a:gd name="connsiteX4" fmla="*/ 620197 w 1122298"/>
                <a:gd name="connsiteY4" fmla="*/ 95666 h 1165894"/>
                <a:gd name="connsiteX5" fmla="*/ 689253 w 1122298"/>
                <a:gd name="connsiteY5" fmla="*/ 416 h 1165894"/>
                <a:gd name="connsiteX6" fmla="*/ 755928 w 1122298"/>
                <a:gd name="connsiteY6" fmla="*/ 105191 h 1165894"/>
                <a:gd name="connsiteX7" fmla="*/ 767834 w 1122298"/>
                <a:gd name="connsiteY7" fmla="*/ 612398 h 1165894"/>
                <a:gd name="connsiteX8" fmla="*/ 820222 w 1122298"/>
                <a:gd name="connsiteY8" fmla="*/ 171866 h 1165894"/>
                <a:gd name="connsiteX9" fmla="*/ 932140 w 1122298"/>
                <a:gd name="connsiteY9" fmla="*/ 183772 h 1165894"/>
                <a:gd name="connsiteX10" fmla="*/ 908328 w 1122298"/>
                <a:gd name="connsiteY10" fmla="*/ 626685 h 1165894"/>
                <a:gd name="connsiteX11" fmla="*/ 1017864 w 1122298"/>
                <a:gd name="connsiteY11" fmla="*/ 326648 h 1165894"/>
                <a:gd name="connsiteX12" fmla="*/ 1120259 w 1122298"/>
                <a:gd name="connsiteY12" fmla="*/ 324268 h 1165894"/>
                <a:gd name="connsiteX13" fmla="*/ 1063111 w 1122298"/>
                <a:gd name="connsiteY13" fmla="*/ 664785 h 1165894"/>
                <a:gd name="connsiteX14" fmla="*/ 951190 w 1122298"/>
                <a:gd name="connsiteY14" fmla="*/ 1107698 h 1165894"/>
                <a:gd name="connsiteX15" fmla="*/ 529709 w 1122298"/>
                <a:gd name="connsiteY15" fmla="*/ 1124366 h 1165894"/>
                <a:gd name="connsiteX16" fmla="*/ 348735 w 1122298"/>
                <a:gd name="connsiteY16" fmla="*/ 817184 h 1165894"/>
                <a:gd name="connsiteX17" fmla="*/ 32028 w 1122298"/>
                <a:gd name="connsiteY17" fmla="*/ 607635 h 1165894"/>
                <a:gd name="connsiteX18" fmla="*/ 136802 w 1122298"/>
                <a:gd name="connsiteY18" fmla="*/ 495716 h 1165894"/>
                <a:gd name="connsiteX19" fmla="*/ 432079 w 1122298"/>
                <a:gd name="connsiteY19" fmla="*/ 655260 h 1165894"/>
                <a:gd name="connsiteX0" fmla="*/ 432079 w 1122298"/>
                <a:gd name="connsiteY0" fmla="*/ 655260 h 1163569"/>
                <a:gd name="connsiteX1" fmla="*/ 432078 w 1122298"/>
                <a:gd name="connsiteY1" fmla="*/ 152817 h 1163569"/>
                <a:gd name="connsiteX2" fmla="*/ 555903 w 1122298"/>
                <a:gd name="connsiteY2" fmla="*/ 140910 h 1163569"/>
                <a:gd name="connsiteX3" fmla="*/ 605909 w 1122298"/>
                <a:gd name="connsiteY3" fmla="*/ 593348 h 1163569"/>
                <a:gd name="connsiteX4" fmla="*/ 620197 w 1122298"/>
                <a:gd name="connsiteY4" fmla="*/ 95666 h 1163569"/>
                <a:gd name="connsiteX5" fmla="*/ 689253 w 1122298"/>
                <a:gd name="connsiteY5" fmla="*/ 416 h 1163569"/>
                <a:gd name="connsiteX6" fmla="*/ 755928 w 1122298"/>
                <a:gd name="connsiteY6" fmla="*/ 105191 h 1163569"/>
                <a:gd name="connsiteX7" fmla="*/ 767834 w 1122298"/>
                <a:gd name="connsiteY7" fmla="*/ 612398 h 1163569"/>
                <a:gd name="connsiteX8" fmla="*/ 820222 w 1122298"/>
                <a:gd name="connsiteY8" fmla="*/ 171866 h 1163569"/>
                <a:gd name="connsiteX9" fmla="*/ 932140 w 1122298"/>
                <a:gd name="connsiteY9" fmla="*/ 183772 h 1163569"/>
                <a:gd name="connsiteX10" fmla="*/ 908328 w 1122298"/>
                <a:gd name="connsiteY10" fmla="*/ 626685 h 1163569"/>
                <a:gd name="connsiteX11" fmla="*/ 1017864 w 1122298"/>
                <a:gd name="connsiteY11" fmla="*/ 326648 h 1163569"/>
                <a:gd name="connsiteX12" fmla="*/ 1120259 w 1122298"/>
                <a:gd name="connsiteY12" fmla="*/ 324268 h 1163569"/>
                <a:gd name="connsiteX13" fmla="*/ 1063111 w 1122298"/>
                <a:gd name="connsiteY13" fmla="*/ 664785 h 1163569"/>
                <a:gd name="connsiteX14" fmla="*/ 951190 w 1122298"/>
                <a:gd name="connsiteY14" fmla="*/ 1107698 h 1163569"/>
                <a:gd name="connsiteX15" fmla="*/ 529709 w 1122298"/>
                <a:gd name="connsiteY15" fmla="*/ 1124366 h 1163569"/>
                <a:gd name="connsiteX16" fmla="*/ 358260 w 1122298"/>
                <a:gd name="connsiteY16" fmla="*/ 855284 h 1163569"/>
                <a:gd name="connsiteX17" fmla="*/ 32028 w 1122298"/>
                <a:gd name="connsiteY17" fmla="*/ 607635 h 1163569"/>
                <a:gd name="connsiteX18" fmla="*/ 136802 w 1122298"/>
                <a:gd name="connsiteY18" fmla="*/ 495716 h 1163569"/>
                <a:gd name="connsiteX19" fmla="*/ 432079 w 1122298"/>
                <a:gd name="connsiteY19" fmla="*/ 655260 h 1163569"/>
                <a:gd name="connsiteX0" fmla="*/ 411782 w 1102001"/>
                <a:gd name="connsiteY0" fmla="*/ 655260 h 1163569"/>
                <a:gd name="connsiteX1" fmla="*/ 411781 w 1102001"/>
                <a:gd name="connsiteY1" fmla="*/ 152817 h 1163569"/>
                <a:gd name="connsiteX2" fmla="*/ 535606 w 1102001"/>
                <a:gd name="connsiteY2" fmla="*/ 140910 h 1163569"/>
                <a:gd name="connsiteX3" fmla="*/ 585612 w 1102001"/>
                <a:gd name="connsiteY3" fmla="*/ 593348 h 1163569"/>
                <a:gd name="connsiteX4" fmla="*/ 599900 w 1102001"/>
                <a:gd name="connsiteY4" fmla="*/ 95666 h 1163569"/>
                <a:gd name="connsiteX5" fmla="*/ 668956 w 1102001"/>
                <a:gd name="connsiteY5" fmla="*/ 416 h 1163569"/>
                <a:gd name="connsiteX6" fmla="*/ 735631 w 1102001"/>
                <a:gd name="connsiteY6" fmla="*/ 105191 h 1163569"/>
                <a:gd name="connsiteX7" fmla="*/ 747537 w 1102001"/>
                <a:gd name="connsiteY7" fmla="*/ 612398 h 1163569"/>
                <a:gd name="connsiteX8" fmla="*/ 799925 w 1102001"/>
                <a:gd name="connsiteY8" fmla="*/ 171866 h 1163569"/>
                <a:gd name="connsiteX9" fmla="*/ 911843 w 1102001"/>
                <a:gd name="connsiteY9" fmla="*/ 183772 h 1163569"/>
                <a:gd name="connsiteX10" fmla="*/ 888031 w 1102001"/>
                <a:gd name="connsiteY10" fmla="*/ 626685 h 1163569"/>
                <a:gd name="connsiteX11" fmla="*/ 997567 w 1102001"/>
                <a:gd name="connsiteY11" fmla="*/ 326648 h 1163569"/>
                <a:gd name="connsiteX12" fmla="*/ 1099962 w 1102001"/>
                <a:gd name="connsiteY12" fmla="*/ 324268 h 1163569"/>
                <a:gd name="connsiteX13" fmla="*/ 1042814 w 1102001"/>
                <a:gd name="connsiteY13" fmla="*/ 664785 h 1163569"/>
                <a:gd name="connsiteX14" fmla="*/ 930893 w 1102001"/>
                <a:gd name="connsiteY14" fmla="*/ 1107698 h 1163569"/>
                <a:gd name="connsiteX15" fmla="*/ 509412 w 1102001"/>
                <a:gd name="connsiteY15" fmla="*/ 1124366 h 1163569"/>
                <a:gd name="connsiteX16" fmla="*/ 337963 w 1102001"/>
                <a:gd name="connsiteY16" fmla="*/ 855284 h 1163569"/>
                <a:gd name="connsiteX17" fmla="*/ 37925 w 1102001"/>
                <a:gd name="connsiteY17" fmla="*/ 640972 h 1163569"/>
                <a:gd name="connsiteX18" fmla="*/ 116505 w 1102001"/>
                <a:gd name="connsiteY18" fmla="*/ 495716 h 1163569"/>
                <a:gd name="connsiteX19" fmla="*/ 411782 w 1102001"/>
                <a:gd name="connsiteY19" fmla="*/ 655260 h 1163569"/>
                <a:gd name="connsiteX0" fmla="*/ 413700 w 1103919"/>
                <a:gd name="connsiteY0" fmla="*/ 655260 h 1163569"/>
                <a:gd name="connsiteX1" fmla="*/ 413699 w 1103919"/>
                <a:gd name="connsiteY1" fmla="*/ 152817 h 1163569"/>
                <a:gd name="connsiteX2" fmla="*/ 537524 w 1103919"/>
                <a:gd name="connsiteY2" fmla="*/ 140910 h 1163569"/>
                <a:gd name="connsiteX3" fmla="*/ 587530 w 1103919"/>
                <a:gd name="connsiteY3" fmla="*/ 593348 h 1163569"/>
                <a:gd name="connsiteX4" fmla="*/ 601818 w 1103919"/>
                <a:gd name="connsiteY4" fmla="*/ 95666 h 1163569"/>
                <a:gd name="connsiteX5" fmla="*/ 670874 w 1103919"/>
                <a:gd name="connsiteY5" fmla="*/ 416 h 1163569"/>
                <a:gd name="connsiteX6" fmla="*/ 737549 w 1103919"/>
                <a:gd name="connsiteY6" fmla="*/ 105191 h 1163569"/>
                <a:gd name="connsiteX7" fmla="*/ 749455 w 1103919"/>
                <a:gd name="connsiteY7" fmla="*/ 612398 h 1163569"/>
                <a:gd name="connsiteX8" fmla="*/ 801843 w 1103919"/>
                <a:gd name="connsiteY8" fmla="*/ 171866 h 1163569"/>
                <a:gd name="connsiteX9" fmla="*/ 913761 w 1103919"/>
                <a:gd name="connsiteY9" fmla="*/ 183772 h 1163569"/>
                <a:gd name="connsiteX10" fmla="*/ 889949 w 1103919"/>
                <a:gd name="connsiteY10" fmla="*/ 626685 h 1163569"/>
                <a:gd name="connsiteX11" fmla="*/ 999485 w 1103919"/>
                <a:gd name="connsiteY11" fmla="*/ 326648 h 1163569"/>
                <a:gd name="connsiteX12" fmla="*/ 1101880 w 1103919"/>
                <a:gd name="connsiteY12" fmla="*/ 324268 h 1163569"/>
                <a:gd name="connsiteX13" fmla="*/ 1044732 w 1103919"/>
                <a:gd name="connsiteY13" fmla="*/ 664785 h 1163569"/>
                <a:gd name="connsiteX14" fmla="*/ 932811 w 1103919"/>
                <a:gd name="connsiteY14" fmla="*/ 1107698 h 1163569"/>
                <a:gd name="connsiteX15" fmla="*/ 511330 w 1103919"/>
                <a:gd name="connsiteY15" fmla="*/ 1124366 h 1163569"/>
                <a:gd name="connsiteX16" fmla="*/ 339881 w 1103919"/>
                <a:gd name="connsiteY16" fmla="*/ 855284 h 1163569"/>
                <a:gd name="connsiteX17" fmla="*/ 39843 w 1103919"/>
                <a:gd name="connsiteY17" fmla="*/ 640972 h 1163569"/>
                <a:gd name="connsiteX18" fmla="*/ 111280 w 1103919"/>
                <a:gd name="connsiteY18" fmla="*/ 524291 h 1163569"/>
                <a:gd name="connsiteX19" fmla="*/ 413700 w 1103919"/>
                <a:gd name="connsiteY19" fmla="*/ 655260 h 1163569"/>
                <a:gd name="connsiteX0" fmla="*/ 401794 w 1103919"/>
                <a:gd name="connsiteY0" fmla="*/ 671929 h 1163569"/>
                <a:gd name="connsiteX1" fmla="*/ 413699 w 1103919"/>
                <a:gd name="connsiteY1" fmla="*/ 152817 h 1163569"/>
                <a:gd name="connsiteX2" fmla="*/ 537524 w 1103919"/>
                <a:gd name="connsiteY2" fmla="*/ 140910 h 1163569"/>
                <a:gd name="connsiteX3" fmla="*/ 587530 w 1103919"/>
                <a:gd name="connsiteY3" fmla="*/ 593348 h 1163569"/>
                <a:gd name="connsiteX4" fmla="*/ 601818 w 1103919"/>
                <a:gd name="connsiteY4" fmla="*/ 95666 h 1163569"/>
                <a:gd name="connsiteX5" fmla="*/ 670874 w 1103919"/>
                <a:gd name="connsiteY5" fmla="*/ 416 h 1163569"/>
                <a:gd name="connsiteX6" fmla="*/ 737549 w 1103919"/>
                <a:gd name="connsiteY6" fmla="*/ 105191 h 1163569"/>
                <a:gd name="connsiteX7" fmla="*/ 749455 w 1103919"/>
                <a:gd name="connsiteY7" fmla="*/ 612398 h 1163569"/>
                <a:gd name="connsiteX8" fmla="*/ 801843 w 1103919"/>
                <a:gd name="connsiteY8" fmla="*/ 171866 h 1163569"/>
                <a:gd name="connsiteX9" fmla="*/ 913761 w 1103919"/>
                <a:gd name="connsiteY9" fmla="*/ 183772 h 1163569"/>
                <a:gd name="connsiteX10" fmla="*/ 889949 w 1103919"/>
                <a:gd name="connsiteY10" fmla="*/ 626685 h 1163569"/>
                <a:gd name="connsiteX11" fmla="*/ 999485 w 1103919"/>
                <a:gd name="connsiteY11" fmla="*/ 326648 h 1163569"/>
                <a:gd name="connsiteX12" fmla="*/ 1101880 w 1103919"/>
                <a:gd name="connsiteY12" fmla="*/ 324268 h 1163569"/>
                <a:gd name="connsiteX13" fmla="*/ 1044732 w 1103919"/>
                <a:gd name="connsiteY13" fmla="*/ 664785 h 1163569"/>
                <a:gd name="connsiteX14" fmla="*/ 932811 w 1103919"/>
                <a:gd name="connsiteY14" fmla="*/ 1107698 h 1163569"/>
                <a:gd name="connsiteX15" fmla="*/ 511330 w 1103919"/>
                <a:gd name="connsiteY15" fmla="*/ 1124366 h 1163569"/>
                <a:gd name="connsiteX16" fmla="*/ 339881 w 1103919"/>
                <a:gd name="connsiteY16" fmla="*/ 855284 h 1163569"/>
                <a:gd name="connsiteX17" fmla="*/ 39843 w 1103919"/>
                <a:gd name="connsiteY17" fmla="*/ 640972 h 1163569"/>
                <a:gd name="connsiteX18" fmla="*/ 111280 w 1103919"/>
                <a:gd name="connsiteY18" fmla="*/ 524291 h 1163569"/>
                <a:gd name="connsiteX19" fmla="*/ 401794 w 1103919"/>
                <a:gd name="connsiteY19" fmla="*/ 671929 h 1163569"/>
                <a:gd name="connsiteX0" fmla="*/ 401794 w 1103919"/>
                <a:gd name="connsiteY0" fmla="*/ 671929 h 1163569"/>
                <a:gd name="connsiteX1" fmla="*/ 413699 w 1103919"/>
                <a:gd name="connsiteY1" fmla="*/ 152817 h 1163569"/>
                <a:gd name="connsiteX2" fmla="*/ 537524 w 1103919"/>
                <a:gd name="connsiteY2" fmla="*/ 140910 h 1163569"/>
                <a:gd name="connsiteX3" fmla="*/ 587530 w 1103919"/>
                <a:gd name="connsiteY3" fmla="*/ 593348 h 1163569"/>
                <a:gd name="connsiteX4" fmla="*/ 601818 w 1103919"/>
                <a:gd name="connsiteY4" fmla="*/ 95666 h 1163569"/>
                <a:gd name="connsiteX5" fmla="*/ 670874 w 1103919"/>
                <a:gd name="connsiteY5" fmla="*/ 416 h 1163569"/>
                <a:gd name="connsiteX6" fmla="*/ 737549 w 1103919"/>
                <a:gd name="connsiteY6" fmla="*/ 105191 h 1163569"/>
                <a:gd name="connsiteX7" fmla="*/ 749455 w 1103919"/>
                <a:gd name="connsiteY7" fmla="*/ 612398 h 1163569"/>
                <a:gd name="connsiteX8" fmla="*/ 801843 w 1103919"/>
                <a:gd name="connsiteY8" fmla="*/ 171866 h 1163569"/>
                <a:gd name="connsiteX9" fmla="*/ 913761 w 1103919"/>
                <a:gd name="connsiteY9" fmla="*/ 183772 h 1163569"/>
                <a:gd name="connsiteX10" fmla="*/ 889949 w 1103919"/>
                <a:gd name="connsiteY10" fmla="*/ 626685 h 1163569"/>
                <a:gd name="connsiteX11" fmla="*/ 999485 w 1103919"/>
                <a:gd name="connsiteY11" fmla="*/ 326648 h 1163569"/>
                <a:gd name="connsiteX12" fmla="*/ 1101880 w 1103919"/>
                <a:gd name="connsiteY12" fmla="*/ 324268 h 1163569"/>
                <a:gd name="connsiteX13" fmla="*/ 1044732 w 1103919"/>
                <a:gd name="connsiteY13" fmla="*/ 664785 h 1163569"/>
                <a:gd name="connsiteX14" fmla="*/ 932811 w 1103919"/>
                <a:gd name="connsiteY14" fmla="*/ 1107698 h 1163569"/>
                <a:gd name="connsiteX15" fmla="*/ 511330 w 1103919"/>
                <a:gd name="connsiteY15" fmla="*/ 1124366 h 1163569"/>
                <a:gd name="connsiteX16" fmla="*/ 339881 w 1103919"/>
                <a:gd name="connsiteY16" fmla="*/ 855284 h 1163569"/>
                <a:gd name="connsiteX17" fmla="*/ 39843 w 1103919"/>
                <a:gd name="connsiteY17" fmla="*/ 640972 h 1163569"/>
                <a:gd name="connsiteX18" fmla="*/ 111280 w 1103919"/>
                <a:gd name="connsiteY18" fmla="*/ 524291 h 1163569"/>
                <a:gd name="connsiteX19" fmla="*/ 401794 w 1103919"/>
                <a:gd name="connsiteY19" fmla="*/ 671929 h 1163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03919" h="1163569">
                  <a:moveTo>
                    <a:pt x="401794" y="671929"/>
                  </a:moveTo>
                  <a:cubicBezTo>
                    <a:pt x="416082" y="459601"/>
                    <a:pt x="391077" y="241320"/>
                    <a:pt x="413699" y="152817"/>
                  </a:cubicBezTo>
                  <a:cubicBezTo>
                    <a:pt x="436321" y="64314"/>
                    <a:pt x="508552" y="67488"/>
                    <a:pt x="537524" y="140910"/>
                  </a:cubicBezTo>
                  <a:cubicBezTo>
                    <a:pt x="566496" y="214332"/>
                    <a:pt x="576814" y="600889"/>
                    <a:pt x="587530" y="593348"/>
                  </a:cubicBezTo>
                  <a:cubicBezTo>
                    <a:pt x="598246" y="585807"/>
                    <a:pt x="587927" y="194488"/>
                    <a:pt x="601818" y="95666"/>
                  </a:cubicBezTo>
                  <a:cubicBezTo>
                    <a:pt x="615709" y="-3156"/>
                    <a:pt x="648252" y="-1171"/>
                    <a:pt x="670874" y="416"/>
                  </a:cubicBezTo>
                  <a:cubicBezTo>
                    <a:pt x="693496" y="2003"/>
                    <a:pt x="724452" y="3194"/>
                    <a:pt x="737549" y="105191"/>
                  </a:cubicBezTo>
                  <a:cubicBezTo>
                    <a:pt x="750646" y="207188"/>
                    <a:pt x="738739" y="601286"/>
                    <a:pt x="749455" y="612398"/>
                  </a:cubicBezTo>
                  <a:cubicBezTo>
                    <a:pt x="760171" y="623510"/>
                    <a:pt x="774459" y="243304"/>
                    <a:pt x="801843" y="171866"/>
                  </a:cubicBezTo>
                  <a:cubicBezTo>
                    <a:pt x="829227" y="100428"/>
                    <a:pt x="899077" y="107969"/>
                    <a:pt x="913761" y="183772"/>
                  </a:cubicBezTo>
                  <a:cubicBezTo>
                    <a:pt x="928445" y="259575"/>
                    <a:pt x="875662" y="602872"/>
                    <a:pt x="889949" y="626685"/>
                  </a:cubicBezTo>
                  <a:cubicBezTo>
                    <a:pt x="904236" y="650498"/>
                    <a:pt x="964163" y="377051"/>
                    <a:pt x="999485" y="326648"/>
                  </a:cubicBezTo>
                  <a:cubicBezTo>
                    <a:pt x="1034807" y="276245"/>
                    <a:pt x="1089577" y="269499"/>
                    <a:pt x="1101880" y="324268"/>
                  </a:cubicBezTo>
                  <a:cubicBezTo>
                    <a:pt x="1114184" y="379037"/>
                    <a:pt x="1067751" y="547310"/>
                    <a:pt x="1044732" y="664785"/>
                  </a:cubicBezTo>
                  <a:cubicBezTo>
                    <a:pt x="1026475" y="808454"/>
                    <a:pt x="1018139" y="1018004"/>
                    <a:pt x="932811" y="1107698"/>
                  </a:cubicBezTo>
                  <a:cubicBezTo>
                    <a:pt x="855023" y="1192232"/>
                    <a:pt x="610152" y="1166435"/>
                    <a:pt x="511330" y="1124366"/>
                  </a:cubicBezTo>
                  <a:cubicBezTo>
                    <a:pt x="412508" y="1082297"/>
                    <a:pt x="375997" y="954503"/>
                    <a:pt x="339881" y="855284"/>
                  </a:cubicBezTo>
                  <a:cubicBezTo>
                    <a:pt x="253759" y="756065"/>
                    <a:pt x="90247" y="691771"/>
                    <a:pt x="39843" y="640972"/>
                  </a:cubicBezTo>
                  <a:cubicBezTo>
                    <a:pt x="-39136" y="573503"/>
                    <a:pt x="6902" y="514369"/>
                    <a:pt x="111280" y="524291"/>
                  </a:cubicBezTo>
                  <a:cubicBezTo>
                    <a:pt x="213277" y="522306"/>
                    <a:pt x="351788" y="658039"/>
                    <a:pt x="401794" y="671929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685" name="グループ化 2684"/>
          <p:cNvGrpSpPr/>
          <p:nvPr/>
        </p:nvGrpSpPr>
        <p:grpSpPr>
          <a:xfrm>
            <a:off x="4125313" y="4692971"/>
            <a:ext cx="1684186" cy="1599871"/>
            <a:chOff x="3441568" y="4960612"/>
            <a:chExt cx="1478905" cy="1404867"/>
          </a:xfrm>
        </p:grpSpPr>
        <p:grpSp>
          <p:nvGrpSpPr>
            <p:cNvPr id="2686" name="グループ化 2685"/>
            <p:cNvGrpSpPr/>
            <p:nvPr/>
          </p:nvGrpSpPr>
          <p:grpSpPr>
            <a:xfrm flipH="1">
              <a:off x="3441568" y="4960612"/>
              <a:ext cx="1214619" cy="1404867"/>
              <a:chOff x="4644437" y="4960612"/>
              <a:chExt cx="1214619" cy="1404867"/>
            </a:xfrm>
          </p:grpSpPr>
          <p:sp>
            <p:nvSpPr>
              <p:cNvPr id="2692" name="円/楕円 2691"/>
              <p:cNvSpPr/>
              <p:nvPr/>
            </p:nvSpPr>
            <p:spPr>
              <a:xfrm>
                <a:off x="5658720" y="6033707"/>
                <a:ext cx="200336" cy="20033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3" name="台形 2692"/>
              <p:cNvSpPr/>
              <p:nvPr/>
            </p:nvSpPr>
            <p:spPr>
              <a:xfrm rot="18900000">
                <a:off x="5446324" y="5719171"/>
                <a:ext cx="227181" cy="430872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4" name="台形 2693"/>
              <p:cNvSpPr/>
              <p:nvPr/>
            </p:nvSpPr>
            <p:spPr>
              <a:xfrm rot="7200000">
                <a:off x="4746282" y="5507208"/>
                <a:ext cx="227181" cy="430872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5" name="パイ 2694"/>
              <p:cNvSpPr/>
              <p:nvPr/>
            </p:nvSpPr>
            <p:spPr>
              <a:xfrm>
                <a:off x="4933864" y="5161898"/>
                <a:ext cx="601008" cy="601008"/>
              </a:xfrm>
              <a:prstGeom prst="pie">
                <a:avLst>
                  <a:gd name="adj1" fmla="val 10002097"/>
                  <a:gd name="adj2" fmla="val 8505380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6" name="台形 2695"/>
              <p:cNvSpPr/>
              <p:nvPr/>
            </p:nvSpPr>
            <p:spPr>
              <a:xfrm>
                <a:off x="4833696" y="5701934"/>
                <a:ext cx="801344" cy="663545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7" name="ひし形 2696"/>
              <p:cNvSpPr/>
              <p:nvPr/>
            </p:nvSpPr>
            <p:spPr>
              <a:xfrm>
                <a:off x="4933864" y="4960612"/>
                <a:ext cx="601008" cy="187624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8" name="正方形/長方形 2697"/>
              <p:cNvSpPr/>
              <p:nvPr/>
            </p:nvSpPr>
            <p:spPr>
              <a:xfrm>
                <a:off x="5084116" y="5099361"/>
                <a:ext cx="300504" cy="101733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9" name="二等辺三角形 2698"/>
              <p:cNvSpPr/>
              <p:nvPr/>
            </p:nvSpPr>
            <p:spPr>
              <a:xfrm>
                <a:off x="5485012" y="5069681"/>
                <a:ext cx="99944" cy="216642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0" name="円/楕円 2699"/>
              <p:cNvSpPr/>
              <p:nvPr/>
            </p:nvSpPr>
            <p:spPr>
              <a:xfrm>
                <a:off x="5184284" y="5791214"/>
                <a:ext cx="100168" cy="100168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1" name="円/楕円 2700"/>
              <p:cNvSpPr/>
              <p:nvPr/>
            </p:nvSpPr>
            <p:spPr>
              <a:xfrm>
                <a:off x="5184284" y="5934607"/>
                <a:ext cx="100168" cy="100168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2" name="角丸四角形 2701"/>
              <p:cNvSpPr/>
              <p:nvPr/>
            </p:nvSpPr>
            <p:spPr>
              <a:xfrm>
                <a:off x="5053285" y="5286323"/>
                <a:ext cx="50084" cy="11510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3" name="角丸四角形 2702"/>
              <p:cNvSpPr/>
              <p:nvPr/>
            </p:nvSpPr>
            <p:spPr>
              <a:xfrm>
                <a:off x="5197749" y="5286323"/>
                <a:ext cx="50084" cy="11510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87" name="グループ化 2686"/>
            <p:cNvGrpSpPr/>
            <p:nvPr/>
          </p:nvGrpSpPr>
          <p:grpSpPr>
            <a:xfrm rot="2700000">
              <a:off x="4564334" y="5296189"/>
              <a:ext cx="347350" cy="364929"/>
              <a:chOff x="6581091" y="3591159"/>
              <a:chExt cx="627486" cy="659242"/>
            </a:xfrm>
          </p:grpSpPr>
          <p:sp>
            <p:nvSpPr>
              <p:cNvPr id="2688" name="フリーフォーム 2687"/>
              <p:cNvSpPr/>
              <p:nvPr/>
            </p:nvSpPr>
            <p:spPr>
              <a:xfrm rot="900000">
                <a:off x="6581091" y="3591159"/>
                <a:ext cx="627486" cy="659242"/>
              </a:xfrm>
              <a:custGeom>
                <a:avLst/>
                <a:gdLst>
                  <a:gd name="connsiteX0" fmla="*/ 339948 w 921370"/>
                  <a:gd name="connsiteY0" fmla="*/ 562805 h 940630"/>
                  <a:gd name="connsiteX1" fmla="*/ 75629 w 921370"/>
                  <a:gd name="connsiteY1" fmla="*/ 496130 h 940630"/>
                  <a:gd name="connsiteX2" fmla="*/ 13717 w 921370"/>
                  <a:gd name="connsiteY2" fmla="*/ 598523 h 940630"/>
                  <a:gd name="connsiteX3" fmla="*/ 299467 w 921370"/>
                  <a:gd name="connsiteY3" fmla="*/ 734255 h 940630"/>
                  <a:gd name="connsiteX4" fmla="*/ 411386 w 921370"/>
                  <a:gd name="connsiteY4" fmla="*/ 881892 h 940630"/>
                  <a:gd name="connsiteX5" fmla="*/ 597123 w 921370"/>
                  <a:gd name="connsiteY5" fmla="*/ 936661 h 940630"/>
                  <a:gd name="connsiteX6" fmla="*/ 816198 w 921370"/>
                  <a:gd name="connsiteY6" fmla="*/ 908086 h 940630"/>
                  <a:gd name="connsiteX7" fmla="*/ 909067 w 921370"/>
                  <a:gd name="connsiteY7" fmla="*/ 684248 h 940630"/>
                  <a:gd name="connsiteX8" fmla="*/ 878111 w 921370"/>
                  <a:gd name="connsiteY8" fmla="*/ 529467 h 940630"/>
                  <a:gd name="connsiteX9" fmla="*/ 528067 w 921370"/>
                  <a:gd name="connsiteY9" fmla="*/ 469936 h 940630"/>
                  <a:gd name="connsiteX10" fmla="*/ 454248 w 921370"/>
                  <a:gd name="connsiteY10" fmla="*/ 41311 h 940630"/>
                  <a:gd name="connsiteX11" fmla="*/ 325661 w 921370"/>
                  <a:gd name="connsiteY11" fmla="*/ 77030 h 940630"/>
                  <a:gd name="connsiteX12" fmla="*/ 339948 w 921370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39355"/>
                  <a:gd name="connsiteX1" fmla="*/ 78417 w 924158"/>
                  <a:gd name="connsiteY1" fmla="*/ 496130 h 939355"/>
                  <a:gd name="connsiteX2" fmla="*/ 16505 w 924158"/>
                  <a:gd name="connsiteY2" fmla="*/ 598523 h 939355"/>
                  <a:gd name="connsiteX3" fmla="*/ 302255 w 924158"/>
                  <a:gd name="connsiteY3" fmla="*/ 734255 h 939355"/>
                  <a:gd name="connsiteX4" fmla="*/ 414174 w 924158"/>
                  <a:gd name="connsiteY4" fmla="*/ 915230 h 939355"/>
                  <a:gd name="connsiteX5" fmla="*/ 599911 w 924158"/>
                  <a:gd name="connsiteY5" fmla="*/ 936661 h 939355"/>
                  <a:gd name="connsiteX6" fmla="*/ 818986 w 924158"/>
                  <a:gd name="connsiteY6" fmla="*/ 908086 h 939355"/>
                  <a:gd name="connsiteX7" fmla="*/ 911855 w 924158"/>
                  <a:gd name="connsiteY7" fmla="*/ 684248 h 939355"/>
                  <a:gd name="connsiteX8" fmla="*/ 880899 w 924158"/>
                  <a:gd name="connsiteY8" fmla="*/ 529467 h 939355"/>
                  <a:gd name="connsiteX9" fmla="*/ 530855 w 924158"/>
                  <a:gd name="connsiteY9" fmla="*/ 469936 h 939355"/>
                  <a:gd name="connsiteX10" fmla="*/ 457036 w 924158"/>
                  <a:gd name="connsiteY10" fmla="*/ 41311 h 939355"/>
                  <a:gd name="connsiteX11" fmla="*/ 328449 w 924158"/>
                  <a:gd name="connsiteY11" fmla="*/ 77030 h 939355"/>
                  <a:gd name="connsiteX12" fmla="*/ 342736 w 924158"/>
                  <a:gd name="connsiteY12" fmla="*/ 562805 h 939355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86704"/>
                  <a:gd name="connsiteX1" fmla="*/ 78417 w 924158"/>
                  <a:gd name="connsiteY1" fmla="*/ 496130 h 986704"/>
                  <a:gd name="connsiteX2" fmla="*/ 16505 w 924158"/>
                  <a:gd name="connsiteY2" fmla="*/ 598523 h 986704"/>
                  <a:gd name="connsiteX3" fmla="*/ 302255 w 924158"/>
                  <a:gd name="connsiteY3" fmla="*/ 734255 h 986704"/>
                  <a:gd name="connsiteX4" fmla="*/ 414174 w 924158"/>
                  <a:gd name="connsiteY4" fmla="*/ 915230 h 986704"/>
                  <a:gd name="connsiteX5" fmla="*/ 597530 w 924158"/>
                  <a:gd name="connsiteY5" fmla="*/ 986667 h 986704"/>
                  <a:gd name="connsiteX6" fmla="*/ 818986 w 924158"/>
                  <a:gd name="connsiteY6" fmla="*/ 908086 h 986704"/>
                  <a:gd name="connsiteX7" fmla="*/ 911855 w 924158"/>
                  <a:gd name="connsiteY7" fmla="*/ 684248 h 986704"/>
                  <a:gd name="connsiteX8" fmla="*/ 880899 w 924158"/>
                  <a:gd name="connsiteY8" fmla="*/ 529467 h 986704"/>
                  <a:gd name="connsiteX9" fmla="*/ 530855 w 924158"/>
                  <a:gd name="connsiteY9" fmla="*/ 469936 h 986704"/>
                  <a:gd name="connsiteX10" fmla="*/ 457036 w 924158"/>
                  <a:gd name="connsiteY10" fmla="*/ 41311 h 986704"/>
                  <a:gd name="connsiteX11" fmla="*/ 328449 w 924158"/>
                  <a:gd name="connsiteY11" fmla="*/ 77030 h 986704"/>
                  <a:gd name="connsiteX12" fmla="*/ 342736 w 924158"/>
                  <a:gd name="connsiteY12" fmla="*/ 562805 h 986704"/>
                  <a:gd name="connsiteX0" fmla="*/ 342736 w 924158"/>
                  <a:gd name="connsiteY0" fmla="*/ 562805 h 987340"/>
                  <a:gd name="connsiteX1" fmla="*/ 78417 w 924158"/>
                  <a:gd name="connsiteY1" fmla="*/ 496130 h 987340"/>
                  <a:gd name="connsiteX2" fmla="*/ 16505 w 924158"/>
                  <a:gd name="connsiteY2" fmla="*/ 598523 h 987340"/>
                  <a:gd name="connsiteX3" fmla="*/ 302255 w 924158"/>
                  <a:gd name="connsiteY3" fmla="*/ 734255 h 987340"/>
                  <a:gd name="connsiteX4" fmla="*/ 414174 w 924158"/>
                  <a:gd name="connsiteY4" fmla="*/ 915230 h 987340"/>
                  <a:gd name="connsiteX5" fmla="*/ 597530 w 924158"/>
                  <a:gd name="connsiteY5" fmla="*/ 986667 h 987340"/>
                  <a:gd name="connsiteX6" fmla="*/ 818986 w 924158"/>
                  <a:gd name="connsiteY6" fmla="*/ 908086 h 987340"/>
                  <a:gd name="connsiteX7" fmla="*/ 911855 w 924158"/>
                  <a:gd name="connsiteY7" fmla="*/ 684248 h 987340"/>
                  <a:gd name="connsiteX8" fmla="*/ 880899 w 924158"/>
                  <a:gd name="connsiteY8" fmla="*/ 529467 h 987340"/>
                  <a:gd name="connsiteX9" fmla="*/ 530855 w 924158"/>
                  <a:gd name="connsiteY9" fmla="*/ 469936 h 987340"/>
                  <a:gd name="connsiteX10" fmla="*/ 457036 w 924158"/>
                  <a:gd name="connsiteY10" fmla="*/ 41311 h 987340"/>
                  <a:gd name="connsiteX11" fmla="*/ 328449 w 924158"/>
                  <a:gd name="connsiteY11" fmla="*/ 77030 h 987340"/>
                  <a:gd name="connsiteX12" fmla="*/ 342736 w 924158"/>
                  <a:gd name="connsiteY12" fmla="*/ 562805 h 987340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87672"/>
                  <a:gd name="connsiteX1" fmla="*/ 78417 w 924158"/>
                  <a:gd name="connsiteY1" fmla="*/ 496130 h 987672"/>
                  <a:gd name="connsiteX2" fmla="*/ 16505 w 924158"/>
                  <a:gd name="connsiteY2" fmla="*/ 598523 h 987672"/>
                  <a:gd name="connsiteX3" fmla="*/ 302255 w 924158"/>
                  <a:gd name="connsiteY3" fmla="*/ 734255 h 987672"/>
                  <a:gd name="connsiteX4" fmla="*/ 597530 w 924158"/>
                  <a:gd name="connsiteY4" fmla="*/ 986667 h 987672"/>
                  <a:gd name="connsiteX5" fmla="*/ 818986 w 924158"/>
                  <a:gd name="connsiteY5" fmla="*/ 908086 h 987672"/>
                  <a:gd name="connsiteX6" fmla="*/ 911855 w 924158"/>
                  <a:gd name="connsiteY6" fmla="*/ 684248 h 987672"/>
                  <a:gd name="connsiteX7" fmla="*/ 880899 w 924158"/>
                  <a:gd name="connsiteY7" fmla="*/ 529467 h 987672"/>
                  <a:gd name="connsiteX8" fmla="*/ 530855 w 924158"/>
                  <a:gd name="connsiteY8" fmla="*/ 469936 h 987672"/>
                  <a:gd name="connsiteX9" fmla="*/ 457036 w 924158"/>
                  <a:gd name="connsiteY9" fmla="*/ 41311 h 987672"/>
                  <a:gd name="connsiteX10" fmla="*/ 328449 w 924158"/>
                  <a:gd name="connsiteY10" fmla="*/ 77030 h 987672"/>
                  <a:gd name="connsiteX11" fmla="*/ 342736 w 924158"/>
                  <a:gd name="connsiteY11" fmla="*/ 562805 h 987672"/>
                  <a:gd name="connsiteX0" fmla="*/ 335071 w 921256"/>
                  <a:gd name="connsiteY0" fmla="*/ 549810 h 986584"/>
                  <a:gd name="connsiteX1" fmla="*/ 75515 w 921256"/>
                  <a:gd name="connsiteY1" fmla="*/ 495042 h 986584"/>
                  <a:gd name="connsiteX2" fmla="*/ 13603 w 921256"/>
                  <a:gd name="connsiteY2" fmla="*/ 597435 h 986584"/>
                  <a:gd name="connsiteX3" fmla="*/ 299353 w 921256"/>
                  <a:gd name="connsiteY3" fmla="*/ 733167 h 986584"/>
                  <a:gd name="connsiteX4" fmla="*/ 594628 w 921256"/>
                  <a:gd name="connsiteY4" fmla="*/ 985579 h 986584"/>
                  <a:gd name="connsiteX5" fmla="*/ 816084 w 921256"/>
                  <a:gd name="connsiteY5" fmla="*/ 906998 h 986584"/>
                  <a:gd name="connsiteX6" fmla="*/ 908953 w 921256"/>
                  <a:gd name="connsiteY6" fmla="*/ 683160 h 986584"/>
                  <a:gd name="connsiteX7" fmla="*/ 877997 w 921256"/>
                  <a:gd name="connsiteY7" fmla="*/ 528379 h 986584"/>
                  <a:gd name="connsiteX8" fmla="*/ 527953 w 921256"/>
                  <a:gd name="connsiteY8" fmla="*/ 468848 h 986584"/>
                  <a:gd name="connsiteX9" fmla="*/ 454134 w 921256"/>
                  <a:gd name="connsiteY9" fmla="*/ 40223 h 986584"/>
                  <a:gd name="connsiteX10" fmla="*/ 325547 w 921256"/>
                  <a:gd name="connsiteY10" fmla="*/ 75942 h 986584"/>
                  <a:gd name="connsiteX11" fmla="*/ 335071 w 921256"/>
                  <a:gd name="connsiteY11" fmla="*/ 549810 h 986584"/>
                  <a:gd name="connsiteX0" fmla="*/ 351907 w 938092"/>
                  <a:gd name="connsiteY0" fmla="*/ 549810 h 986584"/>
                  <a:gd name="connsiteX1" fmla="*/ 92351 w 938092"/>
                  <a:gd name="connsiteY1" fmla="*/ 495042 h 986584"/>
                  <a:gd name="connsiteX2" fmla="*/ 11389 w 938092"/>
                  <a:gd name="connsiteY2" fmla="*/ 604579 h 986584"/>
                  <a:gd name="connsiteX3" fmla="*/ 316189 w 938092"/>
                  <a:gd name="connsiteY3" fmla="*/ 733167 h 986584"/>
                  <a:gd name="connsiteX4" fmla="*/ 611464 w 938092"/>
                  <a:gd name="connsiteY4" fmla="*/ 985579 h 986584"/>
                  <a:gd name="connsiteX5" fmla="*/ 832920 w 938092"/>
                  <a:gd name="connsiteY5" fmla="*/ 906998 h 986584"/>
                  <a:gd name="connsiteX6" fmla="*/ 925789 w 938092"/>
                  <a:gd name="connsiteY6" fmla="*/ 683160 h 986584"/>
                  <a:gd name="connsiteX7" fmla="*/ 894833 w 938092"/>
                  <a:gd name="connsiteY7" fmla="*/ 528379 h 986584"/>
                  <a:gd name="connsiteX8" fmla="*/ 544789 w 938092"/>
                  <a:gd name="connsiteY8" fmla="*/ 468848 h 986584"/>
                  <a:gd name="connsiteX9" fmla="*/ 470970 w 938092"/>
                  <a:gd name="connsiteY9" fmla="*/ 40223 h 986584"/>
                  <a:gd name="connsiteX10" fmla="*/ 342383 w 938092"/>
                  <a:gd name="connsiteY10" fmla="*/ 75942 h 986584"/>
                  <a:gd name="connsiteX11" fmla="*/ 351907 w 938092"/>
                  <a:gd name="connsiteY11" fmla="*/ 549810 h 986584"/>
                  <a:gd name="connsiteX0" fmla="*/ 356128 w 942313"/>
                  <a:gd name="connsiteY0" fmla="*/ 549810 h 986584"/>
                  <a:gd name="connsiteX1" fmla="*/ 96572 w 942313"/>
                  <a:gd name="connsiteY1" fmla="*/ 495042 h 986584"/>
                  <a:gd name="connsiteX2" fmla="*/ 15610 w 942313"/>
                  <a:gd name="connsiteY2" fmla="*/ 604579 h 986584"/>
                  <a:gd name="connsiteX3" fmla="*/ 320410 w 942313"/>
                  <a:gd name="connsiteY3" fmla="*/ 733167 h 986584"/>
                  <a:gd name="connsiteX4" fmla="*/ 615685 w 942313"/>
                  <a:gd name="connsiteY4" fmla="*/ 985579 h 986584"/>
                  <a:gd name="connsiteX5" fmla="*/ 837141 w 942313"/>
                  <a:gd name="connsiteY5" fmla="*/ 906998 h 986584"/>
                  <a:gd name="connsiteX6" fmla="*/ 930010 w 942313"/>
                  <a:gd name="connsiteY6" fmla="*/ 683160 h 986584"/>
                  <a:gd name="connsiteX7" fmla="*/ 899054 w 942313"/>
                  <a:gd name="connsiteY7" fmla="*/ 528379 h 986584"/>
                  <a:gd name="connsiteX8" fmla="*/ 549010 w 942313"/>
                  <a:gd name="connsiteY8" fmla="*/ 468848 h 986584"/>
                  <a:gd name="connsiteX9" fmla="*/ 475191 w 942313"/>
                  <a:gd name="connsiteY9" fmla="*/ 40223 h 986584"/>
                  <a:gd name="connsiteX10" fmla="*/ 346604 w 942313"/>
                  <a:gd name="connsiteY10" fmla="*/ 75942 h 986584"/>
                  <a:gd name="connsiteX11" fmla="*/ 356128 w 942313"/>
                  <a:gd name="connsiteY11" fmla="*/ 549810 h 98658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50380 w 938946"/>
                  <a:gd name="connsiteY0" fmla="*/ 559815 h 987064"/>
                  <a:gd name="connsiteX1" fmla="*/ 88443 w 938946"/>
                  <a:gd name="connsiteY1" fmla="*/ 488378 h 987064"/>
                  <a:gd name="connsiteX2" fmla="*/ 12243 w 938946"/>
                  <a:gd name="connsiteY2" fmla="*/ 605059 h 987064"/>
                  <a:gd name="connsiteX3" fmla="*/ 317043 w 938946"/>
                  <a:gd name="connsiteY3" fmla="*/ 733647 h 987064"/>
                  <a:gd name="connsiteX4" fmla="*/ 612318 w 938946"/>
                  <a:gd name="connsiteY4" fmla="*/ 986059 h 987064"/>
                  <a:gd name="connsiteX5" fmla="*/ 833774 w 938946"/>
                  <a:gd name="connsiteY5" fmla="*/ 907478 h 987064"/>
                  <a:gd name="connsiteX6" fmla="*/ 926643 w 938946"/>
                  <a:gd name="connsiteY6" fmla="*/ 683640 h 987064"/>
                  <a:gd name="connsiteX7" fmla="*/ 895687 w 938946"/>
                  <a:gd name="connsiteY7" fmla="*/ 528859 h 987064"/>
                  <a:gd name="connsiteX8" fmla="*/ 545643 w 938946"/>
                  <a:gd name="connsiteY8" fmla="*/ 469328 h 987064"/>
                  <a:gd name="connsiteX9" fmla="*/ 471824 w 938946"/>
                  <a:gd name="connsiteY9" fmla="*/ 40703 h 987064"/>
                  <a:gd name="connsiteX10" fmla="*/ 343237 w 938946"/>
                  <a:gd name="connsiteY10" fmla="*/ 76422 h 987064"/>
                  <a:gd name="connsiteX11" fmla="*/ 350380 w 938946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30701"/>
                  <a:gd name="connsiteY0" fmla="*/ 559815 h 987064"/>
                  <a:gd name="connsiteX1" fmla="*/ 92196 w 930701"/>
                  <a:gd name="connsiteY1" fmla="*/ 488378 h 987064"/>
                  <a:gd name="connsiteX2" fmla="*/ 15996 w 930701"/>
                  <a:gd name="connsiteY2" fmla="*/ 605059 h 987064"/>
                  <a:gd name="connsiteX3" fmla="*/ 320796 w 930701"/>
                  <a:gd name="connsiteY3" fmla="*/ 733647 h 987064"/>
                  <a:gd name="connsiteX4" fmla="*/ 616071 w 930701"/>
                  <a:gd name="connsiteY4" fmla="*/ 986059 h 987064"/>
                  <a:gd name="connsiteX5" fmla="*/ 837527 w 930701"/>
                  <a:gd name="connsiteY5" fmla="*/ 907478 h 987064"/>
                  <a:gd name="connsiteX6" fmla="*/ 930396 w 930701"/>
                  <a:gd name="connsiteY6" fmla="*/ 683640 h 987064"/>
                  <a:gd name="connsiteX7" fmla="*/ 854196 w 930701"/>
                  <a:gd name="connsiteY7" fmla="*/ 524096 h 987064"/>
                  <a:gd name="connsiteX8" fmla="*/ 549396 w 930701"/>
                  <a:gd name="connsiteY8" fmla="*/ 469328 h 987064"/>
                  <a:gd name="connsiteX9" fmla="*/ 475577 w 930701"/>
                  <a:gd name="connsiteY9" fmla="*/ 40703 h 987064"/>
                  <a:gd name="connsiteX10" fmla="*/ 346990 w 930701"/>
                  <a:gd name="connsiteY10" fmla="*/ 76422 h 987064"/>
                  <a:gd name="connsiteX11" fmla="*/ 354133 w 930701"/>
                  <a:gd name="connsiteY11" fmla="*/ 559815 h 987064"/>
                  <a:gd name="connsiteX0" fmla="*/ 354133 w 930706"/>
                  <a:gd name="connsiteY0" fmla="*/ 559815 h 987064"/>
                  <a:gd name="connsiteX1" fmla="*/ 92196 w 930706"/>
                  <a:gd name="connsiteY1" fmla="*/ 488378 h 987064"/>
                  <a:gd name="connsiteX2" fmla="*/ 15996 w 930706"/>
                  <a:gd name="connsiteY2" fmla="*/ 605059 h 987064"/>
                  <a:gd name="connsiteX3" fmla="*/ 320796 w 930706"/>
                  <a:gd name="connsiteY3" fmla="*/ 733647 h 987064"/>
                  <a:gd name="connsiteX4" fmla="*/ 616071 w 930706"/>
                  <a:gd name="connsiteY4" fmla="*/ 986059 h 987064"/>
                  <a:gd name="connsiteX5" fmla="*/ 837527 w 930706"/>
                  <a:gd name="connsiteY5" fmla="*/ 907478 h 987064"/>
                  <a:gd name="connsiteX6" fmla="*/ 930396 w 930706"/>
                  <a:gd name="connsiteY6" fmla="*/ 683640 h 987064"/>
                  <a:gd name="connsiteX7" fmla="*/ 854196 w 930706"/>
                  <a:gd name="connsiteY7" fmla="*/ 524096 h 987064"/>
                  <a:gd name="connsiteX8" fmla="*/ 547015 w 930706"/>
                  <a:gd name="connsiteY8" fmla="*/ 490760 h 987064"/>
                  <a:gd name="connsiteX9" fmla="*/ 475577 w 930706"/>
                  <a:gd name="connsiteY9" fmla="*/ 40703 h 987064"/>
                  <a:gd name="connsiteX10" fmla="*/ 346990 w 930706"/>
                  <a:gd name="connsiteY10" fmla="*/ 76422 h 987064"/>
                  <a:gd name="connsiteX11" fmla="*/ 354133 w 930706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0585 h 977834"/>
                  <a:gd name="connsiteX1" fmla="*/ 92196 w 930732"/>
                  <a:gd name="connsiteY1" fmla="*/ 479148 h 977834"/>
                  <a:gd name="connsiteX2" fmla="*/ 15996 w 930732"/>
                  <a:gd name="connsiteY2" fmla="*/ 595829 h 977834"/>
                  <a:gd name="connsiteX3" fmla="*/ 320796 w 930732"/>
                  <a:gd name="connsiteY3" fmla="*/ 724417 h 977834"/>
                  <a:gd name="connsiteX4" fmla="*/ 616071 w 930732"/>
                  <a:gd name="connsiteY4" fmla="*/ 976829 h 977834"/>
                  <a:gd name="connsiteX5" fmla="*/ 837527 w 930732"/>
                  <a:gd name="connsiteY5" fmla="*/ 898248 h 977834"/>
                  <a:gd name="connsiteX6" fmla="*/ 930396 w 930732"/>
                  <a:gd name="connsiteY6" fmla="*/ 674410 h 977834"/>
                  <a:gd name="connsiteX7" fmla="*/ 854196 w 930732"/>
                  <a:gd name="connsiteY7" fmla="*/ 514866 h 977834"/>
                  <a:gd name="connsiteX8" fmla="*/ 537490 w 930732"/>
                  <a:gd name="connsiteY8" fmla="*/ 483911 h 977834"/>
                  <a:gd name="connsiteX9" fmla="*/ 475577 w 930732"/>
                  <a:gd name="connsiteY9" fmla="*/ 45761 h 977834"/>
                  <a:gd name="connsiteX10" fmla="*/ 346990 w 930732"/>
                  <a:gd name="connsiteY10" fmla="*/ 67192 h 977834"/>
                  <a:gd name="connsiteX11" fmla="*/ 354133 w 930732"/>
                  <a:gd name="connsiteY11" fmla="*/ 550585 h 97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732" h="977834">
                    <a:moveTo>
                      <a:pt x="354133" y="550585"/>
                    </a:moveTo>
                    <a:cubicBezTo>
                      <a:pt x="291030" y="541854"/>
                      <a:pt x="177127" y="466845"/>
                      <a:pt x="92196" y="479148"/>
                    </a:cubicBezTo>
                    <a:cubicBezTo>
                      <a:pt x="9646" y="491451"/>
                      <a:pt x="-22104" y="554951"/>
                      <a:pt x="15996" y="595829"/>
                    </a:cubicBezTo>
                    <a:cubicBezTo>
                      <a:pt x="54096" y="636707"/>
                      <a:pt x="223959" y="659726"/>
                      <a:pt x="320796" y="724417"/>
                    </a:cubicBezTo>
                    <a:cubicBezTo>
                      <a:pt x="358103" y="922458"/>
                      <a:pt x="506137" y="969288"/>
                      <a:pt x="616071" y="976829"/>
                    </a:cubicBezTo>
                    <a:cubicBezTo>
                      <a:pt x="726005" y="984370"/>
                      <a:pt x="785139" y="948651"/>
                      <a:pt x="837527" y="898248"/>
                    </a:cubicBezTo>
                    <a:cubicBezTo>
                      <a:pt x="889915" y="847845"/>
                      <a:pt x="927618" y="738307"/>
                      <a:pt x="930396" y="674410"/>
                    </a:cubicBezTo>
                    <a:cubicBezTo>
                      <a:pt x="933174" y="610513"/>
                      <a:pt x="919680" y="546616"/>
                      <a:pt x="854196" y="514866"/>
                    </a:cubicBezTo>
                    <a:cubicBezTo>
                      <a:pt x="788712" y="483116"/>
                      <a:pt x="643853" y="500976"/>
                      <a:pt x="537490" y="483911"/>
                    </a:cubicBezTo>
                    <a:cubicBezTo>
                      <a:pt x="523996" y="383502"/>
                      <a:pt x="509311" y="111245"/>
                      <a:pt x="475577" y="45761"/>
                    </a:cubicBezTo>
                    <a:cubicBezTo>
                      <a:pt x="441843" y="-19723"/>
                      <a:pt x="367231" y="-16945"/>
                      <a:pt x="346990" y="67192"/>
                    </a:cubicBezTo>
                    <a:cubicBezTo>
                      <a:pt x="326749" y="151329"/>
                      <a:pt x="357705" y="442635"/>
                      <a:pt x="354133" y="55058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89" name="円/楕円 295"/>
              <p:cNvSpPr/>
              <p:nvPr/>
            </p:nvSpPr>
            <p:spPr>
              <a:xfrm rot="1142663">
                <a:off x="6919002" y="3884208"/>
                <a:ext cx="93977" cy="221351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0" name="円/楕円 295"/>
              <p:cNvSpPr/>
              <p:nvPr/>
            </p:nvSpPr>
            <p:spPr>
              <a:xfrm rot="1142663">
                <a:off x="7008443" y="3911286"/>
                <a:ext cx="93977" cy="218289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1" name="円/楕円 295"/>
              <p:cNvSpPr/>
              <p:nvPr/>
            </p:nvSpPr>
            <p:spPr>
              <a:xfrm rot="1142663">
                <a:off x="7096837" y="3954263"/>
                <a:ext cx="93977" cy="199307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704" name="グループ化 2703"/>
          <p:cNvGrpSpPr/>
          <p:nvPr/>
        </p:nvGrpSpPr>
        <p:grpSpPr>
          <a:xfrm>
            <a:off x="6222164" y="2768930"/>
            <a:ext cx="1408603" cy="1599871"/>
            <a:chOff x="4312296" y="3100021"/>
            <a:chExt cx="1236912" cy="1404867"/>
          </a:xfrm>
        </p:grpSpPr>
        <p:grpSp>
          <p:nvGrpSpPr>
            <p:cNvPr id="2705" name="グループ化 2704"/>
            <p:cNvGrpSpPr/>
            <p:nvPr/>
          </p:nvGrpSpPr>
          <p:grpSpPr>
            <a:xfrm flipH="1">
              <a:off x="4312296" y="3100021"/>
              <a:ext cx="990604" cy="1404867"/>
              <a:chOff x="5772121" y="1931120"/>
              <a:chExt cx="1424235" cy="2019840"/>
            </a:xfrm>
          </p:grpSpPr>
          <p:sp>
            <p:nvSpPr>
              <p:cNvPr id="2711" name="台形 2710"/>
              <p:cNvSpPr/>
              <p:nvPr/>
            </p:nvSpPr>
            <p:spPr>
              <a:xfrm rot="7200000">
                <a:off x="5918549" y="2716985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2" name="パイ 2711"/>
              <p:cNvSpPr/>
              <p:nvPr/>
            </p:nvSpPr>
            <p:spPr>
              <a:xfrm>
                <a:off x="6188244" y="2220518"/>
                <a:ext cx="864096" cy="864096"/>
              </a:xfrm>
              <a:prstGeom prst="pie">
                <a:avLst>
                  <a:gd name="adj1" fmla="val 9986075"/>
                  <a:gd name="adj2" fmla="val 8925671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3" name="台形 2712"/>
              <p:cNvSpPr/>
              <p:nvPr/>
            </p:nvSpPr>
            <p:spPr>
              <a:xfrm>
                <a:off x="6044228" y="2996952"/>
                <a:ext cx="1152128" cy="954008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4" name="ひし形 2713"/>
              <p:cNvSpPr/>
              <p:nvPr/>
            </p:nvSpPr>
            <p:spPr>
              <a:xfrm>
                <a:off x="6188244" y="1931120"/>
                <a:ext cx="864096" cy="269756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5" name="正方形/長方形 2714"/>
              <p:cNvSpPr/>
              <p:nvPr/>
            </p:nvSpPr>
            <p:spPr>
              <a:xfrm>
                <a:off x="6404268" y="2130606"/>
                <a:ext cx="432048" cy="146266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6" name="二等辺三角形 2715"/>
              <p:cNvSpPr/>
              <p:nvPr/>
            </p:nvSpPr>
            <p:spPr>
              <a:xfrm>
                <a:off x="6980332" y="2093520"/>
                <a:ext cx="144016" cy="305889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7" name="円/楕円 2716"/>
              <p:cNvSpPr/>
              <p:nvPr/>
            </p:nvSpPr>
            <p:spPr>
              <a:xfrm rot="900000">
                <a:off x="6231167" y="3125314"/>
                <a:ext cx="89985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8" name="円/楕円 2717"/>
              <p:cNvSpPr/>
              <p:nvPr/>
            </p:nvSpPr>
            <p:spPr>
              <a:xfrm rot="900000">
                <a:off x="6169070" y="3331476"/>
                <a:ext cx="89985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9" name="角丸四角形 2718"/>
              <p:cNvSpPr/>
              <p:nvPr/>
            </p:nvSpPr>
            <p:spPr>
              <a:xfrm>
                <a:off x="6359942" y="2399409"/>
                <a:ext cx="72008" cy="1654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720" name="グループ化 2719"/>
              <p:cNvGrpSpPr/>
              <p:nvPr/>
            </p:nvGrpSpPr>
            <p:grpSpPr>
              <a:xfrm rot="2700000">
                <a:off x="6378808" y="3176199"/>
                <a:ext cx="593403" cy="740254"/>
                <a:chOff x="6679278" y="3092478"/>
                <a:chExt cx="593403" cy="740254"/>
              </a:xfrm>
            </p:grpSpPr>
            <p:sp>
              <p:nvSpPr>
                <p:cNvPr id="2721" name="円/楕円 2720"/>
                <p:cNvSpPr/>
                <p:nvPr/>
              </p:nvSpPr>
              <p:spPr>
                <a:xfrm>
                  <a:off x="6984649" y="3544700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2" name="台形 2721"/>
                <p:cNvSpPr/>
                <p:nvPr/>
              </p:nvSpPr>
              <p:spPr>
                <a:xfrm rot="18900000">
                  <a:off x="6679278" y="3092478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706" name="グループ化 2705"/>
            <p:cNvGrpSpPr/>
            <p:nvPr/>
          </p:nvGrpSpPr>
          <p:grpSpPr>
            <a:xfrm rot="2700000">
              <a:off x="5193069" y="3443633"/>
              <a:ext cx="347350" cy="364929"/>
              <a:chOff x="6581091" y="3591159"/>
              <a:chExt cx="627486" cy="659242"/>
            </a:xfrm>
          </p:grpSpPr>
          <p:sp>
            <p:nvSpPr>
              <p:cNvPr id="2707" name="フリーフォーム 2706"/>
              <p:cNvSpPr/>
              <p:nvPr/>
            </p:nvSpPr>
            <p:spPr>
              <a:xfrm rot="900000">
                <a:off x="6581091" y="3591159"/>
                <a:ext cx="627486" cy="659242"/>
              </a:xfrm>
              <a:custGeom>
                <a:avLst/>
                <a:gdLst>
                  <a:gd name="connsiteX0" fmla="*/ 339948 w 921370"/>
                  <a:gd name="connsiteY0" fmla="*/ 562805 h 940630"/>
                  <a:gd name="connsiteX1" fmla="*/ 75629 w 921370"/>
                  <a:gd name="connsiteY1" fmla="*/ 496130 h 940630"/>
                  <a:gd name="connsiteX2" fmla="*/ 13717 w 921370"/>
                  <a:gd name="connsiteY2" fmla="*/ 598523 h 940630"/>
                  <a:gd name="connsiteX3" fmla="*/ 299467 w 921370"/>
                  <a:gd name="connsiteY3" fmla="*/ 734255 h 940630"/>
                  <a:gd name="connsiteX4" fmla="*/ 411386 w 921370"/>
                  <a:gd name="connsiteY4" fmla="*/ 881892 h 940630"/>
                  <a:gd name="connsiteX5" fmla="*/ 597123 w 921370"/>
                  <a:gd name="connsiteY5" fmla="*/ 936661 h 940630"/>
                  <a:gd name="connsiteX6" fmla="*/ 816198 w 921370"/>
                  <a:gd name="connsiteY6" fmla="*/ 908086 h 940630"/>
                  <a:gd name="connsiteX7" fmla="*/ 909067 w 921370"/>
                  <a:gd name="connsiteY7" fmla="*/ 684248 h 940630"/>
                  <a:gd name="connsiteX8" fmla="*/ 878111 w 921370"/>
                  <a:gd name="connsiteY8" fmla="*/ 529467 h 940630"/>
                  <a:gd name="connsiteX9" fmla="*/ 528067 w 921370"/>
                  <a:gd name="connsiteY9" fmla="*/ 469936 h 940630"/>
                  <a:gd name="connsiteX10" fmla="*/ 454248 w 921370"/>
                  <a:gd name="connsiteY10" fmla="*/ 41311 h 940630"/>
                  <a:gd name="connsiteX11" fmla="*/ 325661 w 921370"/>
                  <a:gd name="connsiteY11" fmla="*/ 77030 h 940630"/>
                  <a:gd name="connsiteX12" fmla="*/ 339948 w 921370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39355"/>
                  <a:gd name="connsiteX1" fmla="*/ 78417 w 924158"/>
                  <a:gd name="connsiteY1" fmla="*/ 496130 h 939355"/>
                  <a:gd name="connsiteX2" fmla="*/ 16505 w 924158"/>
                  <a:gd name="connsiteY2" fmla="*/ 598523 h 939355"/>
                  <a:gd name="connsiteX3" fmla="*/ 302255 w 924158"/>
                  <a:gd name="connsiteY3" fmla="*/ 734255 h 939355"/>
                  <a:gd name="connsiteX4" fmla="*/ 414174 w 924158"/>
                  <a:gd name="connsiteY4" fmla="*/ 915230 h 939355"/>
                  <a:gd name="connsiteX5" fmla="*/ 599911 w 924158"/>
                  <a:gd name="connsiteY5" fmla="*/ 936661 h 939355"/>
                  <a:gd name="connsiteX6" fmla="*/ 818986 w 924158"/>
                  <a:gd name="connsiteY6" fmla="*/ 908086 h 939355"/>
                  <a:gd name="connsiteX7" fmla="*/ 911855 w 924158"/>
                  <a:gd name="connsiteY7" fmla="*/ 684248 h 939355"/>
                  <a:gd name="connsiteX8" fmla="*/ 880899 w 924158"/>
                  <a:gd name="connsiteY8" fmla="*/ 529467 h 939355"/>
                  <a:gd name="connsiteX9" fmla="*/ 530855 w 924158"/>
                  <a:gd name="connsiteY9" fmla="*/ 469936 h 939355"/>
                  <a:gd name="connsiteX10" fmla="*/ 457036 w 924158"/>
                  <a:gd name="connsiteY10" fmla="*/ 41311 h 939355"/>
                  <a:gd name="connsiteX11" fmla="*/ 328449 w 924158"/>
                  <a:gd name="connsiteY11" fmla="*/ 77030 h 939355"/>
                  <a:gd name="connsiteX12" fmla="*/ 342736 w 924158"/>
                  <a:gd name="connsiteY12" fmla="*/ 562805 h 939355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86704"/>
                  <a:gd name="connsiteX1" fmla="*/ 78417 w 924158"/>
                  <a:gd name="connsiteY1" fmla="*/ 496130 h 986704"/>
                  <a:gd name="connsiteX2" fmla="*/ 16505 w 924158"/>
                  <a:gd name="connsiteY2" fmla="*/ 598523 h 986704"/>
                  <a:gd name="connsiteX3" fmla="*/ 302255 w 924158"/>
                  <a:gd name="connsiteY3" fmla="*/ 734255 h 986704"/>
                  <a:gd name="connsiteX4" fmla="*/ 414174 w 924158"/>
                  <a:gd name="connsiteY4" fmla="*/ 915230 h 986704"/>
                  <a:gd name="connsiteX5" fmla="*/ 597530 w 924158"/>
                  <a:gd name="connsiteY5" fmla="*/ 986667 h 986704"/>
                  <a:gd name="connsiteX6" fmla="*/ 818986 w 924158"/>
                  <a:gd name="connsiteY6" fmla="*/ 908086 h 986704"/>
                  <a:gd name="connsiteX7" fmla="*/ 911855 w 924158"/>
                  <a:gd name="connsiteY7" fmla="*/ 684248 h 986704"/>
                  <a:gd name="connsiteX8" fmla="*/ 880899 w 924158"/>
                  <a:gd name="connsiteY8" fmla="*/ 529467 h 986704"/>
                  <a:gd name="connsiteX9" fmla="*/ 530855 w 924158"/>
                  <a:gd name="connsiteY9" fmla="*/ 469936 h 986704"/>
                  <a:gd name="connsiteX10" fmla="*/ 457036 w 924158"/>
                  <a:gd name="connsiteY10" fmla="*/ 41311 h 986704"/>
                  <a:gd name="connsiteX11" fmla="*/ 328449 w 924158"/>
                  <a:gd name="connsiteY11" fmla="*/ 77030 h 986704"/>
                  <a:gd name="connsiteX12" fmla="*/ 342736 w 924158"/>
                  <a:gd name="connsiteY12" fmla="*/ 562805 h 986704"/>
                  <a:gd name="connsiteX0" fmla="*/ 342736 w 924158"/>
                  <a:gd name="connsiteY0" fmla="*/ 562805 h 987340"/>
                  <a:gd name="connsiteX1" fmla="*/ 78417 w 924158"/>
                  <a:gd name="connsiteY1" fmla="*/ 496130 h 987340"/>
                  <a:gd name="connsiteX2" fmla="*/ 16505 w 924158"/>
                  <a:gd name="connsiteY2" fmla="*/ 598523 h 987340"/>
                  <a:gd name="connsiteX3" fmla="*/ 302255 w 924158"/>
                  <a:gd name="connsiteY3" fmla="*/ 734255 h 987340"/>
                  <a:gd name="connsiteX4" fmla="*/ 414174 w 924158"/>
                  <a:gd name="connsiteY4" fmla="*/ 915230 h 987340"/>
                  <a:gd name="connsiteX5" fmla="*/ 597530 w 924158"/>
                  <a:gd name="connsiteY5" fmla="*/ 986667 h 987340"/>
                  <a:gd name="connsiteX6" fmla="*/ 818986 w 924158"/>
                  <a:gd name="connsiteY6" fmla="*/ 908086 h 987340"/>
                  <a:gd name="connsiteX7" fmla="*/ 911855 w 924158"/>
                  <a:gd name="connsiteY7" fmla="*/ 684248 h 987340"/>
                  <a:gd name="connsiteX8" fmla="*/ 880899 w 924158"/>
                  <a:gd name="connsiteY8" fmla="*/ 529467 h 987340"/>
                  <a:gd name="connsiteX9" fmla="*/ 530855 w 924158"/>
                  <a:gd name="connsiteY9" fmla="*/ 469936 h 987340"/>
                  <a:gd name="connsiteX10" fmla="*/ 457036 w 924158"/>
                  <a:gd name="connsiteY10" fmla="*/ 41311 h 987340"/>
                  <a:gd name="connsiteX11" fmla="*/ 328449 w 924158"/>
                  <a:gd name="connsiteY11" fmla="*/ 77030 h 987340"/>
                  <a:gd name="connsiteX12" fmla="*/ 342736 w 924158"/>
                  <a:gd name="connsiteY12" fmla="*/ 562805 h 987340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87672"/>
                  <a:gd name="connsiteX1" fmla="*/ 78417 w 924158"/>
                  <a:gd name="connsiteY1" fmla="*/ 496130 h 987672"/>
                  <a:gd name="connsiteX2" fmla="*/ 16505 w 924158"/>
                  <a:gd name="connsiteY2" fmla="*/ 598523 h 987672"/>
                  <a:gd name="connsiteX3" fmla="*/ 302255 w 924158"/>
                  <a:gd name="connsiteY3" fmla="*/ 734255 h 987672"/>
                  <a:gd name="connsiteX4" fmla="*/ 597530 w 924158"/>
                  <a:gd name="connsiteY4" fmla="*/ 986667 h 987672"/>
                  <a:gd name="connsiteX5" fmla="*/ 818986 w 924158"/>
                  <a:gd name="connsiteY5" fmla="*/ 908086 h 987672"/>
                  <a:gd name="connsiteX6" fmla="*/ 911855 w 924158"/>
                  <a:gd name="connsiteY6" fmla="*/ 684248 h 987672"/>
                  <a:gd name="connsiteX7" fmla="*/ 880899 w 924158"/>
                  <a:gd name="connsiteY7" fmla="*/ 529467 h 987672"/>
                  <a:gd name="connsiteX8" fmla="*/ 530855 w 924158"/>
                  <a:gd name="connsiteY8" fmla="*/ 469936 h 987672"/>
                  <a:gd name="connsiteX9" fmla="*/ 457036 w 924158"/>
                  <a:gd name="connsiteY9" fmla="*/ 41311 h 987672"/>
                  <a:gd name="connsiteX10" fmla="*/ 328449 w 924158"/>
                  <a:gd name="connsiteY10" fmla="*/ 77030 h 987672"/>
                  <a:gd name="connsiteX11" fmla="*/ 342736 w 924158"/>
                  <a:gd name="connsiteY11" fmla="*/ 562805 h 987672"/>
                  <a:gd name="connsiteX0" fmla="*/ 335071 w 921256"/>
                  <a:gd name="connsiteY0" fmla="*/ 549810 h 986584"/>
                  <a:gd name="connsiteX1" fmla="*/ 75515 w 921256"/>
                  <a:gd name="connsiteY1" fmla="*/ 495042 h 986584"/>
                  <a:gd name="connsiteX2" fmla="*/ 13603 w 921256"/>
                  <a:gd name="connsiteY2" fmla="*/ 597435 h 986584"/>
                  <a:gd name="connsiteX3" fmla="*/ 299353 w 921256"/>
                  <a:gd name="connsiteY3" fmla="*/ 733167 h 986584"/>
                  <a:gd name="connsiteX4" fmla="*/ 594628 w 921256"/>
                  <a:gd name="connsiteY4" fmla="*/ 985579 h 986584"/>
                  <a:gd name="connsiteX5" fmla="*/ 816084 w 921256"/>
                  <a:gd name="connsiteY5" fmla="*/ 906998 h 986584"/>
                  <a:gd name="connsiteX6" fmla="*/ 908953 w 921256"/>
                  <a:gd name="connsiteY6" fmla="*/ 683160 h 986584"/>
                  <a:gd name="connsiteX7" fmla="*/ 877997 w 921256"/>
                  <a:gd name="connsiteY7" fmla="*/ 528379 h 986584"/>
                  <a:gd name="connsiteX8" fmla="*/ 527953 w 921256"/>
                  <a:gd name="connsiteY8" fmla="*/ 468848 h 986584"/>
                  <a:gd name="connsiteX9" fmla="*/ 454134 w 921256"/>
                  <a:gd name="connsiteY9" fmla="*/ 40223 h 986584"/>
                  <a:gd name="connsiteX10" fmla="*/ 325547 w 921256"/>
                  <a:gd name="connsiteY10" fmla="*/ 75942 h 986584"/>
                  <a:gd name="connsiteX11" fmla="*/ 335071 w 921256"/>
                  <a:gd name="connsiteY11" fmla="*/ 549810 h 986584"/>
                  <a:gd name="connsiteX0" fmla="*/ 351907 w 938092"/>
                  <a:gd name="connsiteY0" fmla="*/ 549810 h 986584"/>
                  <a:gd name="connsiteX1" fmla="*/ 92351 w 938092"/>
                  <a:gd name="connsiteY1" fmla="*/ 495042 h 986584"/>
                  <a:gd name="connsiteX2" fmla="*/ 11389 w 938092"/>
                  <a:gd name="connsiteY2" fmla="*/ 604579 h 986584"/>
                  <a:gd name="connsiteX3" fmla="*/ 316189 w 938092"/>
                  <a:gd name="connsiteY3" fmla="*/ 733167 h 986584"/>
                  <a:gd name="connsiteX4" fmla="*/ 611464 w 938092"/>
                  <a:gd name="connsiteY4" fmla="*/ 985579 h 986584"/>
                  <a:gd name="connsiteX5" fmla="*/ 832920 w 938092"/>
                  <a:gd name="connsiteY5" fmla="*/ 906998 h 986584"/>
                  <a:gd name="connsiteX6" fmla="*/ 925789 w 938092"/>
                  <a:gd name="connsiteY6" fmla="*/ 683160 h 986584"/>
                  <a:gd name="connsiteX7" fmla="*/ 894833 w 938092"/>
                  <a:gd name="connsiteY7" fmla="*/ 528379 h 986584"/>
                  <a:gd name="connsiteX8" fmla="*/ 544789 w 938092"/>
                  <a:gd name="connsiteY8" fmla="*/ 468848 h 986584"/>
                  <a:gd name="connsiteX9" fmla="*/ 470970 w 938092"/>
                  <a:gd name="connsiteY9" fmla="*/ 40223 h 986584"/>
                  <a:gd name="connsiteX10" fmla="*/ 342383 w 938092"/>
                  <a:gd name="connsiteY10" fmla="*/ 75942 h 986584"/>
                  <a:gd name="connsiteX11" fmla="*/ 351907 w 938092"/>
                  <a:gd name="connsiteY11" fmla="*/ 549810 h 986584"/>
                  <a:gd name="connsiteX0" fmla="*/ 356128 w 942313"/>
                  <a:gd name="connsiteY0" fmla="*/ 549810 h 986584"/>
                  <a:gd name="connsiteX1" fmla="*/ 96572 w 942313"/>
                  <a:gd name="connsiteY1" fmla="*/ 495042 h 986584"/>
                  <a:gd name="connsiteX2" fmla="*/ 15610 w 942313"/>
                  <a:gd name="connsiteY2" fmla="*/ 604579 h 986584"/>
                  <a:gd name="connsiteX3" fmla="*/ 320410 w 942313"/>
                  <a:gd name="connsiteY3" fmla="*/ 733167 h 986584"/>
                  <a:gd name="connsiteX4" fmla="*/ 615685 w 942313"/>
                  <a:gd name="connsiteY4" fmla="*/ 985579 h 986584"/>
                  <a:gd name="connsiteX5" fmla="*/ 837141 w 942313"/>
                  <a:gd name="connsiteY5" fmla="*/ 906998 h 986584"/>
                  <a:gd name="connsiteX6" fmla="*/ 930010 w 942313"/>
                  <a:gd name="connsiteY6" fmla="*/ 683160 h 986584"/>
                  <a:gd name="connsiteX7" fmla="*/ 899054 w 942313"/>
                  <a:gd name="connsiteY7" fmla="*/ 528379 h 986584"/>
                  <a:gd name="connsiteX8" fmla="*/ 549010 w 942313"/>
                  <a:gd name="connsiteY8" fmla="*/ 468848 h 986584"/>
                  <a:gd name="connsiteX9" fmla="*/ 475191 w 942313"/>
                  <a:gd name="connsiteY9" fmla="*/ 40223 h 986584"/>
                  <a:gd name="connsiteX10" fmla="*/ 346604 w 942313"/>
                  <a:gd name="connsiteY10" fmla="*/ 75942 h 986584"/>
                  <a:gd name="connsiteX11" fmla="*/ 356128 w 942313"/>
                  <a:gd name="connsiteY11" fmla="*/ 549810 h 98658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50380 w 938946"/>
                  <a:gd name="connsiteY0" fmla="*/ 559815 h 987064"/>
                  <a:gd name="connsiteX1" fmla="*/ 88443 w 938946"/>
                  <a:gd name="connsiteY1" fmla="*/ 488378 h 987064"/>
                  <a:gd name="connsiteX2" fmla="*/ 12243 w 938946"/>
                  <a:gd name="connsiteY2" fmla="*/ 605059 h 987064"/>
                  <a:gd name="connsiteX3" fmla="*/ 317043 w 938946"/>
                  <a:gd name="connsiteY3" fmla="*/ 733647 h 987064"/>
                  <a:gd name="connsiteX4" fmla="*/ 612318 w 938946"/>
                  <a:gd name="connsiteY4" fmla="*/ 986059 h 987064"/>
                  <a:gd name="connsiteX5" fmla="*/ 833774 w 938946"/>
                  <a:gd name="connsiteY5" fmla="*/ 907478 h 987064"/>
                  <a:gd name="connsiteX6" fmla="*/ 926643 w 938946"/>
                  <a:gd name="connsiteY6" fmla="*/ 683640 h 987064"/>
                  <a:gd name="connsiteX7" fmla="*/ 895687 w 938946"/>
                  <a:gd name="connsiteY7" fmla="*/ 528859 h 987064"/>
                  <a:gd name="connsiteX8" fmla="*/ 545643 w 938946"/>
                  <a:gd name="connsiteY8" fmla="*/ 469328 h 987064"/>
                  <a:gd name="connsiteX9" fmla="*/ 471824 w 938946"/>
                  <a:gd name="connsiteY9" fmla="*/ 40703 h 987064"/>
                  <a:gd name="connsiteX10" fmla="*/ 343237 w 938946"/>
                  <a:gd name="connsiteY10" fmla="*/ 76422 h 987064"/>
                  <a:gd name="connsiteX11" fmla="*/ 350380 w 938946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30701"/>
                  <a:gd name="connsiteY0" fmla="*/ 559815 h 987064"/>
                  <a:gd name="connsiteX1" fmla="*/ 92196 w 930701"/>
                  <a:gd name="connsiteY1" fmla="*/ 488378 h 987064"/>
                  <a:gd name="connsiteX2" fmla="*/ 15996 w 930701"/>
                  <a:gd name="connsiteY2" fmla="*/ 605059 h 987064"/>
                  <a:gd name="connsiteX3" fmla="*/ 320796 w 930701"/>
                  <a:gd name="connsiteY3" fmla="*/ 733647 h 987064"/>
                  <a:gd name="connsiteX4" fmla="*/ 616071 w 930701"/>
                  <a:gd name="connsiteY4" fmla="*/ 986059 h 987064"/>
                  <a:gd name="connsiteX5" fmla="*/ 837527 w 930701"/>
                  <a:gd name="connsiteY5" fmla="*/ 907478 h 987064"/>
                  <a:gd name="connsiteX6" fmla="*/ 930396 w 930701"/>
                  <a:gd name="connsiteY6" fmla="*/ 683640 h 987064"/>
                  <a:gd name="connsiteX7" fmla="*/ 854196 w 930701"/>
                  <a:gd name="connsiteY7" fmla="*/ 524096 h 987064"/>
                  <a:gd name="connsiteX8" fmla="*/ 549396 w 930701"/>
                  <a:gd name="connsiteY8" fmla="*/ 469328 h 987064"/>
                  <a:gd name="connsiteX9" fmla="*/ 475577 w 930701"/>
                  <a:gd name="connsiteY9" fmla="*/ 40703 h 987064"/>
                  <a:gd name="connsiteX10" fmla="*/ 346990 w 930701"/>
                  <a:gd name="connsiteY10" fmla="*/ 76422 h 987064"/>
                  <a:gd name="connsiteX11" fmla="*/ 354133 w 930701"/>
                  <a:gd name="connsiteY11" fmla="*/ 559815 h 987064"/>
                  <a:gd name="connsiteX0" fmla="*/ 354133 w 930706"/>
                  <a:gd name="connsiteY0" fmla="*/ 559815 h 987064"/>
                  <a:gd name="connsiteX1" fmla="*/ 92196 w 930706"/>
                  <a:gd name="connsiteY1" fmla="*/ 488378 h 987064"/>
                  <a:gd name="connsiteX2" fmla="*/ 15996 w 930706"/>
                  <a:gd name="connsiteY2" fmla="*/ 605059 h 987064"/>
                  <a:gd name="connsiteX3" fmla="*/ 320796 w 930706"/>
                  <a:gd name="connsiteY3" fmla="*/ 733647 h 987064"/>
                  <a:gd name="connsiteX4" fmla="*/ 616071 w 930706"/>
                  <a:gd name="connsiteY4" fmla="*/ 986059 h 987064"/>
                  <a:gd name="connsiteX5" fmla="*/ 837527 w 930706"/>
                  <a:gd name="connsiteY5" fmla="*/ 907478 h 987064"/>
                  <a:gd name="connsiteX6" fmla="*/ 930396 w 930706"/>
                  <a:gd name="connsiteY6" fmla="*/ 683640 h 987064"/>
                  <a:gd name="connsiteX7" fmla="*/ 854196 w 930706"/>
                  <a:gd name="connsiteY7" fmla="*/ 524096 h 987064"/>
                  <a:gd name="connsiteX8" fmla="*/ 547015 w 930706"/>
                  <a:gd name="connsiteY8" fmla="*/ 490760 h 987064"/>
                  <a:gd name="connsiteX9" fmla="*/ 475577 w 930706"/>
                  <a:gd name="connsiteY9" fmla="*/ 40703 h 987064"/>
                  <a:gd name="connsiteX10" fmla="*/ 346990 w 930706"/>
                  <a:gd name="connsiteY10" fmla="*/ 76422 h 987064"/>
                  <a:gd name="connsiteX11" fmla="*/ 354133 w 930706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0585 h 977834"/>
                  <a:gd name="connsiteX1" fmla="*/ 92196 w 930732"/>
                  <a:gd name="connsiteY1" fmla="*/ 479148 h 977834"/>
                  <a:gd name="connsiteX2" fmla="*/ 15996 w 930732"/>
                  <a:gd name="connsiteY2" fmla="*/ 595829 h 977834"/>
                  <a:gd name="connsiteX3" fmla="*/ 320796 w 930732"/>
                  <a:gd name="connsiteY3" fmla="*/ 724417 h 977834"/>
                  <a:gd name="connsiteX4" fmla="*/ 616071 w 930732"/>
                  <a:gd name="connsiteY4" fmla="*/ 976829 h 977834"/>
                  <a:gd name="connsiteX5" fmla="*/ 837527 w 930732"/>
                  <a:gd name="connsiteY5" fmla="*/ 898248 h 977834"/>
                  <a:gd name="connsiteX6" fmla="*/ 930396 w 930732"/>
                  <a:gd name="connsiteY6" fmla="*/ 674410 h 977834"/>
                  <a:gd name="connsiteX7" fmla="*/ 854196 w 930732"/>
                  <a:gd name="connsiteY7" fmla="*/ 514866 h 977834"/>
                  <a:gd name="connsiteX8" fmla="*/ 537490 w 930732"/>
                  <a:gd name="connsiteY8" fmla="*/ 483911 h 977834"/>
                  <a:gd name="connsiteX9" fmla="*/ 475577 w 930732"/>
                  <a:gd name="connsiteY9" fmla="*/ 45761 h 977834"/>
                  <a:gd name="connsiteX10" fmla="*/ 346990 w 930732"/>
                  <a:gd name="connsiteY10" fmla="*/ 67192 h 977834"/>
                  <a:gd name="connsiteX11" fmla="*/ 354133 w 930732"/>
                  <a:gd name="connsiteY11" fmla="*/ 550585 h 97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732" h="977834">
                    <a:moveTo>
                      <a:pt x="354133" y="550585"/>
                    </a:moveTo>
                    <a:cubicBezTo>
                      <a:pt x="291030" y="541854"/>
                      <a:pt x="177127" y="466845"/>
                      <a:pt x="92196" y="479148"/>
                    </a:cubicBezTo>
                    <a:cubicBezTo>
                      <a:pt x="9646" y="491451"/>
                      <a:pt x="-22104" y="554951"/>
                      <a:pt x="15996" y="595829"/>
                    </a:cubicBezTo>
                    <a:cubicBezTo>
                      <a:pt x="54096" y="636707"/>
                      <a:pt x="223959" y="659726"/>
                      <a:pt x="320796" y="724417"/>
                    </a:cubicBezTo>
                    <a:cubicBezTo>
                      <a:pt x="358103" y="922458"/>
                      <a:pt x="506137" y="969288"/>
                      <a:pt x="616071" y="976829"/>
                    </a:cubicBezTo>
                    <a:cubicBezTo>
                      <a:pt x="726005" y="984370"/>
                      <a:pt x="785139" y="948651"/>
                      <a:pt x="837527" y="898248"/>
                    </a:cubicBezTo>
                    <a:cubicBezTo>
                      <a:pt x="889915" y="847845"/>
                      <a:pt x="927618" y="738307"/>
                      <a:pt x="930396" y="674410"/>
                    </a:cubicBezTo>
                    <a:cubicBezTo>
                      <a:pt x="933174" y="610513"/>
                      <a:pt x="919680" y="546616"/>
                      <a:pt x="854196" y="514866"/>
                    </a:cubicBezTo>
                    <a:cubicBezTo>
                      <a:pt x="788712" y="483116"/>
                      <a:pt x="643853" y="500976"/>
                      <a:pt x="537490" y="483911"/>
                    </a:cubicBezTo>
                    <a:cubicBezTo>
                      <a:pt x="523996" y="383502"/>
                      <a:pt x="509311" y="111245"/>
                      <a:pt x="475577" y="45761"/>
                    </a:cubicBezTo>
                    <a:cubicBezTo>
                      <a:pt x="441843" y="-19723"/>
                      <a:pt x="367231" y="-16945"/>
                      <a:pt x="346990" y="67192"/>
                    </a:cubicBezTo>
                    <a:cubicBezTo>
                      <a:pt x="326749" y="151329"/>
                      <a:pt x="357705" y="442635"/>
                      <a:pt x="354133" y="55058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8" name="円/楕円 295"/>
              <p:cNvSpPr/>
              <p:nvPr/>
            </p:nvSpPr>
            <p:spPr>
              <a:xfrm rot="1142663">
                <a:off x="6919002" y="3884208"/>
                <a:ext cx="93977" cy="221351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9" name="円/楕円 295"/>
              <p:cNvSpPr/>
              <p:nvPr/>
            </p:nvSpPr>
            <p:spPr>
              <a:xfrm rot="1142663">
                <a:off x="7008443" y="3911286"/>
                <a:ext cx="93977" cy="218289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0" name="円/楕円 295"/>
              <p:cNvSpPr/>
              <p:nvPr/>
            </p:nvSpPr>
            <p:spPr>
              <a:xfrm rot="1142663">
                <a:off x="7096837" y="3954263"/>
                <a:ext cx="93977" cy="199307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723" name="グループ化 2722"/>
          <p:cNvGrpSpPr/>
          <p:nvPr/>
        </p:nvGrpSpPr>
        <p:grpSpPr>
          <a:xfrm>
            <a:off x="4146468" y="2792557"/>
            <a:ext cx="1390549" cy="1599871"/>
            <a:chOff x="3033243" y="3100021"/>
            <a:chExt cx="1221059" cy="1404867"/>
          </a:xfrm>
        </p:grpSpPr>
        <p:grpSp>
          <p:nvGrpSpPr>
            <p:cNvPr id="2724" name="グループ化 2723"/>
            <p:cNvGrpSpPr/>
            <p:nvPr/>
          </p:nvGrpSpPr>
          <p:grpSpPr>
            <a:xfrm>
              <a:off x="3263698" y="3100021"/>
              <a:ext cx="990604" cy="1404867"/>
              <a:chOff x="5772121" y="1931120"/>
              <a:chExt cx="1424235" cy="2019840"/>
            </a:xfrm>
          </p:grpSpPr>
          <p:sp>
            <p:nvSpPr>
              <p:cNvPr id="2730" name="台形 2729"/>
              <p:cNvSpPr/>
              <p:nvPr/>
            </p:nvSpPr>
            <p:spPr>
              <a:xfrm rot="7200000">
                <a:off x="5918549" y="2716985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1" name="パイ 2730"/>
              <p:cNvSpPr/>
              <p:nvPr/>
            </p:nvSpPr>
            <p:spPr>
              <a:xfrm>
                <a:off x="6188244" y="2220518"/>
                <a:ext cx="864096" cy="864096"/>
              </a:xfrm>
              <a:prstGeom prst="pie">
                <a:avLst>
                  <a:gd name="adj1" fmla="val 9986075"/>
                  <a:gd name="adj2" fmla="val 8925671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2" name="台形 2731"/>
              <p:cNvSpPr/>
              <p:nvPr/>
            </p:nvSpPr>
            <p:spPr>
              <a:xfrm>
                <a:off x="6044228" y="2996952"/>
                <a:ext cx="1152128" cy="954008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3" name="ひし形 2732"/>
              <p:cNvSpPr/>
              <p:nvPr/>
            </p:nvSpPr>
            <p:spPr>
              <a:xfrm>
                <a:off x="6188244" y="1931120"/>
                <a:ext cx="864096" cy="269756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4" name="正方形/長方形 2733"/>
              <p:cNvSpPr/>
              <p:nvPr/>
            </p:nvSpPr>
            <p:spPr>
              <a:xfrm>
                <a:off x="6404268" y="2130606"/>
                <a:ext cx="432048" cy="146266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5" name="二等辺三角形 2734"/>
              <p:cNvSpPr/>
              <p:nvPr/>
            </p:nvSpPr>
            <p:spPr>
              <a:xfrm>
                <a:off x="6980332" y="2093520"/>
                <a:ext cx="134005" cy="305889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6" name="円/楕円 2735"/>
              <p:cNvSpPr/>
              <p:nvPr/>
            </p:nvSpPr>
            <p:spPr>
              <a:xfrm rot="900000">
                <a:off x="6231167" y="3125314"/>
                <a:ext cx="89985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7" name="円/楕円 2736"/>
              <p:cNvSpPr/>
              <p:nvPr/>
            </p:nvSpPr>
            <p:spPr>
              <a:xfrm rot="900000">
                <a:off x="6169070" y="3331476"/>
                <a:ext cx="89985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8" name="角丸四角形 2737"/>
              <p:cNvSpPr/>
              <p:nvPr/>
            </p:nvSpPr>
            <p:spPr>
              <a:xfrm>
                <a:off x="6359942" y="2399409"/>
                <a:ext cx="72008" cy="1654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739" name="グループ化 2738"/>
              <p:cNvGrpSpPr/>
              <p:nvPr/>
            </p:nvGrpSpPr>
            <p:grpSpPr>
              <a:xfrm rot="2700000">
                <a:off x="6378808" y="3176199"/>
                <a:ext cx="593403" cy="740254"/>
                <a:chOff x="6679278" y="3092478"/>
                <a:chExt cx="593403" cy="740254"/>
              </a:xfrm>
            </p:grpSpPr>
            <p:sp>
              <p:nvSpPr>
                <p:cNvPr id="2740" name="円/楕円 2739"/>
                <p:cNvSpPr/>
                <p:nvPr/>
              </p:nvSpPr>
              <p:spPr>
                <a:xfrm>
                  <a:off x="6984649" y="3544700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41" name="台形 2740"/>
                <p:cNvSpPr/>
                <p:nvPr/>
              </p:nvSpPr>
              <p:spPr>
                <a:xfrm rot="18900000">
                  <a:off x="6679278" y="3092478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725" name="グループ化 2724"/>
            <p:cNvGrpSpPr/>
            <p:nvPr/>
          </p:nvGrpSpPr>
          <p:grpSpPr>
            <a:xfrm rot="18900000" flipH="1">
              <a:off x="3033243" y="3443633"/>
              <a:ext cx="347350" cy="364929"/>
              <a:chOff x="6581091" y="3591159"/>
              <a:chExt cx="627486" cy="659242"/>
            </a:xfrm>
          </p:grpSpPr>
          <p:sp>
            <p:nvSpPr>
              <p:cNvPr id="2726" name="フリーフォーム 2725"/>
              <p:cNvSpPr/>
              <p:nvPr/>
            </p:nvSpPr>
            <p:spPr>
              <a:xfrm rot="900000">
                <a:off x="6581091" y="3591159"/>
                <a:ext cx="627486" cy="659242"/>
              </a:xfrm>
              <a:custGeom>
                <a:avLst/>
                <a:gdLst>
                  <a:gd name="connsiteX0" fmla="*/ 339948 w 921370"/>
                  <a:gd name="connsiteY0" fmla="*/ 562805 h 940630"/>
                  <a:gd name="connsiteX1" fmla="*/ 75629 w 921370"/>
                  <a:gd name="connsiteY1" fmla="*/ 496130 h 940630"/>
                  <a:gd name="connsiteX2" fmla="*/ 13717 w 921370"/>
                  <a:gd name="connsiteY2" fmla="*/ 598523 h 940630"/>
                  <a:gd name="connsiteX3" fmla="*/ 299467 w 921370"/>
                  <a:gd name="connsiteY3" fmla="*/ 734255 h 940630"/>
                  <a:gd name="connsiteX4" fmla="*/ 411386 w 921370"/>
                  <a:gd name="connsiteY4" fmla="*/ 881892 h 940630"/>
                  <a:gd name="connsiteX5" fmla="*/ 597123 w 921370"/>
                  <a:gd name="connsiteY5" fmla="*/ 936661 h 940630"/>
                  <a:gd name="connsiteX6" fmla="*/ 816198 w 921370"/>
                  <a:gd name="connsiteY6" fmla="*/ 908086 h 940630"/>
                  <a:gd name="connsiteX7" fmla="*/ 909067 w 921370"/>
                  <a:gd name="connsiteY7" fmla="*/ 684248 h 940630"/>
                  <a:gd name="connsiteX8" fmla="*/ 878111 w 921370"/>
                  <a:gd name="connsiteY8" fmla="*/ 529467 h 940630"/>
                  <a:gd name="connsiteX9" fmla="*/ 528067 w 921370"/>
                  <a:gd name="connsiteY9" fmla="*/ 469936 h 940630"/>
                  <a:gd name="connsiteX10" fmla="*/ 454248 w 921370"/>
                  <a:gd name="connsiteY10" fmla="*/ 41311 h 940630"/>
                  <a:gd name="connsiteX11" fmla="*/ 325661 w 921370"/>
                  <a:gd name="connsiteY11" fmla="*/ 77030 h 940630"/>
                  <a:gd name="connsiteX12" fmla="*/ 339948 w 921370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39355"/>
                  <a:gd name="connsiteX1" fmla="*/ 78417 w 924158"/>
                  <a:gd name="connsiteY1" fmla="*/ 496130 h 939355"/>
                  <a:gd name="connsiteX2" fmla="*/ 16505 w 924158"/>
                  <a:gd name="connsiteY2" fmla="*/ 598523 h 939355"/>
                  <a:gd name="connsiteX3" fmla="*/ 302255 w 924158"/>
                  <a:gd name="connsiteY3" fmla="*/ 734255 h 939355"/>
                  <a:gd name="connsiteX4" fmla="*/ 414174 w 924158"/>
                  <a:gd name="connsiteY4" fmla="*/ 915230 h 939355"/>
                  <a:gd name="connsiteX5" fmla="*/ 599911 w 924158"/>
                  <a:gd name="connsiteY5" fmla="*/ 936661 h 939355"/>
                  <a:gd name="connsiteX6" fmla="*/ 818986 w 924158"/>
                  <a:gd name="connsiteY6" fmla="*/ 908086 h 939355"/>
                  <a:gd name="connsiteX7" fmla="*/ 911855 w 924158"/>
                  <a:gd name="connsiteY7" fmla="*/ 684248 h 939355"/>
                  <a:gd name="connsiteX8" fmla="*/ 880899 w 924158"/>
                  <a:gd name="connsiteY8" fmla="*/ 529467 h 939355"/>
                  <a:gd name="connsiteX9" fmla="*/ 530855 w 924158"/>
                  <a:gd name="connsiteY9" fmla="*/ 469936 h 939355"/>
                  <a:gd name="connsiteX10" fmla="*/ 457036 w 924158"/>
                  <a:gd name="connsiteY10" fmla="*/ 41311 h 939355"/>
                  <a:gd name="connsiteX11" fmla="*/ 328449 w 924158"/>
                  <a:gd name="connsiteY11" fmla="*/ 77030 h 939355"/>
                  <a:gd name="connsiteX12" fmla="*/ 342736 w 924158"/>
                  <a:gd name="connsiteY12" fmla="*/ 562805 h 939355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86704"/>
                  <a:gd name="connsiteX1" fmla="*/ 78417 w 924158"/>
                  <a:gd name="connsiteY1" fmla="*/ 496130 h 986704"/>
                  <a:gd name="connsiteX2" fmla="*/ 16505 w 924158"/>
                  <a:gd name="connsiteY2" fmla="*/ 598523 h 986704"/>
                  <a:gd name="connsiteX3" fmla="*/ 302255 w 924158"/>
                  <a:gd name="connsiteY3" fmla="*/ 734255 h 986704"/>
                  <a:gd name="connsiteX4" fmla="*/ 414174 w 924158"/>
                  <a:gd name="connsiteY4" fmla="*/ 915230 h 986704"/>
                  <a:gd name="connsiteX5" fmla="*/ 597530 w 924158"/>
                  <a:gd name="connsiteY5" fmla="*/ 986667 h 986704"/>
                  <a:gd name="connsiteX6" fmla="*/ 818986 w 924158"/>
                  <a:gd name="connsiteY6" fmla="*/ 908086 h 986704"/>
                  <a:gd name="connsiteX7" fmla="*/ 911855 w 924158"/>
                  <a:gd name="connsiteY7" fmla="*/ 684248 h 986704"/>
                  <a:gd name="connsiteX8" fmla="*/ 880899 w 924158"/>
                  <a:gd name="connsiteY8" fmla="*/ 529467 h 986704"/>
                  <a:gd name="connsiteX9" fmla="*/ 530855 w 924158"/>
                  <a:gd name="connsiteY9" fmla="*/ 469936 h 986704"/>
                  <a:gd name="connsiteX10" fmla="*/ 457036 w 924158"/>
                  <a:gd name="connsiteY10" fmla="*/ 41311 h 986704"/>
                  <a:gd name="connsiteX11" fmla="*/ 328449 w 924158"/>
                  <a:gd name="connsiteY11" fmla="*/ 77030 h 986704"/>
                  <a:gd name="connsiteX12" fmla="*/ 342736 w 924158"/>
                  <a:gd name="connsiteY12" fmla="*/ 562805 h 986704"/>
                  <a:gd name="connsiteX0" fmla="*/ 342736 w 924158"/>
                  <a:gd name="connsiteY0" fmla="*/ 562805 h 987340"/>
                  <a:gd name="connsiteX1" fmla="*/ 78417 w 924158"/>
                  <a:gd name="connsiteY1" fmla="*/ 496130 h 987340"/>
                  <a:gd name="connsiteX2" fmla="*/ 16505 w 924158"/>
                  <a:gd name="connsiteY2" fmla="*/ 598523 h 987340"/>
                  <a:gd name="connsiteX3" fmla="*/ 302255 w 924158"/>
                  <a:gd name="connsiteY3" fmla="*/ 734255 h 987340"/>
                  <a:gd name="connsiteX4" fmla="*/ 414174 w 924158"/>
                  <a:gd name="connsiteY4" fmla="*/ 915230 h 987340"/>
                  <a:gd name="connsiteX5" fmla="*/ 597530 w 924158"/>
                  <a:gd name="connsiteY5" fmla="*/ 986667 h 987340"/>
                  <a:gd name="connsiteX6" fmla="*/ 818986 w 924158"/>
                  <a:gd name="connsiteY6" fmla="*/ 908086 h 987340"/>
                  <a:gd name="connsiteX7" fmla="*/ 911855 w 924158"/>
                  <a:gd name="connsiteY7" fmla="*/ 684248 h 987340"/>
                  <a:gd name="connsiteX8" fmla="*/ 880899 w 924158"/>
                  <a:gd name="connsiteY8" fmla="*/ 529467 h 987340"/>
                  <a:gd name="connsiteX9" fmla="*/ 530855 w 924158"/>
                  <a:gd name="connsiteY9" fmla="*/ 469936 h 987340"/>
                  <a:gd name="connsiteX10" fmla="*/ 457036 w 924158"/>
                  <a:gd name="connsiteY10" fmla="*/ 41311 h 987340"/>
                  <a:gd name="connsiteX11" fmla="*/ 328449 w 924158"/>
                  <a:gd name="connsiteY11" fmla="*/ 77030 h 987340"/>
                  <a:gd name="connsiteX12" fmla="*/ 342736 w 924158"/>
                  <a:gd name="connsiteY12" fmla="*/ 562805 h 987340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87672"/>
                  <a:gd name="connsiteX1" fmla="*/ 78417 w 924158"/>
                  <a:gd name="connsiteY1" fmla="*/ 496130 h 987672"/>
                  <a:gd name="connsiteX2" fmla="*/ 16505 w 924158"/>
                  <a:gd name="connsiteY2" fmla="*/ 598523 h 987672"/>
                  <a:gd name="connsiteX3" fmla="*/ 302255 w 924158"/>
                  <a:gd name="connsiteY3" fmla="*/ 734255 h 987672"/>
                  <a:gd name="connsiteX4" fmla="*/ 597530 w 924158"/>
                  <a:gd name="connsiteY4" fmla="*/ 986667 h 987672"/>
                  <a:gd name="connsiteX5" fmla="*/ 818986 w 924158"/>
                  <a:gd name="connsiteY5" fmla="*/ 908086 h 987672"/>
                  <a:gd name="connsiteX6" fmla="*/ 911855 w 924158"/>
                  <a:gd name="connsiteY6" fmla="*/ 684248 h 987672"/>
                  <a:gd name="connsiteX7" fmla="*/ 880899 w 924158"/>
                  <a:gd name="connsiteY7" fmla="*/ 529467 h 987672"/>
                  <a:gd name="connsiteX8" fmla="*/ 530855 w 924158"/>
                  <a:gd name="connsiteY8" fmla="*/ 469936 h 987672"/>
                  <a:gd name="connsiteX9" fmla="*/ 457036 w 924158"/>
                  <a:gd name="connsiteY9" fmla="*/ 41311 h 987672"/>
                  <a:gd name="connsiteX10" fmla="*/ 328449 w 924158"/>
                  <a:gd name="connsiteY10" fmla="*/ 77030 h 987672"/>
                  <a:gd name="connsiteX11" fmla="*/ 342736 w 924158"/>
                  <a:gd name="connsiteY11" fmla="*/ 562805 h 987672"/>
                  <a:gd name="connsiteX0" fmla="*/ 335071 w 921256"/>
                  <a:gd name="connsiteY0" fmla="*/ 549810 h 986584"/>
                  <a:gd name="connsiteX1" fmla="*/ 75515 w 921256"/>
                  <a:gd name="connsiteY1" fmla="*/ 495042 h 986584"/>
                  <a:gd name="connsiteX2" fmla="*/ 13603 w 921256"/>
                  <a:gd name="connsiteY2" fmla="*/ 597435 h 986584"/>
                  <a:gd name="connsiteX3" fmla="*/ 299353 w 921256"/>
                  <a:gd name="connsiteY3" fmla="*/ 733167 h 986584"/>
                  <a:gd name="connsiteX4" fmla="*/ 594628 w 921256"/>
                  <a:gd name="connsiteY4" fmla="*/ 985579 h 986584"/>
                  <a:gd name="connsiteX5" fmla="*/ 816084 w 921256"/>
                  <a:gd name="connsiteY5" fmla="*/ 906998 h 986584"/>
                  <a:gd name="connsiteX6" fmla="*/ 908953 w 921256"/>
                  <a:gd name="connsiteY6" fmla="*/ 683160 h 986584"/>
                  <a:gd name="connsiteX7" fmla="*/ 877997 w 921256"/>
                  <a:gd name="connsiteY7" fmla="*/ 528379 h 986584"/>
                  <a:gd name="connsiteX8" fmla="*/ 527953 w 921256"/>
                  <a:gd name="connsiteY8" fmla="*/ 468848 h 986584"/>
                  <a:gd name="connsiteX9" fmla="*/ 454134 w 921256"/>
                  <a:gd name="connsiteY9" fmla="*/ 40223 h 986584"/>
                  <a:gd name="connsiteX10" fmla="*/ 325547 w 921256"/>
                  <a:gd name="connsiteY10" fmla="*/ 75942 h 986584"/>
                  <a:gd name="connsiteX11" fmla="*/ 335071 w 921256"/>
                  <a:gd name="connsiteY11" fmla="*/ 549810 h 986584"/>
                  <a:gd name="connsiteX0" fmla="*/ 351907 w 938092"/>
                  <a:gd name="connsiteY0" fmla="*/ 549810 h 986584"/>
                  <a:gd name="connsiteX1" fmla="*/ 92351 w 938092"/>
                  <a:gd name="connsiteY1" fmla="*/ 495042 h 986584"/>
                  <a:gd name="connsiteX2" fmla="*/ 11389 w 938092"/>
                  <a:gd name="connsiteY2" fmla="*/ 604579 h 986584"/>
                  <a:gd name="connsiteX3" fmla="*/ 316189 w 938092"/>
                  <a:gd name="connsiteY3" fmla="*/ 733167 h 986584"/>
                  <a:gd name="connsiteX4" fmla="*/ 611464 w 938092"/>
                  <a:gd name="connsiteY4" fmla="*/ 985579 h 986584"/>
                  <a:gd name="connsiteX5" fmla="*/ 832920 w 938092"/>
                  <a:gd name="connsiteY5" fmla="*/ 906998 h 986584"/>
                  <a:gd name="connsiteX6" fmla="*/ 925789 w 938092"/>
                  <a:gd name="connsiteY6" fmla="*/ 683160 h 986584"/>
                  <a:gd name="connsiteX7" fmla="*/ 894833 w 938092"/>
                  <a:gd name="connsiteY7" fmla="*/ 528379 h 986584"/>
                  <a:gd name="connsiteX8" fmla="*/ 544789 w 938092"/>
                  <a:gd name="connsiteY8" fmla="*/ 468848 h 986584"/>
                  <a:gd name="connsiteX9" fmla="*/ 470970 w 938092"/>
                  <a:gd name="connsiteY9" fmla="*/ 40223 h 986584"/>
                  <a:gd name="connsiteX10" fmla="*/ 342383 w 938092"/>
                  <a:gd name="connsiteY10" fmla="*/ 75942 h 986584"/>
                  <a:gd name="connsiteX11" fmla="*/ 351907 w 938092"/>
                  <a:gd name="connsiteY11" fmla="*/ 549810 h 986584"/>
                  <a:gd name="connsiteX0" fmla="*/ 356128 w 942313"/>
                  <a:gd name="connsiteY0" fmla="*/ 549810 h 986584"/>
                  <a:gd name="connsiteX1" fmla="*/ 96572 w 942313"/>
                  <a:gd name="connsiteY1" fmla="*/ 495042 h 986584"/>
                  <a:gd name="connsiteX2" fmla="*/ 15610 w 942313"/>
                  <a:gd name="connsiteY2" fmla="*/ 604579 h 986584"/>
                  <a:gd name="connsiteX3" fmla="*/ 320410 w 942313"/>
                  <a:gd name="connsiteY3" fmla="*/ 733167 h 986584"/>
                  <a:gd name="connsiteX4" fmla="*/ 615685 w 942313"/>
                  <a:gd name="connsiteY4" fmla="*/ 985579 h 986584"/>
                  <a:gd name="connsiteX5" fmla="*/ 837141 w 942313"/>
                  <a:gd name="connsiteY5" fmla="*/ 906998 h 986584"/>
                  <a:gd name="connsiteX6" fmla="*/ 930010 w 942313"/>
                  <a:gd name="connsiteY6" fmla="*/ 683160 h 986584"/>
                  <a:gd name="connsiteX7" fmla="*/ 899054 w 942313"/>
                  <a:gd name="connsiteY7" fmla="*/ 528379 h 986584"/>
                  <a:gd name="connsiteX8" fmla="*/ 549010 w 942313"/>
                  <a:gd name="connsiteY8" fmla="*/ 468848 h 986584"/>
                  <a:gd name="connsiteX9" fmla="*/ 475191 w 942313"/>
                  <a:gd name="connsiteY9" fmla="*/ 40223 h 986584"/>
                  <a:gd name="connsiteX10" fmla="*/ 346604 w 942313"/>
                  <a:gd name="connsiteY10" fmla="*/ 75942 h 986584"/>
                  <a:gd name="connsiteX11" fmla="*/ 356128 w 942313"/>
                  <a:gd name="connsiteY11" fmla="*/ 549810 h 98658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50380 w 938946"/>
                  <a:gd name="connsiteY0" fmla="*/ 559815 h 987064"/>
                  <a:gd name="connsiteX1" fmla="*/ 88443 w 938946"/>
                  <a:gd name="connsiteY1" fmla="*/ 488378 h 987064"/>
                  <a:gd name="connsiteX2" fmla="*/ 12243 w 938946"/>
                  <a:gd name="connsiteY2" fmla="*/ 605059 h 987064"/>
                  <a:gd name="connsiteX3" fmla="*/ 317043 w 938946"/>
                  <a:gd name="connsiteY3" fmla="*/ 733647 h 987064"/>
                  <a:gd name="connsiteX4" fmla="*/ 612318 w 938946"/>
                  <a:gd name="connsiteY4" fmla="*/ 986059 h 987064"/>
                  <a:gd name="connsiteX5" fmla="*/ 833774 w 938946"/>
                  <a:gd name="connsiteY5" fmla="*/ 907478 h 987064"/>
                  <a:gd name="connsiteX6" fmla="*/ 926643 w 938946"/>
                  <a:gd name="connsiteY6" fmla="*/ 683640 h 987064"/>
                  <a:gd name="connsiteX7" fmla="*/ 895687 w 938946"/>
                  <a:gd name="connsiteY7" fmla="*/ 528859 h 987064"/>
                  <a:gd name="connsiteX8" fmla="*/ 545643 w 938946"/>
                  <a:gd name="connsiteY8" fmla="*/ 469328 h 987064"/>
                  <a:gd name="connsiteX9" fmla="*/ 471824 w 938946"/>
                  <a:gd name="connsiteY9" fmla="*/ 40703 h 987064"/>
                  <a:gd name="connsiteX10" fmla="*/ 343237 w 938946"/>
                  <a:gd name="connsiteY10" fmla="*/ 76422 h 987064"/>
                  <a:gd name="connsiteX11" fmla="*/ 350380 w 938946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30701"/>
                  <a:gd name="connsiteY0" fmla="*/ 559815 h 987064"/>
                  <a:gd name="connsiteX1" fmla="*/ 92196 w 930701"/>
                  <a:gd name="connsiteY1" fmla="*/ 488378 h 987064"/>
                  <a:gd name="connsiteX2" fmla="*/ 15996 w 930701"/>
                  <a:gd name="connsiteY2" fmla="*/ 605059 h 987064"/>
                  <a:gd name="connsiteX3" fmla="*/ 320796 w 930701"/>
                  <a:gd name="connsiteY3" fmla="*/ 733647 h 987064"/>
                  <a:gd name="connsiteX4" fmla="*/ 616071 w 930701"/>
                  <a:gd name="connsiteY4" fmla="*/ 986059 h 987064"/>
                  <a:gd name="connsiteX5" fmla="*/ 837527 w 930701"/>
                  <a:gd name="connsiteY5" fmla="*/ 907478 h 987064"/>
                  <a:gd name="connsiteX6" fmla="*/ 930396 w 930701"/>
                  <a:gd name="connsiteY6" fmla="*/ 683640 h 987064"/>
                  <a:gd name="connsiteX7" fmla="*/ 854196 w 930701"/>
                  <a:gd name="connsiteY7" fmla="*/ 524096 h 987064"/>
                  <a:gd name="connsiteX8" fmla="*/ 549396 w 930701"/>
                  <a:gd name="connsiteY8" fmla="*/ 469328 h 987064"/>
                  <a:gd name="connsiteX9" fmla="*/ 475577 w 930701"/>
                  <a:gd name="connsiteY9" fmla="*/ 40703 h 987064"/>
                  <a:gd name="connsiteX10" fmla="*/ 346990 w 930701"/>
                  <a:gd name="connsiteY10" fmla="*/ 76422 h 987064"/>
                  <a:gd name="connsiteX11" fmla="*/ 354133 w 930701"/>
                  <a:gd name="connsiteY11" fmla="*/ 559815 h 987064"/>
                  <a:gd name="connsiteX0" fmla="*/ 354133 w 930706"/>
                  <a:gd name="connsiteY0" fmla="*/ 559815 h 987064"/>
                  <a:gd name="connsiteX1" fmla="*/ 92196 w 930706"/>
                  <a:gd name="connsiteY1" fmla="*/ 488378 h 987064"/>
                  <a:gd name="connsiteX2" fmla="*/ 15996 w 930706"/>
                  <a:gd name="connsiteY2" fmla="*/ 605059 h 987064"/>
                  <a:gd name="connsiteX3" fmla="*/ 320796 w 930706"/>
                  <a:gd name="connsiteY3" fmla="*/ 733647 h 987064"/>
                  <a:gd name="connsiteX4" fmla="*/ 616071 w 930706"/>
                  <a:gd name="connsiteY4" fmla="*/ 986059 h 987064"/>
                  <a:gd name="connsiteX5" fmla="*/ 837527 w 930706"/>
                  <a:gd name="connsiteY5" fmla="*/ 907478 h 987064"/>
                  <a:gd name="connsiteX6" fmla="*/ 930396 w 930706"/>
                  <a:gd name="connsiteY6" fmla="*/ 683640 h 987064"/>
                  <a:gd name="connsiteX7" fmla="*/ 854196 w 930706"/>
                  <a:gd name="connsiteY7" fmla="*/ 524096 h 987064"/>
                  <a:gd name="connsiteX8" fmla="*/ 547015 w 930706"/>
                  <a:gd name="connsiteY8" fmla="*/ 490760 h 987064"/>
                  <a:gd name="connsiteX9" fmla="*/ 475577 w 930706"/>
                  <a:gd name="connsiteY9" fmla="*/ 40703 h 987064"/>
                  <a:gd name="connsiteX10" fmla="*/ 346990 w 930706"/>
                  <a:gd name="connsiteY10" fmla="*/ 76422 h 987064"/>
                  <a:gd name="connsiteX11" fmla="*/ 354133 w 930706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0585 h 977834"/>
                  <a:gd name="connsiteX1" fmla="*/ 92196 w 930732"/>
                  <a:gd name="connsiteY1" fmla="*/ 479148 h 977834"/>
                  <a:gd name="connsiteX2" fmla="*/ 15996 w 930732"/>
                  <a:gd name="connsiteY2" fmla="*/ 595829 h 977834"/>
                  <a:gd name="connsiteX3" fmla="*/ 320796 w 930732"/>
                  <a:gd name="connsiteY3" fmla="*/ 724417 h 977834"/>
                  <a:gd name="connsiteX4" fmla="*/ 616071 w 930732"/>
                  <a:gd name="connsiteY4" fmla="*/ 976829 h 977834"/>
                  <a:gd name="connsiteX5" fmla="*/ 837527 w 930732"/>
                  <a:gd name="connsiteY5" fmla="*/ 898248 h 977834"/>
                  <a:gd name="connsiteX6" fmla="*/ 930396 w 930732"/>
                  <a:gd name="connsiteY6" fmla="*/ 674410 h 977834"/>
                  <a:gd name="connsiteX7" fmla="*/ 854196 w 930732"/>
                  <a:gd name="connsiteY7" fmla="*/ 514866 h 977834"/>
                  <a:gd name="connsiteX8" fmla="*/ 537490 w 930732"/>
                  <a:gd name="connsiteY8" fmla="*/ 483911 h 977834"/>
                  <a:gd name="connsiteX9" fmla="*/ 475577 w 930732"/>
                  <a:gd name="connsiteY9" fmla="*/ 45761 h 977834"/>
                  <a:gd name="connsiteX10" fmla="*/ 346990 w 930732"/>
                  <a:gd name="connsiteY10" fmla="*/ 67192 h 977834"/>
                  <a:gd name="connsiteX11" fmla="*/ 354133 w 930732"/>
                  <a:gd name="connsiteY11" fmla="*/ 550585 h 97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732" h="977834">
                    <a:moveTo>
                      <a:pt x="354133" y="550585"/>
                    </a:moveTo>
                    <a:cubicBezTo>
                      <a:pt x="291030" y="541854"/>
                      <a:pt x="177127" y="466845"/>
                      <a:pt x="92196" y="479148"/>
                    </a:cubicBezTo>
                    <a:cubicBezTo>
                      <a:pt x="9646" y="491451"/>
                      <a:pt x="-22104" y="554951"/>
                      <a:pt x="15996" y="595829"/>
                    </a:cubicBezTo>
                    <a:cubicBezTo>
                      <a:pt x="54096" y="636707"/>
                      <a:pt x="223959" y="659726"/>
                      <a:pt x="320796" y="724417"/>
                    </a:cubicBezTo>
                    <a:cubicBezTo>
                      <a:pt x="358103" y="922458"/>
                      <a:pt x="506137" y="969288"/>
                      <a:pt x="616071" y="976829"/>
                    </a:cubicBezTo>
                    <a:cubicBezTo>
                      <a:pt x="726005" y="984370"/>
                      <a:pt x="785139" y="948651"/>
                      <a:pt x="837527" y="898248"/>
                    </a:cubicBezTo>
                    <a:cubicBezTo>
                      <a:pt x="889915" y="847845"/>
                      <a:pt x="927618" y="738307"/>
                      <a:pt x="930396" y="674410"/>
                    </a:cubicBezTo>
                    <a:cubicBezTo>
                      <a:pt x="933174" y="610513"/>
                      <a:pt x="919680" y="546616"/>
                      <a:pt x="854196" y="514866"/>
                    </a:cubicBezTo>
                    <a:cubicBezTo>
                      <a:pt x="788712" y="483116"/>
                      <a:pt x="643853" y="500976"/>
                      <a:pt x="537490" y="483911"/>
                    </a:cubicBezTo>
                    <a:cubicBezTo>
                      <a:pt x="523996" y="383502"/>
                      <a:pt x="509311" y="111245"/>
                      <a:pt x="475577" y="45761"/>
                    </a:cubicBezTo>
                    <a:cubicBezTo>
                      <a:pt x="441843" y="-19723"/>
                      <a:pt x="367231" y="-16945"/>
                      <a:pt x="346990" y="67192"/>
                    </a:cubicBezTo>
                    <a:cubicBezTo>
                      <a:pt x="326749" y="151329"/>
                      <a:pt x="357705" y="442635"/>
                      <a:pt x="354133" y="55058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27" name="円/楕円 295"/>
              <p:cNvSpPr/>
              <p:nvPr/>
            </p:nvSpPr>
            <p:spPr>
              <a:xfrm rot="1142663">
                <a:off x="6919002" y="3884208"/>
                <a:ext cx="93977" cy="221351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28" name="円/楕円 295"/>
              <p:cNvSpPr/>
              <p:nvPr/>
            </p:nvSpPr>
            <p:spPr>
              <a:xfrm rot="1142663">
                <a:off x="7008443" y="3911286"/>
                <a:ext cx="93977" cy="218289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29" name="円/楕円 295"/>
              <p:cNvSpPr/>
              <p:nvPr/>
            </p:nvSpPr>
            <p:spPr>
              <a:xfrm rot="1142663">
                <a:off x="7096837" y="3954263"/>
                <a:ext cx="93977" cy="199307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742" name="グループ化 2741"/>
          <p:cNvGrpSpPr/>
          <p:nvPr/>
        </p:nvGrpSpPr>
        <p:grpSpPr>
          <a:xfrm>
            <a:off x="5982152" y="4695669"/>
            <a:ext cx="1648615" cy="1599871"/>
            <a:chOff x="5509442" y="5079158"/>
            <a:chExt cx="1447670" cy="1404867"/>
          </a:xfrm>
        </p:grpSpPr>
        <p:grpSp>
          <p:nvGrpSpPr>
            <p:cNvPr id="2743" name="グループ化 2742"/>
            <p:cNvGrpSpPr/>
            <p:nvPr/>
          </p:nvGrpSpPr>
          <p:grpSpPr>
            <a:xfrm>
              <a:off x="5742493" y="5079158"/>
              <a:ext cx="1214619" cy="1404867"/>
              <a:chOff x="4644437" y="4960612"/>
              <a:chExt cx="1214619" cy="1404867"/>
            </a:xfrm>
          </p:grpSpPr>
          <p:sp>
            <p:nvSpPr>
              <p:cNvPr id="2749" name="円/楕円 2748"/>
              <p:cNvSpPr/>
              <p:nvPr/>
            </p:nvSpPr>
            <p:spPr>
              <a:xfrm>
                <a:off x="5658720" y="6033707"/>
                <a:ext cx="200336" cy="20033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0" name="台形 2749"/>
              <p:cNvSpPr/>
              <p:nvPr/>
            </p:nvSpPr>
            <p:spPr>
              <a:xfrm rot="18900000">
                <a:off x="5446324" y="5719171"/>
                <a:ext cx="227181" cy="430872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1" name="台形 2750"/>
              <p:cNvSpPr/>
              <p:nvPr/>
            </p:nvSpPr>
            <p:spPr>
              <a:xfrm rot="7200000">
                <a:off x="4746282" y="5507208"/>
                <a:ext cx="227181" cy="430872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2" name="パイ 2751"/>
              <p:cNvSpPr/>
              <p:nvPr/>
            </p:nvSpPr>
            <p:spPr>
              <a:xfrm>
                <a:off x="4933864" y="5161898"/>
                <a:ext cx="601008" cy="601008"/>
              </a:xfrm>
              <a:prstGeom prst="pie">
                <a:avLst>
                  <a:gd name="adj1" fmla="val 10002097"/>
                  <a:gd name="adj2" fmla="val 8505380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3" name="台形 2752"/>
              <p:cNvSpPr/>
              <p:nvPr/>
            </p:nvSpPr>
            <p:spPr>
              <a:xfrm>
                <a:off x="4833696" y="5701934"/>
                <a:ext cx="801344" cy="663545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4" name="ひし形 2753"/>
              <p:cNvSpPr/>
              <p:nvPr/>
            </p:nvSpPr>
            <p:spPr>
              <a:xfrm>
                <a:off x="4933864" y="4960612"/>
                <a:ext cx="601008" cy="187624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5" name="正方形/長方形 2754"/>
              <p:cNvSpPr/>
              <p:nvPr/>
            </p:nvSpPr>
            <p:spPr>
              <a:xfrm>
                <a:off x="5084116" y="5099361"/>
                <a:ext cx="300504" cy="101733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6" name="二等辺三角形 2755"/>
              <p:cNvSpPr/>
              <p:nvPr/>
            </p:nvSpPr>
            <p:spPr>
              <a:xfrm>
                <a:off x="5484788" y="5064919"/>
                <a:ext cx="84820" cy="221404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7" name="円/楕円 2756"/>
              <p:cNvSpPr/>
              <p:nvPr/>
            </p:nvSpPr>
            <p:spPr>
              <a:xfrm>
                <a:off x="5184284" y="5791214"/>
                <a:ext cx="100168" cy="100168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8" name="円/楕円 2757"/>
              <p:cNvSpPr/>
              <p:nvPr/>
            </p:nvSpPr>
            <p:spPr>
              <a:xfrm>
                <a:off x="5184284" y="5934607"/>
                <a:ext cx="100168" cy="100168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9" name="角丸四角形 2758"/>
              <p:cNvSpPr/>
              <p:nvPr/>
            </p:nvSpPr>
            <p:spPr>
              <a:xfrm>
                <a:off x="5053285" y="5286323"/>
                <a:ext cx="50084" cy="11510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60" name="角丸四角形 2759"/>
              <p:cNvSpPr/>
              <p:nvPr/>
            </p:nvSpPr>
            <p:spPr>
              <a:xfrm>
                <a:off x="5197749" y="5286323"/>
                <a:ext cx="50084" cy="11510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44" name="グループ化 2743"/>
            <p:cNvGrpSpPr/>
            <p:nvPr/>
          </p:nvGrpSpPr>
          <p:grpSpPr>
            <a:xfrm rot="18900000" flipH="1">
              <a:off x="5509442" y="5426363"/>
              <a:ext cx="347350" cy="364929"/>
              <a:chOff x="6581091" y="3591159"/>
              <a:chExt cx="627486" cy="659242"/>
            </a:xfrm>
          </p:grpSpPr>
          <p:sp>
            <p:nvSpPr>
              <p:cNvPr id="2745" name="フリーフォーム 2744"/>
              <p:cNvSpPr/>
              <p:nvPr/>
            </p:nvSpPr>
            <p:spPr>
              <a:xfrm rot="900000">
                <a:off x="6581091" y="3591159"/>
                <a:ext cx="627486" cy="659242"/>
              </a:xfrm>
              <a:custGeom>
                <a:avLst/>
                <a:gdLst>
                  <a:gd name="connsiteX0" fmla="*/ 339948 w 921370"/>
                  <a:gd name="connsiteY0" fmla="*/ 562805 h 940630"/>
                  <a:gd name="connsiteX1" fmla="*/ 75629 w 921370"/>
                  <a:gd name="connsiteY1" fmla="*/ 496130 h 940630"/>
                  <a:gd name="connsiteX2" fmla="*/ 13717 w 921370"/>
                  <a:gd name="connsiteY2" fmla="*/ 598523 h 940630"/>
                  <a:gd name="connsiteX3" fmla="*/ 299467 w 921370"/>
                  <a:gd name="connsiteY3" fmla="*/ 734255 h 940630"/>
                  <a:gd name="connsiteX4" fmla="*/ 411386 w 921370"/>
                  <a:gd name="connsiteY4" fmla="*/ 881892 h 940630"/>
                  <a:gd name="connsiteX5" fmla="*/ 597123 w 921370"/>
                  <a:gd name="connsiteY5" fmla="*/ 936661 h 940630"/>
                  <a:gd name="connsiteX6" fmla="*/ 816198 w 921370"/>
                  <a:gd name="connsiteY6" fmla="*/ 908086 h 940630"/>
                  <a:gd name="connsiteX7" fmla="*/ 909067 w 921370"/>
                  <a:gd name="connsiteY7" fmla="*/ 684248 h 940630"/>
                  <a:gd name="connsiteX8" fmla="*/ 878111 w 921370"/>
                  <a:gd name="connsiteY8" fmla="*/ 529467 h 940630"/>
                  <a:gd name="connsiteX9" fmla="*/ 528067 w 921370"/>
                  <a:gd name="connsiteY9" fmla="*/ 469936 h 940630"/>
                  <a:gd name="connsiteX10" fmla="*/ 454248 w 921370"/>
                  <a:gd name="connsiteY10" fmla="*/ 41311 h 940630"/>
                  <a:gd name="connsiteX11" fmla="*/ 325661 w 921370"/>
                  <a:gd name="connsiteY11" fmla="*/ 77030 h 940630"/>
                  <a:gd name="connsiteX12" fmla="*/ 339948 w 921370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39355"/>
                  <a:gd name="connsiteX1" fmla="*/ 78417 w 924158"/>
                  <a:gd name="connsiteY1" fmla="*/ 496130 h 939355"/>
                  <a:gd name="connsiteX2" fmla="*/ 16505 w 924158"/>
                  <a:gd name="connsiteY2" fmla="*/ 598523 h 939355"/>
                  <a:gd name="connsiteX3" fmla="*/ 302255 w 924158"/>
                  <a:gd name="connsiteY3" fmla="*/ 734255 h 939355"/>
                  <a:gd name="connsiteX4" fmla="*/ 414174 w 924158"/>
                  <a:gd name="connsiteY4" fmla="*/ 915230 h 939355"/>
                  <a:gd name="connsiteX5" fmla="*/ 599911 w 924158"/>
                  <a:gd name="connsiteY5" fmla="*/ 936661 h 939355"/>
                  <a:gd name="connsiteX6" fmla="*/ 818986 w 924158"/>
                  <a:gd name="connsiteY6" fmla="*/ 908086 h 939355"/>
                  <a:gd name="connsiteX7" fmla="*/ 911855 w 924158"/>
                  <a:gd name="connsiteY7" fmla="*/ 684248 h 939355"/>
                  <a:gd name="connsiteX8" fmla="*/ 880899 w 924158"/>
                  <a:gd name="connsiteY8" fmla="*/ 529467 h 939355"/>
                  <a:gd name="connsiteX9" fmla="*/ 530855 w 924158"/>
                  <a:gd name="connsiteY9" fmla="*/ 469936 h 939355"/>
                  <a:gd name="connsiteX10" fmla="*/ 457036 w 924158"/>
                  <a:gd name="connsiteY10" fmla="*/ 41311 h 939355"/>
                  <a:gd name="connsiteX11" fmla="*/ 328449 w 924158"/>
                  <a:gd name="connsiteY11" fmla="*/ 77030 h 939355"/>
                  <a:gd name="connsiteX12" fmla="*/ 342736 w 924158"/>
                  <a:gd name="connsiteY12" fmla="*/ 562805 h 939355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86704"/>
                  <a:gd name="connsiteX1" fmla="*/ 78417 w 924158"/>
                  <a:gd name="connsiteY1" fmla="*/ 496130 h 986704"/>
                  <a:gd name="connsiteX2" fmla="*/ 16505 w 924158"/>
                  <a:gd name="connsiteY2" fmla="*/ 598523 h 986704"/>
                  <a:gd name="connsiteX3" fmla="*/ 302255 w 924158"/>
                  <a:gd name="connsiteY3" fmla="*/ 734255 h 986704"/>
                  <a:gd name="connsiteX4" fmla="*/ 414174 w 924158"/>
                  <a:gd name="connsiteY4" fmla="*/ 915230 h 986704"/>
                  <a:gd name="connsiteX5" fmla="*/ 597530 w 924158"/>
                  <a:gd name="connsiteY5" fmla="*/ 986667 h 986704"/>
                  <a:gd name="connsiteX6" fmla="*/ 818986 w 924158"/>
                  <a:gd name="connsiteY6" fmla="*/ 908086 h 986704"/>
                  <a:gd name="connsiteX7" fmla="*/ 911855 w 924158"/>
                  <a:gd name="connsiteY7" fmla="*/ 684248 h 986704"/>
                  <a:gd name="connsiteX8" fmla="*/ 880899 w 924158"/>
                  <a:gd name="connsiteY8" fmla="*/ 529467 h 986704"/>
                  <a:gd name="connsiteX9" fmla="*/ 530855 w 924158"/>
                  <a:gd name="connsiteY9" fmla="*/ 469936 h 986704"/>
                  <a:gd name="connsiteX10" fmla="*/ 457036 w 924158"/>
                  <a:gd name="connsiteY10" fmla="*/ 41311 h 986704"/>
                  <a:gd name="connsiteX11" fmla="*/ 328449 w 924158"/>
                  <a:gd name="connsiteY11" fmla="*/ 77030 h 986704"/>
                  <a:gd name="connsiteX12" fmla="*/ 342736 w 924158"/>
                  <a:gd name="connsiteY12" fmla="*/ 562805 h 986704"/>
                  <a:gd name="connsiteX0" fmla="*/ 342736 w 924158"/>
                  <a:gd name="connsiteY0" fmla="*/ 562805 h 987340"/>
                  <a:gd name="connsiteX1" fmla="*/ 78417 w 924158"/>
                  <a:gd name="connsiteY1" fmla="*/ 496130 h 987340"/>
                  <a:gd name="connsiteX2" fmla="*/ 16505 w 924158"/>
                  <a:gd name="connsiteY2" fmla="*/ 598523 h 987340"/>
                  <a:gd name="connsiteX3" fmla="*/ 302255 w 924158"/>
                  <a:gd name="connsiteY3" fmla="*/ 734255 h 987340"/>
                  <a:gd name="connsiteX4" fmla="*/ 414174 w 924158"/>
                  <a:gd name="connsiteY4" fmla="*/ 915230 h 987340"/>
                  <a:gd name="connsiteX5" fmla="*/ 597530 w 924158"/>
                  <a:gd name="connsiteY5" fmla="*/ 986667 h 987340"/>
                  <a:gd name="connsiteX6" fmla="*/ 818986 w 924158"/>
                  <a:gd name="connsiteY6" fmla="*/ 908086 h 987340"/>
                  <a:gd name="connsiteX7" fmla="*/ 911855 w 924158"/>
                  <a:gd name="connsiteY7" fmla="*/ 684248 h 987340"/>
                  <a:gd name="connsiteX8" fmla="*/ 880899 w 924158"/>
                  <a:gd name="connsiteY8" fmla="*/ 529467 h 987340"/>
                  <a:gd name="connsiteX9" fmla="*/ 530855 w 924158"/>
                  <a:gd name="connsiteY9" fmla="*/ 469936 h 987340"/>
                  <a:gd name="connsiteX10" fmla="*/ 457036 w 924158"/>
                  <a:gd name="connsiteY10" fmla="*/ 41311 h 987340"/>
                  <a:gd name="connsiteX11" fmla="*/ 328449 w 924158"/>
                  <a:gd name="connsiteY11" fmla="*/ 77030 h 987340"/>
                  <a:gd name="connsiteX12" fmla="*/ 342736 w 924158"/>
                  <a:gd name="connsiteY12" fmla="*/ 562805 h 987340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87672"/>
                  <a:gd name="connsiteX1" fmla="*/ 78417 w 924158"/>
                  <a:gd name="connsiteY1" fmla="*/ 496130 h 987672"/>
                  <a:gd name="connsiteX2" fmla="*/ 16505 w 924158"/>
                  <a:gd name="connsiteY2" fmla="*/ 598523 h 987672"/>
                  <a:gd name="connsiteX3" fmla="*/ 302255 w 924158"/>
                  <a:gd name="connsiteY3" fmla="*/ 734255 h 987672"/>
                  <a:gd name="connsiteX4" fmla="*/ 597530 w 924158"/>
                  <a:gd name="connsiteY4" fmla="*/ 986667 h 987672"/>
                  <a:gd name="connsiteX5" fmla="*/ 818986 w 924158"/>
                  <a:gd name="connsiteY5" fmla="*/ 908086 h 987672"/>
                  <a:gd name="connsiteX6" fmla="*/ 911855 w 924158"/>
                  <a:gd name="connsiteY6" fmla="*/ 684248 h 987672"/>
                  <a:gd name="connsiteX7" fmla="*/ 880899 w 924158"/>
                  <a:gd name="connsiteY7" fmla="*/ 529467 h 987672"/>
                  <a:gd name="connsiteX8" fmla="*/ 530855 w 924158"/>
                  <a:gd name="connsiteY8" fmla="*/ 469936 h 987672"/>
                  <a:gd name="connsiteX9" fmla="*/ 457036 w 924158"/>
                  <a:gd name="connsiteY9" fmla="*/ 41311 h 987672"/>
                  <a:gd name="connsiteX10" fmla="*/ 328449 w 924158"/>
                  <a:gd name="connsiteY10" fmla="*/ 77030 h 987672"/>
                  <a:gd name="connsiteX11" fmla="*/ 342736 w 924158"/>
                  <a:gd name="connsiteY11" fmla="*/ 562805 h 987672"/>
                  <a:gd name="connsiteX0" fmla="*/ 335071 w 921256"/>
                  <a:gd name="connsiteY0" fmla="*/ 549810 h 986584"/>
                  <a:gd name="connsiteX1" fmla="*/ 75515 w 921256"/>
                  <a:gd name="connsiteY1" fmla="*/ 495042 h 986584"/>
                  <a:gd name="connsiteX2" fmla="*/ 13603 w 921256"/>
                  <a:gd name="connsiteY2" fmla="*/ 597435 h 986584"/>
                  <a:gd name="connsiteX3" fmla="*/ 299353 w 921256"/>
                  <a:gd name="connsiteY3" fmla="*/ 733167 h 986584"/>
                  <a:gd name="connsiteX4" fmla="*/ 594628 w 921256"/>
                  <a:gd name="connsiteY4" fmla="*/ 985579 h 986584"/>
                  <a:gd name="connsiteX5" fmla="*/ 816084 w 921256"/>
                  <a:gd name="connsiteY5" fmla="*/ 906998 h 986584"/>
                  <a:gd name="connsiteX6" fmla="*/ 908953 w 921256"/>
                  <a:gd name="connsiteY6" fmla="*/ 683160 h 986584"/>
                  <a:gd name="connsiteX7" fmla="*/ 877997 w 921256"/>
                  <a:gd name="connsiteY7" fmla="*/ 528379 h 986584"/>
                  <a:gd name="connsiteX8" fmla="*/ 527953 w 921256"/>
                  <a:gd name="connsiteY8" fmla="*/ 468848 h 986584"/>
                  <a:gd name="connsiteX9" fmla="*/ 454134 w 921256"/>
                  <a:gd name="connsiteY9" fmla="*/ 40223 h 986584"/>
                  <a:gd name="connsiteX10" fmla="*/ 325547 w 921256"/>
                  <a:gd name="connsiteY10" fmla="*/ 75942 h 986584"/>
                  <a:gd name="connsiteX11" fmla="*/ 335071 w 921256"/>
                  <a:gd name="connsiteY11" fmla="*/ 549810 h 986584"/>
                  <a:gd name="connsiteX0" fmla="*/ 351907 w 938092"/>
                  <a:gd name="connsiteY0" fmla="*/ 549810 h 986584"/>
                  <a:gd name="connsiteX1" fmla="*/ 92351 w 938092"/>
                  <a:gd name="connsiteY1" fmla="*/ 495042 h 986584"/>
                  <a:gd name="connsiteX2" fmla="*/ 11389 w 938092"/>
                  <a:gd name="connsiteY2" fmla="*/ 604579 h 986584"/>
                  <a:gd name="connsiteX3" fmla="*/ 316189 w 938092"/>
                  <a:gd name="connsiteY3" fmla="*/ 733167 h 986584"/>
                  <a:gd name="connsiteX4" fmla="*/ 611464 w 938092"/>
                  <a:gd name="connsiteY4" fmla="*/ 985579 h 986584"/>
                  <a:gd name="connsiteX5" fmla="*/ 832920 w 938092"/>
                  <a:gd name="connsiteY5" fmla="*/ 906998 h 986584"/>
                  <a:gd name="connsiteX6" fmla="*/ 925789 w 938092"/>
                  <a:gd name="connsiteY6" fmla="*/ 683160 h 986584"/>
                  <a:gd name="connsiteX7" fmla="*/ 894833 w 938092"/>
                  <a:gd name="connsiteY7" fmla="*/ 528379 h 986584"/>
                  <a:gd name="connsiteX8" fmla="*/ 544789 w 938092"/>
                  <a:gd name="connsiteY8" fmla="*/ 468848 h 986584"/>
                  <a:gd name="connsiteX9" fmla="*/ 470970 w 938092"/>
                  <a:gd name="connsiteY9" fmla="*/ 40223 h 986584"/>
                  <a:gd name="connsiteX10" fmla="*/ 342383 w 938092"/>
                  <a:gd name="connsiteY10" fmla="*/ 75942 h 986584"/>
                  <a:gd name="connsiteX11" fmla="*/ 351907 w 938092"/>
                  <a:gd name="connsiteY11" fmla="*/ 549810 h 986584"/>
                  <a:gd name="connsiteX0" fmla="*/ 356128 w 942313"/>
                  <a:gd name="connsiteY0" fmla="*/ 549810 h 986584"/>
                  <a:gd name="connsiteX1" fmla="*/ 96572 w 942313"/>
                  <a:gd name="connsiteY1" fmla="*/ 495042 h 986584"/>
                  <a:gd name="connsiteX2" fmla="*/ 15610 w 942313"/>
                  <a:gd name="connsiteY2" fmla="*/ 604579 h 986584"/>
                  <a:gd name="connsiteX3" fmla="*/ 320410 w 942313"/>
                  <a:gd name="connsiteY3" fmla="*/ 733167 h 986584"/>
                  <a:gd name="connsiteX4" fmla="*/ 615685 w 942313"/>
                  <a:gd name="connsiteY4" fmla="*/ 985579 h 986584"/>
                  <a:gd name="connsiteX5" fmla="*/ 837141 w 942313"/>
                  <a:gd name="connsiteY5" fmla="*/ 906998 h 986584"/>
                  <a:gd name="connsiteX6" fmla="*/ 930010 w 942313"/>
                  <a:gd name="connsiteY6" fmla="*/ 683160 h 986584"/>
                  <a:gd name="connsiteX7" fmla="*/ 899054 w 942313"/>
                  <a:gd name="connsiteY7" fmla="*/ 528379 h 986584"/>
                  <a:gd name="connsiteX8" fmla="*/ 549010 w 942313"/>
                  <a:gd name="connsiteY8" fmla="*/ 468848 h 986584"/>
                  <a:gd name="connsiteX9" fmla="*/ 475191 w 942313"/>
                  <a:gd name="connsiteY9" fmla="*/ 40223 h 986584"/>
                  <a:gd name="connsiteX10" fmla="*/ 346604 w 942313"/>
                  <a:gd name="connsiteY10" fmla="*/ 75942 h 986584"/>
                  <a:gd name="connsiteX11" fmla="*/ 356128 w 942313"/>
                  <a:gd name="connsiteY11" fmla="*/ 549810 h 98658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50380 w 938946"/>
                  <a:gd name="connsiteY0" fmla="*/ 559815 h 987064"/>
                  <a:gd name="connsiteX1" fmla="*/ 88443 w 938946"/>
                  <a:gd name="connsiteY1" fmla="*/ 488378 h 987064"/>
                  <a:gd name="connsiteX2" fmla="*/ 12243 w 938946"/>
                  <a:gd name="connsiteY2" fmla="*/ 605059 h 987064"/>
                  <a:gd name="connsiteX3" fmla="*/ 317043 w 938946"/>
                  <a:gd name="connsiteY3" fmla="*/ 733647 h 987064"/>
                  <a:gd name="connsiteX4" fmla="*/ 612318 w 938946"/>
                  <a:gd name="connsiteY4" fmla="*/ 986059 h 987064"/>
                  <a:gd name="connsiteX5" fmla="*/ 833774 w 938946"/>
                  <a:gd name="connsiteY5" fmla="*/ 907478 h 987064"/>
                  <a:gd name="connsiteX6" fmla="*/ 926643 w 938946"/>
                  <a:gd name="connsiteY6" fmla="*/ 683640 h 987064"/>
                  <a:gd name="connsiteX7" fmla="*/ 895687 w 938946"/>
                  <a:gd name="connsiteY7" fmla="*/ 528859 h 987064"/>
                  <a:gd name="connsiteX8" fmla="*/ 545643 w 938946"/>
                  <a:gd name="connsiteY8" fmla="*/ 469328 h 987064"/>
                  <a:gd name="connsiteX9" fmla="*/ 471824 w 938946"/>
                  <a:gd name="connsiteY9" fmla="*/ 40703 h 987064"/>
                  <a:gd name="connsiteX10" fmla="*/ 343237 w 938946"/>
                  <a:gd name="connsiteY10" fmla="*/ 76422 h 987064"/>
                  <a:gd name="connsiteX11" fmla="*/ 350380 w 938946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30701"/>
                  <a:gd name="connsiteY0" fmla="*/ 559815 h 987064"/>
                  <a:gd name="connsiteX1" fmla="*/ 92196 w 930701"/>
                  <a:gd name="connsiteY1" fmla="*/ 488378 h 987064"/>
                  <a:gd name="connsiteX2" fmla="*/ 15996 w 930701"/>
                  <a:gd name="connsiteY2" fmla="*/ 605059 h 987064"/>
                  <a:gd name="connsiteX3" fmla="*/ 320796 w 930701"/>
                  <a:gd name="connsiteY3" fmla="*/ 733647 h 987064"/>
                  <a:gd name="connsiteX4" fmla="*/ 616071 w 930701"/>
                  <a:gd name="connsiteY4" fmla="*/ 986059 h 987064"/>
                  <a:gd name="connsiteX5" fmla="*/ 837527 w 930701"/>
                  <a:gd name="connsiteY5" fmla="*/ 907478 h 987064"/>
                  <a:gd name="connsiteX6" fmla="*/ 930396 w 930701"/>
                  <a:gd name="connsiteY6" fmla="*/ 683640 h 987064"/>
                  <a:gd name="connsiteX7" fmla="*/ 854196 w 930701"/>
                  <a:gd name="connsiteY7" fmla="*/ 524096 h 987064"/>
                  <a:gd name="connsiteX8" fmla="*/ 549396 w 930701"/>
                  <a:gd name="connsiteY8" fmla="*/ 469328 h 987064"/>
                  <a:gd name="connsiteX9" fmla="*/ 475577 w 930701"/>
                  <a:gd name="connsiteY9" fmla="*/ 40703 h 987064"/>
                  <a:gd name="connsiteX10" fmla="*/ 346990 w 930701"/>
                  <a:gd name="connsiteY10" fmla="*/ 76422 h 987064"/>
                  <a:gd name="connsiteX11" fmla="*/ 354133 w 930701"/>
                  <a:gd name="connsiteY11" fmla="*/ 559815 h 987064"/>
                  <a:gd name="connsiteX0" fmla="*/ 354133 w 930706"/>
                  <a:gd name="connsiteY0" fmla="*/ 559815 h 987064"/>
                  <a:gd name="connsiteX1" fmla="*/ 92196 w 930706"/>
                  <a:gd name="connsiteY1" fmla="*/ 488378 h 987064"/>
                  <a:gd name="connsiteX2" fmla="*/ 15996 w 930706"/>
                  <a:gd name="connsiteY2" fmla="*/ 605059 h 987064"/>
                  <a:gd name="connsiteX3" fmla="*/ 320796 w 930706"/>
                  <a:gd name="connsiteY3" fmla="*/ 733647 h 987064"/>
                  <a:gd name="connsiteX4" fmla="*/ 616071 w 930706"/>
                  <a:gd name="connsiteY4" fmla="*/ 986059 h 987064"/>
                  <a:gd name="connsiteX5" fmla="*/ 837527 w 930706"/>
                  <a:gd name="connsiteY5" fmla="*/ 907478 h 987064"/>
                  <a:gd name="connsiteX6" fmla="*/ 930396 w 930706"/>
                  <a:gd name="connsiteY6" fmla="*/ 683640 h 987064"/>
                  <a:gd name="connsiteX7" fmla="*/ 854196 w 930706"/>
                  <a:gd name="connsiteY7" fmla="*/ 524096 h 987064"/>
                  <a:gd name="connsiteX8" fmla="*/ 547015 w 930706"/>
                  <a:gd name="connsiteY8" fmla="*/ 490760 h 987064"/>
                  <a:gd name="connsiteX9" fmla="*/ 475577 w 930706"/>
                  <a:gd name="connsiteY9" fmla="*/ 40703 h 987064"/>
                  <a:gd name="connsiteX10" fmla="*/ 346990 w 930706"/>
                  <a:gd name="connsiteY10" fmla="*/ 76422 h 987064"/>
                  <a:gd name="connsiteX11" fmla="*/ 354133 w 930706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0585 h 977834"/>
                  <a:gd name="connsiteX1" fmla="*/ 92196 w 930732"/>
                  <a:gd name="connsiteY1" fmla="*/ 479148 h 977834"/>
                  <a:gd name="connsiteX2" fmla="*/ 15996 w 930732"/>
                  <a:gd name="connsiteY2" fmla="*/ 595829 h 977834"/>
                  <a:gd name="connsiteX3" fmla="*/ 320796 w 930732"/>
                  <a:gd name="connsiteY3" fmla="*/ 724417 h 977834"/>
                  <a:gd name="connsiteX4" fmla="*/ 616071 w 930732"/>
                  <a:gd name="connsiteY4" fmla="*/ 976829 h 977834"/>
                  <a:gd name="connsiteX5" fmla="*/ 837527 w 930732"/>
                  <a:gd name="connsiteY5" fmla="*/ 898248 h 977834"/>
                  <a:gd name="connsiteX6" fmla="*/ 930396 w 930732"/>
                  <a:gd name="connsiteY6" fmla="*/ 674410 h 977834"/>
                  <a:gd name="connsiteX7" fmla="*/ 854196 w 930732"/>
                  <a:gd name="connsiteY7" fmla="*/ 514866 h 977834"/>
                  <a:gd name="connsiteX8" fmla="*/ 537490 w 930732"/>
                  <a:gd name="connsiteY8" fmla="*/ 483911 h 977834"/>
                  <a:gd name="connsiteX9" fmla="*/ 475577 w 930732"/>
                  <a:gd name="connsiteY9" fmla="*/ 45761 h 977834"/>
                  <a:gd name="connsiteX10" fmla="*/ 346990 w 930732"/>
                  <a:gd name="connsiteY10" fmla="*/ 67192 h 977834"/>
                  <a:gd name="connsiteX11" fmla="*/ 354133 w 930732"/>
                  <a:gd name="connsiteY11" fmla="*/ 550585 h 97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732" h="977834">
                    <a:moveTo>
                      <a:pt x="354133" y="550585"/>
                    </a:moveTo>
                    <a:cubicBezTo>
                      <a:pt x="291030" y="541854"/>
                      <a:pt x="177127" y="466845"/>
                      <a:pt x="92196" y="479148"/>
                    </a:cubicBezTo>
                    <a:cubicBezTo>
                      <a:pt x="9646" y="491451"/>
                      <a:pt x="-22104" y="554951"/>
                      <a:pt x="15996" y="595829"/>
                    </a:cubicBezTo>
                    <a:cubicBezTo>
                      <a:pt x="54096" y="636707"/>
                      <a:pt x="223959" y="659726"/>
                      <a:pt x="320796" y="724417"/>
                    </a:cubicBezTo>
                    <a:cubicBezTo>
                      <a:pt x="358103" y="922458"/>
                      <a:pt x="506137" y="969288"/>
                      <a:pt x="616071" y="976829"/>
                    </a:cubicBezTo>
                    <a:cubicBezTo>
                      <a:pt x="726005" y="984370"/>
                      <a:pt x="785139" y="948651"/>
                      <a:pt x="837527" y="898248"/>
                    </a:cubicBezTo>
                    <a:cubicBezTo>
                      <a:pt x="889915" y="847845"/>
                      <a:pt x="927618" y="738307"/>
                      <a:pt x="930396" y="674410"/>
                    </a:cubicBezTo>
                    <a:cubicBezTo>
                      <a:pt x="933174" y="610513"/>
                      <a:pt x="919680" y="546616"/>
                      <a:pt x="854196" y="514866"/>
                    </a:cubicBezTo>
                    <a:cubicBezTo>
                      <a:pt x="788712" y="483116"/>
                      <a:pt x="643853" y="500976"/>
                      <a:pt x="537490" y="483911"/>
                    </a:cubicBezTo>
                    <a:cubicBezTo>
                      <a:pt x="523996" y="383502"/>
                      <a:pt x="509311" y="111245"/>
                      <a:pt x="475577" y="45761"/>
                    </a:cubicBezTo>
                    <a:cubicBezTo>
                      <a:pt x="441843" y="-19723"/>
                      <a:pt x="367231" y="-16945"/>
                      <a:pt x="346990" y="67192"/>
                    </a:cubicBezTo>
                    <a:cubicBezTo>
                      <a:pt x="326749" y="151329"/>
                      <a:pt x="357705" y="442635"/>
                      <a:pt x="354133" y="55058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46" name="円/楕円 295"/>
              <p:cNvSpPr/>
              <p:nvPr/>
            </p:nvSpPr>
            <p:spPr>
              <a:xfrm rot="1142663">
                <a:off x="6919002" y="3884208"/>
                <a:ext cx="93977" cy="221351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47" name="円/楕円 295"/>
              <p:cNvSpPr/>
              <p:nvPr/>
            </p:nvSpPr>
            <p:spPr>
              <a:xfrm rot="1142663">
                <a:off x="7008443" y="3911286"/>
                <a:ext cx="93977" cy="218289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48" name="円/楕円 295"/>
              <p:cNvSpPr/>
              <p:nvPr/>
            </p:nvSpPr>
            <p:spPr>
              <a:xfrm rot="1142663">
                <a:off x="7096837" y="3954263"/>
                <a:ext cx="93977" cy="199307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761" name="グループ化 2760"/>
          <p:cNvGrpSpPr/>
          <p:nvPr/>
        </p:nvGrpSpPr>
        <p:grpSpPr>
          <a:xfrm flipH="1">
            <a:off x="7983268" y="4734474"/>
            <a:ext cx="1437763" cy="1599871"/>
            <a:chOff x="4165003" y="1068831"/>
            <a:chExt cx="1262518" cy="1404867"/>
          </a:xfrm>
        </p:grpSpPr>
        <p:grpSp>
          <p:nvGrpSpPr>
            <p:cNvPr id="2762" name="グループ化 2761"/>
            <p:cNvGrpSpPr/>
            <p:nvPr/>
          </p:nvGrpSpPr>
          <p:grpSpPr>
            <a:xfrm>
              <a:off x="4165003" y="1068831"/>
              <a:ext cx="1025360" cy="1404867"/>
              <a:chOff x="3498244" y="1931120"/>
              <a:chExt cx="1474206" cy="2019840"/>
            </a:xfrm>
          </p:grpSpPr>
          <p:grpSp>
            <p:nvGrpSpPr>
              <p:cNvPr id="2768" name="グループ化 2767"/>
              <p:cNvGrpSpPr/>
              <p:nvPr/>
            </p:nvGrpSpPr>
            <p:grpSpPr>
              <a:xfrm flipH="1">
                <a:off x="3498244" y="3021734"/>
                <a:ext cx="593403" cy="740254"/>
                <a:chOff x="3238085" y="3021734"/>
                <a:chExt cx="593403" cy="740254"/>
              </a:xfrm>
            </p:grpSpPr>
            <p:sp>
              <p:nvSpPr>
                <p:cNvPr id="2779" name="円/楕円 2778"/>
                <p:cNvSpPr/>
                <p:nvPr/>
              </p:nvSpPr>
              <p:spPr>
                <a:xfrm>
                  <a:off x="3543456" y="3473956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80" name="台形 2779"/>
                <p:cNvSpPr/>
                <p:nvPr/>
              </p:nvSpPr>
              <p:spPr>
                <a:xfrm rot="18900000">
                  <a:off x="3238085" y="3021734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69" name="円/楕円 2768"/>
              <p:cNvSpPr/>
              <p:nvPr/>
            </p:nvSpPr>
            <p:spPr>
              <a:xfrm>
                <a:off x="3964338" y="2220518"/>
                <a:ext cx="864096" cy="86409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0" name="台形 2769"/>
              <p:cNvSpPr/>
              <p:nvPr/>
            </p:nvSpPr>
            <p:spPr>
              <a:xfrm>
                <a:off x="3820322" y="2996952"/>
                <a:ext cx="1152128" cy="954008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1" name="ひし形 2770"/>
              <p:cNvSpPr/>
              <p:nvPr/>
            </p:nvSpPr>
            <p:spPr>
              <a:xfrm>
                <a:off x="3964338" y="1931120"/>
                <a:ext cx="864096" cy="269756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2" name="正方形/長方形 2771"/>
              <p:cNvSpPr/>
              <p:nvPr/>
            </p:nvSpPr>
            <p:spPr>
              <a:xfrm>
                <a:off x="4180362" y="2130606"/>
                <a:ext cx="432048" cy="146266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3" name="二等辺三角形 2772"/>
              <p:cNvSpPr/>
              <p:nvPr/>
            </p:nvSpPr>
            <p:spPr>
              <a:xfrm>
                <a:off x="4756426" y="2065998"/>
                <a:ext cx="141874" cy="333412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4" name="円/楕円 2773"/>
              <p:cNvSpPr/>
              <p:nvPr/>
            </p:nvSpPr>
            <p:spPr>
              <a:xfrm>
                <a:off x="4324378" y="3125314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5" name="円/楕円 2774"/>
              <p:cNvSpPr/>
              <p:nvPr/>
            </p:nvSpPr>
            <p:spPr>
              <a:xfrm>
                <a:off x="4324378" y="333147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6" name="角丸四角形 2775"/>
              <p:cNvSpPr/>
              <p:nvPr/>
            </p:nvSpPr>
            <p:spPr>
              <a:xfrm>
                <a:off x="4250227" y="2399409"/>
                <a:ext cx="72008" cy="1654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7" name="角丸四角形 2776"/>
              <p:cNvSpPr/>
              <p:nvPr/>
            </p:nvSpPr>
            <p:spPr>
              <a:xfrm>
                <a:off x="4457929" y="2399409"/>
                <a:ext cx="72008" cy="1654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8" name="月 2777"/>
              <p:cNvSpPr/>
              <p:nvPr/>
            </p:nvSpPr>
            <p:spPr>
              <a:xfrm rot="16200000">
                <a:off x="4254396" y="2444598"/>
                <a:ext cx="268263" cy="692428"/>
              </a:xfrm>
              <a:prstGeom prst="moon">
                <a:avLst>
                  <a:gd name="adj" fmla="val 85365"/>
                </a:avLst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63" name="グループ化 2762"/>
            <p:cNvGrpSpPr/>
            <p:nvPr/>
          </p:nvGrpSpPr>
          <p:grpSpPr>
            <a:xfrm rot="900000">
              <a:off x="4791823" y="1408632"/>
              <a:ext cx="635698" cy="659242"/>
              <a:chOff x="5163222" y="1166296"/>
              <a:chExt cx="942912" cy="977834"/>
            </a:xfrm>
          </p:grpSpPr>
          <p:sp>
            <p:nvSpPr>
              <p:cNvPr id="2764" name="フリーフォーム 2763"/>
              <p:cNvSpPr/>
              <p:nvPr/>
            </p:nvSpPr>
            <p:spPr>
              <a:xfrm>
                <a:off x="5163222" y="1166296"/>
                <a:ext cx="930732" cy="977834"/>
              </a:xfrm>
              <a:custGeom>
                <a:avLst/>
                <a:gdLst>
                  <a:gd name="connsiteX0" fmla="*/ 339948 w 921370"/>
                  <a:gd name="connsiteY0" fmla="*/ 562805 h 940630"/>
                  <a:gd name="connsiteX1" fmla="*/ 75629 w 921370"/>
                  <a:gd name="connsiteY1" fmla="*/ 496130 h 940630"/>
                  <a:gd name="connsiteX2" fmla="*/ 13717 w 921370"/>
                  <a:gd name="connsiteY2" fmla="*/ 598523 h 940630"/>
                  <a:gd name="connsiteX3" fmla="*/ 299467 w 921370"/>
                  <a:gd name="connsiteY3" fmla="*/ 734255 h 940630"/>
                  <a:gd name="connsiteX4" fmla="*/ 411386 w 921370"/>
                  <a:gd name="connsiteY4" fmla="*/ 881892 h 940630"/>
                  <a:gd name="connsiteX5" fmla="*/ 597123 w 921370"/>
                  <a:gd name="connsiteY5" fmla="*/ 936661 h 940630"/>
                  <a:gd name="connsiteX6" fmla="*/ 816198 w 921370"/>
                  <a:gd name="connsiteY6" fmla="*/ 908086 h 940630"/>
                  <a:gd name="connsiteX7" fmla="*/ 909067 w 921370"/>
                  <a:gd name="connsiteY7" fmla="*/ 684248 h 940630"/>
                  <a:gd name="connsiteX8" fmla="*/ 878111 w 921370"/>
                  <a:gd name="connsiteY8" fmla="*/ 529467 h 940630"/>
                  <a:gd name="connsiteX9" fmla="*/ 528067 w 921370"/>
                  <a:gd name="connsiteY9" fmla="*/ 469936 h 940630"/>
                  <a:gd name="connsiteX10" fmla="*/ 454248 w 921370"/>
                  <a:gd name="connsiteY10" fmla="*/ 41311 h 940630"/>
                  <a:gd name="connsiteX11" fmla="*/ 325661 w 921370"/>
                  <a:gd name="connsiteY11" fmla="*/ 77030 h 940630"/>
                  <a:gd name="connsiteX12" fmla="*/ 339948 w 921370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39355"/>
                  <a:gd name="connsiteX1" fmla="*/ 78417 w 924158"/>
                  <a:gd name="connsiteY1" fmla="*/ 496130 h 939355"/>
                  <a:gd name="connsiteX2" fmla="*/ 16505 w 924158"/>
                  <a:gd name="connsiteY2" fmla="*/ 598523 h 939355"/>
                  <a:gd name="connsiteX3" fmla="*/ 302255 w 924158"/>
                  <a:gd name="connsiteY3" fmla="*/ 734255 h 939355"/>
                  <a:gd name="connsiteX4" fmla="*/ 414174 w 924158"/>
                  <a:gd name="connsiteY4" fmla="*/ 915230 h 939355"/>
                  <a:gd name="connsiteX5" fmla="*/ 599911 w 924158"/>
                  <a:gd name="connsiteY5" fmla="*/ 936661 h 939355"/>
                  <a:gd name="connsiteX6" fmla="*/ 818986 w 924158"/>
                  <a:gd name="connsiteY6" fmla="*/ 908086 h 939355"/>
                  <a:gd name="connsiteX7" fmla="*/ 911855 w 924158"/>
                  <a:gd name="connsiteY7" fmla="*/ 684248 h 939355"/>
                  <a:gd name="connsiteX8" fmla="*/ 880899 w 924158"/>
                  <a:gd name="connsiteY8" fmla="*/ 529467 h 939355"/>
                  <a:gd name="connsiteX9" fmla="*/ 530855 w 924158"/>
                  <a:gd name="connsiteY9" fmla="*/ 469936 h 939355"/>
                  <a:gd name="connsiteX10" fmla="*/ 457036 w 924158"/>
                  <a:gd name="connsiteY10" fmla="*/ 41311 h 939355"/>
                  <a:gd name="connsiteX11" fmla="*/ 328449 w 924158"/>
                  <a:gd name="connsiteY11" fmla="*/ 77030 h 939355"/>
                  <a:gd name="connsiteX12" fmla="*/ 342736 w 924158"/>
                  <a:gd name="connsiteY12" fmla="*/ 562805 h 939355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86704"/>
                  <a:gd name="connsiteX1" fmla="*/ 78417 w 924158"/>
                  <a:gd name="connsiteY1" fmla="*/ 496130 h 986704"/>
                  <a:gd name="connsiteX2" fmla="*/ 16505 w 924158"/>
                  <a:gd name="connsiteY2" fmla="*/ 598523 h 986704"/>
                  <a:gd name="connsiteX3" fmla="*/ 302255 w 924158"/>
                  <a:gd name="connsiteY3" fmla="*/ 734255 h 986704"/>
                  <a:gd name="connsiteX4" fmla="*/ 414174 w 924158"/>
                  <a:gd name="connsiteY4" fmla="*/ 915230 h 986704"/>
                  <a:gd name="connsiteX5" fmla="*/ 597530 w 924158"/>
                  <a:gd name="connsiteY5" fmla="*/ 986667 h 986704"/>
                  <a:gd name="connsiteX6" fmla="*/ 818986 w 924158"/>
                  <a:gd name="connsiteY6" fmla="*/ 908086 h 986704"/>
                  <a:gd name="connsiteX7" fmla="*/ 911855 w 924158"/>
                  <a:gd name="connsiteY7" fmla="*/ 684248 h 986704"/>
                  <a:gd name="connsiteX8" fmla="*/ 880899 w 924158"/>
                  <a:gd name="connsiteY8" fmla="*/ 529467 h 986704"/>
                  <a:gd name="connsiteX9" fmla="*/ 530855 w 924158"/>
                  <a:gd name="connsiteY9" fmla="*/ 469936 h 986704"/>
                  <a:gd name="connsiteX10" fmla="*/ 457036 w 924158"/>
                  <a:gd name="connsiteY10" fmla="*/ 41311 h 986704"/>
                  <a:gd name="connsiteX11" fmla="*/ 328449 w 924158"/>
                  <a:gd name="connsiteY11" fmla="*/ 77030 h 986704"/>
                  <a:gd name="connsiteX12" fmla="*/ 342736 w 924158"/>
                  <a:gd name="connsiteY12" fmla="*/ 562805 h 986704"/>
                  <a:gd name="connsiteX0" fmla="*/ 342736 w 924158"/>
                  <a:gd name="connsiteY0" fmla="*/ 562805 h 987340"/>
                  <a:gd name="connsiteX1" fmla="*/ 78417 w 924158"/>
                  <a:gd name="connsiteY1" fmla="*/ 496130 h 987340"/>
                  <a:gd name="connsiteX2" fmla="*/ 16505 w 924158"/>
                  <a:gd name="connsiteY2" fmla="*/ 598523 h 987340"/>
                  <a:gd name="connsiteX3" fmla="*/ 302255 w 924158"/>
                  <a:gd name="connsiteY3" fmla="*/ 734255 h 987340"/>
                  <a:gd name="connsiteX4" fmla="*/ 414174 w 924158"/>
                  <a:gd name="connsiteY4" fmla="*/ 915230 h 987340"/>
                  <a:gd name="connsiteX5" fmla="*/ 597530 w 924158"/>
                  <a:gd name="connsiteY5" fmla="*/ 986667 h 987340"/>
                  <a:gd name="connsiteX6" fmla="*/ 818986 w 924158"/>
                  <a:gd name="connsiteY6" fmla="*/ 908086 h 987340"/>
                  <a:gd name="connsiteX7" fmla="*/ 911855 w 924158"/>
                  <a:gd name="connsiteY7" fmla="*/ 684248 h 987340"/>
                  <a:gd name="connsiteX8" fmla="*/ 880899 w 924158"/>
                  <a:gd name="connsiteY8" fmla="*/ 529467 h 987340"/>
                  <a:gd name="connsiteX9" fmla="*/ 530855 w 924158"/>
                  <a:gd name="connsiteY9" fmla="*/ 469936 h 987340"/>
                  <a:gd name="connsiteX10" fmla="*/ 457036 w 924158"/>
                  <a:gd name="connsiteY10" fmla="*/ 41311 h 987340"/>
                  <a:gd name="connsiteX11" fmla="*/ 328449 w 924158"/>
                  <a:gd name="connsiteY11" fmla="*/ 77030 h 987340"/>
                  <a:gd name="connsiteX12" fmla="*/ 342736 w 924158"/>
                  <a:gd name="connsiteY12" fmla="*/ 562805 h 987340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87672"/>
                  <a:gd name="connsiteX1" fmla="*/ 78417 w 924158"/>
                  <a:gd name="connsiteY1" fmla="*/ 496130 h 987672"/>
                  <a:gd name="connsiteX2" fmla="*/ 16505 w 924158"/>
                  <a:gd name="connsiteY2" fmla="*/ 598523 h 987672"/>
                  <a:gd name="connsiteX3" fmla="*/ 302255 w 924158"/>
                  <a:gd name="connsiteY3" fmla="*/ 734255 h 987672"/>
                  <a:gd name="connsiteX4" fmla="*/ 597530 w 924158"/>
                  <a:gd name="connsiteY4" fmla="*/ 986667 h 987672"/>
                  <a:gd name="connsiteX5" fmla="*/ 818986 w 924158"/>
                  <a:gd name="connsiteY5" fmla="*/ 908086 h 987672"/>
                  <a:gd name="connsiteX6" fmla="*/ 911855 w 924158"/>
                  <a:gd name="connsiteY6" fmla="*/ 684248 h 987672"/>
                  <a:gd name="connsiteX7" fmla="*/ 880899 w 924158"/>
                  <a:gd name="connsiteY7" fmla="*/ 529467 h 987672"/>
                  <a:gd name="connsiteX8" fmla="*/ 530855 w 924158"/>
                  <a:gd name="connsiteY8" fmla="*/ 469936 h 987672"/>
                  <a:gd name="connsiteX9" fmla="*/ 457036 w 924158"/>
                  <a:gd name="connsiteY9" fmla="*/ 41311 h 987672"/>
                  <a:gd name="connsiteX10" fmla="*/ 328449 w 924158"/>
                  <a:gd name="connsiteY10" fmla="*/ 77030 h 987672"/>
                  <a:gd name="connsiteX11" fmla="*/ 342736 w 924158"/>
                  <a:gd name="connsiteY11" fmla="*/ 562805 h 987672"/>
                  <a:gd name="connsiteX0" fmla="*/ 335071 w 921256"/>
                  <a:gd name="connsiteY0" fmla="*/ 549810 h 986584"/>
                  <a:gd name="connsiteX1" fmla="*/ 75515 w 921256"/>
                  <a:gd name="connsiteY1" fmla="*/ 495042 h 986584"/>
                  <a:gd name="connsiteX2" fmla="*/ 13603 w 921256"/>
                  <a:gd name="connsiteY2" fmla="*/ 597435 h 986584"/>
                  <a:gd name="connsiteX3" fmla="*/ 299353 w 921256"/>
                  <a:gd name="connsiteY3" fmla="*/ 733167 h 986584"/>
                  <a:gd name="connsiteX4" fmla="*/ 594628 w 921256"/>
                  <a:gd name="connsiteY4" fmla="*/ 985579 h 986584"/>
                  <a:gd name="connsiteX5" fmla="*/ 816084 w 921256"/>
                  <a:gd name="connsiteY5" fmla="*/ 906998 h 986584"/>
                  <a:gd name="connsiteX6" fmla="*/ 908953 w 921256"/>
                  <a:gd name="connsiteY6" fmla="*/ 683160 h 986584"/>
                  <a:gd name="connsiteX7" fmla="*/ 877997 w 921256"/>
                  <a:gd name="connsiteY7" fmla="*/ 528379 h 986584"/>
                  <a:gd name="connsiteX8" fmla="*/ 527953 w 921256"/>
                  <a:gd name="connsiteY8" fmla="*/ 468848 h 986584"/>
                  <a:gd name="connsiteX9" fmla="*/ 454134 w 921256"/>
                  <a:gd name="connsiteY9" fmla="*/ 40223 h 986584"/>
                  <a:gd name="connsiteX10" fmla="*/ 325547 w 921256"/>
                  <a:gd name="connsiteY10" fmla="*/ 75942 h 986584"/>
                  <a:gd name="connsiteX11" fmla="*/ 335071 w 921256"/>
                  <a:gd name="connsiteY11" fmla="*/ 549810 h 986584"/>
                  <a:gd name="connsiteX0" fmla="*/ 351907 w 938092"/>
                  <a:gd name="connsiteY0" fmla="*/ 549810 h 986584"/>
                  <a:gd name="connsiteX1" fmla="*/ 92351 w 938092"/>
                  <a:gd name="connsiteY1" fmla="*/ 495042 h 986584"/>
                  <a:gd name="connsiteX2" fmla="*/ 11389 w 938092"/>
                  <a:gd name="connsiteY2" fmla="*/ 604579 h 986584"/>
                  <a:gd name="connsiteX3" fmla="*/ 316189 w 938092"/>
                  <a:gd name="connsiteY3" fmla="*/ 733167 h 986584"/>
                  <a:gd name="connsiteX4" fmla="*/ 611464 w 938092"/>
                  <a:gd name="connsiteY4" fmla="*/ 985579 h 986584"/>
                  <a:gd name="connsiteX5" fmla="*/ 832920 w 938092"/>
                  <a:gd name="connsiteY5" fmla="*/ 906998 h 986584"/>
                  <a:gd name="connsiteX6" fmla="*/ 925789 w 938092"/>
                  <a:gd name="connsiteY6" fmla="*/ 683160 h 986584"/>
                  <a:gd name="connsiteX7" fmla="*/ 894833 w 938092"/>
                  <a:gd name="connsiteY7" fmla="*/ 528379 h 986584"/>
                  <a:gd name="connsiteX8" fmla="*/ 544789 w 938092"/>
                  <a:gd name="connsiteY8" fmla="*/ 468848 h 986584"/>
                  <a:gd name="connsiteX9" fmla="*/ 470970 w 938092"/>
                  <a:gd name="connsiteY9" fmla="*/ 40223 h 986584"/>
                  <a:gd name="connsiteX10" fmla="*/ 342383 w 938092"/>
                  <a:gd name="connsiteY10" fmla="*/ 75942 h 986584"/>
                  <a:gd name="connsiteX11" fmla="*/ 351907 w 938092"/>
                  <a:gd name="connsiteY11" fmla="*/ 549810 h 986584"/>
                  <a:gd name="connsiteX0" fmla="*/ 356128 w 942313"/>
                  <a:gd name="connsiteY0" fmla="*/ 549810 h 986584"/>
                  <a:gd name="connsiteX1" fmla="*/ 96572 w 942313"/>
                  <a:gd name="connsiteY1" fmla="*/ 495042 h 986584"/>
                  <a:gd name="connsiteX2" fmla="*/ 15610 w 942313"/>
                  <a:gd name="connsiteY2" fmla="*/ 604579 h 986584"/>
                  <a:gd name="connsiteX3" fmla="*/ 320410 w 942313"/>
                  <a:gd name="connsiteY3" fmla="*/ 733167 h 986584"/>
                  <a:gd name="connsiteX4" fmla="*/ 615685 w 942313"/>
                  <a:gd name="connsiteY4" fmla="*/ 985579 h 986584"/>
                  <a:gd name="connsiteX5" fmla="*/ 837141 w 942313"/>
                  <a:gd name="connsiteY5" fmla="*/ 906998 h 986584"/>
                  <a:gd name="connsiteX6" fmla="*/ 930010 w 942313"/>
                  <a:gd name="connsiteY6" fmla="*/ 683160 h 986584"/>
                  <a:gd name="connsiteX7" fmla="*/ 899054 w 942313"/>
                  <a:gd name="connsiteY7" fmla="*/ 528379 h 986584"/>
                  <a:gd name="connsiteX8" fmla="*/ 549010 w 942313"/>
                  <a:gd name="connsiteY8" fmla="*/ 468848 h 986584"/>
                  <a:gd name="connsiteX9" fmla="*/ 475191 w 942313"/>
                  <a:gd name="connsiteY9" fmla="*/ 40223 h 986584"/>
                  <a:gd name="connsiteX10" fmla="*/ 346604 w 942313"/>
                  <a:gd name="connsiteY10" fmla="*/ 75942 h 986584"/>
                  <a:gd name="connsiteX11" fmla="*/ 356128 w 942313"/>
                  <a:gd name="connsiteY11" fmla="*/ 549810 h 98658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50380 w 938946"/>
                  <a:gd name="connsiteY0" fmla="*/ 559815 h 987064"/>
                  <a:gd name="connsiteX1" fmla="*/ 88443 w 938946"/>
                  <a:gd name="connsiteY1" fmla="*/ 488378 h 987064"/>
                  <a:gd name="connsiteX2" fmla="*/ 12243 w 938946"/>
                  <a:gd name="connsiteY2" fmla="*/ 605059 h 987064"/>
                  <a:gd name="connsiteX3" fmla="*/ 317043 w 938946"/>
                  <a:gd name="connsiteY3" fmla="*/ 733647 h 987064"/>
                  <a:gd name="connsiteX4" fmla="*/ 612318 w 938946"/>
                  <a:gd name="connsiteY4" fmla="*/ 986059 h 987064"/>
                  <a:gd name="connsiteX5" fmla="*/ 833774 w 938946"/>
                  <a:gd name="connsiteY5" fmla="*/ 907478 h 987064"/>
                  <a:gd name="connsiteX6" fmla="*/ 926643 w 938946"/>
                  <a:gd name="connsiteY6" fmla="*/ 683640 h 987064"/>
                  <a:gd name="connsiteX7" fmla="*/ 895687 w 938946"/>
                  <a:gd name="connsiteY7" fmla="*/ 528859 h 987064"/>
                  <a:gd name="connsiteX8" fmla="*/ 545643 w 938946"/>
                  <a:gd name="connsiteY8" fmla="*/ 469328 h 987064"/>
                  <a:gd name="connsiteX9" fmla="*/ 471824 w 938946"/>
                  <a:gd name="connsiteY9" fmla="*/ 40703 h 987064"/>
                  <a:gd name="connsiteX10" fmla="*/ 343237 w 938946"/>
                  <a:gd name="connsiteY10" fmla="*/ 76422 h 987064"/>
                  <a:gd name="connsiteX11" fmla="*/ 350380 w 938946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30701"/>
                  <a:gd name="connsiteY0" fmla="*/ 559815 h 987064"/>
                  <a:gd name="connsiteX1" fmla="*/ 92196 w 930701"/>
                  <a:gd name="connsiteY1" fmla="*/ 488378 h 987064"/>
                  <a:gd name="connsiteX2" fmla="*/ 15996 w 930701"/>
                  <a:gd name="connsiteY2" fmla="*/ 605059 h 987064"/>
                  <a:gd name="connsiteX3" fmla="*/ 320796 w 930701"/>
                  <a:gd name="connsiteY3" fmla="*/ 733647 h 987064"/>
                  <a:gd name="connsiteX4" fmla="*/ 616071 w 930701"/>
                  <a:gd name="connsiteY4" fmla="*/ 986059 h 987064"/>
                  <a:gd name="connsiteX5" fmla="*/ 837527 w 930701"/>
                  <a:gd name="connsiteY5" fmla="*/ 907478 h 987064"/>
                  <a:gd name="connsiteX6" fmla="*/ 930396 w 930701"/>
                  <a:gd name="connsiteY6" fmla="*/ 683640 h 987064"/>
                  <a:gd name="connsiteX7" fmla="*/ 854196 w 930701"/>
                  <a:gd name="connsiteY7" fmla="*/ 524096 h 987064"/>
                  <a:gd name="connsiteX8" fmla="*/ 549396 w 930701"/>
                  <a:gd name="connsiteY8" fmla="*/ 469328 h 987064"/>
                  <a:gd name="connsiteX9" fmla="*/ 475577 w 930701"/>
                  <a:gd name="connsiteY9" fmla="*/ 40703 h 987064"/>
                  <a:gd name="connsiteX10" fmla="*/ 346990 w 930701"/>
                  <a:gd name="connsiteY10" fmla="*/ 76422 h 987064"/>
                  <a:gd name="connsiteX11" fmla="*/ 354133 w 930701"/>
                  <a:gd name="connsiteY11" fmla="*/ 559815 h 987064"/>
                  <a:gd name="connsiteX0" fmla="*/ 354133 w 930706"/>
                  <a:gd name="connsiteY0" fmla="*/ 559815 h 987064"/>
                  <a:gd name="connsiteX1" fmla="*/ 92196 w 930706"/>
                  <a:gd name="connsiteY1" fmla="*/ 488378 h 987064"/>
                  <a:gd name="connsiteX2" fmla="*/ 15996 w 930706"/>
                  <a:gd name="connsiteY2" fmla="*/ 605059 h 987064"/>
                  <a:gd name="connsiteX3" fmla="*/ 320796 w 930706"/>
                  <a:gd name="connsiteY3" fmla="*/ 733647 h 987064"/>
                  <a:gd name="connsiteX4" fmla="*/ 616071 w 930706"/>
                  <a:gd name="connsiteY4" fmla="*/ 986059 h 987064"/>
                  <a:gd name="connsiteX5" fmla="*/ 837527 w 930706"/>
                  <a:gd name="connsiteY5" fmla="*/ 907478 h 987064"/>
                  <a:gd name="connsiteX6" fmla="*/ 930396 w 930706"/>
                  <a:gd name="connsiteY6" fmla="*/ 683640 h 987064"/>
                  <a:gd name="connsiteX7" fmla="*/ 854196 w 930706"/>
                  <a:gd name="connsiteY7" fmla="*/ 524096 h 987064"/>
                  <a:gd name="connsiteX8" fmla="*/ 547015 w 930706"/>
                  <a:gd name="connsiteY8" fmla="*/ 490760 h 987064"/>
                  <a:gd name="connsiteX9" fmla="*/ 475577 w 930706"/>
                  <a:gd name="connsiteY9" fmla="*/ 40703 h 987064"/>
                  <a:gd name="connsiteX10" fmla="*/ 346990 w 930706"/>
                  <a:gd name="connsiteY10" fmla="*/ 76422 h 987064"/>
                  <a:gd name="connsiteX11" fmla="*/ 354133 w 930706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0585 h 977834"/>
                  <a:gd name="connsiteX1" fmla="*/ 92196 w 930732"/>
                  <a:gd name="connsiteY1" fmla="*/ 479148 h 977834"/>
                  <a:gd name="connsiteX2" fmla="*/ 15996 w 930732"/>
                  <a:gd name="connsiteY2" fmla="*/ 595829 h 977834"/>
                  <a:gd name="connsiteX3" fmla="*/ 320796 w 930732"/>
                  <a:gd name="connsiteY3" fmla="*/ 724417 h 977834"/>
                  <a:gd name="connsiteX4" fmla="*/ 616071 w 930732"/>
                  <a:gd name="connsiteY4" fmla="*/ 976829 h 977834"/>
                  <a:gd name="connsiteX5" fmla="*/ 837527 w 930732"/>
                  <a:gd name="connsiteY5" fmla="*/ 898248 h 977834"/>
                  <a:gd name="connsiteX6" fmla="*/ 930396 w 930732"/>
                  <a:gd name="connsiteY6" fmla="*/ 674410 h 977834"/>
                  <a:gd name="connsiteX7" fmla="*/ 854196 w 930732"/>
                  <a:gd name="connsiteY7" fmla="*/ 514866 h 977834"/>
                  <a:gd name="connsiteX8" fmla="*/ 537490 w 930732"/>
                  <a:gd name="connsiteY8" fmla="*/ 483911 h 977834"/>
                  <a:gd name="connsiteX9" fmla="*/ 475577 w 930732"/>
                  <a:gd name="connsiteY9" fmla="*/ 45761 h 977834"/>
                  <a:gd name="connsiteX10" fmla="*/ 346990 w 930732"/>
                  <a:gd name="connsiteY10" fmla="*/ 67192 h 977834"/>
                  <a:gd name="connsiteX11" fmla="*/ 354133 w 930732"/>
                  <a:gd name="connsiteY11" fmla="*/ 550585 h 97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732" h="977834">
                    <a:moveTo>
                      <a:pt x="354133" y="550585"/>
                    </a:moveTo>
                    <a:cubicBezTo>
                      <a:pt x="291030" y="541854"/>
                      <a:pt x="177127" y="466845"/>
                      <a:pt x="92196" y="479148"/>
                    </a:cubicBezTo>
                    <a:cubicBezTo>
                      <a:pt x="9646" y="491451"/>
                      <a:pt x="-22104" y="554951"/>
                      <a:pt x="15996" y="595829"/>
                    </a:cubicBezTo>
                    <a:cubicBezTo>
                      <a:pt x="54096" y="636707"/>
                      <a:pt x="223959" y="659726"/>
                      <a:pt x="320796" y="724417"/>
                    </a:cubicBezTo>
                    <a:cubicBezTo>
                      <a:pt x="358103" y="922458"/>
                      <a:pt x="506137" y="969288"/>
                      <a:pt x="616071" y="976829"/>
                    </a:cubicBezTo>
                    <a:cubicBezTo>
                      <a:pt x="726005" y="984370"/>
                      <a:pt x="785139" y="948651"/>
                      <a:pt x="837527" y="898248"/>
                    </a:cubicBezTo>
                    <a:cubicBezTo>
                      <a:pt x="889915" y="847845"/>
                      <a:pt x="927618" y="738307"/>
                      <a:pt x="930396" y="674410"/>
                    </a:cubicBezTo>
                    <a:cubicBezTo>
                      <a:pt x="933174" y="610513"/>
                      <a:pt x="919680" y="546616"/>
                      <a:pt x="854196" y="514866"/>
                    </a:cubicBezTo>
                    <a:cubicBezTo>
                      <a:pt x="788712" y="483116"/>
                      <a:pt x="643853" y="500976"/>
                      <a:pt x="537490" y="483911"/>
                    </a:cubicBezTo>
                    <a:cubicBezTo>
                      <a:pt x="523996" y="383502"/>
                      <a:pt x="509311" y="111245"/>
                      <a:pt x="475577" y="45761"/>
                    </a:cubicBezTo>
                    <a:cubicBezTo>
                      <a:pt x="441843" y="-19723"/>
                      <a:pt x="367231" y="-16945"/>
                      <a:pt x="346990" y="67192"/>
                    </a:cubicBezTo>
                    <a:cubicBezTo>
                      <a:pt x="326749" y="151329"/>
                      <a:pt x="357705" y="442635"/>
                      <a:pt x="354133" y="55058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65" name="円/楕円 295"/>
              <p:cNvSpPr/>
              <p:nvPr/>
            </p:nvSpPr>
            <p:spPr>
              <a:xfrm rot="242663">
                <a:off x="5689288" y="1569904"/>
                <a:ext cx="139394" cy="328324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66" name="円/楕円 295"/>
              <p:cNvSpPr/>
              <p:nvPr/>
            </p:nvSpPr>
            <p:spPr>
              <a:xfrm rot="242663">
                <a:off x="5827240" y="1574440"/>
                <a:ext cx="139394" cy="323782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67" name="円/楕円 295"/>
              <p:cNvSpPr/>
              <p:nvPr/>
            </p:nvSpPr>
            <p:spPr>
              <a:xfrm rot="242663">
                <a:off x="5966740" y="1602561"/>
                <a:ext cx="139394" cy="295626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7" name="グループ化 2116"/>
          <p:cNvGrpSpPr/>
          <p:nvPr/>
        </p:nvGrpSpPr>
        <p:grpSpPr>
          <a:xfrm>
            <a:off x="2215534" y="4695669"/>
            <a:ext cx="1637684" cy="1599871"/>
            <a:chOff x="1191275" y="1931120"/>
            <a:chExt cx="2067579" cy="2019840"/>
          </a:xfrm>
        </p:grpSpPr>
        <p:sp>
          <p:nvSpPr>
            <p:cNvPr id="2118" name="円/楕円 2117"/>
            <p:cNvSpPr/>
            <p:nvPr/>
          </p:nvSpPr>
          <p:spPr>
            <a:xfrm>
              <a:off x="1349443" y="2675932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19" name="円/楕円 2118"/>
            <p:cNvSpPr/>
            <p:nvPr/>
          </p:nvSpPr>
          <p:spPr>
            <a:xfrm>
              <a:off x="2970822" y="3473956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0" name="台形 2119"/>
            <p:cNvSpPr/>
            <p:nvPr/>
          </p:nvSpPr>
          <p:spPr>
            <a:xfrm rot="18900000">
              <a:off x="2665451" y="3021734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1" name="台形 2120"/>
            <p:cNvSpPr/>
            <p:nvPr/>
          </p:nvSpPr>
          <p:spPr>
            <a:xfrm rot="7200000">
              <a:off x="1658969" y="2716985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2" name="パイ 2121"/>
            <p:cNvSpPr/>
            <p:nvPr/>
          </p:nvSpPr>
          <p:spPr>
            <a:xfrm>
              <a:off x="1928664" y="2220518"/>
              <a:ext cx="864096" cy="864096"/>
            </a:xfrm>
            <a:prstGeom prst="pie">
              <a:avLst>
                <a:gd name="adj1" fmla="val 10880006"/>
                <a:gd name="adj2" fmla="val 8505380"/>
              </a:avLst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3" name="台形 2122"/>
            <p:cNvSpPr/>
            <p:nvPr/>
          </p:nvSpPr>
          <p:spPr>
            <a:xfrm>
              <a:off x="1784648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4" name="ひし形 2123"/>
            <p:cNvSpPr/>
            <p:nvPr/>
          </p:nvSpPr>
          <p:spPr>
            <a:xfrm>
              <a:off x="1928664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5" name="正方形/長方形 2124"/>
            <p:cNvSpPr/>
            <p:nvPr/>
          </p:nvSpPr>
          <p:spPr>
            <a:xfrm>
              <a:off x="2144688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6" name="二等辺三角形 2125"/>
            <p:cNvSpPr/>
            <p:nvPr/>
          </p:nvSpPr>
          <p:spPr>
            <a:xfrm>
              <a:off x="2720752" y="2087933"/>
              <a:ext cx="143694" cy="311476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7" name="円/楕円 2126"/>
            <p:cNvSpPr/>
            <p:nvPr/>
          </p:nvSpPr>
          <p:spPr>
            <a:xfrm>
              <a:off x="2288704" y="3125314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8" name="円/楕円 2127"/>
            <p:cNvSpPr/>
            <p:nvPr/>
          </p:nvSpPr>
          <p:spPr>
            <a:xfrm>
              <a:off x="2288704" y="3331476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29" name="角丸四角形 2128"/>
            <p:cNvSpPr/>
            <p:nvPr/>
          </p:nvSpPr>
          <p:spPr>
            <a:xfrm>
              <a:off x="2100362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0" name="角丸四角形 2129"/>
            <p:cNvSpPr/>
            <p:nvPr/>
          </p:nvSpPr>
          <p:spPr>
            <a:xfrm>
              <a:off x="2308064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1" name="台形 2130"/>
            <p:cNvSpPr/>
            <p:nvPr/>
          </p:nvSpPr>
          <p:spPr>
            <a:xfrm rot="19800000">
              <a:off x="1191275" y="1934156"/>
              <a:ext cx="100312" cy="954008"/>
            </a:xfrm>
            <a:prstGeom prst="trapezoid">
              <a:avLst>
                <a:gd name="adj" fmla="val 30871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32" name="グループ化 2131"/>
          <p:cNvGrpSpPr/>
          <p:nvPr/>
        </p:nvGrpSpPr>
        <p:grpSpPr>
          <a:xfrm>
            <a:off x="4228292" y="857732"/>
            <a:ext cx="1422797" cy="1599871"/>
            <a:chOff x="3498244" y="1931120"/>
            <a:chExt cx="1796284" cy="2019840"/>
          </a:xfrm>
        </p:grpSpPr>
        <p:grpSp>
          <p:nvGrpSpPr>
            <p:cNvPr id="2133" name="グループ化 2132"/>
            <p:cNvGrpSpPr/>
            <p:nvPr/>
          </p:nvGrpSpPr>
          <p:grpSpPr>
            <a:xfrm flipH="1">
              <a:off x="3498244" y="3021734"/>
              <a:ext cx="593403" cy="740254"/>
              <a:chOff x="3238085" y="3021734"/>
              <a:chExt cx="593403" cy="740254"/>
            </a:xfrm>
          </p:grpSpPr>
          <p:sp>
            <p:nvSpPr>
              <p:cNvPr id="2146" name="円/楕円 2145"/>
              <p:cNvSpPr/>
              <p:nvPr/>
            </p:nvSpPr>
            <p:spPr>
              <a:xfrm>
                <a:off x="3543456" y="3473956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47" name="台形 2146"/>
              <p:cNvSpPr/>
              <p:nvPr/>
            </p:nvSpPr>
            <p:spPr>
              <a:xfrm rot="18900000">
                <a:off x="3238085" y="3021734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34" name="円/楕円 2133"/>
            <p:cNvSpPr/>
            <p:nvPr/>
          </p:nvSpPr>
          <p:spPr>
            <a:xfrm>
              <a:off x="3964338" y="2220518"/>
              <a:ext cx="864096" cy="8640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5" name="円/楕円 2134"/>
            <p:cNvSpPr/>
            <p:nvPr/>
          </p:nvSpPr>
          <p:spPr>
            <a:xfrm>
              <a:off x="5006496" y="3473956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6" name="台形 2135"/>
            <p:cNvSpPr/>
            <p:nvPr/>
          </p:nvSpPr>
          <p:spPr>
            <a:xfrm rot="18900000">
              <a:off x="4701125" y="3021734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7" name="台形 2136"/>
            <p:cNvSpPr/>
            <p:nvPr/>
          </p:nvSpPr>
          <p:spPr>
            <a:xfrm>
              <a:off x="3820322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8" name="ひし形 2137"/>
            <p:cNvSpPr/>
            <p:nvPr/>
          </p:nvSpPr>
          <p:spPr>
            <a:xfrm>
              <a:off x="3964338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39" name="正方形/長方形 2138"/>
            <p:cNvSpPr/>
            <p:nvPr/>
          </p:nvSpPr>
          <p:spPr>
            <a:xfrm>
              <a:off x="4180362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40" name="二等辺三角形 2139"/>
            <p:cNvSpPr/>
            <p:nvPr/>
          </p:nvSpPr>
          <p:spPr>
            <a:xfrm>
              <a:off x="4756426" y="2087309"/>
              <a:ext cx="133581" cy="312100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41" name="円/楕円 2140"/>
            <p:cNvSpPr/>
            <p:nvPr/>
          </p:nvSpPr>
          <p:spPr>
            <a:xfrm>
              <a:off x="4324378" y="3125314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42" name="円/楕円 2141"/>
            <p:cNvSpPr/>
            <p:nvPr/>
          </p:nvSpPr>
          <p:spPr>
            <a:xfrm>
              <a:off x="4324378" y="3331476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43" name="角丸四角形 2142"/>
            <p:cNvSpPr/>
            <p:nvPr/>
          </p:nvSpPr>
          <p:spPr>
            <a:xfrm>
              <a:off x="4250227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44" name="角丸四角形 2143"/>
            <p:cNvSpPr/>
            <p:nvPr/>
          </p:nvSpPr>
          <p:spPr>
            <a:xfrm>
              <a:off x="4457929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45" name="月 2144"/>
            <p:cNvSpPr/>
            <p:nvPr/>
          </p:nvSpPr>
          <p:spPr>
            <a:xfrm rot="16200000">
              <a:off x="4295338" y="2550275"/>
              <a:ext cx="186381" cy="481075"/>
            </a:xfrm>
            <a:prstGeom prst="moon">
              <a:avLst>
                <a:gd name="adj" fmla="val 85365"/>
              </a:avLst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48" name="グループ化 2147"/>
          <p:cNvGrpSpPr/>
          <p:nvPr/>
        </p:nvGrpSpPr>
        <p:grpSpPr>
          <a:xfrm>
            <a:off x="550853" y="2762055"/>
            <a:ext cx="1382573" cy="1599871"/>
            <a:chOff x="5450855" y="1931120"/>
            <a:chExt cx="1745501" cy="2019840"/>
          </a:xfrm>
        </p:grpSpPr>
        <p:sp>
          <p:nvSpPr>
            <p:cNvPr id="2149" name="円/楕円 2148"/>
            <p:cNvSpPr/>
            <p:nvPr/>
          </p:nvSpPr>
          <p:spPr>
            <a:xfrm>
              <a:off x="5609023" y="2675932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0" name="台形 2149"/>
            <p:cNvSpPr/>
            <p:nvPr/>
          </p:nvSpPr>
          <p:spPr>
            <a:xfrm rot="7200000">
              <a:off x="5918549" y="2716985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1" name="パイ 2150"/>
            <p:cNvSpPr/>
            <p:nvPr/>
          </p:nvSpPr>
          <p:spPr>
            <a:xfrm>
              <a:off x="6188244" y="2220518"/>
              <a:ext cx="864096" cy="864096"/>
            </a:xfrm>
            <a:prstGeom prst="pie">
              <a:avLst>
                <a:gd name="adj1" fmla="val 10880006"/>
                <a:gd name="adj2" fmla="val 8505380"/>
              </a:avLst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2" name="台形 2151"/>
            <p:cNvSpPr/>
            <p:nvPr/>
          </p:nvSpPr>
          <p:spPr>
            <a:xfrm>
              <a:off x="6044228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3" name="ひし形 2152"/>
            <p:cNvSpPr/>
            <p:nvPr/>
          </p:nvSpPr>
          <p:spPr>
            <a:xfrm>
              <a:off x="6188244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4" name="正方形/長方形 2153"/>
            <p:cNvSpPr/>
            <p:nvPr/>
          </p:nvSpPr>
          <p:spPr>
            <a:xfrm>
              <a:off x="6404268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5" name="二等辺三角形 2154"/>
            <p:cNvSpPr/>
            <p:nvPr/>
          </p:nvSpPr>
          <p:spPr>
            <a:xfrm>
              <a:off x="6980332" y="2065998"/>
              <a:ext cx="137975" cy="333412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6" name="円/楕円 2155"/>
            <p:cNvSpPr/>
            <p:nvPr/>
          </p:nvSpPr>
          <p:spPr>
            <a:xfrm rot="900000">
              <a:off x="6231167" y="3125314"/>
              <a:ext cx="89985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7" name="円/楕円 2156"/>
            <p:cNvSpPr/>
            <p:nvPr/>
          </p:nvSpPr>
          <p:spPr>
            <a:xfrm rot="900000">
              <a:off x="6169070" y="3331476"/>
              <a:ext cx="89985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8" name="角丸四角形 2157"/>
            <p:cNvSpPr/>
            <p:nvPr/>
          </p:nvSpPr>
          <p:spPr>
            <a:xfrm>
              <a:off x="6359942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59" name="台形 2158"/>
            <p:cNvSpPr/>
            <p:nvPr/>
          </p:nvSpPr>
          <p:spPr>
            <a:xfrm rot="19800000">
              <a:off x="5450855" y="1934156"/>
              <a:ext cx="100312" cy="954008"/>
            </a:xfrm>
            <a:prstGeom prst="trapezoid">
              <a:avLst>
                <a:gd name="adj" fmla="val 30871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160" name="グループ化 2159"/>
            <p:cNvGrpSpPr/>
            <p:nvPr/>
          </p:nvGrpSpPr>
          <p:grpSpPr>
            <a:xfrm rot="2700000">
              <a:off x="6378808" y="3176199"/>
              <a:ext cx="593403" cy="740254"/>
              <a:chOff x="6679278" y="3092478"/>
              <a:chExt cx="593403" cy="740254"/>
            </a:xfrm>
          </p:grpSpPr>
          <p:sp>
            <p:nvSpPr>
              <p:cNvPr id="2161" name="円/楕円 2160"/>
              <p:cNvSpPr/>
              <p:nvPr/>
            </p:nvSpPr>
            <p:spPr>
              <a:xfrm>
                <a:off x="6984649" y="3544700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62" name="台形 2161"/>
              <p:cNvSpPr/>
              <p:nvPr/>
            </p:nvSpPr>
            <p:spPr>
              <a:xfrm rot="18900000">
                <a:off x="6679278" y="3092478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163" name="グループ化 2162"/>
          <p:cNvGrpSpPr/>
          <p:nvPr/>
        </p:nvGrpSpPr>
        <p:grpSpPr>
          <a:xfrm>
            <a:off x="6356397" y="812555"/>
            <a:ext cx="912575" cy="1599870"/>
            <a:chOff x="5979322" y="1931120"/>
            <a:chExt cx="1152128" cy="2019840"/>
          </a:xfrm>
        </p:grpSpPr>
        <p:sp>
          <p:nvSpPr>
            <p:cNvPr id="2164" name="円/楕円 2163"/>
            <p:cNvSpPr/>
            <p:nvPr/>
          </p:nvSpPr>
          <p:spPr>
            <a:xfrm>
              <a:off x="6123338" y="2220518"/>
              <a:ext cx="864096" cy="8640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65" name="台形 2164"/>
            <p:cNvSpPr/>
            <p:nvPr/>
          </p:nvSpPr>
          <p:spPr>
            <a:xfrm>
              <a:off x="5979322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66" name="ひし形 2165"/>
            <p:cNvSpPr/>
            <p:nvPr/>
          </p:nvSpPr>
          <p:spPr>
            <a:xfrm>
              <a:off x="6123338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67" name="正方形/長方形 2166"/>
            <p:cNvSpPr/>
            <p:nvPr/>
          </p:nvSpPr>
          <p:spPr>
            <a:xfrm>
              <a:off x="6339362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68" name="二等辺三角形 2167"/>
            <p:cNvSpPr/>
            <p:nvPr/>
          </p:nvSpPr>
          <p:spPr>
            <a:xfrm>
              <a:off x="6915426" y="2089140"/>
              <a:ext cx="141872" cy="310270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69" name="円/楕円 2168"/>
            <p:cNvSpPr/>
            <p:nvPr/>
          </p:nvSpPr>
          <p:spPr>
            <a:xfrm>
              <a:off x="6483378" y="3125314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70" name="円/楕円 2169"/>
            <p:cNvSpPr/>
            <p:nvPr/>
          </p:nvSpPr>
          <p:spPr>
            <a:xfrm>
              <a:off x="6483378" y="3331476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71" name="角丸四角形 2170"/>
            <p:cNvSpPr/>
            <p:nvPr/>
          </p:nvSpPr>
          <p:spPr>
            <a:xfrm>
              <a:off x="6409227" y="2329603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72" name="角丸四角形 2171"/>
            <p:cNvSpPr/>
            <p:nvPr/>
          </p:nvSpPr>
          <p:spPr>
            <a:xfrm>
              <a:off x="6616929" y="2329603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73" name="月 2172"/>
            <p:cNvSpPr/>
            <p:nvPr/>
          </p:nvSpPr>
          <p:spPr>
            <a:xfrm rot="5400000" flipV="1">
              <a:off x="6510658" y="2347337"/>
              <a:ext cx="73740" cy="692428"/>
            </a:xfrm>
            <a:prstGeom prst="moon">
              <a:avLst>
                <a:gd name="adj" fmla="val 85365"/>
              </a:avLst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174" name="グループ化 2173"/>
            <p:cNvGrpSpPr/>
            <p:nvPr/>
          </p:nvGrpSpPr>
          <p:grpSpPr>
            <a:xfrm rot="7395199">
              <a:off x="6320037" y="3022748"/>
              <a:ext cx="532729" cy="677920"/>
              <a:chOff x="3238085" y="3021734"/>
              <a:chExt cx="532729" cy="677920"/>
            </a:xfrm>
          </p:grpSpPr>
          <p:sp>
            <p:nvSpPr>
              <p:cNvPr id="2178" name="円/楕円 2177"/>
              <p:cNvSpPr/>
              <p:nvPr/>
            </p:nvSpPr>
            <p:spPr>
              <a:xfrm>
                <a:off x="3482782" y="3411622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9" name="台形 2178"/>
              <p:cNvSpPr/>
              <p:nvPr/>
            </p:nvSpPr>
            <p:spPr>
              <a:xfrm rot="18900000">
                <a:off x="3238085" y="3021734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75" name="グループ化 2174"/>
            <p:cNvGrpSpPr/>
            <p:nvPr/>
          </p:nvGrpSpPr>
          <p:grpSpPr>
            <a:xfrm rot="14400000" flipH="1">
              <a:off x="6254893" y="3012185"/>
              <a:ext cx="532729" cy="677920"/>
              <a:chOff x="3238085" y="3021734"/>
              <a:chExt cx="532729" cy="677920"/>
            </a:xfrm>
          </p:grpSpPr>
          <p:sp>
            <p:nvSpPr>
              <p:cNvPr id="2176" name="円/楕円 2175"/>
              <p:cNvSpPr/>
              <p:nvPr/>
            </p:nvSpPr>
            <p:spPr>
              <a:xfrm>
                <a:off x="3482782" y="3411622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7" name="台形 2176"/>
              <p:cNvSpPr/>
              <p:nvPr/>
            </p:nvSpPr>
            <p:spPr>
              <a:xfrm rot="18900000">
                <a:off x="3238085" y="3021734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180" name="グループ化 2179"/>
          <p:cNvGrpSpPr/>
          <p:nvPr/>
        </p:nvGrpSpPr>
        <p:grpSpPr>
          <a:xfrm flipH="1">
            <a:off x="430569" y="4705354"/>
            <a:ext cx="1637684" cy="1599871"/>
            <a:chOff x="1191275" y="1931120"/>
            <a:chExt cx="2067579" cy="2019840"/>
          </a:xfrm>
        </p:grpSpPr>
        <p:sp>
          <p:nvSpPr>
            <p:cNvPr id="2181" name="円/楕円 2180"/>
            <p:cNvSpPr/>
            <p:nvPr/>
          </p:nvSpPr>
          <p:spPr>
            <a:xfrm>
              <a:off x="1349443" y="2675932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2" name="円/楕円 2181"/>
            <p:cNvSpPr/>
            <p:nvPr/>
          </p:nvSpPr>
          <p:spPr>
            <a:xfrm>
              <a:off x="2970822" y="3473956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3" name="台形 2182"/>
            <p:cNvSpPr/>
            <p:nvPr/>
          </p:nvSpPr>
          <p:spPr>
            <a:xfrm rot="18900000">
              <a:off x="2665451" y="3021734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4" name="台形 2183"/>
            <p:cNvSpPr/>
            <p:nvPr/>
          </p:nvSpPr>
          <p:spPr>
            <a:xfrm rot="7200000">
              <a:off x="1658969" y="2716985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5" name="パイ 2184"/>
            <p:cNvSpPr/>
            <p:nvPr/>
          </p:nvSpPr>
          <p:spPr>
            <a:xfrm>
              <a:off x="1928664" y="2220518"/>
              <a:ext cx="864096" cy="864096"/>
            </a:xfrm>
            <a:prstGeom prst="pie">
              <a:avLst>
                <a:gd name="adj1" fmla="val 10880006"/>
                <a:gd name="adj2" fmla="val 8505380"/>
              </a:avLst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6" name="台形 2185"/>
            <p:cNvSpPr/>
            <p:nvPr/>
          </p:nvSpPr>
          <p:spPr>
            <a:xfrm>
              <a:off x="1784648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7" name="ひし形 2186"/>
            <p:cNvSpPr/>
            <p:nvPr/>
          </p:nvSpPr>
          <p:spPr>
            <a:xfrm>
              <a:off x="1928664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8" name="正方形/長方形 2187"/>
            <p:cNvSpPr/>
            <p:nvPr/>
          </p:nvSpPr>
          <p:spPr>
            <a:xfrm>
              <a:off x="2144688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89" name="二等辺三角形 2188"/>
            <p:cNvSpPr/>
            <p:nvPr/>
          </p:nvSpPr>
          <p:spPr>
            <a:xfrm>
              <a:off x="2720754" y="2065998"/>
              <a:ext cx="144015" cy="333412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0" name="円/楕円 2189"/>
            <p:cNvSpPr/>
            <p:nvPr/>
          </p:nvSpPr>
          <p:spPr>
            <a:xfrm>
              <a:off x="2288704" y="3125314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1" name="円/楕円 2190"/>
            <p:cNvSpPr/>
            <p:nvPr/>
          </p:nvSpPr>
          <p:spPr>
            <a:xfrm>
              <a:off x="2288704" y="3331476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2" name="角丸四角形 2191"/>
            <p:cNvSpPr/>
            <p:nvPr/>
          </p:nvSpPr>
          <p:spPr>
            <a:xfrm>
              <a:off x="2100362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3" name="角丸四角形 2192"/>
            <p:cNvSpPr/>
            <p:nvPr/>
          </p:nvSpPr>
          <p:spPr>
            <a:xfrm>
              <a:off x="2308064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4" name="台形 2193"/>
            <p:cNvSpPr/>
            <p:nvPr/>
          </p:nvSpPr>
          <p:spPr>
            <a:xfrm rot="19800000">
              <a:off x="1191275" y="1934156"/>
              <a:ext cx="100312" cy="954008"/>
            </a:xfrm>
            <a:prstGeom prst="trapezoid">
              <a:avLst>
                <a:gd name="adj" fmla="val 30871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195" name="グループ化 2194"/>
          <p:cNvGrpSpPr/>
          <p:nvPr/>
        </p:nvGrpSpPr>
        <p:grpSpPr>
          <a:xfrm flipH="1">
            <a:off x="2435264" y="2797554"/>
            <a:ext cx="1382573" cy="1599871"/>
            <a:chOff x="5450855" y="1931120"/>
            <a:chExt cx="1745501" cy="2019840"/>
          </a:xfrm>
        </p:grpSpPr>
        <p:sp>
          <p:nvSpPr>
            <p:cNvPr id="2196" name="円/楕円 2195"/>
            <p:cNvSpPr/>
            <p:nvPr/>
          </p:nvSpPr>
          <p:spPr>
            <a:xfrm>
              <a:off x="5609023" y="2675932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7" name="台形 2196"/>
            <p:cNvSpPr/>
            <p:nvPr/>
          </p:nvSpPr>
          <p:spPr>
            <a:xfrm rot="7200000">
              <a:off x="5918549" y="2716985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8" name="パイ 2197"/>
            <p:cNvSpPr/>
            <p:nvPr/>
          </p:nvSpPr>
          <p:spPr>
            <a:xfrm>
              <a:off x="6188244" y="2220518"/>
              <a:ext cx="864096" cy="864096"/>
            </a:xfrm>
            <a:prstGeom prst="pie">
              <a:avLst>
                <a:gd name="adj1" fmla="val 10880006"/>
                <a:gd name="adj2" fmla="val 8505380"/>
              </a:avLst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9" name="台形 2198"/>
            <p:cNvSpPr/>
            <p:nvPr/>
          </p:nvSpPr>
          <p:spPr>
            <a:xfrm>
              <a:off x="6044228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0" name="ひし形 2199"/>
            <p:cNvSpPr/>
            <p:nvPr/>
          </p:nvSpPr>
          <p:spPr>
            <a:xfrm>
              <a:off x="6188244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1" name="正方形/長方形 2200"/>
            <p:cNvSpPr/>
            <p:nvPr/>
          </p:nvSpPr>
          <p:spPr>
            <a:xfrm>
              <a:off x="6404268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2" name="二等辺三角形 2201"/>
            <p:cNvSpPr/>
            <p:nvPr/>
          </p:nvSpPr>
          <p:spPr>
            <a:xfrm>
              <a:off x="6980332" y="2065998"/>
              <a:ext cx="144016" cy="333412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3" name="円/楕円 2202"/>
            <p:cNvSpPr/>
            <p:nvPr/>
          </p:nvSpPr>
          <p:spPr>
            <a:xfrm rot="900000">
              <a:off x="6231167" y="3125314"/>
              <a:ext cx="89985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4" name="円/楕円 2203"/>
            <p:cNvSpPr/>
            <p:nvPr/>
          </p:nvSpPr>
          <p:spPr>
            <a:xfrm rot="900000">
              <a:off x="6169070" y="3331476"/>
              <a:ext cx="89985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5" name="角丸四角形 2204"/>
            <p:cNvSpPr/>
            <p:nvPr/>
          </p:nvSpPr>
          <p:spPr>
            <a:xfrm>
              <a:off x="6359942" y="2399409"/>
              <a:ext cx="72008" cy="1654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6" name="台形 2205"/>
            <p:cNvSpPr/>
            <p:nvPr/>
          </p:nvSpPr>
          <p:spPr>
            <a:xfrm rot="19800000">
              <a:off x="5450855" y="1934156"/>
              <a:ext cx="100312" cy="954008"/>
            </a:xfrm>
            <a:prstGeom prst="trapezoid">
              <a:avLst>
                <a:gd name="adj" fmla="val 30871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207" name="グループ化 2206"/>
            <p:cNvGrpSpPr/>
            <p:nvPr/>
          </p:nvGrpSpPr>
          <p:grpSpPr>
            <a:xfrm rot="2700000">
              <a:off x="6378808" y="3176199"/>
              <a:ext cx="593403" cy="740254"/>
              <a:chOff x="6679278" y="3092478"/>
              <a:chExt cx="593403" cy="740254"/>
            </a:xfrm>
          </p:grpSpPr>
          <p:sp>
            <p:nvSpPr>
              <p:cNvPr id="2208" name="円/楕円 2207"/>
              <p:cNvSpPr/>
              <p:nvPr/>
            </p:nvSpPr>
            <p:spPr>
              <a:xfrm>
                <a:off x="6984649" y="3544700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09" name="台形 2208"/>
              <p:cNvSpPr/>
              <p:nvPr/>
            </p:nvSpPr>
            <p:spPr>
              <a:xfrm rot="18900000">
                <a:off x="6679278" y="3092478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210" name="グループ化 2209"/>
          <p:cNvGrpSpPr/>
          <p:nvPr/>
        </p:nvGrpSpPr>
        <p:grpSpPr>
          <a:xfrm>
            <a:off x="505878" y="790584"/>
            <a:ext cx="1422797" cy="1599871"/>
            <a:chOff x="3498244" y="1931120"/>
            <a:chExt cx="1796284" cy="2019840"/>
          </a:xfrm>
        </p:grpSpPr>
        <p:grpSp>
          <p:nvGrpSpPr>
            <p:cNvPr id="2211" name="グループ化 2210"/>
            <p:cNvGrpSpPr/>
            <p:nvPr/>
          </p:nvGrpSpPr>
          <p:grpSpPr>
            <a:xfrm flipH="1">
              <a:off x="3498244" y="3021734"/>
              <a:ext cx="593403" cy="740254"/>
              <a:chOff x="3238085" y="3021734"/>
              <a:chExt cx="593403" cy="740254"/>
            </a:xfrm>
          </p:grpSpPr>
          <p:sp>
            <p:nvSpPr>
              <p:cNvPr id="2224" name="円/楕円 2223"/>
              <p:cNvSpPr/>
              <p:nvPr/>
            </p:nvSpPr>
            <p:spPr>
              <a:xfrm>
                <a:off x="3543456" y="3473956"/>
                <a:ext cx="288032" cy="288032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25" name="台形 2224"/>
              <p:cNvSpPr/>
              <p:nvPr/>
            </p:nvSpPr>
            <p:spPr>
              <a:xfrm rot="18900000">
                <a:off x="3238085" y="3021734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12" name="円/楕円 2211"/>
            <p:cNvSpPr/>
            <p:nvPr/>
          </p:nvSpPr>
          <p:spPr>
            <a:xfrm>
              <a:off x="3964338" y="2220518"/>
              <a:ext cx="864096" cy="8640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3" name="円/楕円 2212"/>
            <p:cNvSpPr/>
            <p:nvPr/>
          </p:nvSpPr>
          <p:spPr>
            <a:xfrm>
              <a:off x="5006496" y="3473956"/>
              <a:ext cx="288032" cy="288032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4" name="台形 2213"/>
            <p:cNvSpPr/>
            <p:nvPr/>
          </p:nvSpPr>
          <p:spPr>
            <a:xfrm rot="18900000">
              <a:off x="4701125" y="3021734"/>
              <a:ext cx="326628" cy="619484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5" name="台形 2214"/>
            <p:cNvSpPr/>
            <p:nvPr/>
          </p:nvSpPr>
          <p:spPr>
            <a:xfrm>
              <a:off x="3820322" y="2996952"/>
              <a:ext cx="1152128" cy="954008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6" name="ひし形 2215"/>
            <p:cNvSpPr/>
            <p:nvPr/>
          </p:nvSpPr>
          <p:spPr>
            <a:xfrm>
              <a:off x="3964338" y="1931120"/>
              <a:ext cx="864096" cy="269756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7" name="正方形/長方形 2216"/>
            <p:cNvSpPr/>
            <p:nvPr/>
          </p:nvSpPr>
          <p:spPr>
            <a:xfrm>
              <a:off x="4180362" y="2130606"/>
              <a:ext cx="432048" cy="146266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8" name="二等辺三角形 2217"/>
            <p:cNvSpPr/>
            <p:nvPr/>
          </p:nvSpPr>
          <p:spPr>
            <a:xfrm>
              <a:off x="4756426" y="2092960"/>
              <a:ext cx="141872" cy="306450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9" name="円/楕円 2218"/>
            <p:cNvSpPr/>
            <p:nvPr/>
          </p:nvSpPr>
          <p:spPr>
            <a:xfrm>
              <a:off x="4324378" y="3125314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20" name="円/楕円 2219"/>
            <p:cNvSpPr/>
            <p:nvPr/>
          </p:nvSpPr>
          <p:spPr>
            <a:xfrm>
              <a:off x="4324378" y="3331476"/>
              <a:ext cx="144016" cy="14401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21" name="角丸四角形 2220"/>
            <p:cNvSpPr/>
            <p:nvPr/>
          </p:nvSpPr>
          <p:spPr>
            <a:xfrm>
              <a:off x="4250226" y="2450885"/>
              <a:ext cx="72008" cy="165494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22" name="角丸四角形 2221"/>
            <p:cNvSpPr/>
            <p:nvPr/>
          </p:nvSpPr>
          <p:spPr>
            <a:xfrm>
              <a:off x="4457929" y="2450885"/>
              <a:ext cx="72008" cy="165494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23" name="月 2222"/>
            <p:cNvSpPr/>
            <p:nvPr/>
          </p:nvSpPr>
          <p:spPr>
            <a:xfrm rot="16200000" flipH="1" flipV="1">
              <a:off x="4337415" y="2646527"/>
              <a:ext cx="102224" cy="268801"/>
            </a:xfrm>
            <a:prstGeom prst="moon">
              <a:avLst>
                <a:gd name="adj" fmla="val 85365"/>
              </a:avLst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26" name="グループ化 2225"/>
          <p:cNvGrpSpPr/>
          <p:nvPr/>
        </p:nvGrpSpPr>
        <p:grpSpPr>
          <a:xfrm>
            <a:off x="7976785" y="807004"/>
            <a:ext cx="1422797" cy="1599871"/>
            <a:chOff x="2671054" y="2978314"/>
            <a:chExt cx="1249376" cy="1404867"/>
          </a:xfrm>
        </p:grpSpPr>
        <p:sp>
          <p:nvSpPr>
            <p:cNvPr id="2227" name="円/楕円 2226"/>
            <p:cNvSpPr/>
            <p:nvPr/>
          </p:nvSpPr>
          <p:spPr>
            <a:xfrm>
              <a:off x="2995238" y="3179600"/>
              <a:ext cx="601008" cy="601008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228" name="グループ化 2227"/>
            <p:cNvGrpSpPr/>
            <p:nvPr/>
          </p:nvGrpSpPr>
          <p:grpSpPr>
            <a:xfrm rot="10800000">
              <a:off x="2671054" y="3452497"/>
              <a:ext cx="1249376" cy="514872"/>
              <a:chOff x="2671054" y="3736873"/>
              <a:chExt cx="1249376" cy="514872"/>
            </a:xfrm>
          </p:grpSpPr>
          <p:grpSp>
            <p:nvGrpSpPr>
              <p:cNvPr id="2240" name="グループ化 2239"/>
              <p:cNvGrpSpPr/>
              <p:nvPr/>
            </p:nvGrpSpPr>
            <p:grpSpPr>
              <a:xfrm flipH="1">
                <a:off x="2671054" y="3736873"/>
                <a:ext cx="412732" cy="514872"/>
                <a:chOff x="3238085" y="3021734"/>
                <a:chExt cx="593403" cy="740254"/>
              </a:xfrm>
            </p:grpSpPr>
            <p:sp>
              <p:nvSpPr>
                <p:cNvPr id="2648" name="円/楕円 2647"/>
                <p:cNvSpPr/>
                <p:nvPr/>
              </p:nvSpPr>
              <p:spPr>
                <a:xfrm>
                  <a:off x="3543456" y="3473956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9" name="台形 2648"/>
                <p:cNvSpPr/>
                <p:nvPr/>
              </p:nvSpPr>
              <p:spPr>
                <a:xfrm rot="18900000">
                  <a:off x="3238085" y="3021734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41" name="円/楕円 2240"/>
              <p:cNvSpPr/>
              <p:nvPr/>
            </p:nvSpPr>
            <p:spPr>
              <a:xfrm>
                <a:off x="3720094" y="4051409"/>
                <a:ext cx="200336" cy="20033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42" name="台形 2241"/>
              <p:cNvSpPr/>
              <p:nvPr/>
            </p:nvSpPr>
            <p:spPr>
              <a:xfrm rot="18900000">
                <a:off x="3507698" y="3736873"/>
                <a:ext cx="227181" cy="430872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29" name="台形 2228"/>
            <p:cNvSpPr/>
            <p:nvPr/>
          </p:nvSpPr>
          <p:spPr>
            <a:xfrm>
              <a:off x="2895070" y="3719636"/>
              <a:ext cx="801344" cy="663545"/>
            </a:xfrm>
            <a:prstGeom prst="trapezoid">
              <a:avLst>
                <a:gd name="adj" fmla="val 30871"/>
              </a:avLst>
            </a:prstGeom>
            <a:solidFill>
              <a:srgbClr val="1F497D">
                <a:lumMod val="40000"/>
                <a:lumOff val="6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0" name="ひし形 2229"/>
            <p:cNvSpPr/>
            <p:nvPr/>
          </p:nvSpPr>
          <p:spPr>
            <a:xfrm>
              <a:off x="2995238" y="2978314"/>
              <a:ext cx="601008" cy="187624"/>
            </a:xfrm>
            <a:prstGeom prst="diamond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1" name="正方形/長方形 2230"/>
            <p:cNvSpPr/>
            <p:nvPr/>
          </p:nvSpPr>
          <p:spPr>
            <a:xfrm>
              <a:off x="3145490" y="3117063"/>
              <a:ext cx="300504" cy="101733"/>
            </a:xfrm>
            <a:prstGeom prst="rect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2" name="二等辺三角形 2231"/>
            <p:cNvSpPr/>
            <p:nvPr/>
          </p:nvSpPr>
          <p:spPr>
            <a:xfrm>
              <a:off x="3546162" y="3083494"/>
              <a:ext cx="102188" cy="220531"/>
            </a:xfrm>
            <a:prstGeom prst="triangle">
              <a:avLst/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3" name="円/楕円 2232"/>
            <p:cNvSpPr/>
            <p:nvPr/>
          </p:nvSpPr>
          <p:spPr>
            <a:xfrm>
              <a:off x="3245658" y="3808916"/>
              <a:ext cx="100168" cy="100168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4" name="円/楕円 2233"/>
            <p:cNvSpPr/>
            <p:nvPr/>
          </p:nvSpPr>
          <p:spPr>
            <a:xfrm>
              <a:off x="3245658" y="3952309"/>
              <a:ext cx="100168" cy="100168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5" name="円/楕円 2234"/>
            <p:cNvSpPr/>
            <p:nvPr/>
          </p:nvSpPr>
          <p:spPr>
            <a:xfrm>
              <a:off x="3016646" y="3275217"/>
              <a:ext cx="252696" cy="252696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6" name="円/楕円 2235"/>
            <p:cNvSpPr/>
            <p:nvPr/>
          </p:nvSpPr>
          <p:spPr>
            <a:xfrm>
              <a:off x="3321446" y="3275217"/>
              <a:ext cx="252696" cy="252696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7" name="円/楕円 2236"/>
            <p:cNvSpPr/>
            <p:nvPr/>
          </p:nvSpPr>
          <p:spPr>
            <a:xfrm>
              <a:off x="3074075" y="3327553"/>
              <a:ext cx="133838" cy="133838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8" name="円/楕円 2237"/>
            <p:cNvSpPr/>
            <p:nvPr/>
          </p:nvSpPr>
          <p:spPr>
            <a:xfrm>
              <a:off x="3383638" y="3327553"/>
              <a:ext cx="133838" cy="133838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9" name="月 2238"/>
            <p:cNvSpPr/>
            <p:nvPr/>
          </p:nvSpPr>
          <p:spPr>
            <a:xfrm rot="5400000">
              <a:off x="3224589" y="3342237"/>
              <a:ext cx="139590" cy="481607"/>
            </a:xfrm>
            <a:prstGeom prst="moon">
              <a:avLst>
                <a:gd name="adj" fmla="val 85365"/>
              </a:avLst>
            </a:prstGeom>
            <a:solidFill>
              <a:srgbClr val="FF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650" name="グループ化 2649"/>
          <p:cNvGrpSpPr/>
          <p:nvPr/>
        </p:nvGrpSpPr>
        <p:grpSpPr>
          <a:xfrm>
            <a:off x="7939237" y="2757942"/>
            <a:ext cx="1437763" cy="1599871"/>
            <a:chOff x="4165003" y="1068831"/>
            <a:chExt cx="1262518" cy="1404867"/>
          </a:xfrm>
        </p:grpSpPr>
        <p:grpSp>
          <p:nvGrpSpPr>
            <p:cNvPr id="2651" name="グループ化 2650"/>
            <p:cNvGrpSpPr/>
            <p:nvPr/>
          </p:nvGrpSpPr>
          <p:grpSpPr>
            <a:xfrm>
              <a:off x="4165003" y="1068831"/>
              <a:ext cx="1025360" cy="1404867"/>
              <a:chOff x="3498244" y="1931120"/>
              <a:chExt cx="1474206" cy="2019840"/>
            </a:xfrm>
          </p:grpSpPr>
          <p:grpSp>
            <p:nvGrpSpPr>
              <p:cNvPr id="2657" name="グループ化 2656"/>
              <p:cNvGrpSpPr/>
              <p:nvPr/>
            </p:nvGrpSpPr>
            <p:grpSpPr>
              <a:xfrm flipH="1">
                <a:off x="3498244" y="3021734"/>
                <a:ext cx="593403" cy="740254"/>
                <a:chOff x="3238085" y="3021734"/>
                <a:chExt cx="593403" cy="740254"/>
              </a:xfrm>
            </p:grpSpPr>
            <p:sp>
              <p:nvSpPr>
                <p:cNvPr id="2668" name="円/楕円 2667"/>
                <p:cNvSpPr/>
                <p:nvPr/>
              </p:nvSpPr>
              <p:spPr>
                <a:xfrm>
                  <a:off x="3543456" y="3473956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9" name="台形 2668"/>
                <p:cNvSpPr/>
                <p:nvPr/>
              </p:nvSpPr>
              <p:spPr>
                <a:xfrm rot="18900000">
                  <a:off x="3238085" y="3021734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58" name="円/楕円 2657"/>
              <p:cNvSpPr/>
              <p:nvPr/>
            </p:nvSpPr>
            <p:spPr>
              <a:xfrm>
                <a:off x="3964338" y="2220518"/>
                <a:ext cx="864096" cy="86409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59" name="台形 2658"/>
              <p:cNvSpPr/>
              <p:nvPr/>
            </p:nvSpPr>
            <p:spPr>
              <a:xfrm>
                <a:off x="3820322" y="2996952"/>
                <a:ext cx="1152128" cy="954008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0" name="ひし形 2659"/>
              <p:cNvSpPr/>
              <p:nvPr/>
            </p:nvSpPr>
            <p:spPr>
              <a:xfrm>
                <a:off x="3964338" y="1931120"/>
                <a:ext cx="864096" cy="269756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1" name="正方形/長方形 2660"/>
              <p:cNvSpPr/>
              <p:nvPr/>
            </p:nvSpPr>
            <p:spPr>
              <a:xfrm>
                <a:off x="4180362" y="2130606"/>
                <a:ext cx="432048" cy="146266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2" name="二等辺三角形 2661"/>
              <p:cNvSpPr/>
              <p:nvPr/>
            </p:nvSpPr>
            <p:spPr>
              <a:xfrm>
                <a:off x="4756426" y="2065998"/>
                <a:ext cx="141874" cy="333412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3" name="円/楕円 2662"/>
              <p:cNvSpPr/>
              <p:nvPr/>
            </p:nvSpPr>
            <p:spPr>
              <a:xfrm>
                <a:off x="4324378" y="3125314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4" name="円/楕円 2663"/>
              <p:cNvSpPr/>
              <p:nvPr/>
            </p:nvSpPr>
            <p:spPr>
              <a:xfrm>
                <a:off x="4324378" y="333147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5" name="角丸四角形 2664"/>
              <p:cNvSpPr/>
              <p:nvPr/>
            </p:nvSpPr>
            <p:spPr>
              <a:xfrm>
                <a:off x="4250227" y="2399409"/>
                <a:ext cx="72008" cy="1654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6" name="角丸四角形 2665"/>
              <p:cNvSpPr/>
              <p:nvPr/>
            </p:nvSpPr>
            <p:spPr>
              <a:xfrm>
                <a:off x="4457929" y="2399409"/>
                <a:ext cx="72008" cy="1654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67" name="月 2666"/>
              <p:cNvSpPr/>
              <p:nvPr/>
            </p:nvSpPr>
            <p:spPr>
              <a:xfrm rot="16200000">
                <a:off x="4254396" y="2444598"/>
                <a:ext cx="268263" cy="692428"/>
              </a:xfrm>
              <a:prstGeom prst="moon">
                <a:avLst>
                  <a:gd name="adj" fmla="val 85365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52" name="グループ化 2651"/>
            <p:cNvGrpSpPr/>
            <p:nvPr/>
          </p:nvGrpSpPr>
          <p:grpSpPr>
            <a:xfrm rot="900000">
              <a:off x="4791823" y="1408632"/>
              <a:ext cx="635698" cy="659242"/>
              <a:chOff x="5163222" y="1166296"/>
              <a:chExt cx="942912" cy="977834"/>
            </a:xfrm>
          </p:grpSpPr>
          <p:sp>
            <p:nvSpPr>
              <p:cNvPr id="2653" name="フリーフォーム 2652"/>
              <p:cNvSpPr/>
              <p:nvPr/>
            </p:nvSpPr>
            <p:spPr>
              <a:xfrm>
                <a:off x="5163222" y="1166296"/>
                <a:ext cx="930732" cy="977834"/>
              </a:xfrm>
              <a:custGeom>
                <a:avLst/>
                <a:gdLst>
                  <a:gd name="connsiteX0" fmla="*/ 339948 w 921370"/>
                  <a:gd name="connsiteY0" fmla="*/ 562805 h 940630"/>
                  <a:gd name="connsiteX1" fmla="*/ 75629 w 921370"/>
                  <a:gd name="connsiteY1" fmla="*/ 496130 h 940630"/>
                  <a:gd name="connsiteX2" fmla="*/ 13717 w 921370"/>
                  <a:gd name="connsiteY2" fmla="*/ 598523 h 940630"/>
                  <a:gd name="connsiteX3" fmla="*/ 299467 w 921370"/>
                  <a:gd name="connsiteY3" fmla="*/ 734255 h 940630"/>
                  <a:gd name="connsiteX4" fmla="*/ 411386 w 921370"/>
                  <a:gd name="connsiteY4" fmla="*/ 881892 h 940630"/>
                  <a:gd name="connsiteX5" fmla="*/ 597123 w 921370"/>
                  <a:gd name="connsiteY5" fmla="*/ 936661 h 940630"/>
                  <a:gd name="connsiteX6" fmla="*/ 816198 w 921370"/>
                  <a:gd name="connsiteY6" fmla="*/ 908086 h 940630"/>
                  <a:gd name="connsiteX7" fmla="*/ 909067 w 921370"/>
                  <a:gd name="connsiteY7" fmla="*/ 684248 h 940630"/>
                  <a:gd name="connsiteX8" fmla="*/ 878111 w 921370"/>
                  <a:gd name="connsiteY8" fmla="*/ 529467 h 940630"/>
                  <a:gd name="connsiteX9" fmla="*/ 528067 w 921370"/>
                  <a:gd name="connsiteY9" fmla="*/ 469936 h 940630"/>
                  <a:gd name="connsiteX10" fmla="*/ 454248 w 921370"/>
                  <a:gd name="connsiteY10" fmla="*/ 41311 h 940630"/>
                  <a:gd name="connsiteX11" fmla="*/ 325661 w 921370"/>
                  <a:gd name="connsiteY11" fmla="*/ 77030 h 940630"/>
                  <a:gd name="connsiteX12" fmla="*/ 339948 w 921370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39355"/>
                  <a:gd name="connsiteX1" fmla="*/ 78417 w 924158"/>
                  <a:gd name="connsiteY1" fmla="*/ 496130 h 939355"/>
                  <a:gd name="connsiteX2" fmla="*/ 16505 w 924158"/>
                  <a:gd name="connsiteY2" fmla="*/ 598523 h 939355"/>
                  <a:gd name="connsiteX3" fmla="*/ 302255 w 924158"/>
                  <a:gd name="connsiteY3" fmla="*/ 734255 h 939355"/>
                  <a:gd name="connsiteX4" fmla="*/ 414174 w 924158"/>
                  <a:gd name="connsiteY4" fmla="*/ 915230 h 939355"/>
                  <a:gd name="connsiteX5" fmla="*/ 599911 w 924158"/>
                  <a:gd name="connsiteY5" fmla="*/ 936661 h 939355"/>
                  <a:gd name="connsiteX6" fmla="*/ 818986 w 924158"/>
                  <a:gd name="connsiteY6" fmla="*/ 908086 h 939355"/>
                  <a:gd name="connsiteX7" fmla="*/ 911855 w 924158"/>
                  <a:gd name="connsiteY7" fmla="*/ 684248 h 939355"/>
                  <a:gd name="connsiteX8" fmla="*/ 880899 w 924158"/>
                  <a:gd name="connsiteY8" fmla="*/ 529467 h 939355"/>
                  <a:gd name="connsiteX9" fmla="*/ 530855 w 924158"/>
                  <a:gd name="connsiteY9" fmla="*/ 469936 h 939355"/>
                  <a:gd name="connsiteX10" fmla="*/ 457036 w 924158"/>
                  <a:gd name="connsiteY10" fmla="*/ 41311 h 939355"/>
                  <a:gd name="connsiteX11" fmla="*/ 328449 w 924158"/>
                  <a:gd name="connsiteY11" fmla="*/ 77030 h 939355"/>
                  <a:gd name="connsiteX12" fmla="*/ 342736 w 924158"/>
                  <a:gd name="connsiteY12" fmla="*/ 562805 h 939355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86704"/>
                  <a:gd name="connsiteX1" fmla="*/ 78417 w 924158"/>
                  <a:gd name="connsiteY1" fmla="*/ 496130 h 986704"/>
                  <a:gd name="connsiteX2" fmla="*/ 16505 w 924158"/>
                  <a:gd name="connsiteY2" fmla="*/ 598523 h 986704"/>
                  <a:gd name="connsiteX3" fmla="*/ 302255 w 924158"/>
                  <a:gd name="connsiteY3" fmla="*/ 734255 h 986704"/>
                  <a:gd name="connsiteX4" fmla="*/ 414174 w 924158"/>
                  <a:gd name="connsiteY4" fmla="*/ 915230 h 986704"/>
                  <a:gd name="connsiteX5" fmla="*/ 597530 w 924158"/>
                  <a:gd name="connsiteY5" fmla="*/ 986667 h 986704"/>
                  <a:gd name="connsiteX6" fmla="*/ 818986 w 924158"/>
                  <a:gd name="connsiteY6" fmla="*/ 908086 h 986704"/>
                  <a:gd name="connsiteX7" fmla="*/ 911855 w 924158"/>
                  <a:gd name="connsiteY7" fmla="*/ 684248 h 986704"/>
                  <a:gd name="connsiteX8" fmla="*/ 880899 w 924158"/>
                  <a:gd name="connsiteY8" fmla="*/ 529467 h 986704"/>
                  <a:gd name="connsiteX9" fmla="*/ 530855 w 924158"/>
                  <a:gd name="connsiteY9" fmla="*/ 469936 h 986704"/>
                  <a:gd name="connsiteX10" fmla="*/ 457036 w 924158"/>
                  <a:gd name="connsiteY10" fmla="*/ 41311 h 986704"/>
                  <a:gd name="connsiteX11" fmla="*/ 328449 w 924158"/>
                  <a:gd name="connsiteY11" fmla="*/ 77030 h 986704"/>
                  <a:gd name="connsiteX12" fmla="*/ 342736 w 924158"/>
                  <a:gd name="connsiteY12" fmla="*/ 562805 h 986704"/>
                  <a:gd name="connsiteX0" fmla="*/ 342736 w 924158"/>
                  <a:gd name="connsiteY0" fmla="*/ 562805 h 987340"/>
                  <a:gd name="connsiteX1" fmla="*/ 78417 w 924158"/>
                  <a:gd name="connsiteY1" fmla="*/ 496130 h 987340"/>
                  <a:gd name="connsiteX2" fmla="*/ 16505 w 924158"/>
                  <a:gd name="connsiteY2" fmla="*/ 598523 h 987340"/>
                  <a:gd name="connsiteX3" fmla="*/ 302255 w 924158"/>
                  <a:gd name="connsiteY3" fmla="*/ 734255 h 987340"/>
                  <a:gd name="connsiteX4" fmla="*/ 414174 w 924158"/>
                  <a:gd name="connsiteY4" fmla="*/ 915230 h 987340"/>
                  <a:gd name="connsiteX5" fmla="*/ 597530 w 924158"/>
                  <a:gd name="connsiteY5" fmla="*/ 986667 h 987340"/>
                  <a:gd name="connsiteX6" fmla="*/ 818986 w 924158"/>
                  <a:gd name="connsiteY6" fmla="*/ 908086 h 987340"/>
                  <a:gd name="connsiteX7" fmla="*/ 911855 w 924158"/>
                  <a:gd name="connsiteY7" fmla="*/ 684248 h 987340"/>
                  <a:gd name="connsiteX8" fmla="*/ 880899 w 924158"/>
                  <a:gd name="connsiteY8" fmla="*/ 529467 h 987340"/>
                  <a:gd name="connsiteX9" fmla="*/ 530855 w 924158"/>
                  <a:gd name="connsiteY9" fmla="*/ 469936 h 987340"/>
                  <a:gd name="connsiteX10" fmla="*/ 457036 w 924158"/>
                  <a:gd name="connsiteY10" fmla="*/ 41311 h 987340"/>
                  <a:gd name="connsiteX11" fmla="*/ 328449 w 924158"/>
                  <a:gd name="connsiteY11" fmla="*/ 77030 h 987340"/>
                  <a:gd name="connsiteX12" fmla="*/ 342736 w 924158"/>
                  <a:gd name="connsiteY12" fmla="*/ 562805 h 987340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87672"/>
                  <a:gd name="connsiteX1" fmla="*/ 78417 w 924158"/>
                  <a:gd name="connsiteY1" fmla="*/ 496130 h 987672"/>
                  <a:gd name="connsiteX2" fmla="*/ 16505 w 924158"/>
                  <a:gd name="connsiteY2" fmla="*/ 598523 h 987672"/>
                  <a:gd name="connsiteX3" fmla="*/ 302255 w 924158"/>
                  <a:gd name="connsiteY3" fmla="*/ 734255 h 987672"/>
                  <a:gd name="connsiteX4" fmla="*/ 597530 w 924158"/>
                  <a:gd name="connsiteY4" fmla="*/ 986667 h 987672"/>
                  <a:gd name="connsiteX5" fmla="*/ 818986 w 924158"/>
                  <a:gd name="connsiteY5" fmla="*/ 908086 h 987672"/>
                  <a:gd name="connsiteX6" fmla="*/ 911855 w 924158"/>
                  <a:gd name="connsiteY6" fmla="*/ 684248 h 987672"/>
                  <a:gd name="connsiteX7" fmla="*/ 880899 w 924158"/>
                  <a:gd name="connsiteY7" fmla="*/ 529467 h 987672"/>
                  <a:gd name="connsiteX8" fmla="*/ 530855 w 924158"/>
                  <a:gd name="connsiteY8" fmla="*/ 469936 h 987672"/>
                  <a:gd name="connsiteX9" fmla="*/ 457036 w 924158"/>
                  <a:gd name="connsiteY9" fmla="*/ 41311 h 987672"/>
                  <a:gd name="connsiteX10" fmla="*/ 328449 w 924158"/>
                  <a:gd name="connsiteY10" fmla="*/ 77030 h 987672"/>
                  <a:gd name="connsiteX11" fmla="*/ 342736 w 924158"/>
                  <a:gd name="connsiteY11" fmla="*/ 562805 h 987672"/>
                  <a:gd name="connsiteX0" fmla="*/ 335071 w 921256"/>
                  <a:gd name="connsiteY0" fmla="*/ 549810 h 986584"/>
                  <a:gd name="connsiteX1" fmla="*/ 75515 w 921256"/>
                  <a:gd name="connsiteY1" fmla="*/ 495042 h 986584"/>
                  <a:gd name="connsiteX2" fmla="*/ 13603 w 921256"/>
                  <a:gd name="connsiteY2" fmla="*/ 597435 h 986584"/>
                  <a:gd name="connsiteX3" fmla="*/ 299353 w 921256"/>
                  <a:gd name="connsiteY3" fmla="*/ 733167 h 986584"/>
                  <a:gd name="connsiteX4" fmla="*/ 594628 w 921256"/>
                  <a:gd name="connsiteY4" fmla="*/ 985579 h 986584"/>
                  <a:gd name="connsiteX5" fmla="*/ 816084 w 921256"/>
                  <a:gd name="connsiteY5" fmla="*/ 906998 h 986584"/>
                  <a:gd name="connsiteX6" fmla="*/ 908953 w 921256"/>
                  <a:gd name="connsiteY6" fmla="*/ 683160 h 986584"/>
                  <a:gd name="connsiteX7" fmla="*/ 877997 w 921256"/>
                  <a:gd name="connsiteY7" fmla="*/ 528379 h 986584"/>
                  <a:gd name="connsiteX8" fmla="*/ 527953 w 921256"/>
                  <a:gd name="connsiteY8" fmla="*/ 468848 h 986584"/>
                  <a:gd name="connsiteX9" fmla="*/ 454134 w 921256"/>
                  <a:gd name="connsiteY9" fmla="*/ 40223 h 986584"/>
                  <a:gd name="connsiteX10" fmla="*/ 325547 w 921256"/>
                  <a:gd name="connsiteY10" fmla="*/ 75942 h 986584"/>
                  <a:gd name="connsiteX11" fmla="*/ 335071 w 921256"/>
                  <a:gd name="connsiteY11" fmla="*/ 549810 h 986584"/>
                  <a:gd name="connsiteX0" fmla="*/ 351907 w 938092"/>
                  <a:gd name="connsiteY0" fmla="*/ 549810 h 986584"/>
                  <a:gd name="connsiteX1" fmla="*/ 92351 w 938092"/>
                  <a:gd name="connsiteY1" fmla="*/ 495042 h 986584"/>
                  <a:gd name="connsiteX2" fmla="*/ 11389 w 938092"/>
                  <a:gd name="connsiteY2" fmla="*/ 604579 h 986584"/>
                  <a:gd name="connsiteX3" fmla="*/ 316189 w 938092"/>
                  <a:gd name="connsiteY3" fmla="*/ 733167 h 986584"/>
                  <a:gd name="connsiteX4" fmla="*/ 611464 w 938092"/>
                  <a:gd name="connsiteY4" fmla="*/ 985579 h 986584"/>
                  <a:gd name="connsiteX5" fmla="*/ 832920 w 938092"/>
                  <a:gd name="connsiteY5" fmla="*/ 906998 h 986584"/>
                  <a:gd name="connsiteX6" fmla="*/ 925789 w 938092"/>
                  <a:gd name="connsiteY6" fmla="*/ 683160 h 986584"/>
                  <a:gd name="connsiteX7" fmla="*/ 894833 w 938092"/>
                  <a:gd name="connsiteY7" fmla="*/ 528379 h 986584"/>
                  <a:gd name="connsiteX8" fmla="*/ 544789 w 938092"/>
                  <a:gd name="connsiteY8" fmla="*/ 468848 h 986584"/>
                  <a:gd name="connsiteX9" fmla="*/ 470970 w 938092"/>
                  <a:gd name="connsiteY9" fmla="*/ 40223 h 986584"/>
                  <a:gd name="connsiteX10" fmla="*/ 342383 w 938092"/>
                  <a:gd name="connsiteY10" fmla="*/ 75942 h 986584"/>
                  <a:gd name="connsiteX11" fmla="*/ 351907 w 938092"/>
                  <a:gd name="connsiteY11" fmla="*/ 549810 h 986584"/>
                  <a:gd name="connsiteX0" fmla="*/ 356128 w 942313"/>
                  <a:gd name="connsiteY0" fmla="*/ 549810 h 986584"/>
                  <a:gd name="connsiteX1" fmla="*/ 96572 w 942313"/>
                  <a:gd name="connsiteY1" fmla="*/ 495042 h 986584"/>
                  <a:gd name="connsiteX2" fmla="*/ 15610 w 942313"/>
                  <a:gd name="connsiteY2" fmla="*/ 604579 h 986584"/>
                  <a:gd name="connsiteX3" fmla="*/ 320410 w 942313"/>
                  <a:gd name="connsiteY3" fmla="*/ 733167 h 986584"/>
                  <a:gd name="connsiteX4" fmla="*/ 615685 w 942313"/>
                  <a:gd name="connsiteY4" fmla="*/ 985579 h 986584"/>
                  <a:gd name="connsiteX5" fmla="*/ 837141 w 942313"/>
                  <a:gd name="connsiteY5" fmla="*/ 906998 h 986584"/>
                  <a:gd name="connsiteX6" fmla="*/ 930010 w 942313"/>
                  <a:gd name="connsiteY6" fmla="*/ 683160 h 986584"/>
                  <a:gd name="connsiteX7" fmla="*/ 899054 w 942313"/>
                  <a:gd name="connsiteY7" fmla="*/ 528379 h 986584"/>
                  <a:gd name="connsiteX8" fmla="*/ 549010 w 942313"/>
                  <a:gd name="connsiteY8" fmla="*/ 468848 h 986584"/>
                  <a:gd name="connsiteX9" fmla="*/ 475191 w 942313"/>
                  <a:gd name="connsiteY9" fmla="*/ 40223 h 986584"/>
                  <a:gd name="connsiteX10" fmla="*/ 346604 w 942313"/>
                  <a:gd name="connsiteY10" fmla="*/ 75942 h 986584"/>
                  <a:gd name="connsiteX11" fmla="*/ 356128 w 942313"/>
                  <a:gd name="connsiteY11" fmla="*/ 549810 h 98658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50380 w 938946"/>
                  <a:gd name="connsiteY0" fmla="*/ 559815 h 987064"/>
                  <a:gd name="connsiteX1" fmla="*/ 88443 w 938946"/>
                  <a:gd name="connsiteY1" fmla="*/ 488378 h 987064"/>
                  <a:gd name="connsiteX2" fmla="*/ 12243 w 938946"/>
                  <a:gd name="connsiteY2" fmla="*/ 605059 h 987064"/>
                  <a:gd name="connsiteX3" fmla="*/ 317043 w 938946"/>
                  <a:gd name="connsiteY3" fmla="*/ 733647 h 987064"/>
                  <a:gd name="connsiteX4" fmla="*/ 612318 w 938946"/>
                  <a:gd name="connsiteY4" fmla="*/ 986059 h 987064"/>
                  <a:gd name="connsiteX5" fmla="*/ 833774 w 938946"/>
                  <a:gd name="connsiteY5" fmla="*/ 907478 h 987064"/>
                  <a:gd name="connsiteX6" fmla="*/ 926643 w 938946"/>
                  <a:gd name="connsiteY6" fmla="*/ 683640 h 987064"/>
                  <a:gd name="connsiteX7" fmla="*/ 895687 w 938946"/>
                  <a:gd name="connsiteY7" fmla="*/ 528859 h 987064"/>
                  <a:gd name="connsiteX8" fmla="*/ 545643 w 938946"/>
                  <a:gd name="connsiteY8" fmla="*/ 469328 h 987064"/>
                  <a:gd name="connsiteX9" fmla="*/ 471824 w 938946"/>
                  <a:gd name="connsiteY9" fmla="*/ 40703 h 987064"/>
                  <a:gd name="connsiteX10" fmla="*/ 343237 w 938946"/>
                  <a:gd name="connsiteY10" fmla="*/ 76422 h 987064"/>
                  <a:gd name="connsiteX11" fmla="*/ 350380 w 938946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30701"/>
                  <a:gd name="connsiteY0" fmla="*/ 559815 h 987064"/>
                  <a:gd name="connsiteX1" fmla="*/ 92196 w 930701"/>
                  <a:gd name="connsiteY1" fmla="*/ 488378 h 987064"/>
                  <a:gd name="connsiteX2" fmla="*/ 15996 w 930701"/>
                  <a:gd name="connsiteY2" fmla="*/ 605059 h 987064"/>
                  <a:gd name="connsiteX3" fmla="*/ 320796 w 930701"/>
                  <a:gd name="connsiteY3" fmla="*/ 733647 h 987064"/>
                  <a:gd name="connsiteX4" fmla="*/ 616071 w 930701"/>
                  <a:gd name="connsiteY4" fmla="*/ 986059 h 987064"/>
                  <a:gd name="connsiteX5" fmla="*/ 837527 w 930701"/>
                  <a:gd name="connsiteY5" fmla="*/ 907478 h 987064"/>
                  <a:gd name="connsiteX6" fmla="*/ 930396 w 930701"/>
                  <a:gd name="connsiteY6" fmla="*/ 683640 h 987064"/>
                  <a:gd name="connsiteX7" fmla="*/ 854196 w 930701"/>
                  <a:gd name="connsiteY7" fmla="*/ 524096 h 987064"/>
                  <a:gd name="connsiteX8" fmla="*/ 549396 w 930701"/>
                  <a:gd name="connsiteY8" fmla="*/ 469328 h 987064"/>
                  <a:gd name="connsiteX9" fmla="*/ 475577 w 930701"/>
                  <a:gd name="connsiteY9" fmla="*/ 40703 h 987064"/>
                  <a:gd name="connsiteX10" fmla="*/ 346990 w 930701"/>
                  <a:gd name="connsiteY10" fmla="*/ 76422 h 987064"/>
                  <a:gd name="connsiteX11" fmla="*/ 354133 w 930701"/>
                  <a:gd name="connsiteY11" fmla="*/ 559815 h 987064"/>
                  <a:gd name="connsiteX0" fmla="*/ 354133 w 930706"/>
                  <a:gd name="connsiteY0" fmla="*/ 559815 h 987064"/>
                  <a:gd name="connsiteX1" fmla="*/ 92196 w 930706"/>
                  <a:gd name="connsiteY1" fmla="*/ 488378 h 987064"/>
                  <a:gd name="connsiteX2" fmla="*/ 15996 w 930706"/>
                  <a:gd name="connsiteY2" fmla="*/ 605059 h 987064"/>
                  <a:gd name="connsiteX3" fmla="*/ 320796 w 930706"/>
                  <a:gd name="connsiteY3" fmla="*/ 733647 h 987064"/>
                  <a:gd name="connsiteX4" fmla="*/ 616071 w 930706"/>
                  <a:gd name="connsiteY4" fmla="*/ 986059 h 987064"/>
                  <a:gd name="connsiteX5" fmla="*/ 837527 w 930706"/>
                  <a:gd name="connsiteY5" fmla="*/ 907478 h 987064"/>
                  <a:gd name="connsiteX6" fmla="*/ 930396 w 930706"/>
                  <a:gd name="connsiteY6" fmla="*/ 683640 h 987064"/>
                  <a:gd name="connsiteX7" fmla="*/ 854196 w 930706"/>
                  <a:gd name="connsiteY7" fmla="*/ 524096 h 987064"/>
                  <a:gd name="connsiteX8" fmla="*/ 547015 w 930706"/>
                  <a:gd name="connsiteY8" fmla="*/ 490760 h 987064"/>
                  <a:gd name="connsiteX9" fmla="*/ 475577 w 930706"/>
                  <a:gd name="connsiteY9" fmla="*/ 40703 h 987064"/>
                  <a:gd name="connsiteX10" fmla="*/ 346990 w 930706"/>
                  <a:gd name="connsiteY10" fmla="*/ 76422 h 987064"/>
                  <a:gd name="connsiteX11" fmla="*/ 354133 w 930706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0585 h 977834"/>
                  <a:gd name="connsiteX1" fmla="*/ 92196 w 930732"/>
                  <a:gd name="connsiteY1" fmla="*/ 479148 h 977834"/>
                  <a:gd name="connsiteX2" fmla="*/ 15996 w 930732"/>
                  <a:gd name="connsiteY2" fmla="*/ 595829 h 977834"/>
                  <a:gd name="connsiteX3" fmla="*/ 320796 w 930732"/>
                  <a:gd name="connsiteY3" fmla="*/ 724417 h 977834"/>
                  <a:gd name="connsiteX4" fmla="*/ 616071 w 930732"/>
                  <a:gd name="connsiteY4" fmla="*/ 976829 h 977834"/>
                  <a:gd name="connsiteX5" fmla="*/ 837527 w 930732"/>
                  <a:gd name="connsiteY5" fmla="*/ 898248 h 977834"/>
                  <a:gd name="connsiteX6" fmla="*/ 930396 w 930732"/>
                  <a:gd name="connsiteY6" fmla="*/ 674410 h 977834"/>
                  <a:gd name="connsiteX7" fmla="*/ 854196 w 930732"/>
                  <a:gd name="connsiteY7" fmla="*/ 514866 h 977834"/>
                  <a:gd name="connsiteX8" fmla="*/ 537490 w 930732"/>
                  <a:gd name="connsiteY8" fmla="*/ 483911 h 977834"/>
                  <a:gd name="connsiteX9" fmla="*/ 475577 w 930732"/>
                  <a:gd name="connsiteY9" fmla="*/ 45761 h 977834"/>
                  <a:gd name="connsiteX10" fmla="*/ 346990 w 930732"/>
                  <a:gd name="connsiteY10" fmla="*/ 67192 h 977834"/>
                  <a:gd name="connsiteX11" fmla="*/ 354133 w 930732"/>
                  <a:gd name="connsiteY11" fmla="*/ 550585 h 97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732" h="977834">
                    <a:moveTo>
                      <a:pt x="354133" y="550585"/>
                    </a:moveTo>
                    <a:cubicBezTo>
                      <a:pt x="291030" y="541854"/>
                      <a:pt x="177127" y="466845"/>
                      <a:pt x="92196" y="479148"/>
                    </a:cubicBezTo>
                    <a:cubicBezTo>
                      <a:pt x="9646" y="491451"/>
                      <a:pt x="-22104" y="554951"/>
                      <a:pt x="15996" y="595829"/>
                    </a:cubicBezTo>
                    <a:cubicBezTo>
                      <a:pt x="54096" y="636707"/>
                      <a:pt x="223959" y="659726"/>
                      <a:pt x="320796" y="724417"/>
                    </a:cubicBezTo>
                    <a:cubicBezTo>
                      <a:pt x="358103" y="922458"/>
                      <a:pt x="506137" y="969288"/>
                      <a:pt x="616071" y="976829"/>
                    </a:cubicBezTo>
                    <a:cubicBezTo>
                      <a:pt x="726005" y="984370"/>
                      <a:pt x="785139" y="948651"/>
                      <a:pt x="837527" y="898248"/>
                    </a:cubicBezTo>
                    <a:cubicBezTo>
                      <a:pt x="889915" y="847845"/>
                      <a:pt x="927618" y="738307"/>
                      <a:pt x="930396" y="674410"/>
                    </a:cubicBezTo>
                    <a:cubicBezTo>
                      <a:pt x="933174" y="610513"/>
                      <a:pt x="919680" y="546616"/>
                      <a:pt x="854196" y="514866"/>
                    </a:cubicBezTo>
                    <a:cubicBezTo>
                      <a:pt x="788712" y="483116"/>
                      <a:pt x="643853" y="500976"/>
                      <a:pt x="537490" y="483911"/>
                    </a:cubicBezTo>
                    <a:cubicBezTo>
                      <a:pt x="523996" y="383502"/>
                      <a:pt x="509311" y="111245"/>
                      <a:pt x="475577" y="45761"/>
                    </a:cubicBezTo>
                    <a:cubicBezTo>
                      <a:pt x="441843" y="-19723"/>
                      <a:pt x="367231" y="-16945"/>
                      <a:pt x="346990" y="67192"/>
                    </a:cubicBezTo>
                    <a:cubicBezTo>
                      <a:pt x="326749" y="151329"/>
                      <a:pt x="357705" y="442635"/>
                      <a:pt x="354133" y="55058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54" name="円/楕円 295"/>
              <p:cNvSpPr/>
              <p:nvPr/>
            </p:nvSpPr>
            <p:spPr>
              <a:xfrm rot="242663">
                <a:off x="5689288" y="1569904"/>
                <a:ext cx="139394" cy="328324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55" name="円/楕円 295"/>
              <p:cNvSpPr/>
              <p:nvPr/>
            </p:nvSpPr>
            <p:spPr>
              <a:xfrm rot="242663">
                <a:off x="5827240" y="1574440"/>
                <a:ext cx="139394" cy="323782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56" name="円/楕円 295"/>
              <p:cNvSpPr/>
              <p:nvPr/>
            </p:nvSpPr>
            <p:spPr>
              <a:xfrm rot="242663">
                <a:off x="5966740" y="1602561"/>
                <a:ext cx="139394" cy="295626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2415152" y="779144"/>
            <a:ext cx="1452380" cy="1599871"/>
            <a:chOff x="2379789" y="946452"/>
            <a:chExt cx="1452380" cy="1599871"/>
          </a:xfrm>
        </p:grpSpPr>
        <p:grpSp>
          <p:nvGrpSpPr>
            <p:cNvPr id="2670" name="グループ化 2669"/>
            <p:cNvGrpSpPr/>
            <p:nvPr/>
          </p:nvGrpSpPr>
          <p:grpSpPr>
            <a:xfrm>
              <a:off x="2379789" y="946452"/>
              <a:ext cx="1167686" cy="1599871"/>
              <a:chOff x="3498244" y="1931120"/>
              <a:chExt cx="1474206" cy="2019840"/>
            </a:xfrm>
          </p:grpSpPr>
          <p:grpSp>
            <p:nvGrpSpPr>
              <p:cNvPr id="2671" name="グループ化 2670"/>
              <p:cNvGrpSpPr/>
              <p:nvPr/>
            </p:nvGrpSpPr>
            <p:grpSpPr>
              <a:xfrm flipH="1">
                <a:off x="3498244" y="3021734"/>
                <a:ext cx="593403" cy="740254"/>
                <a:chOff x="3238085" y="3021734"/>
                <a:chExt cx="593403" cy="740254"/>
              </a:xfrm>
            </p:grpSpPr>
            <p:sp>
              <p:nvSpPr>
                <p:cNvPr id="2682" name="円/楕円 2681"/>
                <p:cNvSpPr/>
                <p:nvPr/>
              </p:nvSpPr>
              <p:spPr>
                <a:xfrm>
                  <a:off x="3543456" y="3473956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3" name="台形 2682"/>
                <p:cNvSpPr/>
                <p:nvPr/>
              </p:nvSpPr>
              <p:spPr>
                <a:xfrm rot="18900000">
                  <a:off x="3238085" y="3021734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72" name="円/楕円 2671"/>
              <p:cNvSpPr/>
              <p:nvPr/>
            </p:nvSpPr>
            <p:spPr>
              <a:xfrm>
                <a:off x="3964338" y="2220518"/>
                <a:ext cx="864096" cy="86409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3" name="台形 2672"/>
              <p:cNvSpPr/>
              <p:nvPr/>
            </p:nvSpPr>
            <p:spPr>
              <a:xfrm>
                <a:off x="3820322" y="2996952"/>
                <a:ext cx="1152128" cy="954008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4" name="ひし形 2673"/>
              <p:cNvSpPr/>
              <p:nvPr/>
            </p:nvSpPr>
            <p:spPr>
              <a:xfrm>
                <a:off x="3964338" y="1931120"/>
                <a:ext cx="864096" cy="269756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5" name="正方形/長方形 2674"/>
              <p:cNvSpPr/>
              <p:nvPr/>
            </p:nvSpPr>
            <p:spPr>
              <a:xfrm>
                <a:off x="4180362" y="2130606"/>
                <a:ext cx="432048" cy="146266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6" name="二等辺三角形 2675"/>
              <p:cNvSpPr/>
              <p:nvPr/>
            </p:nvSpPr>
            <p:spPr>
              <a:xfrm>
                <a:off x="4756426" y="2092960"/>
                <a:ext cx="141872" cy="306450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7" name="円/楕円 2676"/>
              <p:cNvSpPr/>
              <p:nvPr/>
            </p:nvSpPr>
            <p:spPr>
              <a:xfrm>
                <a:off x="4324378" y="3125314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8" name="円/楕円 2677"/>
              <p:cNvSpPr/>
              <p:nvPr/>
            </p:nvSpPr>
            <p:spPr>
              <a:xfrm>
                <a:off x="4324378" y="333147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79" name="角丸四角形 2678"/>
              <p:cNvSpPr/>
              <p:nvPr/>
            </p:nvSpPr>
            <p:spPr>
              <a:xfrm>
                <a:off x="4250226" y="2450885"/>
                <a:ext cx="72008" cy="16549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80" name="角丸四角形 2679"/>
              <p:cNvSpPr/>
              <p:nvPr/>
            </p:nvSpPr>
            <p:spPr>
              <a:xfrm>
                <a:off x="4457929" y="2450885"/>
                <a:ext cx="72008" cy="16549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81" name="月 2680"/>
              <p:cNvSpPr/>
              <p:nvPr/>
            </p:nvSpPr>
            <p:spPr>
              <a:xfrm rot="16200000" flipH="1" flipV="1">
                <a:off x="4337415" y="2646527"/>
                <a:ext cx="102224" cy="268801"/>
              </a:xfrm>
              <a:prstGeom prst="moon">
                <a:avLst>
                  <a:gd name="adj" fmla="val 85365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84" name="フリーフォーム 2683"/>
            <p:cNvSpPr/>
            <p:nvPr/>
          </p:nvSpPr>
          <p:spPr>
            <a:xfrm>
              <a:off x="2994324" y="1400001"/>
              <a:ext cx="837845" cy="883117"/>
            </a:xfrm>
            <a:custGeom>
              <a:avLst/>
              <a:gdLst>
                <a:gd name="connsiteX0" fmla="*/ 451925 w 1094876"/>
                <a:gd name="connsiteY0" fmla="*/ 610016 h 1135175"/>
                <a:gd name="connsiteX1" fmla="*/ 454306 w 1094876"/>
                <a:gd name="connsiteY1" fmla="*/ 131385 h 1135175"/>
                <a:gd name="connsiteX2" fmla="*/ 573369 w 1094876"/>
                <a:gd name="connsiteY2" fmla="*/ 152816 h 1135175"/>
                <a:gd name="connsiteX3" fmla="*/ 604325 w 1094876"/>
                <a:gd name="connsiteY3" fmla="*/ 593348 h 1135175"/>
                <a:gd name="connsiteX4" fmla="*/ 618613 w 1094876"/>
                <a:gd name="connsiteY4" fmla="*/ 95666 h 1135175"/>
                <a:gd name="connsiteX5" fmla="*/ 687669 w 1094876"/>
                <a:gd name="connsiteY5" fmla="*/ 416 h 1135175"/>
                <a:gd name="connsiteX6" fmla="*/ 754344 w 1094876"/>
                <a:gd name="connsiteY6" fmla="*/ 105191 h 1135175"/>
                <a:gd name="connsiteX7" fmla="*/ 766250 w 1094876"/>
                <a:gd name="connsiteY7" fmla="*/ 612398 h 1135175"/>
                <a:gd name="connsiteX8" fmla="*/ 818638 w 1094876"/>
                <a:gd name="connsiteY8" fmla="*/ 171866 h 1135175"/>
                <a:gd name="connsiteX9" fmla="*/ 928175 w 1094876"/>
                <a:gd name="connsiteY9" fmla="*/ 167104 h 1135175"/>
                <a:gd name="connsiteX10" fmla="*/ 906744 w 1094876"/>
                <a:gd name="connsiteY10" fmla="*/ 626685 h 1135175"/>
                <a:gd name="connsiteX11" fmla="*/ 987706 w 1094876"/>
                <a:gd name="connsiteY11" fmla="*/ 271879 h 1135175"/>
                <a:gd name="connsiteX12" fmla="*/ 1094863 w 1094876"/>
                <a:gd name="connsiteY12" fmla="*/ 298073 h 1135175"/>
                <a:gd name="connsiteX13" fmla="*/ 980563 w 1094876"/>
                <a:gd name="connsiteY13" fmla="*/ 1007685 h 1135175"/>
                <a:gd name="connsiteX14" fmla="*/ 520981 w 1094876"/>
                <a:gd name="connsiteY14" fmla="*/ 1114841 h 1135175"/>
                <a:gd name="connsiteX15" fmla="*/ 313813 w 1094876"/>
                <a:gd name="connsiteY15" fmla="*/ 767179 h 1135175"/>
                <a:gd name="connsiteX16" fmla="*/ 4250 w 1094876"/>
                <a:gd name="connsiteY16" fmla="*/ 519529 h 1135175"/>
                <a:gd name="connsiteX17" fmla="*/ 154269 w 1094876"/>
                <a:gd name="connsiteY17" fmla="*/ 433804 h 1135175"/>
                <a:gd name="connsiteX18" fmla="*/ 451925 w 1094876"/>
                <a:gd name="connsiteY18" fmla="*/ 610016 h 1135175"/>
                <a:gd name="connsiteX0" fmla="*/ 451925 w 1094876"/>
                <a:gd name="connsiteY0" fmla="*/ 610016 h 1131126"/>
                <a:gd name="connsiteX1" fmla="*/ 454306 w 1094876"/>
                <a:gd name="connsiteY1" fmla="*/ 131385 h 1131126"/>
                <a:gd name="connsiteX2" fmla="*/ 573369 w 1094876"/>
                <a:gd name="connsiteY2" fmla="*/ 152816 h 1131126"/>
                <a:gd name="connsiteX3" fmla="*/ 604325 w 1094876"/>
                <a:gd name="connsiteY3" fmla="*/ 593348 h 1131126"/>
                <a:gd name="connsiteX4" fmla="*/ 618613 w 1094876"/>
                <a:gd name="connsiteY4" fmla="*/ 95666 h 1131126"/>
                <a:gd name="connsiteX5" fmla="*/ 687669 w 1094876"/>
                <a:gd name="connsiteY5" fmla="*/ 416 h 1131126"/>
                <a:gd name="connsiteX6" fmla="*/ 754344 w 1094876"/>
                <a:gd name="connsiteY6" fmla="*/ 105191 h 1131126"/>
                <a:gd name="connsiteX7" fmla="*/ 766250 w 1094876"/>
                <a:gd name="connsiteY7" fmla="*/ 612398 h 1131126"/>
                <a:gd name="connsiteX8" fmla="*/ 818638 w 1094876"/>
                <a:gd name="connsiteY8" fmla="*/ 171866 h 1131126"/>
                <a:gd name="connsiteX9" fmla="*/ 928175 w 1094876"/>
                <a:gd name="connsiteY9" fmla="*/ 167104 h 1131126"/>
                <a:gd name="connsiteX10" fmla="*/ 906744 w 1094876"/>
                <a:gd name="connsiteY10" fmla="*/ 626685 h 1131126"/>
                <a:gd name="connsiteX11" fmla="*/ 987706 w 1094876"/>
                <a:gd name="connsiteY11" fmla="*/ 271879 h 1131126"/>
                <a:gd name="connsiteX12" fmla="*/ 1094863 w 1094876"/>
                <a:gd name="connsiteY12" fmla="*/ 298073 h 1131126"/>
                <a:gd name="connsiteX13" fmla="*/ 980563 w 1094876"/>
                <a:gd name="connsiteY13" fmla="*/ 1007685 h 1131126"/>
                <a:gd name="connsiteX14" fmla="*/ 520981 w 1094876"/>
                <a:gd name="connsiteY14" fmla="*/ 1114841 h 1131126"/>
                <a:gd name="connsiteX15" fmla="*/ 361438 w 1094876"/>
                <a:gd name="connsiteY15" fmla="*/ 821947 h 1131126"/>
                <a:gd name="connsiteX16" fmla="*/ 4250 w 1094876"/>
                <a:gd name="connsiteY16" fmla="*/ 519529 h 1131126"/>
                <a:gd name="connsiteX17" fmla="*/ 154269 w 1094876"/>
                <a:gd name="connsiteY17" fmla="*/ 433804 h 1131126"/>
                <a:gd name="connsiteX18" fmla="*/ 451925 w 1094876"/>
                <a:gd name="connsiteY18" fmla="*/ 610016 h 1131126"/>
                <a:gd name="connsiteX0" fmla="*/ 451925 w 1094876"/>
                <a:gd name="connsiteY0" fmla="*/ 610016 h 1131126"/>
                <a:gd name="connsiteX1" fmla="*/ 454306 w 1094876"/>
                <a:gd name="connsiteY1" fmla="*/ 131385 h 1131126"/>
                <a:gd name="connsiteX2" fmla="*/ 573369 w 1094876"/>
                <a:gd name="connsiteY2" fmla="*/ 152816 h 1131126"/>
                <a:gd name="connsiteX3" fmla="*/ 604325 w 1094876"/>
                <a:gd name="connsiteY3" fmla="*/ 593348 h 1131126"/>
                <a:gd name="connsiteX4" fmla="*/ 618613 w 1094876"/>
                <a:gd name="connsiteY4" fmla="*/ 95666 h 1131126"/>
                <a:gd name="connsiteX5" fmla="*/ 687669 w 1094876"/>
                <a:gd name="connsiteY5" fmla="*/ 416 h 1131126"/>
                <a:gd name="connsiteX6" fmla="*/ 754344 w 1094876"/>
                <a:gd name="connsiteY6" fmla="*/ 105191 h 1131126"/>
                <a:gd name="connsiteX7" fmla="*/ 766250 w 1094876"/>
                <a:gd name="connsiteY7" fmla="*/ 612398 h 1131126"/>
                <a:gd name="connsiteX8" fmla="*/ 818638 w 1094876"/>
                <a:gd name="connsiteY8" fmla="*/ 171866 h 1131126"/>
                <a:gd name="connsiteX9" fmla="*/ 928175 w 1094876"/>
                <a:gd name="connsiteY9" fmla="*/ 167104 h 1131126"/>
                <a:gd name="connsiteX10" fmla="*/ 906744 w 1094876"/>
                <a:gd name="connsiteY10" fmla="*/ 626685 h 1131126"/>
                <a:gd name="connsiteX11" fmla="*/ 987706 w 1094876"/>
                <a:gd name="connsiteY11" fmla="*/ 271879 h 1131126"/>
                <a:gd name="connsiteX12" fmla="*/ 1094863 w 1094876"/>
                <a:gd name="connsiteY12" fmla="*/ 298073 h 1131126"/>
                <a:gd name="connsiteX13" fmla="*/ 980563 w 1094876"/>
                <a:gd name="connsiteY13" fmla="*/ 1007685 h 1131126"/>
                <a:gd name="connsiteX14" fmla="*/ 520981 w 1094876"/>
                <a:gd name="connsiteY14" fmla="*/ 1114841 h 1131126"/>
                <a:gd name="connsiteX15" fmla="*/ 361438 w 1094876"/>
                <a:gd name="connsiteY15" fmla="*/ 821947 h 1131126"/>
                <a:gd name="connsiteX16" fmla="*/ 4250 w 1094876"/>
                <a:gd name="connsiteY16" fmla="*/ 519529 h 1131126"/>
                <a:gd name="connsiteX17" fmla="*/ 154269 w 1094876"/>
                <a:gd name="connsiteY17" fmla="*/ 433804 h 1131126"/>
                <a:gd name="connsiteX18" fmla="*/ 451925 w 1094876"/>
                <a:gd name="connsiteY18" fmla="*/ 610016 h 1131126"/>
                <a:gd name="connsiteX0" fmla="*/ 451925 w 1094876"/>
                <a:gd name="connsiteY0" fmla="*/ 610016 h 1123685"/>
                <a:gd name="connsiteX1" fmla="*/ 454306 w 1094876"/>
                <a:gd name="connsiteY1" fmla="*/ 131385 h 1123685"/>
                <a:gd name="connsiteX2" fmla="*/ 573369 w 1094876"/>
                <a:gd name="connsiteY2" fmla="*/ 152816 h 1123685"/>
                <a:gd name="connsiteX3" fmla="*/ 604325 w 1094876"/>
                <a:gd name="connsiteY3" fmla="*/ 593348 h 1123685"/>
                <a:gd name="connsiteX4" fmla="*/ 618613 w 1094876"/>
                <a:gd name="connsiteY4" fmla="*/ 95666 h 1123685"/>
                <a:gd name="connsiteX5" fmla="*/ 687669 w 1094876"/>
                <a:gd name="connsiteY5" fmla="*/ 416 h 1123685"/>
                <a:gd name="connsiteX6" fmla="*/ 754344 w 1094876"/>
                <a:gd name="connsiteY6" fmla="*/ 105191 h 1123685"/>
                <a:gd name="connsiteX7" fmla="*/ 766250 w 1094876"/>
                <a:gd name="connsiteY7" fmla="*/ 612398 h 1123685"/>
                <a:gd name="connsiteX8" fmla="*/ 818638 w 1094876"/>
                <a:gd name="connsiteY8" fmla="*/ 171866 h 1123685"/>
                <a:gd name="connsiteX9" fmla="*/ 928175 w 1094876"/>
                <a:gd name="connsiteY9" fmla="*/ 167104 h 1123685"/>
                <a:gd name="connsiteX10" fmla="*/ 906744 w 1094876"/>
                <a:gd name="connsiteY10" fmla="*/ 626685 h 1123685"/>
                <a:gd name="connsiteX11" fmla="*/ 987706 w 1094876"/>
                <a:gd name="connsiteY11" fmla="*/ 271879 h 1123685"/>
                <a:gd name="connsiteX12" fmla="*/ 1094863 w 1094876"/>
                <a:gd name="connsiteY12" fmla="*/ 298073 h 1123685"/>
                <a:gd name="connsiteX13" fmla="*/ 980563 w 1094876"/>
                <a:gd name="connsiteY13" fmla="*/ 1007685 h 1123685"/>
                <a:gd name="connsiteX14" fmla="*/ 528125 w 1094876"/>
                <a:gd name="connsiteY14" fmla="*/ 1105316 h 1123685"/>
                <a:gd name="connsiteX15" fmla="*/ 361438 w 1094876"/>
                <a:gd name="connsiteY15" fmla="*/ 821947 h 1123685"/>
                <a:gd name="connsiteX16" fmla="*/ 4250 w 1094876"/>
                <a:gd name="connsiteY16" fmla="*/ 519529 h 1123685"/>
                <a:gd name="connsiteX17" fmla="*/ 154269 w 1094876"/>
                <a:gd name="connsiteY17" fmla="*/ 433804 h 1123685"/>
                <a:gd name="connsiteX18" fmla="*/ 451925 w 1094876"/>
                <a:gd name="connsiteY18" fmla="*/ 610016 h 1123685"/>
                <a:gd name="connsiteX0" fmla="*/ 451925 w 1094876"/>
                <a:gd name="connsiteY0" fmla="*/ 610016 h 1132146"/>
                <a:gd name="connsiteX1" fmla="*/ 454306 w 1094876"/>
                <a:gd name="connsiteY1" fmla="*/ 131385 h 1132146"/>
                <a:gd name="connsiteX2" fmla="*/ 573369 w 1094876"/>
                <a:gd name="connsiteY2" fmla="*/ 152816 h 1132146"/>
                <a:gd name="connsiteX3" fmla="*/ 604325 w 1094876"/>
                <a:gd name="connsiteY3" fmla="*/ 593348 h 1132146"/>
                <a:gd name="connsiteX4" fmla="*/ 618613 w 1094876"/>
                <a:gd name="connsiteY4" fmla="*/ 95666 h 1132146"/>
                <a:gd name="connsiteX5" fmla="*/ 687669 w 1094876"/>
                <a:gd name="connsiteY5" fmla="*/ 416 h 1132146"/>
                <a:gd name="connsiteX6" fmla="*/ 754344 w 1094876"/>
                <a:gd name="connsiteY6" fmla="*/ 105191 h 1132146"/>
                <a:gd name="connsiteX7" fmla="*/ 766250 w 1094876"/>
                <a:gd name="connsiteY7" fmla="*/ 612398 h 1132146"/>
                <a:gd name="connsiteX8" fmla="*/ 818638 w 1094876"/>
                <a:gd name="connsiteY8" fmla="*/ 171866 h 1132146"/>
                <a:gd name="connsiteX9" fmla="*/ 928175 w 1094876"/>
                <a:gd name="connsiteY9" fmla="*/ 167104 h 1132146"/>
                <a:gd name="connsiteX10" fmla="*/ 906744 w 1094876"/>
                <a:gd name="connsiteY10" fmla="*/ 626685 h 1132146"/>
                <a:gd name="connsiteX11" fmla="*/ 987706 w 1094876"/>
                <a:gd name="connsiteY11" fmla="*/ 271879 h 1132146"/>
                <a:gd name="connsiteX12" fmla="*/ 1094863 w 1094876"/>
                <a:gd name="connsiteY12" fmla="*/ 298073 h 1132146"/>
                <a:gd name="connsiteX13" fmla="*/ 980563 w 1094876"/>
                <a:gd name="connsiteY13" fmla="*/ 1007685 h 1132146"/>
                <a:gd name="connsiteX14" fmla="*/ 528125 w 1094876"/>
                <a:gd name="connsiteY14" fmla="*/ 1105316 h 1132146"/>
                <a:gd name="connsiteX15" fmla="*/ 361438 w 1094876"/>
                <a:gd name="connsiteY15" fmla="*/ 821947 h 1132146"/>
                <a:gd name="connsiteX16" fmla="*/ 4250 w 1094876"/>
                <a:gd name="connsiteY16" fmla="*/ 519529 h 1132146"/>
                <a:gd name="connsiteX17" fmla="*/ 154269 w 1094876"/>
                <a:gd name="connsiteY17" fmla="*/ 433804 h 1132146"/>
                <a:gd name="connsiteX18" fmla="*/ 451925 w 1094876"/>
                <a:gd name="connsiteY18" fmla="*/ 610016 h 1132146"/>
                <a:gd name="connsiteX0" fmla="*/ 451925 w 1094876"/>
                <a:gd name="connsiteY0" fmla="*/ 610016 h 1145361"/>
                <a:gd name="connsiteX1" fmla="*/ 454306 w 1094876"/>
                <a:gd name="connsiteY1" fmla="*/ 131385 h 1145361"/>
                <a:gd name="connsiteX2" fmla="*/ 573369 w 1094876"/>
                <a:gd name="connsiteY2" fmla="*/ 152816 h 1145361"/>
                <a:gd name="connsiteX3" fmla="*/ 604325 w 1094876"/>
                <a:gd name="connsiteY3" fmla="*/ 593348 h 1145361"/>
                <a:gd name="connsiteX4" fmla="*/ 618613 w 1094876"/>
                <a:gd name="connsiteY4" fmla="*/ 95666 h 1145361"/>
                <a:gd name="connsiteX5" fmla="*/ 687669 w 1094876"/>
                <a:gd name="connsiteY5" fmla="*/ 416 h 1145361"/>
                <a:gd name="connsiteX6" fmla="*/ 754344 w 1094876"/>
                <a:gd name="connsiteY6" fmla="*/ 105191 h 1145361"/>
                <a:gd name="connsiteX7" fmla="*/ 766250 w 1094876"/>
                <a:gd name="connsiteY7" fmla="*/ 612398 h 1145361"/>
                <a:gd name="connsiteX8" fmla="*/ 818638 w 1094876"/>
                <a:gd name="connsiteY8" fmla="*/ 171866 h 1145361"/>
                <a:gd name="connsiteX9" fmla="*/ 928175 w 1094876"/>
                <a:gd name="connsiteY9" fmla="*/ 167104 h 1145361"/>
                <a:gd name="connsiteX10" fmla="*/ 906744 w 1094876"/>
                <a:gd name="connsiteY10" fmla="*/ 626685 h 1145361"/>
                <a:gd name="connsiteX11" fmla="*/ 987706 w 1094876"/>
                <a:gd name="connsiteY11" fmla="*/ 271879 h 1145361"/>
                <a:gd name="connsiteX12" fmla="*/ 1094863 w 1094876"/>
                <a:gd name="connsiteY12" fmla="*/ 298073 h 1145361"/>
                <a:gd name="connsiteX13" fmla="*/ 980563 w 1094876"/>
                <a:gd name="connsiteY13" fmla="*/ 1055310 h 1145361"/>
                <a:gd name="connsiteX14" fmla="*/ 528125 w 1094876"/>
                <a:gd name="connsiteY14" fmla="*/ 1105316 h 1145361"/>
                <a:gd name="connsiteX15" fmla="*/ 361438 w 1094876"/>
                <a:gd name="connsiteY15" fmla="*/ 821947 h 1145361"/>
                <a:gd name="connsiteX16" fmla="*/ 4250 w 1094876"/>
                <a:gd name="connsiteY16" fmla="*/ 519529 h 1145361"/>
                <a:gd name="connsiteX17" fmla="*/ 154269 w 1094876"/>
                <a:gd name="connsiteY17" fmla="*/ 433804 h 1145361"/>
                <a:gd name="connsiteX18" fmla="*/ 451925 w 1094876"/>
                <a:gd name="connsiteY18" fmla="*/ 610016 h 1145361"/>
                <a:gd name="connsiteX0" fmla="*/ 451925 w 1094876"/>
                <a:gd name="connsiteY0" fmla="*/ 610016 h 1145361"/>
                <a:gd name="connsiteX1" fmla="*/ 454306 w 1094876"/>
                <a:gd name="connsiteY1" fmla="*/ 131385 h 1145361"/>
                <a:gd name="connsiteX2" fmla="*/ 573369 w 1094876"/>
                <a:gd name="connsiteY2" fmla="*/ 152816 h 1145361"/>
                <a:gd name="connsiteX3" fmla="*/ 604325 w 1094876"/>
                <a:gd name="connsiteY3" fmla="*/ 593348 h 1145361"/>
                <a:gd name="connsiteX4" fmla="*/ 618613 w 1094876"/>
                <a:gd name="connsiteY4" fmla="*/ 95666 h 1145361"/>
                <a:gd name="connsiteX5" fmla="*/ 687669 w 1094876"/>
                <a:gd name="connsiteY5" fmla="*/ 416 h 1145361"/>
                <a:gd name="connsiteX6" fmla="*/ 754344 w 1094876"/>
                <a:gd name="connsiteY6" fmla="*/ 105191 h 1145361"/>
                <a:gd name="connsiteX7" fmla="*/ 766250 w 1094876"/>
                <a:gd name="connsiteY7" fmla="*/ 612398 h 1145361"/>
                <a:gd name="connsiteX8" fmla="*/ 818638 w 1094876"/>
                <a:gd name="connsiteY8" fmla="*/ 171866 h 1145361"/>
                <a:gd name="connsiteX9" fmla="*/ 928175 w 1094876"/>
                <a:gd name="connsiteY9" fmla="*/ 167104 h 1145361"/>
                <a:gd name="connsiteX10" fmla="*/ 906744 w 1094876"/>
                <a:gd name="connsiteY10" fmla="*/ 626685 h 1145361"/>
                <a:gd name="connsiteX11" fmla="*/ 987706 w 1094876"/>
                <a:gd name="connsiteY11" fmla="*/ 271879 h 1145361"/>
                <a:gd name="connsiteX12" fmla="*/ 1094863 w 1094876"/>
                <a:gd name="connsiteY12" fmla="*/ 298073 h 1145361"/>
                <a:gd name="connsiteX13" fmla="*/ 980563 w 1094876"/>
                <a:gd name="connsiteY13" fmla="*/ 1055310 h 1145361"/>
                <a:gd name="connsiteX14" fmla="*/ 528125 w 1094876"/>
                <a:gd name="connsiteY14" fmla="*/ 1105316 h 1145361"/>
                <a:gd name="connsiteX15" fmla="*/ 361438 w 1094876"/>
                <a:gd name="connsiteY15" fmla="*/ 821947 h 1145361"/>
                <a:gd name="connsiteX16" fmla="*/ 4250 w 1094876"/>
                <a:gd name="connsiteY16" fmla="*/ 519529 h 1145361"/>
                <a:gd name="connsiteX17" fmla="*/ 154269 w 1094876"/>
                <a:gd name="connsiteY17" fmla="*/ 433804 h 1145361"/>
                <a:gd name="connsiteX18" fmla="*/ 451925 w 1094876"/>
                <a:gd name="connsiteY18" fmla="*/ 610016 h 1145361"/>
                <a:gd name="connsiteX0" fmla="*/ 456779 w 1094967"/>
                <a:gd name="connsiteY0" fmla="*/ 638591 h 1145361"/>
                <a:gd name="connsiteX1" fmla="*/ 454397 w 1094967"/>
                <a:gd name="connsiteY1" fmla="*/ 131385 h 1145361"/>
                <a:gd name="connsiteX2" fmla="*/ 573460 w 1094967"/>
                <a:gd name="connsiteY2" fmla="*/ 152816 h 1145361"/>
                <a:gd name="connsiteX3" fmla="*/ 604416 w 1094967"/>
                <a:gd name="connsiteY3" fmla="*/ 593348 h 1145361"/>
                <a:gd name="connsiteX4" fmla="*/ 618704 w 1094967"/>
                <a:gd name="connsiteY4" fmla="*/ 95666 h 1145361"/>
                <a:gd name="connsiteX5" fmla="*/ 687760 w 1094967"/>
                <a:gd name="connsiteY5" fmla="*/ 416 h 1145361"/>
                <a:gd name="connsiteX6" fmla="*/ 754435 w 1094967"/>
                <a:gd name="connsiteY6" fmla="*/ 105191 h 1145361"/>
                <a:gd name="connsiteX7" fmla="*/ 766341 w 1094967"/>
                <a:gd name="connsiteY7" fmla="*/ 612398 h 1145361"/>
                <a:gd name="connsiteX8" fmla="*/ 818729 w 1094967"/>
                <a:gd name="connsiteY8" fmla="*/ 171866 h 1145361"/>
                <a:gd name="connsiteX9" fmla="*/ 928266 w 1094967"/>
                <a:gd name="connsiteY9" fmla="*/ 167104 h 1145361"/>
                <a:gd name="connsiteX10" fmla="*/ 906835 w 1094967"/>
                <a:gd name="connsiteY10" fmla="*/ 626685 h 1145361"/>
                <a:gd name="connsiteX11" fmla="*/ 987797 w 1094967"/>
                <a:gd name="connsiteY11" fmla="*/ 271879 h 1145361"/>
                <a:gd name="connsiteX12" fmla="*/ 1094954 w 1094967"/>
                <a:gd name="connsiteY12" fmla="*/ 298073 h 1145361"/>
                <a:gd name="connsiteX13" fmla="*/ 980654 w 1094967"/>
                <a:gd name="connsiteY13" fmla="*/ 1055310 h 1145361"/>
                <a:gd name="connsiteX14" fmla="*/ 528216 w 1094967"/>
                <a:gd name="connsiteY14" fmla="*/ 1105316 h 1145361"/>
                <a:gd name="connsiteX15" fmla="*/ 361529 w 1094967"/>
                <a:gd name="connsiteY15" fmla="*/ 821947 h 1145361"/>
                <a:gd name="connsiteX16" fmla="*/ 4341 w 1094967"/>
                <a:gd name="connsiteY16" fmla="*/ 519529 h 1145361"/>
                <a:gd name="connsiteX17" fmla="*/ 154360 w 1094967"/>
                <a:gd name="connsiteY17" fmla="*/ 433804 h 1145361"/>
                <a:gd name="connsiteX18" fmla="*/ 456779 w 1094967"/>
                <a:gd name="connsiteY18" fmla="*/ 638591 h 1145361"/>
                <a:gd name="connsiteX0" fmla="*/ 456779 w 1094967"/>
                <a:gd name="connsiteY0" fmla="*/ 638591 h 1145361"/>
                <a:gd name="connsiteX1" fmla="*/ 454397 w 1094967"/>
                <a:gd name="connsiteY1" fmla="*/ 131385 h 1145361"/>
                <a:gd name="connsiteX2" fmla="*/ 573460 w 1094967"/>
                <a:gd name="connsiteY2" fmla="*/ 152816 h 1145361"/>
                <a:gd name="connsiteX3" fmla="*/ 604416 w 1094967"/>
                <a:gd name="connsiteY3" fmla="*/ 593348 h 1145361"/>
                <a:gd name="connsiteX4" fmla="*/ 618704 w 1094967"/>
                <a:gd name="connsiteY4" fmla="*/ 95666 h 1145361"/>
                <a:gd name="connsiteX5" fmla="*/ 687760 w 1094967"/>
                <a:gd name="connsiteY5" fmla="*/ 416 h 1145361"/>
                <a:gd name="connsiteX6" fmla="*/ 754435 w 1094967"/>
                <a:gd name="connsiteY6" fmla="*/ 105191 h 1145361"/>
                <a:gd name="connsiteX7" fmla="*/ 766341 w 1094967"/>
                <a:gd name="connsiteY7" fmla="*/ 612398 h 1145361"/>
                <a:gd name="connsiteX8" fmla="*/ 818729 w 1094967"/>
                <a:gd name="connsiteY8" fmla="*/ 171866 h 1145361"/>
                <a:gd name="connsiteX9" fmla="*/ 928266 w 1094967"/>
                <a:gd name="connsiteY9" fmla="*/ 167104 h 1145361"/>
                <a:gd name="connsiteX10" fmla="*/ 906835 w 1094967"/>
                <a:gd name="connsiteY10" fmla="*/ 626685 h 1145361"/>
                <a:gd name="connsiteX11" fmla="*/ 987797 w 1094967"/>
                <a:gd name="connsiteY11" fmla="*/ 271879 h 1145361"/>
                <a:gd name="connsiteX12" fmla="*/ 1094954 w 1094967"/>
                <a:gd name="connsiteY12" fmla="*/ 298073 h 1145361"/>
                <a:gd name="connsiteX13" fmla="*/ 980654 w 1094967"/>
                <a:gd name="connsiteY13" fmla="*/ 1055310 h 1145361"/>
                <a:gd name="connsiteX14" fmla="*/ 528216 w 1094967"/>
                <a:gd name="connsiteY14" fmla="*/ 1105316 h 1145361"/>
                <a:gd name="connsiteX15" fmla="*/ 361529 w 1094967"/>
                <a:gd name="connsiteY15" fmla="*/ 821947 h 1145361"/>
                <a:gd name="connsiteX16" fmla="*/ 4341 w 1094967"/>
                <a:gd name="connsiteY16" fmla="*/ 519529 h 1145361"/>
                <a:gd name="connsiteX17" fmla="*/ 154360 w 1094967"/>
                <a:gd name="connsiteY17" fmla="*/ 433804 h 1145361"/>
                <a:gd name="connsiteX18" fmla="*/ 456779 w 1094967"/>
                <a:gd name="connsiteY18" fmla="*/ 638591 h 1145361"/>
                <a:gd name="connsiteX0" fmla="*/ 456779 w 1094967"/>
                <a:gd name="connsiteY0" fmla="*/ 638591 h 1145361"/>
                <a:gd name="connsiteX1" fmla="*/ 454397 w 1094967"/>
                <a:gd name="connsiteY1" fmla="*/ 131385 h 1145361"/>
                <a:gd name="connsiteX2" fmla="*/ 573460 w 1094967"/>
                <a:gd name="connsiteY2" fmla="*/ 152816 h 1145361"/>
                <a:gd name="connsiteX3" fmla="*/ 604416 w 1094967"/>
                <a:gd name="connsiteY3" fmla="*/ 593348 h 1145361"/>
                <a:gd name="connsiteX4" fmla="*/ 618704 w 1094967"/>
                <a:gd name="connsiteY4" fmla="*/ 95666 h 1145361"/>
                <a:gd name="connsiteX5" fmla="*/ 687760 w 1094967"/>
                <a:gd name="connsiteY5" fmla="*/ 416 h 1145361"/>
                <a:gd name="connsiteX6" fmla="*/ 754435 w 1094967"/>
                <a:gd name="connsiteY6" fmla="*/ 105191 h 1145361"/>
                <a:gd name="connsiteX7" fmla="*/ 766341 w 1094967"/>
                <a:gd name="connsiteY7" fmla="*/ 612398 h 1145361"/>
                <a:gd name="connsiteX8" fmla="*/ 818729 w 1094967"/>
                <a:gd name="connsiteY8" fmla="*/ 171866 h 1145361"/>
                <a:gd name="connsiteX9" fmla="*/ 928266 w 1094967"/>
                <a:gd name="connsiteY9" fmla="*/ 167104 h 1145361"/>
                <a:gd name="connsiteX10" fmla="*/ 906835 w 1094967"/>
                <a:gd name="connsiteY10" fmla="*/ 626685 h 1145361"/>
                <a:gd name="connsiteX11" fmla="*/ 987797 w 1094967"/>
                <a:gd name="connsiteY11" fmla="*/ 271879 h 1145361"/>
                <a:gd name="connsiteX12" fmla="*/ 1094954 w 1094967"/>
                <a:gd name="connsiteY12" fmla="*/ 298073 h 1145361"/>
                <a:gd name="connsiteX13" fmla="*/ 980654 w 1094967"/>
                <a:gd name="connsiteY13" fmla="*/ 1055310 h 1145361"/>
                <a:gd name="connsiteX14" fmla="*/ 528216 w 1094967"/>
                <a:gd name="connsiteY14" fmla="*/ 1105316 h 1145361"/>
                <a:gd name="connsiteX15" fmla="*/ 361529 w 1094967"/>
                <a:gd name="connsiteY15" fmla="*/ 821947 h 1145361"/>
                <a:gd name="connsiteX16" fmla="*/ 4341 w 1094967"/>
                <a:gd name="connsiteY16" fmla="*/ 519529 h 1145361"/>
                <a:gd name="connsiteX17" fmla="*/ 154360 w 1094967"/>
                <a:gd name="connsiteY17" fmla="*/ 433804 h 1145361"/>
                <a:gd name="connsiteX18" fmla="*/ 456779 w 1094967"/>
                <a:gd name="connsiteY18" fmla="*/ 638591 h 1145361"/>
                <a:gd name="connsiteX0" fmla="*/ 456949 w 1095137"/>
                <a:gd name="connsiteY0" fmla="*/ 638591 h 1145361"/>
                <a:gd name="connsiteX1" fmla="*/ 454567 w 1095137"/>
                <a:gd name="connsiteY1" fmla="*/ 131385 h 1145361"/>
                <a:gd name="connsiteX2" fmla="*/ 573630 w 1095137"/>
                <a:gd name="connsiteY2" fmla="*/ 152816 h 1145361"/>
                <a:gd name="connsiteX3" fmla="*/ 604586 w 1095137"/>
                <a:gd name="connsiteY3" fmla="*/ 593348 h 1145361"/>
                <a:gd name="connsiteX4" fmla="*/ 618874 w 1095137"/>
                <a:gd name="connsiteY4" fmla="*/ 95666 h 1145361"/>
                <a:gd name="connsiteX5" fmla="*/ 687930 w 1095137"/>
                <a:gd name="connsiteY5" fmla="*/ 416 h 1145361"/>
                <a:gd name="connsiteX6" fmla="*/ 754605 w 1095137"/>
                <a:gd name="connsiteY6" fmla="*/ 105191 h 1145361"/>
                <a:gd name="connsiteX7" fmla="*/ 766511 w 1095137"/>
                <a:gd name="connsiteY7" fmla="*/ 612398 h 1145361"/>
                <a:gd name="connsiteX8" fmla="*/ 818899 w 1095137"/>
                <a:gd name="connsiteY8" fmla="*/ 171866 h 1145361"/>
                <a:gd name="connsiteX9" fmla="*/ 928436 w 1095137"/>
                <a:gd name="connsiteY9" fmla="*/ 167104 h 1145361"/>
                <a:gd name="connsiteX10" fmla="*/ 907005 w 1095137"/>
                <a:gd name="connsiteY10" fmla="*/ 626685 h 1145361"/>
                <a:gd name="connsiteX11" fmla="*/ 987967 w 1095137"/>
                <a:gd name="connsiteY11" fmla="*/ 271879 h 1145361"/>
                <a:gd name="connsiteX12" fmla="*/ 1095124 w 1095137"/>
                <a:gd name="connsiteY12" fmla="*/ 298073 h 1145361"/>
                <a:gd name="connsiteX13" fmla="*/ 980824 w 1095137"/>
                <a:gd name="connsiteY13" fmla="*/ 1055310 h 1145361"/>
                <a:gd name="connsiteX14" fmla="*/ 528386 w 1095137"/>
                <a:gd name="connsiteY14" fmla="*/ 1105316 h 1145361"/>
                <a:gd name="connsiteX15" fmla="*/ 361699 w 1095137"/>
                <a:gd name="connsiteY15" fmla="*/ 821947 h 1145361"/>
                <a:gd name="connsiteX16" fmla="*/ 4511 w 1095137"/>
                <a:gd name="connsiteY16" fmla="*/ 519529 h 1145361"/>
                <a:gd name="connsiteX17" fmla="*/ 149767 w 1095137"/>
                <a:gd name="connsiteY17" fmla="*/ 474285 h 1145361"/>
                <a:gd name="connsiteX18" fmla="*/ 456949 w 1095137"/>
                <a:gd name="connsiteY18" fmla="*/ 638591 h 1145361"/>
                <a:gd name="connsiteX0" fmla="*/ 418205 w 1056393"/>
                <a:gd name="connsiteY0" fmla="*/ 638591 h 1145361"/>
                <a:gd name="connsiteX1" fmla="*/ 415823 w 1056393"/>
                <a:gd name="connsiteY1" fmla="*/ 131385 h 1145361"/>
                <a:gd name="connsiteX2" fmla="*/ 534886 w 1056393"/>
                <a:gd name="connsiteY2" fmla="*/ 152816 h 1145361"/>
                <a:gd name="connsiteX3" fmla="*/ 565842 w 1056393"/>
                <a:gd name="connsiteY3" fmla="*/ 593348 h 1145361"/>
                <a:gd name="connsiteX4" fmla="*/ 580130 w 1056393"/>
                <a:gd name="connsiteY4" fmla="*/ 95666 h 1145361"/>
                <a:gd name="connsiteX5" fmla="*/ 649186 w 1056393"/>
                <a:gd name="connsiteY5" fmla="*/ 416 h 1145361"/>
                <a:gd name="connsiteX6" fmla="*/ 715861 w 1056393"/>
                <a:gd name="connsiteY6" fmla="*/ 105191 h 1145361"/>
                <a:gd name="connsiteX7" fmla="*/ 727767 w 1056393"/>
                <a:gd name="connsiteY7" fmla="*/ 612398 h 1145361"/>
                <a:gd name="connsiteX8" fmla="*/ 780155 w 1056393"/>
                <a:gd name="connsiteY8" fmla="*/ 171866 h 1145361"/>
                <a:gd name="connsiteX9" fmla="*/ 889692 w 1056393"/>
                <a:gd name="connsiteY9" fmla="*/ 167104 h 1145361"/>
                <a:gd name="connsiteX10" fmla="*/ 868261 w 1056393"/>
                <a:gd name="connsiteY10" fmla="*/ 626685 h 1145361"/>
                <a:gd name="connsiteX11" fmla="*/ 949223 w 1056393"/>
                <a:gd name="connsiteY11" fmla="*/ 271879 h 1145361"/>
                <a:gd name="connsiteX12" fmla="*/ 1056380 w 1056393"/>
                <a:gd name="connsiteY12" fmla="*/ 298073 h 1145361"/>
                <a:gd name="connsiteX13" fmla="*/ 942080 w 1056393"/>
                <a:gd name="connsiteY13" fmla="*/ 1055310 h 1145361"/>
                <a:gd name="connsiteX14" fmla="*/ 489642 w 1056393"/>
                <a:gd name="connsiteY14" fmla="*/ 1105316 h 1145361"/>
                <a:gd name="connsiteX15" fmla="*/ 322955 w 1056393"/>
                <a:gd name="connsiteY15" fmla="*/ 821947 h 1145361"/>
                <a:gd name="connsiteX16" fmla="*/ 6248 w 1056393"/>
                <a:gd name="connsiteY16" fmla="*/ 586204 h 1145361"/>
                <a:gd name="connsiteX17" fmla="*/ 111023 w 1056393"/>
                <a:gd name="connsiteY17" fmla="*/ 474285 h 1145361"/>
                <a:gd name="connsiteX18" fmla="*/ 418205 w 1056393"/>
                <a:gd name="connsiteY18" fmla="*/ 638591 h 1145361"/>
                <a:gd name="connsiteX0" fmla="*/ 438611 w 1076799"/>
                <a:gd name="connsiteY0" fmla="*/ 638591 h 1145361"/>
                <a:gd name="connsiteX1" fmla="*/ 436229 w 1076799"/>
                <a:gd name="connsiteY1" fmla="*/ 131385 h 1145361"/>
                <a:gd name="connsiteX2" fmla="*/ 555292 w 1076799"/>
                <a:gd name="connsiteY2" fmla="*/ 152816 h 1145361"/>
                <a:gd name="connsiteX3" fmla="*/ 586248 w 1076799"/>
                <a:gd name="connsiteY3" fmla="*/ 593348 h 1145361"/>
                <a:gd name="connsiteX4" fmla="*/ 600536 w 1076799"/>
                <a:gd name="connsiteY4" fmla="*/ 95666 h 1145361"/>
                <a:gd name="connsiteX5" fmla="*/ 669592 w 1076799"/>
                <a:gd name="connsiteY5" fmla="*/ 416 h 1145361"/>
                <a:gd name="connsiteX6" fmla="*/ 736267 w 1076799"/>
                <a:gd name="connsiteY6" fmla="*/ 105191 h 1145361"/>
                <a:gd name="connsiteX7" fmla="*/ 748173 w 1076799"/>
                <a:gd name="connsiteY7" fmla="*/ 612398 h 1145361"/>
                <a:gd name="connsiteX8" fmla="*/ 800561 w 1076799"/>
                <a:gd name="connsiteY8" fmla="*/ 171866 h 1145361"/>
                <a:gd name="connsiteX9" fmla="*/ 910098 w 1076799"/>
                <a:gd name="connsiteY9" fmla="*/ 167104 h 1145361"/>
                <a:gd name="connsiteX10" fmla="*/ 888667 w 1076799"/>
                <a:gd name="connsiteY10" fmla="*/ 626685 h 1145361"/>
                <a:gd name="connsiteX11" fmla="*/ 969629 w 1076799"/>
                <a:gd name="connsiteY11" fmla="*/ 271879 h 1145361"/>
                <a:gd name="connsiteX12" fmla="*/ 1076786 w 1076799"/>
                <a:gd name="connsiteY12" fmla="*/ 298073 h 1145361"/>
                <a:gd name="connsiteX13" fmla="*/ 962486 w 1076799"/>
                <a:gd name="connsiteY13" fmla="*/ 1055310 h 1145361"/>
                <a:gd name="connsiteX14" fmla="*/ 510048 w 1076799"/>
                <a:gd name="connsiteY14" fmla="*/ 1105316 h 1145361"/>
                <a:gd name="connsiteX15" fmla="*/ 343361 w 1076799"/>
                <a:gd name="connsiteY15" fmla="*/ 821947 h 1145361"/>
                <a:gd name="connsiteX16" fmla="*/ 26654 w 1076799"/>
                <a:gd name="connsiteY16" fmla="*/ 586204 h 1145361"/>
                <a:gd name="connsiteX17" fmla="*/ 131429 w 1076799"/>
                <a:gd name="connsiteY17" fmla="*/ 474285 h 1145361"/>
                <a:gd name="connsiteX18" fmla="*/ 438611 w 1076799"/>
                <a:gd name="connsiteY18" fmla="*/ 638591 h 1145361"/>
                <a:gd name="connsiteX0" fmla="*/ 438611 w 1076799"/>
                <a:gd name="connsiteY0" fmla="*/ 638591 h 1145361"/>
                <a:gd name="connsiteX1" fmla="*/ 436229 w 1076799"/>
                <a:gd name="connsiteY1" fmla="*/ 131385 h 1145361"/>
                <a:gd name="connsiteX2" fmla="*/ 555292 w 1076799"/>
                <a:gd name="connsiteY2" fmla="*/ 152816 h 1145361"/>
                <a:gd name="connsiteX3" fmla="*/ 586248 w 1076799"/>
                <a:gd name="connsiteY3" fmla="*/ 593348 h 1145361"/>
                <a:gd name="connsiteX4" fmla="*/ 600536 w 1076799"/>
                <a:gd name="connsiteY4" fmla="*/ 95666 h 1145361"/>
                <a:gd name="connsiteX5" fmla="*/ 669592 w 1076799"/>
                <a:gd name="connsiteY5" fmla="*/ 416 h 1145361"/>
                <a:gd name="connsiteX6" fmla="*/ 736267 w 1076799"/>
                <a:gd name="connsiteY6" fmla="*/ 105191 h 1145361"/>
                <a:gd name="connsiteX7" fmla="*/ 748173 w 1076799"/>
                <a:gd name="connsiteY7" fmla="*/ 612398 h 1145361"/>
                <a:gd name="connsiteX8" fmla="*/ 800561 w 1076799"/>
                <a:gd name="connsiteY8" fmla="*/ 171866 h 1145361"/>
                <a:gd name="connsiteX9" fmla="*/ 910098 w 1076799"/>
                <a:gd name="connsiteY9" fmla="*/ 167104 h 1145361"/>
                <a:gd name="connsiteX10" fmla="*/ 888667 w 1076799"/>
                <a:gd name="connsiteY10" fmla="*/ 626685 h 1145361"/>
                <a:gd name="connsiteX11" fmla="*/ 969629 w 1076799"/>
                <a:gd name="connsiteY11" fmla="*/ 271879 h 1145361"/>
                <a:gd name="connsiteX12" fmla="*/ 1076786 w 1076799"/>
                <a:gd name="connsiteY12" fmla="*/ 298073 h 1145361"/>
                <a:gd name="connsiteX13" fmla="*/ 962486 w 1076799"/>
                <a:gd name="connsiteY13" fmla="*/ 1055310 h 1145361"/>
                <a:gd name="connsiteX14" fmla="*/ 510048 w 1076799"/>
                <a:gd name="connsiteY14" fmla="*/ 1105316 h 1145361"/>
                <a:gd name="connsiteX15" fmla="*/ 343361 w 1076799"/>
                <a:gd name="connsiteY15" fmla="*/ 821947 h 1145361"/>
                <a:gd name="connsiteX16" fmla="*/ 26654 w 1076799"/>
                <a:gd name="connsiteY16" fmla="*/ 586204 h 1145361"/>
                <a:gd name="connsiteX17" fmla="*/ 131429 w 1076799"/>
                <a:gd name="connsiteY17" fmla="*/ 474285 h 1145361"/>
                <a:gd name="connsiteX18" fmla="*/ 438611 w 1076799"/>
                <a:gd name="connsiteY18" fmla="*/ 638591 h 1145361"/>
                <a:gd name="connsiteX0" fmla="*/ 451256 w 1089444"/>
                <a:gd name="connsiteY0" fmla="*/ 638591 h 1145361"/>
                <a:gd name="connsiteX1" fmla="*/ 448874 w 1089444"/>
                <a:gd name="connsiteY1" fmla="*/ 131385 h 1145361"/>
                <a:gd name="connsiteX2" fmla="*/ 567937 w 1089444"/>
                <a:gd name="connsiteY2" fmla="*/ 152816 h 1145361"/>
                <a:gd name="connsiteX3" fmla="*/ 598893 w 1089444"/>
                <a:gd name="connsiteY3" fmla="*/ 593348 h 1145361"/>
                <a:gd name="connsiteX4" fmla="*/ 613181 w 1089444"/>
                <a:gd name="connsiteY4" fmla="*/ 95666 h 1145361"/>
                <a:gd name="connsiteX5" fmla="*/ 682237 w 1089444"/>
                <a:gd name="connsiteY5" fmla="*/ 416 h 1145361"/>
                <a:gd name="connsiteX6" fmla="*/ 748912 w 1089444"/>
                <a:gd name="connsiteY6" fmla="*/ 105191 h 1145361"/>
                <a:gd name="connsiteX7" fmla="*/ 760818 w 1089444"/>
                <a:gd name="connsiteY7" fmla="*/ 612398 h 1145361"/>
                <a:gd name="connsiteX8" fmla="*/ 813206 w 1089444"/>
                <a:gd name="connsiteY8" fmla="*/ 171866 h 1145361"/>
                <a:gd name="connsiteX9" fmla="*/ 922743 w 1089444"/>
                <a:gd name="connsiteY9" fmla="*/ 167104 h 1145361"/>
                <a:gd name="connsiteX10" fmla="*/ 901312 w 1089444"/>
                <a:gd name="connsiteY10" fmla="*/ 626685 h 1145361"/>
                <a:gd name="connsiteX11" fmla="*/ 982274 w 1089444"/>
                <a:gd name="connsiteY11" fmla="*/ 271879 h 1145361"/>
                <a:gd name="connsiteX12" fmla="*/ 1089431 w 1089444"/>
                <a:gd name="connsiteY12" fmla="*/ 298073 h 1145361"/>
                <a:gd name="connsiteX13" fmla="*/ 975131 w 1089444"/>
                <a:gd name="connsiteY13" fmla="*/ 1055310 h 1145361"/>
                <a:gd name="connsiteX14" fmla="*/ 522693 w 1089444"/>
                <a:gd name="connsiteY14" fmla="*/ 1105316 h 1145361"/>
                <a:gd name="connsiteX15" fmla="*/ 356006 w 1089444"/>
                <a:gd name="connsiteY15" fmla="*/ 821947 h 1145361"/>
                <a:gd name="connsiteX16" fmla="*/ 25012 w 1089444"/>
                <a:gd name="connsiteY16" fmla="*/ 607635 h 1145361"/>
                <a:gd name="connsiteX17" fmla="*/ 144074 w 1089444"/>
                <a:gd name="connsiteY17" fmla="*/ 474285 h 1145361"/>
                <a:gd name="connsiteX18" fmla="*/ 451256 w 1089444"/>
                <a:gd name="connsiteY18" fmla="*/ 638591 h 1145361"/>
                <a:gd name="connsiteX0" fmla="*/ 453211 w 1091399"/>
                <a:gd name="connsiteY0" fmla="*/ 638591 h 1145361"/>
                <a:gd name="connsiteX1" fmla="*/ 450829 w 1091399"/>
                <a:gd name="connsiteY1" fmla="*/ 131385 h 1145361"/>
                <a:gd name="connsiteX2" fmla="*/ 569892 w 1091399"/>
                <a:gd name="connsiteY2" fmla="*/ 152816 h 1145361"/>
                <a:gd name="connsiteX3" fmla="*/ 600848 w 1091399"/>
                <a:gd name="connsiteY3" fmla="*/ 593348 h 1145361"/>
                <a:gd name="connsiteX4" fmla="*/ 615136 w 1091399"/>
                <a:gd name="connsiteY4" fmla="*/ 95666 h 1145361"/>
                <a:gd name="connsiteX5" fmla="*/ 684192 w 1091399"/>
                <a:gd name="connsiteY5" fmla="*/ 416 h 1145361"/>
                <a:gd name="connsiteX6" fmla="*/ 750867 w 1091399"/>
                <a:gd name="connsiteY6" fmla="*/ 105191 h 1145361"/>
                <a:gd name="connsiteX7" fmla="*/ 762773 w 1091399"/>
                <a:gd name="connsiteY7" fmla="*/ 612398 h 1145361"/>
                <a:gd name="connsiteX8" fmla="*/ 815161 w 1091399"/>
                <a:gd name="connsiteY8" fmla="*/ 171866 h 1145361"/>
                <a:gd name="connsiteX9" fmla="*/ 924698 w 1091399"/>
                <a:gd name="connsiteY9" fmla="*/ 167104 h 1145361"/>
                <a:gd name="connsiteX10" fmla="*/ 903267 w 1091399"/>
                <a:gd name="connsiteY10" fmla="*/ 626685 h 1145361"/>
                <a:gd name="connsiteX11" fmla="*/ 984229 w 1091399"/>
                <a:gd name="connsiteY11" fmla="*/ 271879 h 1145361"/>
                <a:gd name="connsiteX12" fmla="*/ 1091386 w 1091399"/>
                <a:gd name="connsiteY12" fmla="*/ 298073 h 1145361"/>
                <a:gd name="connsiteX13" fmla="*/ 977086 w 1091399"/>
                <a:gd name="connsiteY13" fmla="*/ 1055310 h 1145361"/>
                <a:gd name="connsiteX14" fmla="*/ 524648 w 1091399"/>
                <a:gd name="connsiteY14" fmla="*/ 1105316 h 1145361"/>
                <a:gd name="connsiteX15" fmla="*/ 357961 w 1091399"/>
                <a:gd name="connsiteY15" fmla="*/ 821947 h 1145361"/>
                <a:gd name="connsiteX16" fmla="*/ 26967 w 1091399"/>
                <a:gd name="connsiteY16" fmla="*/ 607635 h 1145361"/>
                <a:gd name="connsiteX17" fmla="*/ 131741 w 1091399"/>
                <a:gd name="connsiteY17" fmla="*/ 495716 h 1145361"/>
                <a:gd name="connsiteX18" fmla="*/ 453211 w 1091399"/>
                <a:gd name="connsiteY18" fmla="*/ 638591 h 1145361"/>
                <a:gd name="connsiteX0" fmla="*/ 453211 w 1091399"/>
                <a:gd name="connsiteY0" fmla="*/ 638591 h 1145361"/>
                <a:gd name="connsiteX1" fmla="*/ 450829 w 1091399"/>
                <a:gd name="connsiteY1" fmla="*/ 131385 h 1145361"/>
                <a:gd name="connsiteX2" fmla="*/ 569892 w 1091399"/>
                <a:gd name="connsiteY2" fmla="*/ 152816 h 1145361"/>
                <a:gd name="connsiteX3" fmla="*/ 600848 w 1091399"/>
                <a:gd name="connsiteY3" fmla="*/ 593348 h 1145361"/>
                <a:gd name="connsiteX4" fmla="*/ 615136 w 1091399"/>
                <a:gd name="connsiteY4" fmla="*/ 95666 h 1145361"/>
                <a:gd name="connsiteX5" fmla="*/ 684192 w 1091399"/>
                <a:gd name="connsiteY5" fmla="*/ 416 h 1145361"/>
                <a:gd name="connsiteX6" fmla="*/ 750867 w 1091399"/>
                <a:gd name="connsiteY6" fmla="*/ 105191 h 1145361"/>
                <a:gd name="connsiteX7" fmla="*/ 762773 w 1091399"/>
                <a:gd name="connsiteY7" fmla="*/ 612398 h 1145361"/>
                <a:gd name="connsiteX8" fmla="*/ 815161 w 1091399"/>
                <a:gd name="connsiteY8" fmla="*/ 171866 h 1145361"/>
                <a:gd name="connsiteX9" fmla="*/ 924698 w 1091399"/>
                <a:gd name="connsiteY9" fmla="*/ 167104 h 1145361"/>
                <a:gd name="connsiteX10" fmla="*/ 903267 w 1091399"/>
                <a:gd name="connsiteY10" fmla="*/ 626685 h 1145361"/>
                <a:gd name="connsiteX11" fmla="*/ 984229 w 1091399"/>
                <a:gd name="connsiteY11" fmla="*/ 271879 h 1145361"/>
                <a:gd name="connsiteX12" fmla="*/ 1091386 w 1091399"/>
                <a:gd name="connsiteY12" fmla="*/ 298073 h 1145361"/>
                <a:gd name="connsiteX13" fmla="*/ 977086 w 1091399"/>
                <a:gd name="connsiteY13" fmla="*/ 1055310 h 1145361"/>
                <a:gd name="connsiteX14" fmla="*/ 524648 w 1091399"/>
                <a:gd name="connsiteY14" fmla="*/ 1105316 h 1145361"/>
                <a:gd name="connsiteX15" fmla="*/ 357961 w 1091399"/>
                <a:gd name="connsiteY15" fmla="*/ 821947 h 1145361"/>
                <a:gd name="connsiteX16" fmla="*/ 26967 w 1091399"/>
                <a:gd name="connsiteY16" fmla="*/ 607635 h 1145361"/>
                <a:gd name="connsiteX17" fmla="*/ 131741 w 1091399"/>
                <a:gd name="connsiteY17" fmla="*/ 495716 h 1145361"/>
                <a:gd name="connsiteX18" fmla="*/ 453211 w 1091399"/>
                <a:gd name="connsiteY18" fmla="*/ 638591 h 1145361"/>
                <a:gd name="connsiteX0" fmla="*/ 458272 w 1096460"/>
                <a:gd name="connsiteY0" fmla="*/ 638591 h 1145361"/>
                <a:gd name="connsiteX1" fmla="*/ 455890 w 1096460"/>
                <a:gd name="connsiteY1" fmla="*/ 131385 h 1145361"/>
                <a:gd name="connsiteX2" fmla="*/ 574953 w 1096460"/>
                <a:gd name="connsiteY2" fmla="*/ 152816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29759 w 1096460"/>
                <a:gd name="connsiteY9" fmla="*/ 167104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58272 w 1096460"/>
                <a:gd name="connsiteY18" fmla="*/ 638591 h 1145361"/>
                <a:gd name="connsiteX0" fmla="*/ 448747 w 1096460"/>
                <a:gd name="connsiteY0" fmla="*/ 638591 h 1145361"/>
                <a:gd name="connsiteX1" fmla="*/ 455890 w 1096460"/>
                <a:gd name="connsiteY1" fmla="*/ 131385 h 1145361"/>
                <a:gd name="connsiteX2" fmla="*/ 574953 w 1096460"/>
                <a:gd name="connsiteY2" fmla="*/ 152816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29759 w 1096460"/>
                <a:gd name="connsiteY9" fmla="*/ 167104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48747 w 1096460"/>
                <a:gd name="connsiteY18" fmla="*/ 638591 h 1145361"/>
                <a:gd name="connsiteX0" fmla="*/ 448747 w 1096460"/>
                <a:gd name="connsiteY0" fmla="*/ 638591 h 1145361"/>
                <a:gd name="connsiteX1" fmla="*/ 460653 w 1096460"/>
                <a:gd name="connsiteY1" fmla="*/ 143292 h 1145361"/>
                <a:gd name="connsiteX2" fmla="*/ 574953 w 1096460"/>
                <a:gd name="connsiteY2" fmla="*/ 152816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29759 w 1096460"/>
                <a:gd name="connsiteY9" fmla="*/ 167104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48747 w 1096460"/>
                <a:gd name="connsiteY18" fmla="*/ 638591 h 1145361"/>
                <a:gd name="connsiteX0" fmla="*/ 448747 w 1096460"/>
                <a:gd name="connsiteY0" fmla="*/ 638591 h 1145361"/>
                <a:gd name="connsiteX1" fmla="*/ 434460 w 1096460"/>
                <a:gd name="connsiteY1" fmla="*/ 148054 h 1145361"/>
                <a:gd name="connsiteX2" fmla="*/ 574953 w 1096460"/>
                <a:gd name="connsiteY2" fmla="*/ 152816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29759 w 1096460"/>
                <a:gd name="connsiteY9" fmla="*/ 167104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48747 w 1096460"/>
                <a:gd name="connsiteY18" fmla="*/ 638591 h 1145361"/>
                <a:gd name="connsiteX0" fmla="*/ 448747 w 1096460"/>
                <a:gd name="connsiteY0" fmla="*/ 638591 h 1145361"/>
                <a:gd name="connsiteX1" fmla="*/ 434460 w 1096460"/>
                <a:gd name="connsiteY1" fmla="*/ 148054 h 1145361"/>
                <a:gd name="connsiteX2" fmla="*/ 555903 w 1096460"/>
                <a:gd name="connsiteY2" fmla="*/ 140910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29759 w 1096460"/>
                <a:gd name="connsiteY9" fmla="*/ 167104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48747 w 1096460"/>
                <a:gd name="connsiteY18" fmla="*/ 638591 h 1145361"/>
                <a:gd name="connsiteX0" fmla="*/ 448747 w 1096460"/>
                <a:gd name="connsiteY0" fmla="*/ 638591 h 1145361"/>
                <a:gd name="connsiteX1" fmla="*/ 432078 w 1096460"/>
                <a:gd name="connsiteY1" fmla="*/ 152817 h 1145361"/>
                <a:gd name="connsiteX2" fmla="*/ 555903 w 1096460"/>
                <a:gd name="connsiteY2" fmla="*/ 140910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29759 w 1096460"/>
                <a:gd name="connsiteY9" fmla="*/ 167104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48747 w 1096460"/>
                <a:gd name="connsiteY18" fmla="*/ 638591 h 1145361"/>
                <a:gd name="connsiteX0" fmla="*/ 448747 w 1096460"/>
                <a:gd name="connsiteY0" fmla="*/ 638591 h 1145361"/>
                <a:gd name="connsiteX1" fmla="*/ 432078 w 1096460"/>
                <a:gd name="connsiteY1" fmla="*/ 152817 h 1145361"/>
                <a:gd name="connsiteX2" fmla="*/ 555903 w 1096460"/>
                <a:gd name="connsiteY2" fmla="*/ 140910 h 1145361"/>
                <a:gd name="connsiteX3" fmla="*/ 605909 w 1096460"/>
                <a:gd name="connsiteY3" fmla="*/ 593348 h 1145361"/>
                <a:gd name="connsiteX4" fmla="*/ 620197 w 1096460"/>
                <a:gd name="connsiteY4" fmla="*/ 95666 h 1145361"/>
                <a:gd name="connsiteX5" fmla="*/ 689253 w 1096460"/>
                <a:gd name="connsiteY5" fmla="*/ 416 h 1145361"/>
                <a:gd name="connsiteX6" fmla="*/ 755928 w 1096460"/>
                <a:gd name="connsiteY6" fmla="*/ 105191 h 1145361"/>
                <a:gd name="connsiteX7" fmla="*/ 767834 w 1096460"/>
                <a:gd name="connsiteY7" fmla="*/ 612398 h 1145361"/>
                <a:gd name="connsiteX8" fmla="*/ 820222 w 1096460"/>
                <a:gd name="connsiteY8" fmla="*/ 171866 h 1145361"/>
                <a:gd name="connsiteX9" fmla="*/ 932140 w 1096460"/>
                <a:gd name="connsiteY9" fmla="*/ 183772 h 1145361"/>
                <a:gd name="connsiteX10" fmla="*/ 908328 w 1096460"/>
                <a:gd name="connsiteY10" fmla="*/ 626685 h 1145361"/>
                <a:gd name="connsiteX11" fmla="*/ 989290 w 1096460"/>
                <a:gd name="connsiteY11" fmla="*/ 271879 h 1145361"/>
                <a:gd name="connsiteX12" fmla="*/ 1096447 w 1096460"/>
                <a:gd name="connsiteY12" fmla="*/ 298073 h 1145361"/>
                <a:gd name="connsiteX13" fmla="*/ 982147 w 1096460"/>
                <a:gd name="connsiteY13" fmla="*/ 1055310 h 1145361"/>
                <a:gd name="connsiteX14" fmla="*/ 529709 w 1096460"/>
                <a:gd name="connsiteY14" fmla="*/ 1105316 h 1145361"/>
                <a:gd name="connsiteX15" fmla="*/ 363022 w 1096460"/>
                <a:gd name="connsiteY15" fmla="*/ 821947 h 1145361"/>
                <a:gd name="connsiteX16" fmla="*/ 32028 w 1096460"/>
                <a:gd name="connsiteY16" fmla="*/ 607635 h 1145361"/>
                <a:gd name="connsiteX17" fmla="*/ 136802 w 1096460"/>
                <a:gd name="connsiteY17" fmla="*/ 495716 h 1145361"/>
                <a:gd name="connsiteX18" fmla="*/ 448747 w 1096460"/>
                <a:gd name="connsiteY18" fmla="*/ 638591 h 1145361"/>
                <a:gd name="connsiteX0" fmla="*/ 448747 w 1113126"/>
                <a:gd name="connsiteY0" fmla="*/ 638591 h 1145361"/>
                <a:gd name="connsiteX1" fmla="*/ 432078 w 1113126"/>
                <a:gd name="connsiteY1" fmla="*/ 152817 h 1145361"/>
                <a:gd name="connsiteX2" fmla="*/ 555903 w 1113126"/>
                <a:gd name="connsiteY2" fmla="*/ 140910 h 1145361"/>
                <a:gd name="connsiteX3" fmla="*/ 605909 w 1113126"/>
                <a:gd name="connsiteY3" fmla="*/ 593348 h 1145361"/>
                <a:gd name="connsiteX4" fmla="*/ 620197 w 1113126"/>
                <a:gd name="connsiteY4" fmla="*/ 95666 h 1145361"/>
                <a:gd name="connsiteX5" fmla="*/ 689253 w 1113126"/>
                <a:gd name="connsiteY5" fmla="*/ 416 h 1145361"/>
                <a:gd name="connsiteX6" fmla="*/ 755928 w 1113126"/>
                <a:gd name="connsiteY6" fmla="*/ 105191 h 1145361"/>
                <a:gd name="connsiteX7" fmla="*/ 767834 w 1113126"/>
                <a:gd name="connsiteY7" fmla="*/ 612398 h 1145361"/>
                <a:gd name="connsiteX8" fmla="*/ 820222 w 1113126"/>
                <a:gd name="connsiteY8" fmla="*/ 171866 h 1145361"/>
                <a:gd name="connsiteX9" fmla="*/ 932140 w 1113126"/>
                <a:gd name="connsiteY9" fmla="*/ 183772 h 1145361"/>
                <a:gd name="connsiteX10" fmla="*/ 908328 w 1113126"/>
                <a:gd name="connsiteY10" fmla="*/ 626685 h 1145361"/>
                <a:gd name="connsiteX11" fmla="*/ 989290 w 1113126"/>
                <a:gd name="connsiteY11" fmla="*/ 271879 h 1145361"/>
                <a:gd name="connsiteX12" fmla="*/ 1113115 w 1113126"/>
                <a:gd name="connsiteY12" fmla="*/ 362367 h 1145361"/>
                <a:gd name="connsiteX13" fmla="*/ 982147 w 1113126"/>
                <a:gd name="connsiteY13" fmla="*/ 1055310 h 1145361"/>
                <a:gd name="connsiteX14" fmla="*/ 529709 w 1113126"/>
                <a:gd name="connsiteY14" fmla="*/ 1105316 h 1145361"/>
                <a:gd name="connsiteX15" fmla="*/ 363022 w 1113126"/>
                <a:gd name="connsiteY15" fmla="*/ 821947 h 1145361"/>
                <a:gd name="connsiteX16" fmla="*/ 32028 w 1113126"/>
                <a:gd name="connsiteY16" fmla="*/ 607635 h 1145361"/>
                <a:gd name="connsiteX17" fmla="*/ 136802 w 1113126"/>
                <a:gd name="connsiteY17" fmla="*/ 495716 h 1145361"/>
                <a:gd name="connsiteX18" fmla="*/ 448747 w 1113126"/>
                <a:gd name="connsiteY18" fmla="*/ 638591 h 1145361"/>
                <a:gd name="connsiteX0" fmla="*/ 448747 w 1113130"/>
                <a:gd name="connsiteY0" fmla="*/ 638591 h 1145361"/>
                <a:gd name="connsiteX1" fmla="*/ 432078 w 1113130"/>
                <a:gd name="connsiteY1" fmla="*/ 152817 h 1145361"/>
                <a:gd name="connsiteX2" fmla="*/ 555903 w 1113130"/>
                <a:gd name="connsiteY2" fmla="*/ 140910 h 1145361"/>
                <a:gd name="connsiteX3" fmla="*/ 605909 w 1113130"/>
                <a:gd name="connsiteY3" fmla="*/ 593348 h 1145361"/>
                <a:gd name="connsiteX4" fmla="*/ 620197 w 1113130"/>
                <a:gd name="connsiteY4" fmla="*/ 95666 h 1145361"/>
                <a:gd name="connsiteX5" fmla="*/ 689253 w 1113130"/>
                <a:gd name="connsiteY5" fmla="*/ 416 h 1145361"/>
                <a:gd name="connsiteX6" fmla="*/ 755928 w 1113130"/>
                <a:gd name="connsiteY6" fmla="*/ 105191 h 1145361"/>
                <a:gd name="connsiteX7" fmla="*/ 767834 w 1113130"/>
                <a:gd name="connsiteY7" fmla="*/ 612398 h 1145361"/>
                <a:gd name="connsiteX8" fmla="*/ 820222 w 1113130"/>
                <a:gd name="connsiteY8" fmla="*/ 171866 h 1145361"/>
                <a:gd name="connsiteX9" fmla="*/ 932140 w 1113130"/>
                <a:gd name="connsiteY9" fmla="*/ 183772 h 1145361"/>
                <a:gd name="connsiteX10" fmla="*/ 908328 w 1113130"/>
                <a:gd name="connsiteY10" fmla="*/ 626685 h 1145361"/>
                <a:gd name="connsiteX11" fmla="*/ 1010721 w 1113130"/>
                <a:gd name="connsiteY11" fmla="*/ 309979 h 1145361"/>
                <a:gd name="connsiteX12" fmla="*/ 1113115 w 1113130"/>
                <a:gd name="connsiteY12" fmla="*/ 362367 h 1145361"/>
                <a:gd name="connsiteX13" fmla="*/ 982147 w 1113130"/>
                <a:gd name="connsiteY13" fmla="*/ 1055310 h 1145361"/>
                <a:gd name="connsiteX14" fmla="*/ 529709 w 1113130"/>
                <a:gd name="connsiteY14" fmla="*/ 1105316 h 1145361"/>
                <a:gd name="connsiteX15" fmla="*/ 363022 w 1113130"/>
                <a:gd name="connsiteY15" fmla="*/ 821947 h 1145361"/>
                <a:gd name="connsiteX16" fmla="*/ 32028 w 1113130"/>
                <a:gd name="connsiteY16" fmla="*/ 607635 h 1145361"/>
                <a:gd name="connsiteX17" fmla="*/ 136802 w 1113130"/>
                <a:gd name="connsiteY17" fmla="*/ 495716 h 1145361"/>
                <a:gd name="connsiteX18" fmla="*/ 448747 w 1113130"/>
                <a:gd name="connsiteY18" fmla="*/ 638591 h 1145361"/>
                <a:gd name="connsiteX0" fmla="*/ 448747 w 1113126"/>
                <a:gd name="connsiteY0" fmla="*/ 638591 h 1145361"/>
                <a:gd name="connsiteX1" fmla="*/ 432078 w 1113126"/>
                <a:gd name="connsiteY1" fmla="*/ 152817 h 1145361"/>
                <a:gd name="connsiteX2" fmla="*/ 555903 w 1113126"/>
                <a:gd name="connsiteY2" fmla="*/ 140910 h 1145361"/>
                <a:gd name="connsiteX3" fmla="*/ 605909 w 1113126"/>
                <a:gd name="connsiteY3" fmla="*/ 593348 h 1145361"/>
                <a:gd name="connsiteX4" fmla="*/ 620197 w 1113126"/>
                <a:gd name="connsiteY4" fmla="*/ 95666 h 1145361"/>
                <a:gd name="connsiteX5" fmla="*/ 689253 w 1113126"/>
                <a:gd name="connsiteY5" fmla="*/ 416 h 1145361"/>
                <a:gd name="connsiteX6" fmla="*/ 755928 w 1113126"/>
                <a:gd name="connsiteY6" fmla="*/ 105191 h 1145361"/>
                <a:gd name="connsiteX7" fmla="*/ 767834 w 1113126"/>
                <a:gd name="connsiteY7" fmla="*/ 612398 h 1145361"/>
                <a:gd name="connsiteX8" fmla="*/ 820222 w 1113126"/>
                <a:gd name="connsiteY8" fmla="*/ 171866 h 1145361"/>
                <a:gd name="connsiteX9" fmla="*/ 932140 w 1113126"/>
                <a:gd name="connsiteY9" fmla="*/ 183772 h 1145361"/>
                <a:gd name="connsiteX10" fmla="*/ 908328 w 1113126"/>
                <a:gd name="connsiteY10" fmla="*/ 626685 h 1145361"/>
                <a:gd name="connsiteX11" fmla="*/ 1010721 w 1113126"/>
                <a:gd name="connsiteY11" fmla="*/ 309979 h 1145361"/>
                <a:gd name="connsiteX12" fmla="*/ 1113115 w 1113126"/>
                <a:gd name="connsiteY12" fmla="*/ 362367 h 1145361"/>
                <a:gd name="connsiteX13" fmla="*/ 982147 w 1113126"/>
                <a:gd name="connsiteY13" fmla="*/ 1055310 h 1145361"/>
                <a:gd name="connsiteX14" fmla="*/ 529709 w 1113126"/>
                <a:gd name="connsiteY14" fmla="*/ 1105316 h 1145361"/>
                <a:gd name="connsiteX15" fmla="*/ 363022 w 1113126"/>
                <a:gd name="connsiteY15" fmla="*/ 821947 h 1145361"/>
                <a:gd name="connsiteX16" fmla="*/ 32028 w 1113126"/>
                <a:gd name="connsiteY16" fmla="*/ 607635 h 1145361"/>
                <a:gd name="connsiteX17" fmla="*/ 136802 w 1113126"/>
                <a:gd name="connsiteY17" fmla="*/ 495716 h 1145361"/>
                <a:gd name="connsiteX18" fmla="*/ 448747 w 1113126"/>
                <a:gd name="connsiteY18" fmla="*/ 638591 h 1145361"/>
                <a:gd name="connsiteX0" fmla="*/ 448747 w 1113127"/>
                <a:gd name="connsiteY0" fmla="*/ 638591 h 1145361"/>
                <a:gd name="connsiteX1" fmla="*/ 432078 w 1113127"/>
                <a:gd name="connsiteY1" fmla="*/ 152817 h 1145361"/>
                <a:gd name="connsiteX2" fmla="*/ 555903 w 1113127"/>
                <a:gd name="connsiteY2" fmla="*/ 140910 h 1145361"/>
                <a:gd name="connsiteX3" fmla="*/ 605909 w 1113127"/>
                <a:gd name="connsiteY3" fmla="*/ 593348 h 1145361"/>
                <a:gd name="connsiteX4" fmla="*/ 620197 w 1113127"/>
                <a:gd name="connsiteY4" fmla="*/ 95666 h 1145361"/>
                <a:gd name="connsiteX5" fmla="*/ 689253 w 1113127"/>
                <a:gd name="connsiteY5" fmla="*/ 416 h 1145361"/>
                <a:gd name="connsiteX6" fmla="*/ 755928 w 1113127"/>
                <a:gd name="connsiteY6" fmla="*/ 105191 h 1145361"/>
                <a:gd name="connsiteX7" fmla="*/ 767834 w 1113127"/>
                <a:gd name="connsiteY7" fmla="*/ 612398 h 1145361"/>
                <a:gd name="connsiteX8" fmla="*/ 820222 w 1113127"/>
                <a:gd name="connsiteY8" fmla="*/ 171866 h 1145361"/>
                <a:gd name="connsiteX9" fmla="*/ 932140 w 1113127"/>
                <a:gd name="connsiteY9" fmla="*/ 183772 h 1145361"/>
                <a:gd name="connsiteX10" fmla="*/ 908328 w 1113127"/>
                <a:gd name="connsiteY10" fmla="*/ 626685 h 1145361"/>
                <a:gd name="connsiteX11" fmla="*/ 1010721 w 1113127"/>
                <a:gd name="connsiteY11" fmla="*/ 309979 h 1145361"/>
                <a:gd name="connsiteX12" fmla="*/ 1113115 w 1113127"/>
                <a:gd name="connsiteY12" fmla="*/ 362367 h 1145361"/>
                <a:gd name="connsiteX13" fmla="*/ 982147 w 1113127"/>
                <a:gd name="connsiteY13" fmla="*/ 1055310 h 1145361"/>
                <a:gd name="connsiteX14" fmla="*/ 529709 w 1113127"/>
                <a:gd name="connsiteY14" fmla="*/ 1105316 h 1145361"/>
                <a:gd name="connsiteX15" fmla="*/ 363022 w 1113127"/>
                <a:gd name="connsiteY15" fmla="*/ 821947 h 1145361"/>
                <a:gd name="connsiteX16" fmla="*/ 32028 w 1113127"/>
                <a:gd name="connsiteY16" fmla="*/ 607635 h 1145361"/>
                <a:gd name="connsiteX17" fmla="*/ 136802 w 1113127"/>
                <a:gd name="connsiteY17" fmla="*/ 495716 h 1145361"/>
                <a:gd name="connsiteX18" fmla="*/ 448747 w 1113127"/>
                <a:gd name="connsiteY18" fmla="*/ 638591 h 1145361"/>
                <a:gd name="connsiteX0" fmla="*/ 448747 w 1120272"/>
                <a:gd name="connsiteY0" fmla="*/ 638591 h 1145361"/>
                <a:gd name="connsiteX1" fmla="*/ 432078 w 1120272"/>
                <a:gd name="connsiteY1" fmla="*/ 152817 h 1145361"/>
                <a:gd name="connsiteX2" fmla="*/ 555903 w 1120272"/>
                <a:gd name="connsiteY2" fmla="*/ 140910 h 1145361"/>
                <a:gd name="connsiteX3" fmla="*/ 605909 w 1120272"/>
                <a:gd name="connsiteY3" fmla="*/ 593348 h 1145361"/>
                <a:gd name="connsiteX4" fmla="*/ 620197 w 1120272"/>
                <a:gd name="connsiteY4" fmla="*/ 95666 h 1145361"/>
                <a:gd name="connsiteX5" fmla="*/ 689253 w 1120272"/>
                <a:gd name="connsiteY5" fmla="*/ 416 h 1145361"/>
                <a:gd name="connsiteX6" fmla="*/ 755928 w 1120272"/>
                <a:gd name="connsiteY6" fmla="*/ 105191 h 1145361"/>
                <a:gd name="connsiteX7" fmla="*/ 767834 w 1120272"/>
                <a:gd name="connsiteY7" fmla="*/ 612398 h 1145361"/>
                <a:gd name="connsiteX8" fmla="*/ 820222 w 1120272"/>
                <a:gd name="connsiteY8" fmla="*/ 171866 h 1145361"/>
                <a:gd name="connsiteX9" fmla="*/ 932140 w 1120272"/>
                <a:gd name="connsiteY9" fmla="*/ 183772 h 1145361"/>
                <a:gd name="connsiteX10" fmla="*/ 908328 w 1120272"/>
                <a:gd name="connsiteY10" fmla="*/ 626685 h 1145361"/>
                <a:gd name="connsiteX11" fmla="*/ 1010721 w 1120272"/>
                <a:gd name="connsiteY11" fmla="*/ 309979 h 1145361"/>
                <a:gd name="connsiteX12" fmla="*/ 1120259 w 1120272"/>
                <a:gd name="connsiteY12" fmla="*/ 350461 h 1145361"/>
                <a:gd name="connsiteX13" fmla="*/ 982147 w 1120272"/>
                <a:gd name="connsiteY13" fmla="*/ 1055310 h 1145361"/>
                <a:gd name="connsiteX14" fmla="*/ 529709 w 1120272"/>
                <a:gd name="connsiteY14" fmla="*/ 1105316 h 1145361"/>
                <a:gd name="connsiteX15" fmla="*/ 363022 w 1120272"/>
                <a:gd name="connsiteY15" fmla="*/ 821947 h 1145361"/>
                <a:gd name="connsiteX16" fmla="*/ 32028 w 1120272"/>
                <a:gd name="connsiteY16" fmla="*/ 607635 h 1145361"/>
                <a:gd name="connsiteX17" fmla="*/ 136802 w 1120272"/>
                <a:gd name="connsiteY17" fmla="*/ 495716 h 1145361"/>
                <a:gd name="connsiteX18" fmla="*/ 448747 w 1120272"/>
                <a:gd name="connsiteY18" fmla="*/ 638591 h 1145361"/>
                <a:gd name="connsiteX0" fmla="*/ 448747 w 1120271"/>
                <a:gd name="connsiteY0" fmla="*/ 638591 h 1145361"/>
                <a:gd name="connsiteX1" fmla="*/ 432078 w 1120271"/>
                <a:gd name="connsiteY1" fmla="*/ 152817 h 1145361"/>
                <a:gd name="connsiteX2" fmla="*/ 555903 w 1120271"/>
                <a:gd name="connsiteY2" fmla="*/ 140910 h 1145361"/>
                <a:gd name="connsiteX3" fmla="*/ 605909 w 1120271"/>
                <a:gd name="connsiteY3" fmla="*/ 593348 h 1145361"/>
                <a:gd name="connsiteX4" fmla="*/ 620197 w 1120271"/>
                <a:gd name="connsiteY4" fmla="*/ 95666 h 1145361"/>
                <a:gd name="connsiteX5" fmla="*/ 689253 w 1120271"/>
                <a:gd name="connsiteY5" fmla="*/ 416 h 1145361"/>
                <a:gd name="connsiteX6" fmla="*/ 755928 w 1120271"/>
                <a:gd name="connsiteY6" fmla="*/ 105191 h 1145361"/>
                <a:gd name="connsiteX7" fmla="*/ 767834 w 1120271"/>
                <a:gd name="connsiteY7" fmla="*/ 612398 h 1145361"/>
                <a:gd name="connsiteX8" fmla="*/ 820222 w 1120271"/>
                <a:gd name="connsiteY8" fmla="*/ 171866 h 1145361"/>
                <a:gd name="connsiteX9" fmla="*/ 932140 w 1120271"/>
                <a:gd name="connsiteY9" fmla="*/ 183772 h 1145361"/>
                <a:gd name="connsiteX10" fmla="*/ 908328 w 1120271"/>
                <a:gd name="connsiteY10" fmla="*/ 626685 h 1145361"/>
                <a:gd name="connsiteX11" fmla="*/ 1010721 w 1120271"/>
                <a:gd name="connsiteY11" fmla="*/ 309979 h 1145361"/>
                <a:gd name="connsiteX12" fmla="*/ 1120259 w 1120271"/>
                <a:gd name="connsiteY12" fmla="*/ 350461 h 1145361"/>
                <a:gd name="connsiteX13" fmla="*/ 982147 w 1120271"/>
                <a:gd name="connsiteY13" fmla="*/ 1055310 h 1145361"/>
                <a:gd name="connsiteX14" fmla="*/ 529709 w 1120271"/>
                <a:gd name="connsiteY14" fmla="*/ 1105316 h 1145361"/>
                <a:gd name="connsiteX15" fmla="*/ 363022 w 1120271"/>
                <a:gd name="connsiteY15" fmla="*/ 821947 h 1145361"/>
                <a:gd name="connsiteX16" fmla="*/ 32028 w 1120271"/>
                <a:gd name="connsiteY16" fmla="*/ 607635 h 1145361"/>
                <a:gd name="connsiteX17" fmla="*/ 136802 w 1120271"/>
                <a:gd name="connsiteY17" fmla="*/ 495716 h 1145361"/>
                <a:gd name="connsiteX18" fmla="*/ 448747 w 1120271"/>
                <a:gd name="connsiteY18" fmla="*/ 638591 h 1145361"/>
                <a:gd name="connsiteX0" fmla="*/ 448747 w 1123506"/>
                <a:gd name="connsiteY0" fmla="*/ 638591 h 1145361"/>
                <a:gd name="connsiteX1" fmla="*/ 432078 w 1123506"/>
                <a:gd name="connsiteY1" fmla="*/ 152817 h 1145361"/>
                <a:gd name="connsiteX2" fmla="*/ 555903 w 1123506"/>
                <a:gd name="connsiteY2" fmla="*/ 140910 h 1145361"/>
                <a:gd name="connsiteX3" fmla="*/ 605909 w 1123506"/>
                <a:gd name="connsiteY3" fmla="*/ 593348 h 1145361"/>
                <a:gd name="connsiteX4" fmla="*/ 620197 w 1123506"/>
                <a:gd name="connsiteY4" fmla="*/ 95666 h 1145361"/>
                <a:gd name="connsiteX5" fmla="*/ 689253 w 1123506"/>
                <a:gd name="connsiteY5" fmla="*/ 416 h 1145361"/>
                <a:gd name="connsiteX6" fmla="*/ 755928 w 1123506"/>
                <a:gd name="connsiteY6" fmla="*/ 105191 h 1145361"/>
                <a:gd name="connsiteX7" fmla="*/ 767834 w 1123506"/>
                <a:gd name="connsiteY7" fmla="*/ 612398 h 1145361"/>
                <a:gd name="connsiteX8" fmla="*/ 820222 w 1123506"/>
                <a:gd name="connsiteY8" fmla="*/ 171866 h 1145361"/>
                <a:gd name="connsiteX9" fmla="*/ 932140 w 1123506"/>
                <a:gd name="connsiteY9" fmla="*/ 183772 h 1145361"/>
                <a:gd name="connsiteX10" fmla="*/ 908328 w 1123506"/>
                <a:gd name="connsiteY10" fmla="*/ 626685 h 1145361"/>
                <a:gd name="connsiteX11" fmla="*/ 1010721 w 1123506"/>
                <a:gd name="connsiteY11" fmla="*/ 309979 h 1145361"/>
                <a:gd name="connsiteX12" fmla="*/ 1120259 w 1123506"/>
                <a:gd name="connsiteY12" fmla="*/ 350461 h 1145361"/>
                <a:gd name="connsiteX13" fmla="*/ 1084542 w 1123506"/>
                <a:gd name="connsiteY13" fmla="*/ 638591 h 1145361"/>
                <a:gd name="connsiteX14" fmla="*/ 982147 w 1123506"/>
                <a:gd name="connsiteY14" fmla="*/ 1055310 h 1145361"/>
                <a:gd name="connsiteX15" fmla="*/ 529709 w 1123506"/>
                <a:gd name="connsiteY15" fmla="*/ 1105316 h 1145361"/>
                <a:gd name="connsiteX16" fmla="*/ 363022 w 1123506"/>
                <a:gd name="connsiteY16" fmla="*/ 821947 h 1145361"/>
                <a:gd name="connsiteX17" fmla="*/ 32028 w 1123506"/>
                <a:gd name="connsiteY17" fmla="*/ 607635 h 1145361"/>
                <a:gd name="connsiteX18" fmla="*/ 136802 w 1123506"/>
                <a:gd name="connsiteY18" fmla="*/ 495716 h 1145361"/>
                <a:gd name="connsiteX19" fmla="*/ 448747 w 1123506"/>
                <a:gd name="connsiteY19" fmla="*/ 638591 h 1145361"/>
                <a:gd name="connsiteX0" fmla="*/ 448747 w 1122484"/>
                <a:gd name="connsiteY0" fmla="*/ 638591 h 1145361"/>
                <a:gd name="connsiteX1" fmla="*/ 432078 w 1122484"/>
                <a:gd name="connsiteY1" fmla="*/ 152817 h 1145361"/>
                <a:gd name="connsiteX2" fmla="*/ 555903 w 1122484"/>
                <a:gd name="connsiteY2" fmla="*/ 140910 h 1145361"/>
                <a:gd name="connsiteX3" fmla="*/ 605909 w 1122484"/>
                <a:gd name="connsiteY3" fmla="*/ 593348 h 1145361"/>
                <a:gd name="connsiteX4" fmla="*/ 620197 w 1122484"/>
                <a:gd name="connsiteY4" fmla="*/ 95666 h 1145361"/>
                <a:gd name="connsiteX5" fmla="*/ 689253 w 1122484"/>
                <a:gd name="connsiteY5" fmla="*/ 416 h 1145361"/>
                <a:gd name="connsiteX6" fmla="*/ 755928 w 1122484"/>
                <a:gd name="connsiteY6" fmla="*/ 105191 h 1145361"/>
                <a:gd name="connsiteX7" fmla="*/ 767834 w 1122484"/>
                <a:gd name="connsiteY7" fmla="*/ 612398 h 1145361"/>
                <a:gd name="connsiteX8" fmla="*/ 820222 w 1122484"/>
                <a:gd name="connsiteY8" fmla="*/ 171866 h 1145361"/>
                <a:gd name="connsiteX9" fmla="*/ 932140 w 1122484"/>
                <a:gd name="connsiteY9" fmla="*/ 183772 h 1145361"/>
                <a:gd name="connsiteX10" fmla="*/ 908328 w 1122484"/>
                <a:gd name="connsiteY10" fmla="*/ 626685 h 1145361"/>
                <a:gd name="connsiteX11" fmla="*/ 1010721 w 1122484"/>
                <a:gd name="connsiteY11" fmla="*/ 309979 h 1145361"/>
                <a:gd name="connsiteX12" fmla="*/ 1120259 w 1122484"/>
                <a:gd name="connsiteY12" fmla="*/ 350461 h 1145361"/>
                <a:gd name="connsiteX13" fmla="*/ 1067873 w 1122484"/>
                <a:gd name="connsiteY13" fmla="*/ 650497 h 1145361"/>
                <a:gd name="connsiteX14" fmla="*/ 982147 w 1122484"/>
                <a:gd name="connsiteY14" fmla="*/ 1055310 h 1145361"/>
                <a:gd name="connsiteX15" fmla="*/ 529709 w 1122484"/>
                <a:gd name="connsiteY15" fmla="*/ 1105316 h 1145361"/>
                <a:gd name="connsiteX16" fmla="*/ 363022 w 1122484"/>
                <a:gd name="connsiteY16" fmla="*/ 821947 h 1145361"/>
                <a:gd name="connsiteX17" fmla="*/ 32028 w 1122484"/>
                <a:gd name="connsiteY17" fmla="*/ 607635 h 1145361"/>
                <a:gd name="connsiteX18" fmla="*/ 136802 w 1122484"/>
                <a:gd name="connsiteY18" fmla="*/ 495716 h 1145361"/>
                <a:gd name="connsiteX19" fmla="*/ 448747 w 1122484"/>
                <a:gd name="connsiteY19" fmla="*/ 638591 h 1145361"/>
                <a:gd name="connsiteX0" fmla="*/ 448747 w 1122484"/>
                <a:gd name="connsiteY0" fmla="*/ 638591 h 1145361"/>
                <a:gd name="connsiteX1" fmla="*/ 432078 w 1122484"/>
                <a:gd name="connsiteY1" fmla="*/ 152817 h 1145361"/>
                <a:gd name="connsiteX2" fmla="*/ 555903 w 1122484"/>
                <a:gd name="connsiteY2" fmla="*/ 140910 h 1145361"/>
                <a:gd name="connsiteX3" fmla="*/ 605909 w 1122484"/>
                <a:gd name="connsiteY3" fmla="*/ 593348 h 1145361"/>
                <a:gd name="connsiteX4" fmla="*/ 620197 w 1122484"/>
                <a:gd name="connsiteY4" fmla="*/ 95666 h 1145361"/>
                <a:gd name="connsiteX5" fmla="*/ 689253 w 1122484"/>
                <a:gd name="connsiteY5" fmla="*/ 416 h 1145361"/>
                <a:gd name="connsiteX6" fmla="*/ 755928 w 1122484"/>
                <a:gd name="connsiteY6" fmla="*/ 105191 h 1145361"/>
                <a:gd name="connsiteX7" fmla="*/ 767834 w 1122484"/>
                <a:gd name="connsiteY7" fmla="*/ 612398 h 1145361"/>
                <a:gd name="connsiteX8" fmla="*/ 820222 w 1122484"/>
                <a:gd name="connsiteY8" fmla="*/ 171866 h 1145361"/>
                <a:gd name="connsiteX9" fmla="*/ 932140 w 1122484"/>
                <a:gd name="connsiteY9" fmla="*/ 183772 h 1145361"/>
                <a:gd name="connsiteX10" fmla="*/ 908328 w 1122484"/>
                <a:gd name="connsiteY10" fmla="*/ 626685 h 1145361"/>
                <a:gd name="connsiteX11" fmla="*/ 1010721 w 1122484"/>
                <a:gd name="connsiteY11" fmla="*/ 309979 h 1145361"/>
                <a:gd name="connsiteX12" fmla="*/ 1120259 w 1122484"/>
                <a:gd name="connsiteY12" fmla="*/ 350461 h 1145361"/>
                <a:gd name="connsiteX13" fmla="*/ 1067873 w 1122484"/>
                <a:gd name="connsiteY13" fmla="*/ 650497 h 1145361"/>
                <a:gd name="connsiteX14" fmla="*/ 982147 w 1122484"/>
                <a:gd name="connsiteY14" fmla="*/ 1055310 h 1145361"/>
                <a:gd name="connsiteX15" fmla="*/ 529709 w 1122484"/>
                <a:gd name="connsiteY15" fmla="*/ 1105316 h 1145361"/>
                <a:gd name="connsiteX16" fmla="*/ 363022 w 1122484"/>
                <a:gd name="connsiteY16" fmla="*/ 821947 h 1145361"/>
                <a:gd name="connsiteX17" fmla="*/ 32028 w 1122484"/>
                <a:gd name="connsiteY17" fmla="*/ 607635 h 1145361"/>
                <a:gd name="connsiteX18" fmla="*/ 136802 w 1122484"/>
                <a:gd name="connsiteY18" fmla="*/ 495716 h 1145361"/>
                <a:gd name="connsiteX19" fmla="*/ 448747 w 1122484"/>
                <a:gd name="connsiteY19" fmla="*/ 638591 h 1145361"/>
                <a:gd name="connsiteX0" fmla="*/ 448747 w 1122484"/>
                <a:gd name="connsiteY0" fmla="*/ 638591 h 1145361"/>
                <a:gd name="connsiteX1" fmla="*/ 432078 w 1122484"/>
                <a:gd name="connsiteY1" fmla="*/ 152817 h 1145361"/>
                <a:gd name="connsiteX2" fmla="*/ 555903 w 1122484"/>
                <a:gd name="connsiteY2" fmla="*/ 140910 h 1145361"/>
                <a:gd name="connsiteX3" fmla="*/ 605909 w 1122484"/>
                <a:gd name="connsiteY3" fmla="*/ 593348 h 1145361"/>
                <a:gd name="connsiteX4" fmla="*/ 620197 w 1122484"/>
                <a:gd name="connsiteY4" fmla="*/ 95666 h 1145361"/>
                <a:gd name="connsiteX5" fmla="*/ 689253 w 1122484"/>
                <a:gd name="connsiteY5" fmla="*/ 416 h 1145361"/>
                <a:gd name="connsiteX6" fmla="*/ 755928 w 1122484"/>
                <a:gd name="connsiteY6" fmla="*/ 105191 h 1145361"/>
                <a:gd name="connsiteX7" fmla="*/ 767834 w 1122484"/>
                <a:gd name="connsiteY7" fmla="*/ 612398 h 1145361"/>
                <a:gd name="connsiteX8" fmla="*/ 820222 w 1122484"/>
                <a:gd name="connsiteY8" fmla="*/ 171866 h 1145361"/>
                <a:gd name="connsiteX9" fmla="*/ 932140 w 1122484"/>
                <a:gd name="connsiteY9" fmla="*/ 183772 h 1145361"/>
                <a:gd name="connsiteX10" fmla="*/ 908328 w 1122484"/>
                <a:gd name="connsiteY10" fmla="*/ 626685 h 1145361"/>
                <a:gd name="connsiteX11" fmla="*/ 1017864 w 1122484"/>
                <a:gd name="connsiteY11" fmla="*/ 326648 h 1145361"/>
                <a:gd name="connsiteX12" fmla="*/ 1120259 w 1122484"/>
                <a:gd name="connsiteY12" fmla="*/ 350461 h 1145361"/>
                <a:gd name="connsiteX13" fmla="*/ 1067873 w 1122484"/>
                <a:gd name="connsiteY13" fmla="*/ 650497 h 1145361"/>
                <a:gd name="connsiteX14" fmla="*/ 982147 w 1122484"/>
                <a:gd name="connsiteY14" fmla="*/ 1055310 h 1145361"/>
                <a:gd name="connsiteX15" fmla="*/ 529709 w 1122484"/>
                <a:gd name="connsiteY15" fmla="*/ 1105316 h 1145361"/>
                <a:gd name="connsiteX16" fmla="*/ 363022 w 1122484"/>
                <a:gd name="connsiteY16" fmla="*/ 821947 h 1145361"/>
                <a:gd name="connsiteX17" fmla="*/ 32028 w 1122484"/>
                <a:gd name="connsiteY17" fmla="*/ 607635 h 1145361"/>
                <a:gd name="connsiteX18" fmla="*/ 136802 w 1122484"/>
                <a:gd name="connsiteY18" fmla="*/ 495716 h 1145361"/>
                <a:gd name="connsiteX19" fmla="*/ 448747 w 1122484"/>
                <a:gd name="connsiteY19" fmla="*/ 638591 h 1145361"/>
                <a:gd name="connsiteX0" fmla="*/ 448747 w 1122484"/>
                <a:gd name="connsiteY0" fmla="*/ 638591 h 1145361"/>
                <a:gd name="connsiteX1" fmla="*/ 432078 w 1122484"/>
                <a:gd name="connsiteY1" fmla="*/ 152817 h 1145361"/>
                <a:gd name="connsiteX2" fmla="*/ 555903 w 1122484"/>
                <a:gd name="connsiteY2" fmla="*/ 140910 h 1145361"/>
                <a:gd name="connsiteX3" fmla="*/ 605909 w 1122484"/>
                <a:gd name="connsiteY3" fmla="*/ 593348 h 1145361"/>
                <a:gd name="connsiteX4" fmla="*/ 620197 w 1122484"/>
                <a:gd name="connsiteY4" fmla="*/ 95666 h 1145361"/>
                <a:gd name="connsiteX5" fmla="*/ 689253 w 1122484"/>
                <a:gd name="connsiteY5" fmla="*/ 416 h 1145361"/>
                <a:gd name="connsiteX6" fmla="*/ 755928 w 1122484"/>
                <a:gd name="connsiteY6" fmla="*/ 105191 h 1145361"/>
                <a:gd name="connsiteX7" fmla="*/ 767834 w 1122484"/>
                <a:gd name="connsiteY7" fmla="*/ 612398 h 1145361"/>
                <a:gd name="connsiteX8" fmla="*/ 820222 w 1122484"/>
                <a:gd name="connsiteY8" fmla="*/ 171866 h 1145361"/>
                <a:gd name="connsiteX9" fmla="*/ 932140 w 1122484"/>
                <a:gd name="connsiteY9" fmla="*/ 183772 h 1145361"/>
                <a:gd name="connsiteX10" fmla="*/ 908328 w 1122484"/>
                <a:gd name="connsiteY10" fmla="*/ 626685 h 1145361"/>
                <a:gd name="connsiteX11" fmla="*/ 1017864 w 1122484"/>
                <a:gd name="connsiteY11" fmla="*/ 326648 h 1145361"/>
                <a:gd name="connsiteX12" fmla="*/ 1120259 w 1122484"/>
                <a:gd name="connsiteY12" fmla="*/ 324268 h 1145361"/>
                <a:gd name="connsiteX13" fmla="*/ 1067873 w 1122484"/>
                <a:gd name="connsiteY13" fmla="*/ 650497 h 1145361"/>
                <a:gd name="connsiteX14" fmla="*/ 982147 w 1122484"/>
                <a:gd name="connsiteY14" fmla="*/ 1055310 h 1145361"/>
                <a:gd name="connsiteX15" fmla="*/ 529709 w 1122484"/>
                <a:gd name="connsiteY15" fmla="*/ 1105316 h 1145361"/>
                <a:gd name="connsiteX16" fmla="*/ 363022 w 1122484"/>
                <a:gd name="connsiteY16" fmla="*/ 821947 h 1145361"/>
                <a:gd name="connsiteX17" fmla="*/ 32028 w 1122484"/>
                <a:gd name="connsiteY17" fmla="*/ 607635 h 1145361"/>
                <a:gd name="connsiteX18" fmla="*/ 136802 w 1122484"/>
                <a:gd name="connsiteY18" fmla="*/ 495716 h 1145361"/>
                <a:gd name="connsiteX19" fmla="*/ 448747 w 1122484"/>
                <a:gd name="connsiteY19" fmla="*/ 638591 h 1145361"/>
                <a:gd name="connsiteX0" fmla="*/ 448747 w 1122298"/>
                <a:gd name="connsiteY0" fmla="*/ 638591 h 1145361"/>
                <a:gd name="connsiteX1" fmla="*/ 432078 w 1122298"/>
                <a:gd name="connsiteY1" fmla="*/ 152817 h 1145361"/>
                <a:gd name="connsiteX2" fmla="*/ 555903 w 1122298"/>
                <a:gd name="connsiteY2" fmla="*/ 140910 h 1145361"/>
                <a:gd name="connsiteX3" fmla="*/ 605909 w 1122298"/>
                <a:gd name="connsiteY3" fmla="*/ 593348 h 1145361"/>
                <a:gd name="connsiteX4" fmla="*/ 620197 w 1122298"/>
                <a:gd name="connsiteY4" fmla="*/ 95666 h 1145361"/>
                <a:gd name="connsiteX5" fmla="*/ 689253 w 1122298"/>
                <a:gd name="connsiteY5" fmla="*/ 416 h 1145361"/>
                <a:gd name="connsiteX6" fmla="*/ 755928 w 1122298"/>
                <a:gd name="connsiteY6" fmla="*/ 105191 h 1145361"/>
                <a:gd name="connsiteX7" fmla="*/ 767834 w 1122298"/>
                <a:gd name="connsiteY7" fmla="*/ 612398 h 1145361"/>
                <a:gd name="connsiteX8" fmla="*/ 820222 w 1122298"/>
                <a:gd name="connsiteY8" fmla="*/ 171866 h 1145361"/>
                <a:gd name="connsiteX9" fmla="*/ 932140 w 1122298"/>
                <a:gd name="connsiteY9" fmla="*/ 183772 h 1145361"/>
                <a:gd name="connsiteX10" fmla="*/ 908328 w 1122298"/>
                <a:gd name="connsiteY10" fmla="*/ 626685 h 1145361"/>
                <a:gd name="connsiteX11" fmla="*/ 1017864 w 1122298"/>
                <a:gd name="connsiteY11" fmla="*/ 326648 h 1145361"/>
                <a:gd name="connsiteX12" fmla="*/ 1120259 w 1122298"/>
                <a:gd name="connsiteY12" fmla="*/ 324268 h 1145361"/>
                <a:gd name="connsiteX13" fmla="*/ 1063111 w 1122298"/>
                <a:gd name="connsiteY13" fmla="*/ 664785 h 1145361"/>
                <a:gd name="connsiteX14" fmla="*/ 982147 w 1122298"/>
                <a:gd name="connsiteY14" fmla="*/ 1055310 h 1145361"/>
                <a:gd name="connsiteX15" fmla="*/ 529709 w 1122298"/>
                <a:gd name="connsiteY15" fmla="*/ 1105316 h 1145361"/>
                <a:gd name="connsiteX16" fmla="*/ 363022 w 1122298"/>
                <a:gd name="connsiteY16" fmla="*/ 821947 h 1145361"/>
                <a:gd name="connsiteX17" fmla="*/ 32028 w 1122298"/>
                <a:gd name="connsiteY17" fmla="*/ 607635 h 1145361"/>
                <a:gd name="connsiteX18" fmla="*/ 136802 w 1122298"/>
                <a:gd name="connsiteY18" fmla="*/ 495716 h 1145361"/>
                <a:gd name="connsiteX19" fmla="*/ 448747 w 1122298"/>
                <a:gd name="connsiteY19" fmla="*/ 638591 h 1145361"/>
                <a:gd name="connsiteX0" fmla="*/ 448747 w 1122298"/>
                <a:gd name="connsiteY0" fmla="*/ 638591 h 1165687"/>
                <a:gd name="connsiteX1" fmla="*/ 432078 w 1122298"/>
                <a:gd name="connsiteY1" fmla="*/ 152817 h 1165687"/>
                <a:gd name="connsiteX2" fmla="*/ 555903 w 1122298"/>
                <a:gd name="connsiteY2" fmla="*/ 140910 h 1165687"/>
                <a:gd name="connsiteX3" fmla="*/ 605909 w 1122298"/>
                <a:gd name="connsiteY3" fmla="*/ 593348 h 1165687"/>
                <a:gd name="connsiteX4" fmla="*/ 620197 w 1122298"/>
                <a:gd name="connsiteY4" fmla="*/ 95666 h 1165687"/>
                <a:gd name="connsiteX5" fmla="*/ 689253 w 1122298"/>
                <a:gd name="connsiteY5" fmla="*/ 416 h 1165687"/>
                <a:gd name="connsiteX6" fmla="*/ 755928 w 1122298"/>
                <a:gd name="connsiteY6" fmla="*/ 105191 h 1165687"/>
                <a:gd name="connsiteX7" fmla="*/ 767834 w 1122298"/>
                <a:gd name="connsiteY7" fmla="*/ 612398 h 1165687"/>
                <a:gd name="connsiteX8" fmla="*/ 820222 w 1122298"/>
                <a:gd name="connsiteY8" fmla="*/ 171866 h 1165687"/>
                <a:gd name="connsiteX9" fmla="*/ 932140 w 1122298"/>
                <a:gd name="connsiteY9" fmla="*/ 183772 h 1165687"/>
                <a:gd name="connsiteX10" fmla="*/ 908328 w 1122298"/>
                <a:gd name="connsiteY10" fmla="*/ 626685 h 1165687"/>
                <a:gd name="connsiteX11" fmla="*/ 1017864 w 1122298"/>
                <a:gd name="connsiteY11" fmla="*/ 326648 h 1165687"/>
                <a:gd name="connsiteX12" fmla="*/ 1120259 w 1122298"/>
                <a:gd name="connsiteY12" fmla="*/ 324268 h 1165687"/>
                <a:gd name="connsiteX13" fmla="*/ 1063111 w 1122298"/>
                <a:gd name="connsiteY13" fmla="*/ 664785 h 1165687"/>
                <a:gd name="connsiteX14" fmla="*/ 965478 w 1122298"/>
                <a:gd name="connsiteY14" fmla="*/ 1088648 h 1165687"/>
                <a:gd name="connsiteX15" fmla="*/ 529709 w 1122298"/>
                <a:gd name="connsiteY15" fmla="*/ 1105316 h 1165687"/>
                <a:gd name="connsiteX16" fmla="*/ 363022 w 1122298"/>
                <a:gd name="connsiteY16" fmla="*/ 821947 h 1165687"/>
                <a:gd name="connsiteX17" fmla="*/ 32028 w 1122298"/>
                <a:gd name="connsiteY17" fmla="*/ 607635 h 1165687"/>
                <a:gd name="connsiteX18" fmla="*/ 136802 w 1122298"/>
                <a:gd name="connsiteY18" fmla="*/ 495716 h 1165687"/>
                <a:gd name="connsiteX19" fmla="*/ 448747 w 1122298"/>
                <a:gd name="connsiteY19" fmla="*/ 638591 h 1165687"/>
                <a:gd name="connsiteX0" fmla="*/ 448747 w 1122298"/>
                <a:gd name="connsiteY0" fmla="*/ 638591 h 1173807"/>
                <a:gd name="connsiteX1" fmla="*/ 432078 w 1122298"/>
                <a:gd name="connsiteY1" fmla="*/ 152817 h 1173807"/>
                <a:gd name="connsiteX2" fmla="*/ 555903 w 1122298"/>
                <a:gd name="connsiteY2" fmla="*/ 140910 h 1173807"/>
                <a:gd name="connsiteX3" fmla="*/ 605909 w 1122298"/>
                <a:gd name="connsiteY3" fmla="*/ 593348 h 1173807"/>
                <a:gd name="connsiteX4" fmla="*/ 620197 w 1122298"/>
                <a:gd name="connsiteY4" fmla="*/ 95666 h 1173807"/>
                <a:gd name="connsiteX5" fmla="*/ 689253 w 1122298"/>
                <a:gd name="connsiteY5" fmla="*/ 416 h 1173807"/>
                <a:gd name="connsiteX6" fmla="*/ 755928 w 1122298"/>
                <a:gd name="connsiteY6" fmla="*/ 105191 h 1173807"/>
                <a:gd name="connsiteX7" fmla="*/ 767834 w 1122298"/>
                <a:gd name="connsiteY7" fmla="*/ 612398 h 1173807"/>
                <a:gd name="connsiteX8" fmla="*/ 820222 w 1122298"/>
                <a:gd name="connsiteY8" fmla="*/ 171866 h 1173807"/>
                <a:gd name="connsiteX9" fmla="*/ 932140 w 1122298"/>
                <a:gd name="connsiteY9" fmla="*/ 183772 h 1173807"/>
                <a:gd name="connsiteX10" fmla="*/ 908328 w 1122298"/>
                <a:gd name="connsiteY10" fmla="*/ 626685 h 1173807"/>
                <a:gd name="connsiteX11" fmla="*/ 1017864 w 1122298"/>
                <a:gd name="connsiteY11" fmla="*/ 326648 h 1173807"/>
                <a:gd name="connsiteX12" fmla="*/ 1120259 w 1122298"/>
                <a:gd name="connsiteY12" fmla="*/ 324268 h 1173807"/>
                <a:gd name="connsiteX13" fmla="*/ 1063111 w 1122298"/>
                <a:gd name="connsiteY13" fmla="*/ 664785 h 1173807"/>
                <a:gd name="connsiteX14" fmla="*/ 965478 w 1122298"/>
                <a:gd name="connsiteY14" fmla="*/ 1088648 h 1173807"/>
                <a:gd name="connsiteX15" fmla="*/ 529709 w 1122298"/>
                <a:gd name="connsiteY15" fmla="*/ 1124366 h 1173807"/>
                <a:gd name="connsiteX16" fmla="*/ 363022 w 1122298"/>
                <a:gd name="connsiteY16" fmla="*/ 821947 h 1173807"/>
                <a:gd name="connsiteX17" fmla="*/ 32028 w 1122298"/>
                <a:gd name="connsiteY17" fmla="*/ 607635 h 1173807"/>
                <a:gd name="connsiteX18" fmla="*/ 136802 w 1122298"/>
                <a:gd name="connsiteY18" fmla="*/ 495716 h 1173807"/>
                <a:gd name="connsiteX19" fmla="*/ 448747 w 1122298"/>
                <a:gd name="connsiteY19" fmla="*/ 638591 h 1173807"/>
                <a:gd name="connsiteX0" fmla="*/ 448747 w 1122298"/>
                <a:gd name="connsiteY0" fmla="*/ 638591 h 1174656"/>
                <a:gd name="connsiteX1" fmla="*/ 432078 w 1122298"/>
                <a:gd name="connsiteY1" fmla="*/ 152817 h 1174656"/>
                <a:gd name="connsiteX2" fmla="*/ 555903 w 1122298"/>
                <a:gd name="connsiteY2" fmla="*/ 140910 h 1174656"/>
                <a:gd name="connsiteX3" fmla="*/ 605909 w 1122298"/>
                <a:gd name="connsiteY3" fmla="*/ 593348 h 1174656"/>
                <a:gd name="connsiteX4" fmla="*/ 620197 w 1122298"/>
                <a:gd name="connsiteY4" fmla="*/ 95666 h 1174656"/>
                <a:gd name="connsiteX5" fmla="*/ 689253 w 1122298"/>
                <a:gd name="connsiteY5" fmla="*/ 416 h 1174656"/>
                <a:gd name="connsiteX6" fmla="*/ 755928 w 1122298"/>
                <a:gd name="connsiteY6" fmla="*/ 105191 h 1174656"/>
                <a:gd name="connsiteX7" fmla="*/ 767834 w 1122298"/>
                <a:gd name="connsiteY7" fmla="*/ 612398 h 1174656"/>
                <a:gd name="connsiteX8" fmla="*/ 820222 w 1122298"/>
                <a:gd name="connsiteY8" fmla="*/ 171866 h 1174656"/>
                <a:gd name="connsiteX9" fmla="*/ 932140 w 1122298"/>
                <a:gd name="connsiteY9" fmla="*/ 183772 h 1174656"/>
                <a:gd name="connsiteX10" fmla="*/ 908328 w 1122298"/>
                <a:gd name="connsiteY10" fmla="*/ 626685 h 1174656"/>
                <a:gd name="connsiteX11" fmla="*/ 1017864 w 1122298"/>
                <a:gd name="connsiteY11" fmla="*/ 326648 h 1174656"/>
                <a:gd name="connsiteX12" fmla="*/ 1120259 w 1122298"/>
                <a:gd name="connsiteY12" fmla="*/ 324268 h 1174656"/>
                <a:gd name="connsiteX13" fmla="*/ 1063111 w 1122298"/>
                <a:gd name="connsiteY13" fmla="*/ 664785 h 1174656"/>
                <a:gd name="connsiteX14" fmla="*/ 965478 w 1122298"/>
                <a:gd name="connsiteY14" fmla="*/ 1088648 h 1174656"/>
                <a:gd name="connsiteX15" fmla="*/ 529709 w 1122298"/>
                <a:gd name="connsiteY15" fmla="*/ 1124366 h 1174656"/>
                <a:gd name="connsiteX16" fmla="*/ 363022 w 1122298"/>
                <a:gd name="connsiteY16" fmla="*/ 821947 h 1174656"/>
                <a:gd name="connsiteX17" fmla="*/ 32028 w 1122298"/>
                <a:gd name="connsiteY17" fmla="*/ 607635 h 1174656"/>
                <a:gd name="connsiteX18" fmla="*/ 136802 w 1122298"/>
                <a:gd name="connsiteY18" fmla="*/ 495716 h 1174656"/>
                <a:gd name="connsiteX19" fmla="*/ 448747 w 1122298"/>
                <a:gd name="connsiteY19" fmla="*/ 638591 h 1174656"/>
                <a:gd name="connsiteX0" fmla="*/ 448747 w 1122298"/>
                <a:gd name="connsiteY0" fmla="*/ 638591 h 1174656"/>
                <a:gd name="connsiteX1" fmla="*/ 432078 w 1122298"/>
                <a:gd name="connsiteY1" fmla="*/ 152817 h 1174656"/>
                <a:gd name="connsiteX2" fmla="*/ 555903 w 1122298"/>
                <a:gd name="connsiteY2" fmla="*/ 140910 h 1174656"/>
                <a:gd name="connsiteX3" fmla="*/ 605909 w 1122298"/>
                <a:gd name="connsiteY3" fmla="*/ 593348 h 1174656"/>
                <a:gd name="connsiteX4" fmla="*/ 620197 w 1122298"/>
                <a:gd name="connsiteY4" fmla="*/ 95666 h 1174656"/>
                <a:gd name="connsiteX5" fmla="*/ 689253 w 1122298"/>
                <a:gd name="connsiteY5" fmla="*/ 416 h 1174656"/>
                <a:gd name="connsiteX6" fmla="*/ 755928 w 1122298"/>
                <a:gd name="connsiteY6" fmla="*/ 105191 h 1174656"/>
                <a:gd name="connsiteX7" fmla="*/ 767834 w 1122298"/>
                <a:gd name="connsiteY7" fmla="*/ 612398 h 1174656"/>
                <a:gd name="connsiteX8" fmla="*/ 820222 w 1122298"/>
                <a:gd name="connsiteY8" fmla="*/ 171866 h 1174656"/>
                <a:gd name="connsiteX9" fmla="*/ 932140 w 1122298"/>
                <a:gd name="connsiteY9" fmla="*/ 183772 h 1174656"/>
                <a:gd name="connsiteX10" fmla="*/ 908328 w 1122298"/>
                <a:gd name="connsiteY10" fmla="*/ 626685 h 1174656"/>
                <a:gd name="connsiteX11" fmla="*/ 1017864 w 1122298"/>
                <a:gd name="connsiteY11" fmla="*/ 326648 h 1174656"/>
                <a:gd name="connsiteX12" fmla="*/ 1120259 w 1122298"/>
                <a:gd name="connsiteY12" fmla="*/ 324268 h 1174656"/>
                <a:gd name="connsiteX13" fmla="*/ 1063111 w 1122298"/>
                <a:gd name="connsiteY13" fmla="*/ 664785 h 1174656"/>
                <a:gd name="connsiteX14" fmla="*/ 965478 w 1122298"/>
                <a:gd name="connsiteY14" fmla="*/ 1088648 h 1174656"/>
                <a:gd name="connsiteX15" fmla="*/ 529709 w 1122298"/>
                <a:gd name="connsiteY15" fmla="*/ 1124366 h 1174656"/>
                <a:gd name="connsiteX16" fmla="*/ 363022 w 1122298"/>
                <a:gd name="connsiteY16" fmla="*/ 821947 h 1174656"/>
                <a:gd name="connsiteX17" fmla="*/ 32028 w 1122298"/>
                <a:gd name="connsiteY17" fmla="*/ 607635 h 1174656"/>
                <a:gd name="connsiteX18" fmla="*/ 136802 w 1122298"/>
                <a:gd name="connsiteY18" fmla="*/ 495716 h 1174656"/>
                <a:gd name="connsiteX19" fmla="*/ 448747 w 1122298"/>
                <a:gd name="connsiteY19" fmla="*/ 638591 h 1174656"/>
                <a:gd name="connsiteX0" fmla="*/ 448747 w 1122298"/>
                <a:gd name="connsiteY0" fmla="*/ 638591 h 1156592"/>
                <a:gd name="connsiteX1" fmla="*/ 432078 w 1122298"/>
                <a:gd name="connsiteY1" fmla="*/ 152817 h 1156592"/>
                <a:gd name="connsiteX2" fmla="*/ 555903 w 1122298"/>
                <a:gd name="connsiteY2" fmla="*/ 140910 h 1156592"/>
                <a:gd name="connsiteX3" fmla="*/ 605909 w 1122298"/>
                <a:gd name="connsiteY3" fmla="*/ 593348 h 1156592"/>
                <a:gd name="connsiteX4" fmla="*/ 620197 w 1122298"/>
                <a:gd name="connsiteY4" fmla="*/ 95666 h 1156592"/>
                <a:gd name="connsiteX5" fmla="*/ 689253 w 1122298"/>
                <a:gd name="connsiteY5" fmla="*/ 416 h 1156592"/>
                <a:gd name="connsiteX6" fmla="*/ 755928 w 1122298"/>
                <a:gd name="connsiteY6" fmla="*/ 105191 h 1156592"/>
                <a:gd name="connsiteX7" fmla="*/ 767834 w 1122298"/>
                <a:gd name="connsiteY7" fmla="*/ 612398 h 1156592"/>
                <a:gd name="connsiteX8" fmla="*/ 820222 w 1122298"/>
                <a:gd name="connsiteY8" fmla="*/ 171866 h 1156592"/>
                <a:gd name="connsiteX9" fmla="*/ 932140 w 1122298"/>
                <a:gd name="connsiteY9" fmla="*/ 183772 h 1156592"/>
                <a:gd name="connsiteX10" fmla="*/ 908328 w 1122298"/>
                <a:gd name="connsiteY10" fmla="*/ 626685 h 1156592"/>
                <a:gd name="connsiteX11" fmla="*/ 1017864 w 1122298"/>
                <a:gd name="connsiteY11" fmla="*/ 326648 h 1156592"/>
                <a:gd name="connsiteX12" fmla="*/ 1120259 w 1122298"/>
                <a:gd name="connsiteY12" fmla="*/ 324268 h 1156592"/>
                <a:gd name="connsiteX13" fmla="*/ 1063111 w 1122298"/>
                <a:gd name="connsiteY13" fmla="*/ 664785 h 1156592"/>
                <a:gd name="connsiteX14" fmla="*/ 965478 w 1122298"/>
                <a:gd name="connsiteY14" fmla="*/ 1088648 h 1156592"/>
                <a:gd name="connsiteX15" fmla="*/ 529709 w 1122298"/>
                <a:gd name="connsiteY15" fmla="*/ 1124366 h 1156592"/>
                <a:gd name="connsiteX16" fmla="*/ 363022 w 1122298"/>
                <a:gd name="connsiteY16" fmla="*/ 821947 h 1156592"/>
                <a:gd name="connsiteX17" fmla="*/ 32028 w 1122298"/>
                <a:gd name="connsiteY17" fmla="*/ 607635 h 1156592"/>
                <a:gd name="connsiteX18" fmla="*/ 136802 w 1122298"/>
                <a:gd name="connsiteY18" fmla="*/ 495716 h 1156592"/>
                <a:gd name="connsiteX19" fmla="*/ 448747 w 1122298"/>
                <a:gd name="connsiteY19" fmla="*/ 638591 h 1156592"/>
                <a:gd name="connsiteX0" fmla="*/ 448747 w 1122298"/>
                <a:gd name="connsiteY0" fmla="*/ 638591 h 1175753"/>
                <a:gd name="connsiteX1" fmla="*/ 432078 w 1122298"/>
                <a:gd name="connsiteY1" fmla="*/ 152817 h 1175753"/>
                <a:gd name="connsiteX2" fmla="*/ 555903 w 1122298"/>
                <a:gd name="connsiteY2" fmla="*/ 140910 h 1175753"/>
                <a:gd name="connsiteX3" fmla="*/ 605909 w 1122298"/>
                <a:gd name="connsiteY3" fmla="*/ 593348 h 1175753"/>
                <a:gd name="connsiteX4" fmla="*/ 620197 w 1122298"/>
                <a:gd name="connsiteY4" fmla="*/ 95666 h 1175753"/>
                <a:gd name="connsiteX5" fmla="*/ 689253 w 1122298"/>
                <a:gd name="connsiteY5" fmla="*/ 416 h 1175753"/>
                <a:gd name="connsiteX6" fmla="*/ 755928 w 1122298"/>
                <a:gd name="connsiteY6" fmla="*/ 105191 h 1175753"/>
                <a:gd name="connsiteX7" fmla="*/ 767834 w 1122298"/>
                <a:gd name="connsiteY7" fmla="*/ 612398 h 1175753"/>
                <a:gd name="connsiteX8" fmla="*/ 820222 w 1122298"/>
                <a:gd name="connsiteY8" fmla="*/ 171866 h 1175753"/>
                <a:gd name="connsiteX9" fmla="*/ 932140 w 1122298"/>
                <a:gd name="connsiteY9" fmla="*/ 183772 h 1175753"/>
                <a:gd name="connsiteX10" fmla="*/ 908328 w 1122298"/>
                <a:gd name="connsiteY10" fmla="*/ 626685 h 1175753"/>
                <a:gd name="connsiteX11" fmla="*/ 1017864 w 1122298"/>
                <a:gd name="connsiteY11" fmla="*/ 326648 h 1175753"/>
                <a:gd name="connsiteX12" fmla="*/ 1120259 w 1122298"/>
                <a:gd name="connsiteY12" fmla="*/ 324268 h 1175753"/>
                <a:gd name="connsiteX13" fmla="*/ 1063111 w 1122298"/>
                <a:gd name="connsiteY13" fmla="*/ 664785 h 1175753"/>
                <a:gd name="connsiteX14" fmla="*/ 951190 w 1122298"/>
                <a:gd name="connsiteY14" fmla="*/ 1124367 h 1175753"/>
                <a:gd name="connsiteX15" fmla="*/ 529709 w 1122298"/>
                <a:gd name="connsiteY15" fmla="*/ 1124366 h 1175753"/>
                <a:gd name="connsiteX16" fmla="*/ 363022 w 1122298"/>
                <a:gd name="connsiteY16" fmla="*/ 821947 h 1175753"/>
                <a:gd name="connsiteX17" fmla="*/ 32028 w 1122298"/>
                <a:gd name="connsiteY17" fmla="*/ 607635 h 1175753"/>
                <a:gd name="connsiteX18" fmla="*/ 136802 w 1122298"/>
                <a:gd name="connsiteY18" fmla="*/ 495716 h 1175753"/>
                <a:gd name="connsiteX19" fmla="*/ 448747 w 1122298"/>
                <a:gd name="connsiteY19" fmla="*/ 638591 h 1175753"/>
                <a:gd name="connsiteX0" fmla="*/ 448747 w 1122298"/>
                <a:gd name="connsiteY0" fmla="*/ 638591 h 1179744"/>
                <a:gd name="connsiteX1" fmla="*/ 432078 w 1122298"/>
                <a:gd name="connsiteY1" fmla="*/ 152817 h 1179744"/>
                <a:gd name="connsiteX2" fmla="*/ 555903 w 1122298"/>
                <a:gd name="connsiteY2" fmla="*/ 140910 h 1179744"/>
                <a:gd name="connsiteX3" fmla="*/ 605909 w 1122298"/>
                <a:gd name="connsiteY3" fmla="*/ 593348 h 1179744"/>
                <a:gd name="connsiteX4" fmla="*/ 620197 w 1122298"/>
                <a:gd name="connsiteY4" fmla="*/ 95666 h 1179744"/>
                <a:gd name="connsiteX5" fmla="*/ 689253 w 1122298"/>
                <a:gd name="connsiteY5" fmla="*/ 416 h 1179744"/>
                <a:gd name="connsiteX6" fmla="*/ 755928 w 1122298"/>
                <a:gd name="connsiteY6" fmla="*/ 105191 h 1179744"/>
                <a:gd name="connsiteX7" fmla="*/ 767834 w 1122298"/>
                <a:gd name="connsiteY7" fmla="*/ 612398 h 1179744"/>
                <a:gd name="connsiteX8" fmla="*/ 820222 w 1122298"/>
                <a:gd name="connsiteY8" fmla="*/ 171866 h 1179744"/>
                <a:gd name="connsiteX9" fmla="*/ 932140 w 1122298"/>
                <a:gd name="connsiteY9" fmla="*/ 183772 h 1179744"/>
                <a:gd name="connsiteX10" fmla="*/ 908328 w 1122298"/>
                <a:gd name="connsiteY10" fmla="*/ 626685 h 1179744"/>
                <a:gd name="connsiteX11" fmla="*/ 1017864 w 1122298"/>
                <a:gd name="connsiteY11" fmla="*/ 326648 h 1179744"/>
                <a:gd name="connsiteX12" fmla="*/ 1120259 w 1122298"/>
                <a:gd name="connsiteY12" fmla="*/ 324268 h 1179744"/>
                <a:gd name="connsiteX13" fmla="*/ 1063111 w 1122298"/>
                <a:gd name="connsiteY13" fmla="*/ 664785 h 1179744"/>
                <a:gd name="connsiteX14" fmla="*/ 951190 w 1122298"/>
                <a:gd name="connsiteY14" fmla="*/ 1124367 h 1179744"/>
                <a:gd name="connsiteX15" fmla="*/ 529709 w 1122298"/>
                <a:gd name="connsiteY15" fmla="*/ 1124366 h 1179744"/>
                <a:gd name="connsiteX16" fmla="*/ 363022 w 1122298"/>
                <a:gd name="connsiteY16" fmla="*/ 821947 h 1179744"/>
                <a:gd name="connsiteX17" fmla="*/ 32028 w 1122298"/>
                <a:gd name="connsiteY17" fmla="*/ 607635 h 1179744"/>
                <a:gd name="connsiteX18" fmla="*/ 136802 w 1122298"/>
                <a:gd name="connsiteY18" fmla="*/ 495716 h 1179744"/>
                <a:gd name="connsiteX19" fmla="*/ 448747 w 1122298"/>
                <a:gd name="connsiteY19" fmla="*/ 638591 h 1179744"/>
                <a:gd name="connsiteX0" fmla="*/ 448747 w 1122298"/>
                <a:gd name="connsiteY0" fmla="*/ 638591 h 1176011"/>
                <a:gd name="connsiteX1" fmla="*/ 432078 w 1122298"/>
                <a:gd name="connsiteY1" fmla="*/ 152817 h 1176011"/>
                <a:gd name="connsiteX2" fmla="*/ 555903 w 1122298"/>
                <a:gd name="connsiteY2" fmla="*/ 140910 h 1176011"/>
                <a:gd name="connsiteX3" fmla="*/ 605909 w 1122298"/>
                <a:gd name="connsiteY3" fmla="*/ 593348 h 1176011"/>
                <a:gd name="connsiteX4" fmla="*/ 620197 w 1122298"/>
                <a:gd name="connsiteY4" fmla="*/ 95666 h 1176011"/>
                <a:gd name="connsiteX5" fmla="*/ 689253 w 1122298"/>
                <a:gd name="connsiteY5" fmla="*/ 416 h 1176011"/>
                <a:gd name="connsiteX6" fmla="*/ 755928 w 1122298"/>
                <a:gd name="connsiteY6" fmla="*/ 105191 h 1176011"/>
                <a:gd name="connsiteX7" fmla="*/ 767834 w 1122298"/>
                <a:gd name="connsiteY7" fmla="*/ 612398 h 1176011"/>
                <a:gd name="connsiteX8" fmla="*/ 820222 w 1122298"/>
                <a:gd name="connsiteY8" fmla="*/ 171866 h 1176011"/>
                <a:gd name="connsiteX9" fmla="*/ 932140 w 1122298"/>
                <a:gd name="connsiteY9" fmla="*/ 183772 h 1176011"/>
                <a:gd name="connsiteX10" fmla="*/ 908328 w 1122298"/>
                <a:gd name="connsiteY10" fmla="*/ 626685 h 1176011"/>
                <a:gd name="connsiteX11" fmla="*/ 1017864 w 1122298"/>
                <a:gd name="connsiteY11" fmla="*/ 326648 h 1176011"/>
                <a:gd name="connsiteX12" fmla="*/ 1120259 w 1122298"/>
                <a:gd name="connsiteY12" fmla="*/ 324268 h 1176011"/>
                <a:gd name="connsiteX13" fmla="*/ 1063111 w 1122298"/>
                <a:gd name="connsiteY13" fmla="*/ 664785 h 1176011"/>
                <a:gd name="connsiteX14" fmla="*/ 951190 w 1122298"/>
                <a:gd name="connsiteY14" fmla="*/ 1124367 h 1176011"/>
                <a:gd name="connsiteX15" fmla="*/ 529709 w 1122298"/>
                <a:gd name="connsiteY15" fmla="*/ 1124366 h 1176011"/>
                <a:gd name="connsiteX16" fmla="*/ 348735 w 1122298"/>
                <a:gd name="connsiteY16" fmla="*/ 817184 h 1176011"/>
                <a:gd name="connsiteX17" fmla="*/ 32028 w 1122298"/>
                <a:gd name="connsiteY17" fmla="*/ 607635 h 1176011"/>
                <a:gd name="connsiteX18" fmla="*/ 136802 w 1122298"/>
                <a:gd name="connsiteY18" fmla="*/ 495716 h 1176011"/>
                <a:gd name="connsiteX19" fmla="*/ 448747 w 1122298"/>
                <a:gd name="connsiteY19" fmla="*/ 638591 h 1176011"/>
                <a:gd name="connsiteX0" fmla="*/ 448747 w 1122298"/>
                <a:gd name="connsiteY0" fmla="*/ 638591 h 1176011"/>
                <a:gd name="connsiteX1" fmla="*/ 432078 w 1122298"/>
                <a:gd name="connsiteY1" fmla="*/ 152817 h 1176011"/>
                <a:gd name="connsiteX2" fmla="*/ 555903 w 1122298"/>
                <a:gd name="connsiteY2" fmla="*/ 140910 h 1176011"/>
                <a:gd name="connsiteX3" fmla="*/ 605909 w 1122298"/>
                <a:gd name="connsiteY3" fmla="*/ 593348 h 1176011"/>
                <a:gd name="connsiteX4" fmla="*/ 620197 w 1122298"/>
                <a:gd name="connsiteY4" fmla="*/ 95666 h 1176011"/>
                <a:gd name="connsiteX5" fmla="*/ 689253 w 1122298"/>
                <a:gd name="connsiteY5" fmla="*/ 416 h 1176011"/>
                <a:gd name="connsiteX6" fmla="*/ 755928 w 1122298"/>
                <a:gd name="connsiteY6" fmla="*/ 105191 h 1176011"/>
                <a:gd name="connsiteX7" fmla="*/ 767834 w 1122298"/>
                <a:gd name="connsiteY7" fmla="*/ 612398 h 1176011"/>
                <a:gd name="connsiteX8" fmla="*/ 820222 w 1122298"/>
                <a:gd name="connsiteY8" fmla="*/ 171866 h 1176011"/>
                <a:gd name="connsiteX9" fmla="*/ 932140 w 1122298"/>
                <a:gd name="connsiteY9" fmla="*/ 183772 h 1176011"/>
                <a:gd name="connsiteX10" fmla="*/ 908328 w 1122298"/>
                <a:gd name="connsiteY10" fmla="*/ 626685 h 1176011"/>
                <a:gd name="connsiteX11" fmla="*/ 1017864 w 1122298"/>
                <a:gd name="connsiteY11" fmla="*/ 326648 h 1176011"/>
                <a:gd name="connsiteX12" fmla="*/ 1120259 w 1122298"/>
                <a:gd name="connsiteY12" fmla="*/ 324268 h 1176011"/>
                <a:gd name="connsiteX13" fmla="*/ 1063111 w 1122298"/>
                <a:gd name="connsiteY13" fmla="*/ 664785 h 1176011"/>
                <a:gd name="connsiteX14" fmla="*/ 951190 w 1122298"/>
                <a:gd name="connsiteY14" fmla="*/ 1124367 h 1176011"/>
                <a:gd name="connsiteX15" fmla="*/ 529709 w 1122298"/>
                <a:gd name="connsiteY15" fmla="*/ 1124366 h 1176011"/>
                <a:gd name="connsiteX16" fmla="*/ 348735 w 1122298"/>
                <a:gd name="connsiteY16" fmla="*/ 817184 h 1176011"/>
                <a:gd name="connsiteX17" fmla="*/ 32028 w 1122298"/>
                <a:gd name="connsiteY17" fmla="*/ 607635 h 1176011"/>
                <a:gd name="connsiteX18" fmla="*/ 136802 w 1122298"/>
                <a:gd name="connsiteY18" fmla="*/ 495716 h 1176011"/>
                <a:gd name="connsiteX19" fmla="*/ 448747 w 1122298"/>
                <a:gd name="connsiteY19" fmla="*/ 638591 h 1176011"/>
                <a:gd name="connsiteX0" fmla="*/ 448747 w 1122298"/>
                <a:gd name="connsiteY0" fmla="*/ 638591 h 1165894"/>
                <a:gd name="connsiteX1" fmla="*/ 432078 w 1122298"/>
                <a:gd name="connsiteY1" fmla="*/ 152817 h 1165894"/>
                <a:gd name="connsiteX2" fmla="*/ 555903 w 1122298"/>
                <a:gd name="connsiteY2" fmla="*/ 140910 h 1165894"/>
                <a:gd name="connsiteX3" fmla="*/ 605909 w 1122298"/>
                <a:gd name="connsiteY3" fmla="*/ 593348 h 1165894"/>
                <a:gd name="connsiteX4" fmla="*/ 620197 w 1122298"/>
                <a:gd name="connsiteY4" fmla="*/ 95666 h 1165894"/>
                <a:gd name="connsiteX5" fmla="*/ 689253 w 1122298"/>
                <a:gd name="connsiteY5" fmla="*/ 416 h 1165894"/>
                <a:gd name="connsiteX6" fmla="*/ 755928 w 1122298"/>
                <a:gd name="connsiteY6" fmla="*/ 105191 h 1165894"/>
                <a:gd name="connsiteX7" fmla="*/ 767834 w 1122298"/>
                <a:gd name="connsiteY7" fmla="*/ 612398 h 1165894"/>
                <a:gd name="connsiteX8" fmla="*/ 820222 w 1122298"/>
                <a:gd name="connsiteY8" fmla="*/ 171866 h 1165894"/>
                <a:gd name="connsiteX9" fmla="*/ 932140 w 1122298"/>
                <a:gd name="connsiteY9" fmla="*/ 183772 h 1165894"/>
                <a:gd name="connsiteX10" fmla="*/ 908328 w 1122298"/>
                <a:gd name="connsiteY10" fmla="*/ 626685 h 1165894"/>
                <a:gd name="connsiteX11" fmla="*/ 1017864 w 1122298"/>
                <a:gd name="connsiteY11" fmla="*/ 326648 h 1165894"/>
                <a:gd name="connsiteX12" fmla="*/ 1120259 w 1122298"/>
                <a:gd name="connsiteY12" fmla="*/ 324268 h 1165894"/>
                <a:gd name="connsiteX13" fmla="*/ 1063111 w 1122298"/>
                <a:gd name="connsiteY13" fmla="*/ 664785 h 1165894"/>
                <a:gd name="connsiteX14" fmla="*/ 951190 w 1122298"/>
                <a:gd name="connsiteY14" fmla="*/ 1107698 h 1165894"/>
                <a:gd name="connsiteX15" fmla="*/ 529709 w 1122298"/>
                <a:gd name="connsiteY15" fmla="*/ 1124366 h 1165894"/>
                <a:gd name="connsiteX16" fmla="*/ 348735 w 1122298"/>
                <a:gd name="connsiteY16" fmla="*/ 817184 h 1165894"/>
                <a:gd name="connsiteX17" fmla="*/ 32028 w 1122298"/>
                <a:gd name="connsiteY17" fmla="*/ 607635 h 1165894"/>
                <a:gd name="connsiteX18" fmla="*/ 136802 w 1122298"/>
                <a:gd name="connsiteY18" fmla="*/ 495716 h 1165894"/>
                <a:gd name="connsiteX19" fmla="*/ 448747 w 1122298"/>
                <a:gd name="connsiteY19" fmla="*/ 638591 h 1165894"/>
                <a:gd name="connsiteX0" fmla="*/ 432079 w 1122298"/>
                <a:gd name="connsiteY0" fmla="*/ 655260 h 1165894"/>
                <a:gd name="connsiteX1" fmla="*/ 432078 w 1122298"/>
                <a:gd name="connsiteY1" fmla="*/ 152817 h 1165894"/>
                <a:gd name="connsiteX2" fmla="*/ 555903 w 1122298"/>
                <a:gd name="connsiteY2" fmla="*/ 140910 h 1165894"/>
                <a:gd name="connsiteX3" fmla="*/ 605909 w 1122298"/>
                <a:gd name="connsiteY3" fmla="*/ 593348 h 1165894"/>
                <a:gd name="connsiteX4" fmla="*/ 620197 w 1122298"/>
                <a:gd name="connsiteY4" fmla="*/ 95666 h 1165894"/>
                <a:gd name="connsiteX5" fmla="*/ 689253 w 1122298"/>
                <a:gd name="connsiteY5" fmla="*/ 416 h 1165894"/>
                <a:gd name="connsiteX6" fmla="*/ 755928 w 1122298"/>
                <a:gd name="connsiteY6" fmla="*/ 105191 h 1165894"/>
                <a:gd name="connsiteX7" fmla="*/ 767834 w 1122298"/>
                <a:gd name="connsiteY7" fmla="*/ 612398 h 1165894"/>
                <a:gd name="connsiteX8" fmla="*/ 820222 w 1122298"/>
                <a:gd name="connsiteY8" fmla="*/ 171866 h 1165894"/>
                <a:gd name="connsiteX9" fmla="*/ 932140 w 1122298"/>
                <a:gd name="connsiteY9" fmla="*/ 183772 h 1165894"/>
                <a:gd name="connsiteX10" fmla="*/ 908328 w 1122298"/>
                <a:gd name="connsiteY10" fmla="*/ 626685 h 1165894"/>
                <a:gd name="connsiteX11" fmla="*/ 1017864 w 1122298"/>
                <a:gd name="connsiteY11" fmla="*/ 326648 h 1165894"/>
                <a:gd name="connsiteX12" fmla="*/ 1120259 w 1122298"/>
                <a:gd name="connsiteY12" fmla="*/ 324268 h 1165894"/>
                <a:gd name="connsiteX13" fmla="*/ 1063111 w 1122298"/>
                <a:gd name="connsiteY13" fmla="*/ 664785 h 1165894"/>
                <a:gd name="connsiteX14" fmla="*/ 951190 w 1122298"/>
                <a:gd name="connsiteY14" fmla="*/ 1107698 h 1165894"/>
                <a:gd name="connsiteX15" fmla="*/ 529709 w 1122298"/>
                <a:gd name="connsiteY15" fmla="*/ 1124366 h 1165894"/>
                <a:gd name="connsiteX16" fmla="*/ 348735 w 1122298"/>
                <a:gd name="connsiteY16" fmla="*/ 817184 h 1165894"/>
                <a:gd name="connsiteX17" fmla="*/ 32028 w 1122298"/>
                <a:gd name="connsiteY17" fmla="*/ 607635 h 1165894"/>
                <a:gd name="connsiteX18" fmla="*/ 136802 w 1122298"/>
                <a:gd name="connsiteY18" fmla="*/ 495716 h 1165894"/>
                <a:gd name="connsiteX19" fmla="*/ 432079 w 1122298"/>
                <a:gd name="connsiteY19" fmla="*/ 655260 h 1165894"/>
                <a:gd name="connsiteX0" fmla="*/ 432079 w 1122298"/>
                <a:gd name="connsiteY0" fmla="*/ 655260 h 1163569"/>
                <a:gd name="connsiteX1" fmla="*/ 432078 w 1122298"/>
                <a:gd name="connsiteY1" fmla="*/ 152817 h 1163569"/>
                <a:gd name="connsiteX2" fmla="*/ 555903 w 1122298"/>
                <a:gd name="connsiteY2" fmla="*/ 140910 h 1163569"/>
                <a:gd name="connsiteX3" fmla="*/ 605909 w 1122298"/>
                <a:gd name="connsiteY3" fmla="*/ 593348 h 1163569"/>
                <a:gd name="connsiteX4" fmla="*/ 620197 w 1122298"/>
                <a:gd name="connsiteY4" fmla="*/ 95666 h 1163569"/>
                <a:gd name="connsiteX5" fmla="*/ 689253 w 1122298"/>
                <a:gd name="connsiteY5" fmla="*/ 416 h 1163569"/>
                <a:gd name="connsiteX6" fmla="*/ 755928 w 1122298"/>
                <a:gd name="connsiteY6" fmla="*/ 105191 h 1163569"/>
                <a:gd name="connsiteX7" fmla="*/ 767834 w 1122298"/>
                <a:gd name="connsiteY7" fmla="*/ 612398 h 1163569"/>
                <a:gd name="connsiteX8" fmla="*/ 820222 w 1122298"/>
                <a:gd name="connsiteY8" fmla="*/ 171866 h 1163569"/>
                <a:gd name="connsiteX9" fmla="*/ 932140 w 1122298"/>
                <a:gd name="connsiteY9" fmla="*/ 183772 h 1163569"/>
                <a:gd name="connsiteX10" fmla="*/ 908328 w 1122298"/>
                <a:gd name="connsiteY10" fmla="*/ 626685 h 1163569"/>
                <a:gd name="connsiteX11" fmla="*/ 1017864 w 1122298"/>
                <a:gd name="connsiteY11" fmla="*/ 326648 h 1163569"/>
                <a:gd name="connsiteX12" fmla="*/ 1120259 w 1122298"/>
                <a:gd name="connsiteY12" fmla="*/ 324268 h 1163569"/>
                <a:gd name="connsiteX13" fmla="*/ 1063111 w 1122298"/>
                <a:gd name="connsiteY13" fmla="*/ 664785 h 1163569"/>
                <a:gd name="connsiteX14" fmla="*/ 951190 w 1122298"/>
                <a:gd name="connsiteY14" fmla="*/ 1107698 h 1163569"/>
                <a:gd name="connsiteX15" fmla="*/ 529709 w 1122298"/>
                <a:gd name="connsiteY15" fmla="*/ 1124366 h 1163569"/>
                <a:gd name="connsiteX16" fmla="*/ 358260 w 1122298"/>
                <a:gd name="connsiteY16" fmla="*/ 855284 h 1163569"/>
                <a:gd name="connsiteX17" fmla="*/ 32028 w 1122298"/>
                <a:gd name="connsiteY17" fmla="*/ 607635 h 1163569"/>
                <a:gd name="connsiteX18" fmla="*/ 136802 w 1122298"/>
                <a:gd name="connsiteY18" fmla="*/ 495716 h 1163569"/>
                <a:gd name="connsiteX19" fmla="*/ 432079 w 1122298"/>
                <a:gd name="connsiteY19" fmla="*/ 655260 h 1163569"/>
                <a:gd name="connsiteX0" fmla="*/ 411782 w 1102001"/>
                <a:gd name="connsiteY0" fmla="*/ 655260 h 1163569"/>
                <a:gd name="connsiteX1" fmla="*/ 411781 w 1102001"/>
                <a:gd name="connsiteY1" fmla="*/ 152817 h 1163569"/>
                <a:gd name="connsiteX2" fmla="*/ 535606 w 1102001"/>
                <a:gd name="connsiteY2" fmla="*/ 140910 h 1163569"/>
                <a:gd name="connsiteX3" fmla="*/ 585612 w 1102001"/>
                <a:gd name="connsiteY3" fmla="*/ 593348 h 1163569"/>
                <a:gd name="connsiteX4" fmla="*/ 599900 w 1102001"/>
                <a:gd name="connsiteY4" fmla="*/ 95666 h 1163569"/>
                <a:gd name="connsiteX5" fmla="*/ 668956 w 1102001"/>
                <a:gd name="connsiteY5" fmla="*/ 416 h 1163569"/>
                <a:gd name="connsiteX6" fmla="*/ 735631 w 1102001"/>
                <a:gd name="connsiteY6" fmla="*/ 105191 h 1163569"/>
                <a:gd name="connsiteX7" fmla="*/ 747537 w 1102001"/>
                <a:gd name="connsiteY7" fmla="*/ 612398 h 1163569"/>
                <a:gd name="connsiteX8" fmla="*/ 799925 w 1102001"/>
                <a:gd name="connsiteY8" fmla="*/ 171866 h 1163569"/>
                <a:gd name="connsiteX9" fmla="*/ 911843 w 1102001"/>
                <a:gd name="connsiteY9" fmla="*/ 183772 h 1163569"/>
                <a:gd name="connsiteX10" fmla="*/ 888031 w 1102001"/>
                <a:gd name="connsiteY10" fmla="*/ 626685 h 1163569"/>
                <a:gd name="connsiteX11" fmla="*/ 997567 w 1102001"/>
                <a:gd name="connsiteY11" fmla="*/ 326648 h 1163569"/>
                <a:gd name="connsiteX12" fmla="*/ 1099962 w 1102001"/>
                <a:gd name="connsiteY12" fmla="*/ 324268 h 1163569"/>
                <a:gd name="connsiteX13" fmla="*/ 1042814 w 1102001"/>
                <a:gd name="connsiteY13" fmla="*/ 664785 h 1163569"/>
                <a:gd name="connsiteX14" fmla="*/ 930893 w 1102001"/>
                <a:gd name="connsiteY14" fmla="*/ 1107698 h 1163569"/>
                <a:gd name="connsiteX15" fmla="*/ 509412 w 1102001"/>
                <a:gd name="connsiteY15" fmla="*/ 1124366 h 1163569"/>
                <a:gd name="connsiteX16" fmla="*/ 337963 w 1102001"/>
                <a:gd name="connsiteY16" fmla="*/ 855284 h 1163569"/>
                <a:gd name="connsiteX17" fmla="*/ 37925 w 1102001"/>
                <a:gd name="connsiteY17" fmla="*/ 640972 h 1163569"/>
                <a:gd name="connsiteX18" fmla="*/ 116505 w 1102001"/>
                <a:gd name="connsiteY18" fmla="*/ 495716 h 1163569"/>
                <a:gd name="connsiteX19" fmla="*/ 411782 w 1102001"/>
                <a:gd name="connsiteY19" fmla="*/ 655260 h 1163569"/>
                <a:gd name="connsiteX0" fmla="*/ 413700 w 1103919"/>
                <a:gd name="connsiteY0" fmla="*/ 655260 h 1163569"/>
                <a:gd name="connsiteX1" fmla="*/ 413699 w 1103919"/>
                <a:gd name="connsiteY1" fmla="*/ 152817 h 1163569"/>
                <a:gd name="connsiteX2" fmla="*/ 537524 w 1103919"/>
                <a:gd name="connsiteY2" fmla="*/ 140910 h 1163569"/>
                <a:gd name="connsiteX3" fmla="*/ 587530 w 1103919"/>
                <a:gd name="connsiteY3" fmla="*/ 593348 h 1163569"/>
                <a:gd name="connsiteX4" fmla="*/ 601818 w 1103919"/>
                <a:gd name="connsiteY4" fmla="*/ 95666 h 1163569"/>
                <a:gd name="connsiteX5" fmla="*/ 670874 w 1103919"/>
                <a:gd name="connsiteY5" fmla="*/ 416 h 1163569"/>
                <a:gd name="connsiteX6" fmla="*/ 737549 w 1103919"/>
                <a:gd name="connsiteY6" fmla="*/ 105191 h 1163569"/>
                <a:gd name="connsiteX7" fmla="*/ 749455 w 1103919"/>
                <a:gd name="connsiteY7" fmla="*/ 612398 h 1163569"/>
                <a:gd name="connsiteX8" fmla="*/ 801843 w 1103919"/>
                <a:gd name="connsiteY8" fmla="*/ 171866 h 1163569"/>
                <a:gd name="connsiteX9" fmla="*/ 913761 w 1103919"/>
                <a:gd name="connsiteY9" fmla="*/ 183772 h 1163569"/>
                <a:gd name="connsiteX10" fmla="*/ 889949 w 1103919"/>
                <a:gd name="connsiteY10" fmla="*/ 626685 h 1163569"/>
                <a:gd name="connsiteX11" fmla="*/ 999485 w 1103919"/>
                <a:gd name="connsiteY11" fmla="*/ 326648 h 1163569"/>
                <a:gd name="connsiteX12" fmla="*/ 1101880 w 1103919"/>
                <a:gd name="connsiteY12" fmla="*/ 324268 h 1163569"/>
                <a:gd name="connsiteX13" fmla="*/ 1044732 w 1103919"/>
                <a:gd name="connsiteY13" fmla="*/ 664785 h 1163569"/>
                <a:gd name="connsiteX14" fmla="*/ 932811 w 1103919"/>
                <a:gd name="connsiteY14" fmla="*/ 1107698 h 1163569"/>
                <a:gd name="connsiteX15" fmla="*/ 511330 w 1103919"/>
                <a:gd name="connsiteY15" fmla="*/ 1124366 h 1163569"/>
                <a:gd name="connsiteX16" fmla="*/ 339881 w 1103919"/>
                <a:gd name="connsiteY16" fmla="*/ 855284 h 1163569"/>
                <a:gd name="connsiteX17" fmla="*/ 39843 w 1103919"/>
                <a:gd name="connsiteY17" fmla="*/ 640972 h 1163569"/>
                <a:gd name="connsiteX18" fmla="*/ 111280 w 1103919"/>
                <a:gd name="connsiteY18" fmla="*/ 524291 h 1163569"/>
                <a:gd name="connsiteX19" fmla="*/ 413700 w 1103919"/>
                <a:gd name="connsiteY19" fmla="*/ 655260 h 1163569"/>
                <a:gd name="connsiteX0" fmla="*/ 401794 w 1103919"/>
                <a:gd name="connsiteY0" fmla="*/ 671929 h 1163569"/>
                <a:gd name="connsiteX1" fmla="*/ 413699 w 1103919"/>
                <a:gd name="connsiteY1" fmla="*/ 152817 h 1163569"/>
                <a:gd name="connsiteX2" fmla="*/ 537524 w 1103919"/>
                <a:gd name="connsiteY2" fmla="*/ 140910 h 1163569"/>
                <a:gd name="connsiteX3" fmla="*/ 587530 w 1103919"/>
                <a:gd name="connsiteY3" fmla="*/ 593348 h 1163569"/>
                <a:gd name="connsiteX4" fmla="*/ 601818 w 1103919"/>
                <a:gd name="connsiteY4" fmla="*/ 95666 h 1163569"/>
                <a:gd name="connsiteX5" fmla="*/ 670874 w 1103919"/>
                <a:gd name="connsiteY5" fmla="*/ 416 h 1163569"/>
                <a:gd name="connsiteX6" fmla="*/ 737549 w 1103919"/>
                <a:gd name="connsiteY6" fmla="*/ 105191 h 1163569"/>
                <a:gd name="connsiteX7" fmla="*/ 749455 w 1103919"/>
                <a:gd name="connsiteY7" fmla="*/ 612398 h 1163569"/>
                <a:gd name="connsiteX8" fmla="*/ 801843 w 1103919"/>
                <a:gd name="connsiteY8" fmla="*/ 171866 h 1163569"/>
                <a:gd name="connsiteX9" fmla="*/ 913761 w 1103919"/>
                <a:gd name="connsiteY9" fmla="*/ 183772 h 1163569"/>
                <a:gd name="connsiteX10" fmla="*/ 889949 w 1103919"/>
                <a:gd name="connsiteY10" fmla="*/ 626685 h 1163569"/>
                <a:gd name="connsiteX11" fmla="*/ 999485 w 1103919"/>
                <a:gd name="connsiteY11" fmla="*/ 326648 h 1163569"/>
                <a:gd name="connsiteX12" fmla="*/ 1101880 w 1103919"/>
                <a:gd name="connsiteY12" fmla="*/ 324268 h 1163569"/>
                <a:gd name="connsiteX13" fmla="*/ 1044732 w 1103919"/>
                <a:gd name="connsiteY13" fmla="*/ 664785 h 1163569"/>
                <a:gd name="connsiteX14" fmla="*/ 932811 w 1103919"/>
                <a:gd name="connsiteY14" fmla="*/ 1107698 h 1163569"/>
                <a:gd name="connsiteX15" fmla="*/ 511330 w 1103919"/>
                <a:gd name="connsiteY15" fmla="*/ 1124366 h 1163569"/>
                <a:gd name="connsiteX16" fmla="*/ 339881 w 1103919"/>
                <a:gd name="connsiteY16" fmla="*/ 855284 h 1163569"/>
                <a:gd name="connsiteX17" fmla="*/ 39843 w 1103919"/>
                <a:gd name="connsiteY17" fmla="*/ 640972 h 1163569"/>
                <a:gd name="connsiteX18" fmla="*/ 111280 w 1103919"/>
                <a:gd name="connsiteY18" fmla="*/ 524291 h 1163569"/>
                <a:gd name="connsiteX19" fmla="*/ 401794 w 1103919"/>
                <a:gd name="connsiteY19" fmla="*/ 671929 h 1163569"/>
                <a:gd name="connsiteX0" fmla="*/ 401794 w 1103919"/>
                <a:gd name="connsiteY0" fmla="*/ 671929 h 1163569"/>
                <a:gd name="connsiteX1" fmla="*/ 413699 w 1103919"/>
                <a:gd name="connsiteY1" fmla="*/ 152817 h 1163569"/>
                <a:gd name="connsiteX2" fmla="*/ 537524 w 1103919"/>
                <a:gd name="connsiteY2" fmla="*/ 140910 h 1163569"/>
                <a:gd name="connsiteX3" fmla="*/ 587530 w 1103919"/>
                <a:gd name="connsiteY3" fmla="*/ 593348 h 1163569"/>
                <a:gd name="connsiteX4" fmla="*/ 601818 w 1103919"/>
                <a:gd name="connsiteY4" fmla="*/ 95666 h 1163569"/>
                <a:gd name="connsiteX5" fmla="*/ 670874 w 1103919"/>
                <a:gd name="connsiteY5" fmla="*/ 416 h 1163569"/>
                <a:gd name="connsiteX6" fmla="*/ 737549 w 1103919"/>
                <a:gd name="connsiteY6" fmla="*/ 105191 h 1163569"/>
                <a:gd name="connsiteX7" fmla="*/ 749455 w 1103919"/>
                <a:gd name="connsiteY7" fmla="*/ 612398 h 1163569"/>
                <a:gd name="connsiteX8" fmla="*/ 801843 w 1103919"/>
                <a:gd name="connsiteY8" fmla="*/ 171866 h 1163569"/>
                <a:gd name="connsiteX9" fmla="*/ 913761 w 1103919"/>
                <a:gd name="connsiteY9" fmla="*/ 183772 h 1163569"/>
                <a:gd name="connsiteX10" fmla="*/ 889949 w 1103919"/>
                <a:gd name="connsiteY10" fmla="*/ 626685 h 1163569"/>
                <a:gd name="connsiteX11" fmla="*/ 999485 w 1103919"/>
                <a:gd name="connsiteY11" fmla="*/ 326648 h 1163569"/>
                <a:gd name="connsiteX12" fmla="*/ 1101880 w 1103919"/>
                <a:gd name="connsiteY12" fmla="*/ 324268 h 1163569"/>
                <a:gd name="connsiteX13" fmla="*/ 1044732 w 1103919"/>
                <a:gd name="connsiteY13" fmla="*/ 664785 h 1163569"/>
                <a:gd name="connsiteX14" fmla="*/ 932811 w 1103919"/>
                <a:gd name="connsiteY14" fmla="*/ 1107698 h 1163569"/>
                <a:gd name="connsiteX15" fmla="*/ 511330 w 1103919"/>
                <a:gd name="connsiteY15" fmla="*/ 1124366 h 1163569"/>
                <a:gd name="connsiteX16" fmla="*/ 339881 w 1103919"/>
                <a:gd name="connsiteY16" fmla="*/ 855284 h 1163569"/>
                <a:gd name="connsiteX17" fmla="*/ 39843 w 1103919"/>
                <a:gd name="connsiteY17" fmla="*/ 640972 h 1163569"/>
                <a:gd name="connsiteX18" fmla="*/ 111280 w 1103919"/>
                <a:gd name="connsiteY18" fmla="*/ 524291 h 1163569"/>
                <a:gd name="connsiteX19" fmla="*/ 401794 w 1103919"/>
                <a:gd name="connsiteY19" fmla="*/ 671929 h 1163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03919" h="1163569">
                  <a:moveTo>
                    <a:pt x="401794" y="671929"/>
                  </a:moveTo>
                  <a:cubicBezTo>
                    <a:pt x="416082" y="459601"/>
                    <a:pt x="391077" y="241320"/>
                    <a:pt x="413699" y="152817"/>
                  </a:cubicBezTo>
                  <a:cubicBezTo>
                    <a:pt x="436321" y="64314"/>
                    <a:pt x="508552" y="67488"/>
                    <a:pt x="537524" y="140910"/>
                  </a:cubicBezTo>
                  <a:cubicBezTo>
                    <a:pt x="566496" y="214332"/>
                    <a:pt x="576814" y="600889"/>
                    <a:pt x="587530" y="593348"/>
                  </a:cubicBezTo>
                  <a:cubicBezTo>
                    <a:pt x="598246" y="585807"/>
                    <a:pt x="587927" y="194488"/>
                    <a:pt x="601818" y="95666"/>
                  </a:cubicBezTo>
                  <a:cubicBezTo>
                    <a:pt x="615709" y="-3156"/>
                    <a:pt x="648252" y="-1171"/>
                    <a:pt x="670874" y="416"/>
                  </a:cubicBezTo>
                  <a:cubicBezTo>
                    <a:pt x="693496" y="2003"/>
                    <a:pt x="724452" y="3194"/>
                    <a:pt x="737549" y="105191"/>
                  </a:cubicBezTo>
                  <a:cubicBezTo>
                    <a:pt x="750646" y="207188"/>
                    <a:pt x="738739" y="601286"/>
                    <a:pt x="749455" y="612398"/>
                  </a:cubicBezTo>
                  <a:cubicBezTo>
                    <a:pt x="760171" y="623510"/>
                    <a:pt x="774459" y="243304"/>
                    <a:pt x="801843" y="171866"/>
                  </a:cubicBezTo>
                  <a:cubicBezTo>
                    <a:pt x="829227" y="100428"/>
                    <a:pt x="899077" y="107969"/>
                    <a:pt x="913761" y="183772"/>
                  </a:cubicBezTo>
                  <a:cubicBezTo>
                    <a:pt x="928445" y="259575"/>
                    <a:pt x="875662" y="602872"/>
                    <a:pt x="889949" y="626685"/>
                  </a:cubicBezTo>
                  <a:cubicBezTo>
                    <a:pt x="904236" y="650498"/>
                    <a:pt x="964163" y="377051"/>
                    <a:pt x="999485" y="326648"/>
                  </a:cubicBezTo>
                  <a:cubicBezTo>
                    <a:pt x="1034807" y="276245"/>
                    <a:pt x="1089577" y="269499"/>
                    <a:pt x="1101880" y="324268"/>
                  </a:cubicBezTo>
                  <a:cubicBezTo>
                    <a:pt x="1114184" y="379037"/>
                    <a:pt x="1067751" y="547310"/>
                    <a:pt x="1044732" y="664785"/>
                  </a:cubicBezTo>
                  <a:cubicBezTo>
                    <a:pt x="1026475" y="808454"/>
                    <a:pt x="1018139" y="1018004"/>
                    <a:pt x="932811" y="1107698"/>
                  </a:cubicBezTo>
                  <a:cubicBezTo>
                    <a:pt x="855023" y="1192232"/>
                    <a:pt x="610152" y="1166435"/>
                    <a:pt x="511330" y="1124366"/>
                  </a:cubicBezTo>
                  <a:cubicBezTo>
                    <a:pt x="412508" y="1082297"/>
                    <a:pt x="375997" y="954503"/>
                    <a:pt x="339881" y="855284"/>
                  </a:cubicBezTo>
                  <a:cubicBezTo>
                    <a:pt x="253759" y="756065"/>
                    <a:pt x="90247" y="691771"/>
                    <a:pt x="39843" y="640972"/>
                  </a:cubicBezTo>
                  <a:cubicBezTo>
                    <a:pt x="-39136" y="573503"/>
                    <a:pt x="6902" y="514369"/>
                    <a:pt x="111280" y="524291"/>
                  </a:cubicBezTo>
                  <a:cubicBezTo>
                    <a:pt x="213277" y="522306"/>
                    <a:pt x="351788" y="658039"/>
                    <a:pt x="401794" y="671929"/>
                  </a:cubicBezTo>
                  <a:close/>
                </a:path>
              </a:pathLst>
            </a:custGeom>
            <a:solidFill>
              <a:srgbClr val="F79646">
                <a:lumMod val="60000"/>
                <a:lumOff val="4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685" name="グループ化 2684"/>
          <p:cNvGrpSpPr/>
          <p:nvPr/>
        </p:nvGrpSpPr>
        <p:grpSpPr>
          <a:xfrm>
            <a:off x="4125313" y="4692971"/>
            <a:ext cx="1684186" cy="1599871"/>
            <a:chOff x="3441568" y="4960612"/>
            <a:chExt cx="1478905" cy="1404867"/>
          </a:xfrm>
        </p:grpSpPr>
        <p:grpSp>
          <p:nvGrpSpPr>
            <p:cNvPr id="2686" name="グループ化 2685"/>
            <p:cNvGrpSpPr/>
            <p:nvPr/>
          </p:nvGrpSpPr>
          <p:grpSpPr>
            <a:xfrm flipH="1">
              <a:off x="3441568" y="4960612"/>
              <a:ext cx="1214619" cy="1404867"/>
              <a:chOff x="4644437" y="4960612"/>
              <a:chExt cx="1214619" cy="1404867"/>
            </a:xfrm>
          </p:grpSpPr>
          <p:sp>
            <p:nvSpPr>
              <p:cNvPr id="2692" name="円/楕円 2691"/>
              <p:cNvSpPr/>
              <p:nvPr/>
            </p:nvSpPr>
            <p:spPr>
              <a:xfrm>
                <a:off x="5658720" y="6033707"/>
                <a:ext cx="200336" cy="20033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3" name="台形 2692"/>
              <p:cNvSpPr/>
              <p:nvPr/>
            </p:nvSpPr>
            <p:spPr>
              <a:xfrm rot="18900000">
                <a:off x="5446324" y="5719171"/>
                <a:ext cx="227181" cy="430872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4" name="台形 2693"/>
              <p:cNvSpPr/>
              <p:nvPr/>
            </p:nvSpPr>
            <p:spPr>
              <a:xfrm rot="7200000">
                <a:off x="4746282" y="5507208"/>
                <a:ext cx="227181" cy="430872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5" name="パイ 2694"/>
              <p:cNvSpPr/>
              <p:nvPr/>
            </p:nvSpPr>
            <p:spPr>
              <a:xfrm>
                <a:off x="4933864" y="5161898"/>
                <a:ext cx="601008" cy="601008"/>
              </a:xfrm>
              <a:prstGeom prst="pie">
                <a:avLst>
                  <a:gd name="adj1" fmla="val 10002097"/>
                  <a:gd name="adj2" fmla="val 8505380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6" name="台形 2695"/>
              <p:cNvSpPr/>
              <p:nvPr/>
            </p:nvSpPr>
            <p:spPr>
              <a:xfrm>
                <a:off x="4833696" y="5701934"/>
                <a:ext cx="801344" cy="663545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7" name="ひし形 2696"/>
              <p:cNvSpPr/>
              <p:nvPr/>
            </p:nvSpPr>
            <p:spPr>
              <a:xfrm>
                <a:off x="4933864" y="4960612"/>
                <a:ext cx="601008" cy="187624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8" name="正方形/長方形 2697"/>
              <p:cNvSpPr/>
              <p:nvPr/>
            </p:nvSpPr>
            <p:spPr>
              <a:xfrm>
                <a:off x="5084116" y="5099361"/>
                <a:ext cx="300504" cy="101733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9" name="二等辺三角形 2698"/>
              <p:cNvSpPr/>
              <p:nvPr/>
            </p:nvSpPr>
            <p:spPr>
              <a:xfrm>
                <a:off x="5485012" y="5069681"/>
                <a:ext cx="99944" cy="216642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0" name="円/楕円 2699"/>
              <p:cNvSpPr/>
              <p:nvPr/>
            </p:nvSpPr>
            <p:spPr>
              <a:xfrm>
                <a:off x="5184284" y="5791214"/>
                <a:ext cx="100168" cy="100168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1" name="円/楕円 2700"/>
              <p:cNvSpPr/>
              <p:nvPr/>
            </p:nvSpPr>
            <p:spPr>
              <a:xfrm>
                <a:off x="5184284" y="5934607"/>
                <a:ext cx="100168" cy="100168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2" name="角丸四角形 2701"/>
              <p:cNvSpPr/>
              <p:nvPr/>
            </p:nvSpPr>
            <p:spPr>
              <a:xfrm>
                <a:off x="5053285" y="5286323"/>
                <a:ext cx="50084" cy="11510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3" name="角丸四角形 2702"/>
              <p:cNvSpPr/>
              <p:nvPr/>
            </p:nvSpPr>
            <p:spPr>
              <a:xfrm>
                <a:off x="5197749" y="5286323"/>
                <a:ext cx="50084" cy="11510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87" name="グループ化 2686"/>
            <p:cNvGrpSpPr/>
            <p:nvPr/>
          </p:nvGrpSpPr>
          <p:grpSpPr>
            <a:xfrm rot="2700000">
              <a:off x="4564334" y="5296189"/>
              <a:ext cx="347350" cy="364929"/>
              <a:chOff x="6581091" y="3591159"/>
              <a:chExt cx="627486" cy="659242"/>
            </a:xfrm>
          </p:grpSpPr>
          <p:sp>
            <p:nvSpPr>
              <p:cNvPr id="2688" name="フリーフォーム 2687"/>
              <p:cNvSpPr/>
              <p:nvPr/>
            </p:nvSpPr>
            <p:spPr>
              <a:xfrm rot="900000">
                <a:off x="6581091" y="3591159"/>
                <a:ext cx="627486" cy="659242"/>
              </a:xfrm>
              <a:custGeom>
                <a:avLst/>
                <a:gdLst>
                  <a:gd name="connsiteX0" fmla="*/ 339948 w 921370"/>
                  <a:gd name="connsiteY0" fmla="*/ 562805 h 940630"/>
                  <a:gd name="connsiteX1" fmla="*/ 75629 w 921370"/>
                  <a:gd name="connsiteY1" fmla="*/ 496130 h 940630"/>
                  <a:gd name="connsiteX2" fmla="*/ 13717 w 921370"/>
                  <a:gd name="connsiteY2" fmla="*/ 598523 h 940630"/>
                  <a:gd name="connsiteX3" fmla="*/ 299467 w 921370"/>
                  <a:gd name="connsiteY3" fmla="*/ 734255 h 940630"/>
                  <a:gd name="connsiteX4" fmla="*/ 411386 w 921370"/>
                  <a:gd name="connsiteY4" fmla="*/ 881892 h 940630"/>
                  <a:gd name="connsiteX5" fmla="*/ 597123 w 921370"/>
                  <a:gd name="connsiteY5" fmla="*/ 936661 h 940630"/>
                  <a:gd name="connsiteX6" fmla="*/ 816198 w 921370"/>
                  <a:gd name="connsiteY6" fmla="*/ 908086 h 940630"/>
                  <a:gd name="connsiteX7" fmla="*/ 909067 w 921370"/>
                  <a:gd name="connsiteY7" fmla="*/ 684248 h 940630"/>
                  <a:gd name="connsiteX8" fmla="*/ 878111 w 921370"/>
                  <a:gd name="connsiteY8" fmla="*/ 529467 h 940630"/>
                  <a:gd name="connsiteX9" fmla="*/ 528067 w 921370"/>
                  <a:gd name="connsiteY9" fmla="*/ 469936 h 940630"/>
                  <a:gd name="connsiteX10" fmla="*/ 454248 w 921370"/>
                  <a:gd name="connsiteY10" fmla="*/ 41311 h 940630"/>
                  <a:gd name="connsiteX11" fmla="*/ 325661 w 921370"/>
                  <a:gd name="connsiteY11" fmla="*/ 77030 h 940630"/>
                  <a:gd name="connsiteX12" fmla="*/ 339948 w 921370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39355"/>
                  <a:gd name="connsiteX1" fmla="*/ 78417 w 924158"/>
                  <a:gd name="connsiteY1" fmla="*/ 496130 h 939355"/>
                  <a:gd name="connsiteX2" fmla="*/ 16505 w 924158"/>
                  <a:gd name="connsiteY2" fmla="*/ 598523 h 939355"/>
                  <a:gd name="connsiteX3" fmla="*/ 302255 w 924158"/>
                  <a:gd name="connsiteY3" fmla="*/ 734255 h 939355"/>
                  <a:gd name="connsiteX4" fmla="*/ 414174 w 924158"/>
                  <a:gd name="connsiteY4" fmla="*/ 915230 h 939355"/>
                  <a:gd name="connsiteX5" fmla="*/ 599911 w 924158"/>
                  <a:gd name="connsiteY5" fmla="*/ 936661 h 939355"/>
                  <a:gd name="connsiteX6" fmla="*/ 818986 w 924158"/>
                  <a:gd name="connsiteY6" fmla="*/ 908086 h 939355"/>
                  <a:gd name="connsiteX7" fmla="*/ 911855 w 924158"/>
                  <a:gd name="connsiteY7" fmla="*/ 684248 h 939355"/>
                  <a:gd name="connsiteX8" fmla="*/ 880899 w 924158"/>
                  <a:gd name="connsiteY8" fmla="*/ 529467 h 939355"/>
                  <a:gd name="connsiteX9" fmla="*/ 530855 w 924158"/>
                  <a:gd name="connsiteY9" fmla="*/ 469936 h 939355"/>
                  <a:gd name="connsiteX10" fmla="*/ 457036 w 924158"/>
                  <a:gd name="connsiteY10" fmla="*/ 41311 h 939355"/>
                  <a:gd name="connsiteX11" fmla="*/ 328449 w 924158"/>
                  <a:gd name="connsiteY11" fmla="*/ 77030 h 939355"/>
                  <a:gd name="connsiteX12" fmla="*/ 342736 w 924158"/>
                  <a:gd name="connsiteY12" fmla="*/ 562805 h 939355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86704"/>
                  <a:gd name="connsiteX1" fmla="*/ 78417 w 924158"/>
                  <a:gd name="connsiteY1" fmla="*/ 496130 h 986704"/>
                  <a:gd name="connsiteX2" fmla="*/ 16505 w 924158"/>
                  <a:gd name="connsiteY2" fmla="*/ 598523 h 986704"/>
                  <a:gd name="connsiteX3" fmla="*/ 302255 w 924158"/>
                  <a:gd name="connsiteY3" fmla="*/ 734255 h 986704"/>
                  <a:gd name="connsiteX4" fmla="*/ 414174 w 924158"/>
                  <a:gd name="connsiteY4" fmla="*/ 915230 h 986704"/>
                  <a:gd name="connsiteX5" fmla="*/ 597530 w 924158"/>
                  <a:gd name="connsiteY5" fmla="*/ 986667 h 986704"/>
                  <a:gd name="connsiteX6" fmla="*/ 818986 w 924158"/>
                  <a:gd name="connsiteY6" fmla="*/ 908086 h 986704"/>
                  <a:gd name="connsiteX7" fmla="*/ 911855 w 924158"/>
                  <a:gd name="connsiteY7" fmla="*/ 684248 h 986704"/>
                  <a:gd name="connsiteX8" fmla="*/ 880899 w 924158"/>
                  <a:gd name="connsiteY8" fmla="*/ 529467 h 986704"/>
                  <a:gd name="connsiteX9" fmla="*/ 530855 w 924158"/>
                  <a:gd name="connsiteY9" fmla="*/ 469936 h 986704"/>
                  <a:gd name="connsiteX10" fmla="*/ 457036 w 924158"/>
                  <a:gd name="connsiteY10" fmla="*/ 41311 h 986704"/>
                  <a:gd name="connsiteX11" fmla="*/ 328449 w 924158"/>
                  <a:gd name="connsiteY11" fmla="*/ 77030 h 986704"/>
                  <a:gd name="connsiteX12" fmla="*/ 342736 w 924158"/>
                  <a:gd name="connsiteY12" fmla="*/ 562805 h 986704"/>
                  <a:gd name="connsiteX0" fmla="*/ 342736 w 924158"/>
                  <a:gd name="connsiteY0" fmla="*/ 562805 h 987340"/>
                  <a:gd name="connsiteX1" fmla="*/ 78417 w 924158"/>
                  <a:gd name="connsiteY1" fmla="*/ 496130 h 987340"/>
                  <a:gd name="connsiteX2" fmla="*/ 16505 w 924158"/>
                  <a:gd name="connsiteY2" fmla="*/ 598523 h 987340"/>
                  <a:gd name="connsiteX3" fmla="*/ 302255 w 924158"/>
                  <a:gd name="connsiteY3" fmla="*/ 734255 h 987340"/>
                  <a:gd name="connsiteX4" fmla="*/ 414174 w 924158"/>
                  <a:gd name="connsiteY4" fmla="*/ 915230 h 987340"/>
                  <a:gd name="connsiteX5" fmla="*/ 597530 w 924158"/>
                  <a:gd name="connsiteY5" fmla="*/ 986667 h 987340"/>
                  <a:gd name="connsiteX6" fmla="*/ 818986 w 924158"/>
                  <a:gd name="connsiteY6" fmla="*/ 908086 h 987340"/>
                  <a:gd name="connsiteX7" fmla="*/ 911855 w 924158"/>
                  <a:gd name="connsiteY7" fmla="*/ 684248 h 987340"/>
                  <a:gd name="connsiteX8" fmla="*/ 880899 w 924158"/>
                  <a:gd name="connsiteY8" fmla="*/ 529467 h 987340"/>
                  <a:gd name="connsiteX9" fmla="*/ 530855 w 924158"/>
                  <a:gd name="connsiteY9" fmla="*/ 469936 h 987340"/>
                  <a:gd name="connsiteX10" fmla="*/ 457036 w 924158"/>
                  <a:gd name="connsiteY10" fmla="*/ 41311 h 987340"/>
                  <a:gd name="connsiteX11" fmla="*/ 328449 w 924158"/>
                  <a:gd name="connsiteY11" fmla="*/ 77030 h 987340"/>
                  <a:gd name="connsiteX12" fmla="*/ 342736 w 924158"/>
                  <a:gd name="connsiteY12" fmla="*/ 562805 h 987340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87672"/>
                  <a:gd name="connsiteX1" fmla="*/ 78417 w 924158"/>
                  <a:gd name="connsiteY1" fmla="*/ 496130 h 987672"/>
                  <a:gd name="connsiteX2" fmla="*/ 16505 w 924158"/>
                  <a:gd name="connsiteY2" fmla="*/ 598523 h 987672"/>
                  <a:gd name="connsiteX3" fmla="*/ 302255 w 924158"/>
                  <a:gd name="connsiteY3" fmla="*/ 734255 h 987672"/>
                  <a:gd name="connsiteX4" fmla="*/ 597530 w 924158"/>
                  <a:gd name="connsiteY4" fmla="*/ 986667 h 987672"/>
                  <a:gd name="connsiteX5" fmla="*/ 818986 w 924158"/>
                  <a:gd name="connsiteY5" fmla="*/ 908086 h 987672"/>
                  <a:gd name="connsiteX6" fmla="*/ 911855 w 924158"/>
                  <a:gd name="connsiteY6" fmla="*/ 684248 h 987672"/>
                  <a:gd name="connsiteX7" fmla="*/ 880899 w 924158"/>
                  <a:gd name="connsiteY7" fmla="*/ 529467 h 987672"/>
                  <a:gd name="connsiteX8" fmla="*/ 530855 w 924158"/>
                  <a:gd name="connsiteY8" fmla="*/ 469936 h 987672"/>
                  <a:gd name="connsiteX9" fmla="*/ 457036 w 924158"/>
                  <a:gd name="connsiteY9" fmla="*/ 41311 h 987672"/>
                  <a:gd name="connsiteX10" fmla="*/ 328449 w 924158"/>
                  <a:gd name="connsiteY10" fmla="*/ 77030 h 987672"/>
                  <a:gd name="connsiteX11" fmla="*/ 342736 w 924158"/>
                  <a:gd name="connsiteY11" fmla="*/ 562805 h 987672"/>
                  <a:gd name="connsiteX0" fmla="*/ 335071 w 921256"/>
                  <a:gd name="connsiteY0" fmla="*/ 549810 h 986584"/>
                  <a:gd name="connsiteX1" fmla="*/ 75515 w 921256"/>
                  <a:gd name="connsiteY1" fmla="*/ 495042 h 986584"/>
                  <a:gd name="connsiteX2" fmla="*/ 13603 w 921256"/>
                  <a:gd name="connsiteY2" fmla="*/ 597435 h 986584"/>
                  <a:gd name="connsiteX3" fmla="*/ 299353 w 921256"/>
                  <a:gd name="connsiteY3" fmla="*/ 733167 h 986584"/>
                  <a:gd name="connsiteX4" fmla="*/ 594628 w 921256"/>
                  <a:gd name="connsiteY4" fmla="*/ 985579 h 986584"/>
                  <a:gd name="connsiteX5" fmla="*/ 816084 w 921256"/>
                  <a:gd name="connsiteY5" fmla="*/ 906998 h 986584"/>
                  <a:gd name="connsiteX6" fmla="*/ 908953 w 921256"/>
                  <a:gd name="connsiteY6" fmla="*/ 683160 h 986584"/>
                  <a:gd name="connsiteX7" fmla="*/ 877997 w 921256"/>
                  <a:gd name="connsiteY7" fmla="*/ 528379 h 986584"/>
                  <a:gd name="connsiteX8" fmla="*/ 527953 w 921256"/>
                  <a:gd name="connsiteY8" fmla="*/ 468848 h 986584"/>
                  <a:gd name="connsiteX9" fmla="*/ 454134 w 921256"/>
                  <a:gd name="connsiteY9" fmla="*/ 40223 h 986584"/>
                  <a:gd name="connsiteX10" fmla="*/ 325547 w 921256"/>
                  <a:gd name="connsiteY10" fmla="*/ 75942 h 986584"/>
                  <a:gd name="connsiteX11" fmla="*/ 335071 w 921256"/>
                  <a:gd name="connsiteY11" fmla="*/ 549810 h 986584"/>
                  <a:gd name="connsiteX0" fmla="*/ 351907 w 938092"/>
                  <a:gd name="connsiteY0" fmla="*/ 549810 h 986584"/>
                  <a:gd name="connsiteX1" fmla="*/ 92351 w 938092"/>
                  <a:gd name="connsiteY1" fmla="*/ 495042 h 986584"/>
                  <a:gd name="connsiteX2" fmla="*/ 11389 w 938092"/>
                  <a:gd name="connsiteY2" fmla="*/ 604579 h 986584"/>
                  <a:gd name="connsiteX3" fmla="*/ 316189 w 938092"/>
                  <a:gd name="connsiteY3" fmla="*/ 733167 h 986584"/>
                  <a:gd name="connsiteX4" fmla="*/ 611464 w 938092"/>
                  <a:gd name="connsiteY4" fmla="*/ 985579 h 986584"/>
                  <a:gd name="connsiteX5" fmla="*/ 832920 w 938092"/>
                  <a:gd name="connsiteY5" fmla="*/ 906998 h 986584"/>
                  <a:gd name="connsiteX6" fmla="*/ 925789 w 938092"/>
                  <a:gd name="connsiteY6" fmla="*/ 683160 h 986584"/>
                  <a:gd name="connsiteX7" fmla="*/ 894833 w 938092"/>
                  <a:gd name="connsiteY7" fmla="*/ 528379 h 986584"/>
                  <a:gd name="connsiteX8" fmla="*/ 544789 w 938092"/>
                  <a:gd name="connsiteY8" fmla="*/ 468848 h 986584"/>
                  <a:gd name="connsiteX9" fmla="*/ 470970 w 938092"/>
                  <a:gd name="connsiteY9" fmla="*/ 40223 h 986584"/>
                  <a:gd name="connsiteX10" fmla="*/ 342383 w 938092"/>
                  <a:gd name="connsiteY10" fmla="*/ 75942 h 986584"/>
                  <a:gd name="connsiteX11" fmla="*/ 351907 w 938092"/>
                  <a:gd name="connsiteY11" fmla="*/ 549810 h 986584"/>
                  <a:gd name="connsiteX0" fmla="*/ 356128 w 942313"/>
                  <a:gd name="connsiteY0" fmla="*/ 549810 h 986584"/>
                  <a:gd name="connsiteX1" fmla="*/ 96572 w 942313"/>
                  <a:gd name="connsiteY1" fmla="*/ 495042 h 986584"/>
                  <a:gd name="connsiteX2" fmla="*/ 15610 w 942313"/>
                  <a:gd name="connsiteY2" fmla="*/ 604579 h 986584"/>
                  <a:gd name="connsiteX3" fmla="*/ 320410 w 942313"/>
                  <a:gd name="connsiteY3" fmla="*/ 733167 h 986584"/>
                  <a:gd name="connsiteX4" fmla="*/ 615685 w 942313"/>
                  <a:gd name="connsiteY4" fmla="*/ 985579 h 986584"/>
                  <a:gd name="connsiteX5" fmla="*/ 837141 w 942313"/>
                  <a:gd name="connsiteY5" fmla="*/ 906998 h 986584"/>
                  <a:gd name="connsiteX6" fmla="*/ 930010 w 942313"/>
                  <a:gd name="connsiteY6" fmla="*/ 683160 h 986584"/>
                  <a:gd name="connsiteX7" fmla="*/ 899054 w 942313"/>
                  <a:gd name="connsiteY7" fmla="*/ 528379 h 986584"/>
                  <a:gd name="connsiteX8" fmla="*/ 549010 w 942313"/>
                  <a:gd name="connsiteY8" fmla="*/ 468848 h 986584"/>
                  <a:gd name="connsiteX9" fmla="*/ 475191 w 942313"/>
                  <a:gd name="connsiteY9" fmla="*/ 40223 h 986584"/>
                  <a:gd name="connsiteX10" fmla="*/ 346604 w 942313"/>
                  <a:gd name="connsiteY10" fmla="*/ 75942 h 986584"/>
                  <a:gd name="connsiteX11" fmla="*/ 356128 w 942313"/>
                  <a:gd name="connsiteY11" fmla="*/ 549810 h 98658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50380 w 938946"/>
                  <a:gd name="connsiteY0" fmla="*/ 559815 h 987064"/>
                  <a:gd name="connsiteX1" fmla="*/ 88443 w 938946"/>
                  <a:gd name="connsiteY1" fmla="*/ 488378 h 987064"/>
                  <a:gd name="connsiteX2" fmla="*/ 12243 w 938946"/>
                  <a:gd name="connsiteY2" fmla="*/ 605059 h 987064"/>
                  <a:gd name="connsiteX3" fmla="*/ 317043 w 938946"/>
                  <a:gd name="connsiteY3" fmla="*/ 733647 h 987064"/>
                  <a:gd name="connsiteX4" fmla="*/ 612318 w 938946"/>
                  <a:gd name="connsiteY4" fmla="*/ 986059 h 987064"/>
                  <a:gd name="connsiteX5" fmla="*/ 833774 w 938946"/>
                  <a:gd name="connsiteY5" fmla="*/ 907478 h 987064"/>
                  <a:gd name="connsiteX6" fmla="*/ 926643 w 938946"/>
                  <a:gd name="connsiteY6" fmla="*/ 683640 h 987064"/>
                  <a:gd name="connsiteX7" fmla="*/ 895687 w 938946"/>
                  <a:gd name="connsiteY7" fmla="*/ 528859 h 987064"/>
                  <a:gd name="connsiteX8" fmla="*/ 545643 w 938946"/>
                  <a:gd name="connsiteY8" fmla="*/ 469328 h 987064"/>
                  <a:gd name="connsiteX9" fmla="*/ 471824 w 938946"/>
                  <a:gd name="connsiteY9" fmla="*/ 40703 h 987064"/>
                  <a:gd name="connsiteX10" fmla="*/ 343237 w 938946"/>
                  <a:gd name="connsiteY10" fmla="*/ 76422 h 987064"/>
                  <a:gd name="connsiteX11" fmla="*/ 350380 w 938946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30701"/>
                  <a:gd name="connsiteY0" fmla="*/ 559815 h 987064"/>
                  <a:gd name="connsiteX1" fmla="*/ 92196 w 930701"/>
                  <a:gd name="connsiteY1" fmla="*/ 488378 h 987064"/>
                  <a:gd name="connsiteX2" fmla="*/ 15996 w 930701"/>
                  <a:gd name="connsiteY2" fmla="*/ 605059 h 987064"/>
                  <a:gd name="connsiteX3" fmla="*/ 320796 w 930701"/>
                  <a:gd name="connsiteY3" fmla="*/ 733647 h 987064"/>
                  <a:gd name="connsiteX4" fmla="*/ 616071 w 930701"/>
                  <a:gd name="connsiteY4" fmla="*/ 986059 h 987064"/>
                  <a:gd name="connsiteX5" fmla="*/ 837527 w 930701"/>
                  <a:gd name="connsiteY5" fmla="*/ 907478 h 987064"/>
                  <a:gd name="connsiteX6" fmla="*/ 930396 w 930701"/>
                  <a:gd name="connsiteY6" fmla="*/ 683640 h 987064"/>
                  <a:gd name="connsiteX7" fmla="*/ 854196 w 930701"/>
                  <a:gd name="connsiteY7" fmla="*/ 524096 h 987064"/>
                  <a:gd name="connsiteX8" fmla="*/ 549396 w 930701"/>
                  <a:gd name="connsiteY8" fmla="*/ 469328 h 987064"/>
                  <a:gd name="connsiteX9" fmla="*/ 475577 w 930701"/>
                  <a:gd name="connsiteY9" fmla="*/ 40703 h 987064"/>
                  <a:gd name="connsiteX10" fmla="*/ 346990 w 930701"/>
                  <a:gd name="connsiteY10" fmla="*/ 76422 h 987064"/>
                  <a:gd name="connsiteX11" fmla="*/ 354133 w 930701"/>
                  <a:gd name="connsiteY11" fmla="*/ 559815 h 987064"/>
                  <a:gd name="connsiteX0" fmla="*/ 354133 w 930706"/>
                  <a:gd name="connsiteY0" fmla="*/ 559815 h 987064"/>
                  <a:gd name="connsiteX1" fmla="*/ 92196 w 930706"/>
                  <a:gd name="connsiteY1" fmla="*/ 488378 h 987064"/>
                  <a:gd name="connsiteX2" fmla="*/ 15996 w 930706"/>
                  <a:gd name="connsiteY2" fmla="*/ 605059 h 987064"/>
                  <a:gd name="connsiteX3" fmla="*/ 320796 w 930706"/>
                  <a:gd name="connsiteY3" fmla="*/ 733647 h 987064"/>
                  <a:gd name="connsiteX4" fmla="*/ 616071 w 930706"/>
                  <a:gd name="connsiteY4" fmla="*/ 986059 h 987064"/>
                  <a:gd name="connsiteX5" fmla="*/ 837527 w 930706"/>
                  <a:gd name="connsiteY5" fmla="*/ 907478 h 987064"/>
                  <a:gd name="connsiteX6" fmla="*/ 930396 w 930706"/>
                  <a:gd name="connsiteY6" fmla="*/ 683640 h 987064"/>
                  <a:gd name="connsiteX7" fmla="*/ 854196 w 930706"/>
                  <a:gd name="connsiteY7" fmla="*/ 524096 h 987064"/>
                  <a:gd name="connsiteX8" fmla="*/ 547015 w 930706"/>
                  <a:gd name="connsiteY8" fmla="*/ 490760 h 987064"/>
                  <a:gd name="connsiteX9" fmla="*/ 475577 w 930706"/>
                  <a:gd name="connsiteY9" fmla="*/ 40703 h 987064"/>
                  <a:gd name="connsiteX10" fmla="*/ 346990 w 930706"/>
                  <a:gd name="connsiteY10" fmla="*/ 76422 h 987064"/>
                  <a:gd name="connsiteX11" fmla="*/ 354133 w 930706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0585 h 977834"/>
                  <a:gd name="connsiteX1" fmla="*/ 92196 w 930732"/>
                  <a:gd name="connsiteY1" fmla="*/ 479148 h 977834"/>
                  <a:gd name="connsiteX2" fmla="*/ 15996 w 930732"/>
                  <a:gd name="connsiteY2" fmla="*/ 595829 h 977834"/>
                  <a:gd name="connsiteX3" fmla="*/ 320796 w 930732"/>
                  <a:gd name="connsiteY3" fmla="*/ 724417 h 977834"/>
                  <a:gd name="connsiteX4" fmla="*/ 616071 w 930732"/>
                  <a:gd name="connsiteY4" fmla="*/ 976829 h 977834"/>
                  <a:gd name="connsiteX5" fmla="*/ 837527 w 930732"/>
                  <a:gd name="connsiteY5" fmla="*/ 898248 h 977834"/>
                  <a:gd name="connsiteX6" fmla="*/ 930396 w 930732"/>
                  <a:gd name="connsiteY6" fmla="*/ 674410 h 977834"/>
                  <a:gd name="connsiteX7" fmla="*/ 854196 w 930732"/>
                  <a:gd name="connsiteY7" fmla="*/ 514866 h 977834"/>
                  <a:gd name="connsiteX8" fmla="*/ 537490 w 930732"/>
                  <a:gd name="connsiteY8" fmla="*/ 483911 h 977834"/>
                  <a:gd name="connsiteX9" fmla="*/ 475577 w 930732"/>
                  <a:gd name="connsiteY9" fmla="*/ 45761 h 977834"/>
                  <a:gd name="connsiteX10" fmla="*/ 346990 w 930732"/>
                  <a:gd name="connsiteY10" fmla="*/ 67192 h 977834"/>
                  <a:gd name="connsiteX11" fmla="*/ 354133 w 930732"/>
                  <a:gd name="connsiteY11" fmla="*/ 550585 h 97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732" h="977834">
                    <a:moveTo>
                      <a:pt x="354133" y="550585"/>
                    </a:moveTo>
                    <a:cubicBezTo>
                      <a:pt x="291030" y="541854"/>
                      <a:pt x="177127" y="466845"/>
                      <a:pt x="92196" y="479148"/>
                    </a:cubicBezTo>
                    <a:cubicBezTo>
                      <a:pt x="9646" y="491451"/>
                      <a:pt x="-22104" y="554951"/>
                      <a:pt x="15996" y="595829"/>
                    </a:cubicBezTo>
                    <a:cubicBezTo>
                      <a:pt x="54096" y="636707"/>
                      <a:pt x="223959" y="659726"/>
                      <a:pt x="320796" y="724417"/>
                    </a:cubicBezTo>
                    <a:cubicBezTo>
                      <a:pt x="358103" y="922458"/>
                      <a:pt x="506137" y="969288"/>
                      <a:pt x="616071" y="976829"/>
                    </a:cubicBezTo>
                    <a:cubicBezTo>
                      <a:pt x="726005" y="984370"/>
                      <a:pt x="785139" y="948651"/>
                      <a:pt x="837527" y="898248"/>
                    </a:cubicBezTo>
                    <a:cubicBezTo>
                      <a:pt x="889915" y="847845"/>
                      <a:pt x="927618" y="738307"/>
                      <a:pt x="930396" y="674410"/>
                    </a:cubicBezTo>
                    <a:cubicBezTo>
                      <a:pt x="933174" y="610513"/>
                      <a:pt x="919680" y="546616"/>
                      <a:pt x="854196" y="514866"/>
                    </a:cubicBezTo>
                    <a:cubicBezTo>
                      <a:pt x="788712" y="483116"/>
                      <a:pt x="643853" y="500976"/>
                      <a:pt x="537490" y="483911"/>
                    </a:cubicBezTo>
                    <a:cubicBezTo>
                      <a:pt x="523996" y="383502"/>
                      <a:pt x="509311" y="111245"/>
                      <a:pt x="475577" y="45761"/>
                    </a:cubicBezTo>
                    <a:cubicBezTo>
                      <a:pt x="441843" y="-19723"/>
                      <a:pt x="367231" y="-16945"/>
                      <a:pt x="346990" y="67192"/>
                    </a:cubicBezTo>
                    <a:cubicBezTo>
                      <a:pt x="326749" y="151329"/>
                      <a:pt x="357705" y="442635"/>
                      <a:pt x="354133" y="55058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89" name="円/楕円 295"/>
              <p:cNvSpPr/>
              <p:nvPr/>
            </p:nvSpPr>
            <p:spPr>
              <a:xfrm rot="1142663">
                <a:off x="6919002" y="3884208"/>
                <a:ext cx="93977" cy="221351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0" name="円/楕円 295"/>
              <p:cNvSpPr/>
              <p:nvPr/>
            </p:nvSpPr>
            <p:spPr>
              <a:xfrm rot="1142663">
                <a:off x="7008443" y="3911286"/>
                <a:ext cx="93977" cy="218289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91" name="円/楕円 295"/>
              <p:cNvSpPr/>
              <p:nvPr/>
            </p:nvSpPr>
            <p:spPr>
              <a:xfrm rot="1142663">
                <a:off x="7096837" y="3954263"/>
                <a:ext cx="93977" cy="199307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704" name="グループ化 2703"/>
          <p:cNvGrpSpPr/>
          <p:nvPr/>
        </p:nvGrpSpPr>
        <p:grpSpPr>
          <a:xfrm>
            <a:off x="6222164" y="2768930"/>
            <a:ext cx="1408603" cy="1599871"/>
            <a:chOff x="4312296" y="3100021"/>
            <a:chExt cx="1236912" cy="1404867"/>
          </a:xfrm>
        </p:grpSpPr>
        <p:grpSp>
          <p:nvGrpSpPr>
            <p:cNvPr id="2705" name="グループ化 2704"/>
            <p:cNvGrpSpPr/>
            <p:nvPr/>
          </p:nvGrpSpPr>
          <p:grpSpPr>
            <a:xfrm flipH="1">
              <a:off x="4312296" y="3100021"/>
              <a:ext cx="990604" cy="1404867"/>
              <a:chOff x="5772121" y="1931120"/>
              <a:chExt cx="1424235" cy="2019840"/>
            </a:xfrm>
          </p:grpSpPr>
          <p:sp>
            <p:nvSpPr>
              <p:cNvPr id="2711" name="台形 2710"/>
              <p:cNvSpPr/>
              <p:nvPr/>
            </p:nvSpPr>
            <p:spPr>
              <a:xfrm rot="7200000">
                <a:off x="5918549" y="2716985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2" name="パイ 2711"/>
              <p:cNvSpPr/>
              <p:nvPr/>
            </p:nvSpPr>
            <p:spPr>
              <a:xfrm>
                <a:off x="6188244" y="2220518"/>
                <a:ext cx="864096" cy="864096"/>
              </a:xfrm>
              <a:prstGeom prst="pie">
                <a:avLst>
                  <a:gd name="adj1" fmla="val 9986075"/>
                  <a:gd name="adj2" fmla="val 8925671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3" name="台形 2712"/>
              <p:cNvSpPr/>
              <p:nvPr/>
            </p:nvSpPr>
            <p:spPr>
              <a:xfrm>
                <a:off x="6044228" y="2996952"/>
                <a:ext cx="1152128" cy="954008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4" name="ひし形 2713"/>
              <p:cNvSpPr/>
              <p:nvPr/>
            </p:nvSpPr>
            <p:spPr>
              <a:xfrm>
                <a:off x="6188244" y="1931120"/>
                <a:ext cx="864096" cy="269756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5" name="正方形/長方形 2714"/>
              <p:cNvSpPr/>
              <p:nvPr/>
            </p:nvSpPr>
            <p:spPr>
              <a:xfrm>
                <a:off x="6404268" y="2130606"/>
                <a:ext cx="432048" cy="146266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6" name="二等辺三角形 2715"/>
              <p:cNvSpPr/>
              <p:nvPr/>
            </p:nvSpPr>
            <p:spPr>
              <a:xfrm>
                <a:off x="6980332" y="2093520"/>
                <a:ext cx="144016" cy="305889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7" name="円/楕円 2716"/>
              <p:cNvSpPr/>
              <p:nvPr/>
            </p:nvSpPr>
            <p:spPr>
              <a:xfrm rot="900000">
                <a:off x="6231167" y="3125314"/>
                <a:ext cx="89985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8" name="円/楕円 2717"/>
              <p:cNvSpPr/>
              <p:nvPr/>
            </p:nvSpPr>
            <p:spPr>
              <a:xfrm rot="900000">
                <a:off x="6169070" y="3331476"/>
                <a:ext cx="89985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9" name="角丸四角形 2718"/>
              <p:cNvSpPr/>
              <p:nvPr/>
            </p:nvSpPr>
            <p:spPr>
              <a:xfrm>
                <a:off x="6359942" y="2399409"/>
                <a:ext cx="72008" cy="1654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720" name="グループ化 2719"/>
              <p:cNvGrpSpPr/>
              <p:nvPr/>
            </p:nvGrpSpPr>
            <p:grpSpPr>
              <a:xfrm rot="2700000">
                <a:off x="6378808" y="3176199"/>
                <a:ext cx="593403" cy="740254"/>
                <a:chOff x="6679278" y="3092478"/>
                <a:chExt cx="593403" cy="740254"/>
              </a:xfrm>
            </p:grpSpPr>
            <p:sp>
              <p:nvSpPr>
                <p:cNvPr id="2721" name="円/楕円 2720"/>
                <p:cNvSpPr/>
                <p:nvPr/>
              </p:nvSpPr>
              <p:spPr>
                <a:xfrm>
                  <a:off x="6984649" y="3544700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2" name="台形 2721"/>
                <p:cNvSpPr/>
                <p:nvPr/>
              </p:nvSpPr>
              <p:spPr>
                <a:xfrm rot="18900000">
                  <a:off x="6679278" y="3092478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706" name="グループ化 2705"/>
            <p:cNvGrpSpPr/>
            <p:nvPr/>
          </p:nvGrpSpPr>
          <p:grpSpPr>
            <a:xfrm rot="2700000">
              <a:off x="5193069" y="3443633"/>
              <a:ext cx="347350" cy="364929"/>
              <a:chOff x="6581091" y="3591159"/>
              <a:chExt cx="627486" cy="659242"/>
            </a:xfrm>
          </p:grpSpPr>
          <p:sp>
            <p:nvSpPr>
              <p:cNvPr id="2707" name="フリーフォーム 2706"/>
              <p:cNvSpPr/>
              <p:nvPr/>
            </p:nvSpPr>
            <p:spPr>
              <a:xfrm rot="900000">
                <a:off x="6581091" y="3591159"/>
                <a:ext cx="627486" cy="659242"/>
              </a:xfrm>
              <a:custGeom>
                <a:avLst/>
                <a:gdLst>
                  <a:gd name="connsiteX0" fmla="*/ 339948 w 921370"/>
                  <a:gd name="connsiteY0" fmla="*/ 562805 h 940630"/>
                  <a:gd name="connsiteX1" fmla="*/ 75629 w 921370"/>
                  <a:gd name="connsiteY1" fmla="*/ 496130 h 940630"/>
                  <a:gd name="connsiteX2" fmla="*/ 13717 w 921370"/>
                  <a:gd name="connsiteY2" fmla="*/ 598523 h 940630"/>
                  <a:gd name="connsiteX3" fmla="*/ 299467 w 921370"/>
                  <a:gd name="connsiteY3" fmla="*/ 734255 h 940630"/>
                  <a:gd name="connsiteX4" fmla="*/ 411386 w 921370"/>
                  <a:gd name="connsiteY4" fmla="*/ 881892 h 940630"/>
                  <a:gd name="connsiteX5" fmla="*/ 597123 w 921370"/>
                  <a:gd name="connsiteY5" fmla="*/ 936661 h 940630"/>
                  <a:gd name="connsiteX6" fmla="*/ 816198 w 921370"/>
                  <a:gd name="connsiteY6" fmla="*/ 908086 h 940630"/>
                  <a:gd name="connsiteX7" fmla="*/ 909067 w 921370"/>
                  <a:gd name="connsiteY7" fmla="*/ 684248 h 940630"/>
                  <a:gd name="connsiteX8" fmla="*/ 878111 w 921370"/>
                  <a:gd name="connsiteY8" fmla="*/ 529467 h 940630"/>
                  <a:gd name="connsiteX9" fmla="*/ 528067 w 921370"/>
                  <a:gd name="connsiteY9" fmla="*/ 469936 h 940630"/>
                  <a:gd name="connsiteX10" fmla="*/ 454248 w 921370"/>
                  <a:gd name="connsiteY10" fmla="*/ 41311 h 940630"/>
                  <a:gd name="connsiteX11" fmla="*/ 325661 w 921370"/>
                  <a:gd name="connsiteY11" fmla="*/ 77030 h 940630"/>
                  <a:gd name="connsiteX12" fmla="*/ 339948 w 921370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39355"/>
                  <a:gd name="connsiteX1" fmla="*/ 78417 w 924158"/>
                  <a:gd name="connsiteY1" fmla="*/ 496130 h 939355"/>
                  <a:gd name="connsiteX2" fmla="*/ 16505 w 924158"/>
                  <a:gd name="connsiteY2" fmla="*/ 598523 h 939355"/>
                  <a:gd name="connsiteX3" fmla="*/ 302255 w 924158"/>
                  <a:gd name="connsiteY3" fmla="*/ 734255 h 939355"/>
                  <a:gd name="connsiteX4" fmla="*/ 414174 w 924158"/>
                  <a:gd name="connsiteY4" fmla="*/ 915230 h 939355"/>
                  <a:gd name="connsiteX5" fmla="*/ 599911 w 924158"/>
                  <a:gd name="connsiteY5" fmla="*/ 936661 h 939355"/>
                  <a:gd name="connsiteX6" fmla="*/ 818986 w 924158"/>
                  <a:gd name="connsiteY6" fmla="*/ 908086 h 939355"/>
                  <a:gd name="connsiteX7" fmla="*/ 911855 w 924158"/>
                  <a:gd name="connsiteY7" fmla="*/ 684248 h 939355"/>
                  <a:gd name="connsiteX8" fmla="*/ 880899 w 924158"/>
                  <a:gd name="connsiteY8" fmla="*/ 529467 h 939355"/>
                  <a:gd name="connsiteX9" fmla="*/ 530855 w 924158"/>
                  <a:gd name="connsiteY9" fmla="*/ 469936 h 939355"/>
                  <a:gd name="connsiteX10" fmla="*/ 457036 w 924158"/>
                  <a:gd name="connsiteY10" fmla="*/ 41311 h 939355"/>
                  <a:gd name="connsiteX11" fmla="*/ 328449 w 924158"/>
                  <a:gd name="connsiteY11" fmla="*/ 77030 h 939355"/>
                  <a:gd name="connsiteX12" fmla="*/ 342736 w 924158"/>
                  <a:gd name="connsiteY12" fmla="*/ 562805 h 939355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86704"/>
                  <a:gd name="connsiteX1" fmla="*/ 78417 w 924158"/>
                  <a:gd name="connsiteY1" fmla="*/ 496130 h 986704"/>
                  <a:gd name="connsiteX2" fmla="*/ 16505 w 924158"/>
                  <a:gd name="connsiteY2" fmla="*/ 598523 h 986704"/>
                  <a:gd name="connsiteX3" fmla="*/ 302255 w 924158"/>
                  <a:gd name="connsiteY3" fmla="*/ 734255 h 986704"/>
                  <a:gd name="connsiteX4" fmla="*/ 414174 w 924158"/>
                  <a:gd name="connsiteY4" fmla="*/ 915230 h 986704"/>
                  <a:gd name="connsiteX5" fmla="*/ 597530 w 924158"/>
                  <a:gd name="connsiteY5" fmla="*/ 986667 h 986704"/>
                  <a:gd name="connsiteX6" fmla="*/ 818986 w 924158"/>
                  <a:gd name="connsiteY6" fmla="*/ 908086 h 986704"/>
                  <a:gd name="connsiteX7" fmla="*/ 911855 w 924158"/>
                  <a:gd name="connsiteY7" fmla="*/ 684248 h 986704"/>
                  <a:gd name="connsiteX8" fmla="*/ 880899 w 924158"/>
                  <a:gd name="connsiteY8" fmla="*/ 529467 h 986704"/>
                  <a:gd name="connsiteX9" fmla="*/ 530855 w 924158"/>
                  <a:gd name="connsiteY9" fmla="*/ 469936 h 986704"/>
                  <a:gd name="connsiteX10" fmla="*/ 457036 w 924158"/>
                  <a:gd name="connsiteY10" fmla="*/ 41311 h 986704"/>
                  <a:gd name="connsiteX11" fmla="*/ 328449 w 924158"/>
                  <a:gd name="connsiteY11" fmla="*/ 77030 h 986704"/>
                  <a:gd name="connsiteX12" fmla="*/ 342736 w 924158"/>
                  <a:gd name="connsiteY12" fmla="*/ 562805 h 986704"/>
                  <a:gd name="connsiteX0" fmla="*/ 342736 w 924158"/>
                  <a:gd name="connsiteY0" fmla="*/ 562805 h 987340"/>
                  <a:gd name="connsiteX1" fmla="*/ 78417 w 924158"/>
                  <a:gd name="connsiteY1" fmla="*/ 496130 h 987340"/>
                  <a:gd name="connsiteX2" fmla="*/ 16505 w 924158"/>
                  <a:gd name="connsiteY2" fmla="*/ 598523 h 987340"/>
                  <a:gd name="connsiteX3" fmla="*/ 302255 w 924158"/>
                  <a:gd name="connsiteY3" fmla="*/ 734255 h 987340"/>
                  <a:gd name="connsiteX4" fmla="*/ 414174 w 924158"/>
                  <a:gd name="connsiteY4" fmla="*/ 915230 h 987340"/>
                  <a:gd name="connsiteX5" fmla="*/ 597530 w 924158"/>
                  <a:gd name="connsiteY5" fmla="*/ 986667 h 987340"/>
                  <a:gd name="connsiteX6" fmla="*/ 818986 w 924158"/>
                  <a:gd name="connsiteY6" fmla="*/ 908086 h 987340"/>
                  <a:gd name="connsiteX7" fmla="*/ 911855 w 924158"/>
                  <a:gd name="connsiteY7" fmla="*/ 684248 h 987340"/>
                  <a:gd name="connsiteX8" fmla="*/ 880899 w 924158"/>
                  <a:gd name="connsiteY8" fmla="*/ 529467 h 987340"/>
                  <a:gd name="connsiteX9" fmla="*/ 530855 w 924158"/>
                  <a:gd name="connsiteY9" fmla="*/ 469936 h 987340"/>
                  <a:gd name="connsiteX10" fmla="*/ 457036 w 924158"/>
                  <a:gd name="connsiteY10" fmla="*/ 41311 h 987340"/>
                  <a:gd name="connsiteX11" fmla="*/ 328449 w 924158"/>
                  <a:gd name="connsiteY11" fmla="*/ 77030 h 987340"/>
                  <a:gd name="connsiteX12" fmla="*/ 342736 w 924158"/>
                  <a:gd name="connsiteY12" fmla="*/ 562805 h 987340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87672"/>
                  <a:gd name="connsiteX1" fmla="*/ 78417 w 924158"/>
                  <a:gd name="connsiteY1" fmla="*/ 496130 h 987672"/>
                  <a:gd name="connsiteX2" fmla="*/ 16505 w 924158"/>
                  <a:gd name="connsiteY2" fmla="*/ 598523 h 987672"/>
                  <a:gd name="connsiteX3" fmla="*/ 302255 w 924158"/>
                  <a:gd name="connsiteY3" fmla="*/ 734255 h 987672"/>
                  <a:gd name="connsiteX4" fmla="*/ 597530 w 924158"/>
                  <a:gd name="connsiteY4" fmla="*/ 986667 h 987672"/>
                  <a:gd name="connsiteX5" fmla="*/ 818986 w 924158"/>
                  <a:gd name="connsiteY5" fmla="*/ 908086 h 987672"/>
                  <a:gd name="connsiteX6" fmla="*/ 911855 w 924158"/>
                  <a:gd name="connsiteY6" fmla="*/ 684248 h 987672"/>
                  <a:gd name="connsiteX7" fmla="*/ 880899 w 924158"/>
                  <a:gd name="connsiteY7" fmla="*/ 529467 h 987672"/>
                  <a:gd name="connsiteX8" fmla="*/ 530855 w 924158"/>
                  <a:gd name="connsiteY8" fmla="*/ 469936 h 987672"/>
                  <a:gd name="connsiteX9" fmla="*/ 457036 w 924158"/>
                  <a:gd name="connsiteY9" fmla="*/ 41311 h 987672"/>
                  <a:gd name="connsiteX10" fmla="*/ 328449 w 924158"/>
                  <a:gd name="connsiteY10" fmla="*/ 77030 h 987672"/>
                  <a:gd name="connsiteX11" fmla="*/ 342736 w 924158"/>
                  <a:gd name="connsiteY11" fmla="*/ 562805 h 987672"/>
                  <a:gd name="connsiteX0" fmla="*/ 335071 w 921256"/>
                  <a:gd name="connsiteY0" fmla="*/ 549810 h 986584"/>
                  <a:gd name="connsiteX1" fmla="*/ 75515 w 921256"/>
                  <a:gd name="connsiteY1" fmla="*/ 495042 h 986584"/>
                  <a:gd name="connsiteX2" fmla="*/ 13603 w 921256"/>
                  <a:gd name="connsiteY2" fmla="*/ 597435 h 986584"/>
                  <a:gd name="connsiteX3" fmla="*/ 299353 w 921256"/>
                  <a:gd name="connsiteY3" fmla="*/ 733167 h 986584"/>
                  <a:gd name="connsiteX4" fmla="*/ 594628 w 921256"/>
                  <a:gd name="connsiteY4" fmla="*/ 985579 h 986584"/>
                  <a:gd name="connsiteX5" fmla="*/ 816084 w 921256"/>
                  <a:gd name="connsiteY5" fmla="*/ 906998 h 986584"/>
                  <a:gd name="connsiteX6" fmla="*/ 908953 w 921256"/>
                  <a:gd name="connsiteY6" fmla="*/ 683160 h 986584"/>
                  <a:gd name="connsiteX7" fmla="*/ 877997 w 921256"/>
                  <a:gd name="connsiteY7" fmla="*/ 528379 h 986584"/>
                  <a:gd name="connsiteX8" fmla="*/ 527953 w 921256"/>
                  <a:gd name="connsiteY8" fmla="*/ 468848 h 986584"/>
                  <a:gd name="connsiteX9" fmla="*/ 454134 w 921256"/>
                  <a:gd name="connsiteY9" fmla="*/ 40223 h 986584"/>
                  <a:gd name="connsiteX10" fmla="*/ 325547 w 921256"/>
                  <a:gd name="connsiteY10" fmla="*/ 75942 h 986584"/>
                  <a:gd name="connsiteX11" fmla="*/ 335071 w 921256"/>
                  <a:gd name="connsiteY11" fmla="*/ 549810 h 986584"/>
                  <a:gd name="connsiteX0" fmla="*/ 351907 w 938092"/>
                  <a:gd name="connsiteY0" fmla="*/ 549810 h 986584"/>
                  <a:gd name="connsiteX1" fmla="*/ 92351 w 938092"/>
                  <a:gd name="connsiteY1" fmla="*/ 495042 h 986584"/>
                  <a:gd name="connsiteX2" fmla="*/ 11389 w 938092"/>
                  <a:gd name="connsiteY2" fmla="*/ 604579 h 986584"/>
                  <a:gd name="connsiteX3" fmla="*/ 316189 w 938092"/>
                  <a:gd name="connsiteY3" fmla="*/ 733167 h 986584"/>
                  <a:gd name="connsiteX4" fmla="*/ 611464 w 938092"/>
                  <a:gd name="connsiteY4" fmla="*/ 985579 h 986584"/>
                  <a:gd name="connsiteX5" fmla="*/ 832920 w 938092"/>
                  <a:gd name="connsiteY5" fmla="*/ 906998 h 986584"/>
                  <a:gd name="connsiteX6" fmla="*/ 925789 w 938092"/>
                  <a:gd name="connsiteY6" fmla="*/ 683160 h 986584"/>
                  <a:gd name="connsiteX7" fmla="*/ 894833 w 938092"/>
                  <a:gd name="connsiteY7" fmla="*/ 528379 h 986584"/>
                  <a:gd name="connsiteX8" fmla="*/ 544789 w 938092"/>
                  <a:gd name="connsiteY8" fmla="*/ 468848 h 986584"/>
                  <a:gd name="connsiteX9" fmla="*/ 470970 w 938092"/>
                  <a:gd name="connsiteY9" fmla="*/ 40223 h 986584"/>
                  <a:gd name="connsiteX10" fmla="*/ 342383 w 938092"/>
                  <a:gd name="connsiteY10" fmla="*/ 75942 h 986584"/>
                  <a:gd name="connsiteX11" fmla="*/ 351907 w 938092"/>
                  <a:gd name="connsiteY11" fmla="*/ 549810 h 986584"/>
                  <a:gd name="connsiteX0" fmla="*/ 356128 w 942313"/>
                  <a:gd name="connsiteY0" fmla="*/ 549810 h 986584"/>
                  <a:gd name="connsiteX1" fmla="*/ 96572 w 942313"/>
                  <a:gd name="connsiteY1" fmla="*/ 495042 h 986584"/>
                  <a:gd name="connsiteX2" fmla="*/ 15610 w 942313"/>
                  <a:gd name="connsiteY2" fmla="*/ 604579 h 986584"/>
                  <a:gd name="connsiteX3" fmla="*/ 320410 w 942313"/>
                  <a:gd name="connsiteY3" fmla="*/ 733167 h 986584"/>
                  <a:gd name="connsiteX4" fmla="*/ 615685 w 942313"/>
                  <a:gd name="connsiteY4" fmla="*/ 985579 h 986584"/>
                  <a:gd name="connsiteX5" fmla="*/ 837141 w 942313"/>
                  <a:gd name="connsiteY5" fmla="*/ 906998 h 986584"/>
                  <a:gd name="connsiteX6" fmla="*/ 930010 w 942313"/>
                  <a:gd name="connsiteY6" fmla="*/ 683160 h 986584"/>
                  <a:gd name="connsiteX7" fmla="*/ 899054 w 942313"/>
                  <a:gd name="connsiteY7" fmla="*/ 528379 h 986584"/>
                  <a:gd name="connsiteX8" fmla="*/ 549010 w 942313"/>
                  <a:gd name="connsiteY8" fmla="*/ 468848 h 986584"/>
                  <a:gd name="connsiteX9" fmla="*/ 475191 w 942313"/>
                  <a:gd name="connsiteY9" fmla="*/ 40223 h 986584"/>
                  <a:gd name="connsiteX10" fmla="*/ 346604 w 942313"/>
                  <a:gd name="connsiteY10" fmla="*/ 75942 h 986584"/>
                  <a:gd name="connsiteX11" fmla="*/ 356128 w 942313"/>
                  <a:gd name="connsiteY11" fmla="*/ 549810 h 98658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50380 w 938946"/>
                  <a:gd name="connsiteY0" fmla="*/ 559815 h 987064"/>
                  <a:gd name="connsiteX1" fmla="*/ 88443 w 938946"/>
                  <a:gd name="connsiteY1" fmla="*/ 488378 h 987064"/>
                  <a:gd name="connsiteX2" fmla="*/ 12243 w 938946"/>
                  <a:gd name="connsiteY2" fmla="*/ 605059 h 987064"/>
                  <a:gd name="connsiteX3" fmla="*/ 317043 w 938946"/>
                  <a:gd name="connsiteY3" fmla="*/ 733647 h 987064"/>
                  <a:gd name="connsiteX4" fmla="*/ 612318 w 938946"/>
                  <a:gd name="connsiteY4" fmla="*/ 986059 h 987064"/>
                  <a:gd name="connsiteX5" fmla="*/ 833774 w 938946"/>
                  <a:gd name="connsiteY5" fmla="*/ 907478 h 987064"/>
                  <a:gd name="connsiteX6" fmla="*/ 926643 w 938946"/>
                  <a:gd name="connsiteY6" fmla="*/ 683640 h 987064"/>
                  <a:gd name="connsiteX7" fmla="*/ 895687 w 938946"/>
                  <a:gd name="connsiteY7" fmla="*/ 528859 h 987064"/>
                  <a:gd name="connsiteX8" fmla="*/ 545643 w 938946"/>
                  <a:gd name="connsiteY8" fmla="*/ 469328 h 987064"/>
                  <a:gd name="connsiteX9" fmla="*/ 471824 w 938946"/>
                  <a:gd name="connsiteY9" fmla="*/ 40703 h 987064"/>
                  <a:gd name="connsiteX10" fmla="*/ 343237 w 938946"/>
                  <a:gd name="connsiteY10" fmla="*/ 76422 h 987064"/>
                  <a:gd name="connsiteX11" fmla="*/ 350380 w 938946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30701"/>
                  <a:gd name="connsiteY0" fmla="*/ 559815 h 987064"/>
                  <a:gd name="connsiteX1" fmla="*/ 92196 w 930701"/>
                  <a:gd name="connsiteY1" fmla="*/ 488378 h 987064"/>
                  <a:gd name="connsiteX2" fmla="*/ 15996 w 930701"/>
                  <a:gd name="connsiteY2" fmla="*/ 605059 h 987064"/>
                  <a:gd name="connsiteX3" fmla="*/ 320796 w 930701"/>
                  <a:gd name="connsiteY3" fmla="*/ 733647 h 987064"/>
                  <a:gd name="connsiteX4" fmla="*/ 616071 w 930701"/>
                  <a:gd name="connsiteY4" fmla="*/ 986059 h 987064"/>
                  <a:gd name="connsiteX5" fmla="*/ 837527 w 930701"/>
                  <a:gd name="connsiteY5" fmla="*/ 907478 h 987064"/>
                  <a:gd name="connsiteX6" fmla="*/ 930396 w 930701"/>
                  <a:gd name="connsiteY6" fmla="*/ 683640 h 987064"/>
                  <a:gd name="connsiteX7" fmla="*/ 854196 w 930701"/>
                  <a:gd name="connsiteY7" fmla="*/ 524096 h 987064"/>
                  <a:gd name="connsiteX8" fmla="*/ 549396 w 930701"/>
                  <a:gd name="connsiteY8" fmla="*/ 469328 h 987064"/>
                  <a:gd name="connsiteX9" fmla="*/ 475577 w 930701"/>
                  <a:gd name="connsiteY9" fmla="*/ 40703 h 987064"/>
                  <a:gd name="connsiteX10" fmla="*/ 346990 w 930701"/>
                  <a:gd name="connsiteY10" fmla="*/ 76422 h 987064"/>
                  <a:gd name="connsiteX11" fmla="*/ 354133 w 930701"/>
                  <a:gd name="connsiteY11" fmla="*/ 559815 h 987064"/>
                  <a:gd name="connsiteX0" fmla="*/ 354133 w 930706"/>
                  <a:gd name="connsiteY0" fmla="*/ 559815 h 987064"/>
                  <a:gd name="connsiteX1" fmla="*/ 92196 w 930706"/>
                  <a:gd name="connsiteY1" fmla="*/ 488378 h 987064"/>
                  <a:gd name="connsiteX2" fmla="*/ 15996 w 930706"/>
                  <a:gd name="connsiteY2" fmla="*/ 605059 h 987064"/>
                  <a:gd name="connsiteX3" fmla="*/ 320796 w 930706"/>
                  <a:gd name="connsiteY3" fmla="*/ 733647 h 987064"/>
                  <a:gd name="connsiteX4" fmla="*/ 616071 w 930706"/>
                  <a:gd name="connsiteY4" fmla="*/ 986059 h 987064"/>
                  <a:gd name="connsiteX5" fmla="*/ 837527 w 930706"/>
                  <a:gd name="connsiteY5" fmla="*/ 907478 h 987064"/>
                  <a:gd name="connsiteX6" fmla="*/ 930396 w 930706"/>
                  <a:gd name="connsiteY6" fmla="*/ 683640 h 987064"/>
                  <a:gd name="connsiteX7" fmla="*/ 854196 w 930706"/>
                  <a:gd name="connsiteY7" fmla="*/ 524096 h 987064"/>
                  <a:gd name="connsiteX8" fmla="*/ 547015 w 930706"/>
                  <a:gd name="connsiteY8" fmla="*/ 490760 h 987064"/>
                  <a:gd name="connsiteX9" fmla="*/ 475577 w 930706"/>
                  <a:gd name="connsiteY9" fmla="*/ 40703 h 987064"/>
                  <a:gd name="connsiteX10" fmla="*/ 346990 w 930706"/>
                  <a:gd name="connsiteY10" fmla="*/ 76422 h 987064"/>
                  <a:gd name="connsiteX11" fmla="*/ 354133 w 930706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0585 h 977834"/>
                  <a:gd name="connsiteX1" fmla="*/ 92196 w 930732"/>
                  <a:gd name="connsiteY1" fmla="*/ 479148 h 977834"/>
                  <a:gd name="connsiteX2" fmla="*/ 15996 w 930732"/>
                  <a:gd name="connsiteY2" fmla="*/ 595829 h 977834"/>
                  <a:gd name="connsiteX3" fmla="*/ 320796 w 930732"/>
                  <a:gd name="connsiteY3" fmla="*/ 724417 h 977834"/>
                  <a:gd name="connsiteX4" fmla="*/ 616071 w 930732"/>
                  <a:gd name="connsiteY4" fmla="*/ 976829 h 977834"/>
                  <a:gd name="connsiteX5" fmla="*/ 837527 w 930732"/>
                  <a:gd name="connsiteY5" fmla="*/ 898248 h 977834"/>
                  <a:gd name="connsiteX6" fmla="*/ 930396 w 930732"/>
                  <a:gd name="connsiteY6" fmla="*/ 674410 h 977834"/>
                  <a:gd name="connsiteX7" fmla="*/ 854196 w 930732"/>
                  <a:gd name="connsiteY7" fmla="*/ 514866 h 977834"/>
                  <a:gd name="connsiteX8" fmla="*/ 537490 w 930732"/>
                  <a:gd name="connsiteY8" fmla="*/ 483911 h 977834"/>
                  <a:gd name="connsiteX9" fmla="*/ 475577 w 930732"/>
                  <a:gd name="connsiteY9" fmla="*/ 45761 h 977834"/>
                  <a:gd name="connsiteX10" fmla="*/ 346990 w 930732"/>
                  <a:gd name="connsiteY10" fmla="*/ 67192 h 977834"/>
                  <a:gd name="connsiteX11" fmla="*/ 354133 w 930732"/>
                  <a:gd name="connsiteY11" fmla="*/ 550585 h 97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732" h="977834">
                    <a:moveTo>
                      <a:pt x="354133" y="550585"/>
                    </a:moveTo>
                    <a:cubicBezTo>
                      <a:pt x="291030" y="541854"/>
                      <a:pt x="177127" y="466845"/>
                      <a:pt x="92196" y="479148"/>
                    </a:cubicBezTo>
                    <a:cubicBezTo>
                      <a:pt x="9646" y="491451"/>
                      <a:pt x="-22104" y="554951"/>
                      <a:pt x="15996" y="595829"/>
                    </a:cubicBezTo>
                    <a:cubicBezTo>
                      <a:pt x="54096" y="636707"/>
                      <a:pt x="223959" y="659726"/>
                      <a:pt x="320796" y="724417"/>
                    </a:cubicBezTo>
                    <a:cubicBezTo>
                      <a:pt x="358103" y="922458"/>
                      <a:pt x="506137" y="969288"/>
                      <a:pt x="616071" y="976829"/>
                    </a:cubicBezTo>
                    <a:cubicBezTo>
                      <a:pt x="726005" y="984370"/>
                      <a:pt x="785139" y="948651"/>
                      <a:pt x="837527" y="898248"/>
                    </a:cubicBezTo>
                    <a:cubicBezTo>
                      <a:pt x="889915" y="847845"/>
                      <a:pt x="927618" y="738307"/>
                      <a:pt x="930396" y="674410"/>
                    </a:cubicBezTo>
                    <a:cubicBezTo>
                      <a:pt x="933174" y="610513"/>
                      <a:pt x="919680" y="546616"/>
                      <a:pt x="854196" y="514866"/>
                    </a:cubicBezTo>
                    <a:cubicBezTo>
                      <a:pt x="788712" y="483116"/>
                      <a:pt x="643853" y="500976"/>
                      <a:pt x="537490" y="483911"/>
                    </a:cubicBezTo>
                    <a:cubicBezTo>
                      <a:pt x="523996" y="383502"/>
                      <a:pt x="509311" y="111245"/>
                      <a:pt x="475577" y="45761"/>
                    </a:cubicBezTo>
                    <a:cubicBezTo>
                      <a:pt x="441843" y="-19723"/>
                      <a:pt x="367231" y="-16945"/>
                      <a:pt x="346990" y="67192"/>
                    </a:cubicBezTo>
                    <a:cubicBezTo>
                      <a:pt x="326749" y="151329"/>
                      <a:pt x="357705" y="442635"/>
                      <a:pt x="354133" y="55058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8" name="円/楕円 295"/>
              <p:cNvSpPr/>
              <p:nvPr/>
            </p:nvSpPr>
            <p:spPr>
              <a:xfrm rot="1142663">
                <a:off x="6919002" y="3884208"/>
                <a:ext cx="93977" cy="221351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9" name="円/楕円 295"/>
              <p:cNvSpPr/>
              <p:nvPr/>
            </p:nvSpPr>
            <p:spPr>
              <a:xfrm rot="1142663">
                <a:off x="7008443" y="3911286"/>
                <a:ext cx="93977" cy="218289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0" name="円/楕円 295"/>
              <p:cNvSpPr/>
              <p:nvPr/>
            </p:nvSpPr>
            <p:spPr>
              <a:xfrm rot="1142663">
                <a:off x="7096837" y="3954263"/>
                <a:ext cx="93977" cy="199307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723" name="グループ化 2722"/>
          <p:cNvGrpSpPr/>
          <p:nvPr/>
        </p:nvGrpSpPr>
        <p:grpSpPr>
          <a:xfrm>
            <a:off x="4146468" y="2792557"/>
            <a:ext cx="1390549" cy="1599871"/>
            <a:chOff x="3033243" y="3100021"/>
            <a:chExt cx="1221059" cy="1404867"/>
          </a:xfrm>
        </p:grpSpPr>
        <p:grpSp>
          <p:nvGrpSpPr>
            <p:cNvPr id="2724" name="グループ化 2723"/>
            <p:cNvGrpSpPr/>
            <p:nvPr/>
          </p:nvGrpSpPr>
          <p:grpSpPr>
            <a:xfrm>
              <a:off x="3263698" y="3100021"/>
              <a:ext cx="990604" cy="1404867"/>
              <a:chOff x="5772121" y="1931120"/>
              <a:chExt cx="1424235" cy="2019840"/>
            </a:xfrm>
          </p:grpSpPr>
          <p:sp>
            <p:nvSpPr>
              <p:cNvPr id="2730" name="台形 2729"/>
              <p:cNvSpPr/>
              <p:nvPr/>
            </p:nvSpPr>
            <p:spPr>
              <a:xfrm rot="7200000">
                <a:off x="5918549" y="2716985"/>
                <a:ext cx="326628" cy="619484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1" name="パイ 2730"/>
              <p:cNvSpPr/>
              <p:nvPr/>
            </p:nvSpPr>
            <p:spPr>
              <a:xfrm>
                <a:off x="6188244" y="2220518"/>
                <a:ext cx="864096" cy="864096"/>
              </a:xfrm>
              <a:prstGeom prst="pie">
                <a:avLst>
                  <a:gd name="adj1" fmla="val 9986075"/>
                  <a:gd name="adj2" fmla="val 8925671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2" name="台形 2731"/>
              <p:cNvSpPr/>
              <p:nvPr/>
            </p:nvSpPr>
            <p:spPr>
              <a:xfrm>
                <a:off x="6044228" y="2996952"/>
                <a:ext cx="1152128" cy="954008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3" name="ひし形 2732"/>
              <p:cNvSpPr/>
              <p:nvPr/>
            </p:nvSpPr>
            <p:spPr>
              <a:xfrm>
                <a:off x="6188244" y="1931120"/>
                <a:ext cx="864096" cy="269756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4" name="正方形/長方形 2733"/>
              <p:cNvSpPr/>
              <p:nvPr/>
            </p:nvSpPr>
            <p:spPr>
              <a:xfrm>
                <a:off x="6404268" y="2130606"/>
                <a:ext cx="432048" cy="146266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5" name="二等辺三角形 2734"/>
              <p:cNvSpPr/>
              <p:nvPr/>
            </p:nvSpPr>
            <p:spPr>
              <a:xfrm>
                <a:off x="6980332" y="2093520"/>
                <a:ext cx="134005" cy="305889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6" name="円/楕円 2735"/>
              <p:cNvSpPr/>
              <p:nvPr/>
            </p:nvSpPr>
            <p:spPr>
              <a:xfrm rot="900000">
                <a:off x="6231167" y="3125314"/>
                <a:ext cx="89985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7" name="円/楕円 2736"/>
              <p:cNvSpPr/>
              <p:nvPr/>
            </p:nvSpPr>
            <p:spPr>
              <a:xfrm rot="900000">
                <a:off x="6169070" y="3331476"/>
                <a:ext cx="89985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8" name="角丸四角形 2737"/>
              <p:cNvSpPr/>
              <p:nvPr/>
            </p:nvSpPr>
            <p:spPr>
              <a:xfrm>
                <a:off x="6359942" y="2399409"/>
                <a:ext cx="72008" cy="1654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739" name="グループ化 2738"/>
              <p:cNvGrpSpPr/>
              <p:nvPr/>
            </p:nvGrpSpPr>
            <p:grpSpPr>
              <a:xfrm rot="2700000">
                <a:off x="6378808" y="3176199"/>
                <a:ext cx="593403" cy="740254"/>
                <a:chOff x="6679278" y="3092478"/>
                <a:chExt cx="593403" cy="740254"/>
              </a:xfrm>
            </p:grpSpPr>
            <p:sp>
              <p:nvSpPr>
                <p:cNvPr id="2740" name="円/楕円 2739"/>
                <p:cNvSpPr/>
                <p:nvPr/>
              </p:nvSpPr>
              <p:spPr>
                <a:xfrm>
                  <a:off x="6984649" y="3544700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41" name="台形 2740"/>
                <p:cNvSpPr/>
                <p:nvPr/>
              </p:nvSpPr>
              <p:spPr>
                <a:xfrm rot="18900000">
                  <a:off x="6679278" y="3092478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725" name="グループ化 2724"/>
            <p:cNvGrpSpPr/>
            <p:nvPr/>
          </p:nvGrpSpPr>
          <p:grpSpPr>
            <a:xfrm rot="18900000" flipH="1">
              <a:off x="3033243" y="3443633"/>
              <a:ext cx="347350" cy="364929"/>
              <a:chOff x="6581091" y="3591159"/>
              <a:chExt cx="627486" cy="659242"/>
            </a:xfrm>
          </p:grpSpPr>
          <p:sp>
            <p:nvSpPr>
              <p:cNvPr id="2726" name="フリーフォーム 2725"/>
              <p:cNvSpPr/>
              <p:nvPr/>
            </p:nvSpPr>
            <p:spPr>
              <a:xfrm rot="900000">
                <a:off x="6581091" y="3591159"/>
                <a:ext cx="627486" cy="659242"/>
              </a:xfrm>
              <a:custGeom>
                <a:avLst/>
                <a:gdLst>
                  <a:gd name="connsiteX0" fmla="*/ 339948 w 921370"/>
                  <a:gd name="connsiteY0" fmla="*/ 562805 h 940630"/>
                  <a:gd name="connsiteX1" fmla="*/ 75629 w 921370"/>
                  <a:gd name="connsiteY1" fmla="*/ 496130 h 940630"/>
                  <a:gd name="connsiteX2" fmla="*/ 13717 w 921370"/>
                  <a:gd name="connsiteY2" fmla="*/ 598523 h 940630"/>
                  <a:gd name="connsiteX3" fmla="*/ 299467 w 921370"/>
                  <a:gd name="connsiteY3" fmla="*/ 734255 h 940630"/>
                  <a:gd name="connsiteX4" fmla="*/ 411386 w 921370"/>
                  <a:gd name="connsiteY4" fmla="*/ 881892 h 940630"/>
                  <a:gd name="connsiteX5" fmla="*/ 597123 w 921370"/>
                  <a:gd name="connsiteY5" fmla="*/ 936661 h 940630"/>
                  <a:gd name="connsiteX6" fmla="*/ 816198 w 921370"/>
                  <a:gd name="connsiteY6" fmla="*/ 908086 h 940630"/>
                  <a:gd name="connsiteX7" fmla="*/ 909067 w 921370"/>
                  <a:gd name="connsiteY7" fmla="*/ 684248 h 940630"/>
                  <a:gd name="connsiteX8" fmla="*/ 878111 w 921370"/>
                  <a:gd name="connsiteY8" fmla="*/ 529467 h 940630"/>
                  <a:gd name="connsiteX9" fmla="*/ 528067 w 921370"/>
                  <a:gd name="connsiteY9" fmla="*/ 469936 h 940630"/>
                  <a:gd name="connsiteX10" fmla="*/ 454248 w 921370"/>
                  <a:gd name="connsiteY10" fmla="*/ 41311 h 940630"/>
                  <a:gd name="connsiteX11" fmla="*/ 325661 w 921370"/>
                  <a:gd name="connsiteY11" fmla="*/ 77030 h 940630"/>
                  <a:gd name="connsiteX12" fmla="*/ 339948 w 921370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39355"/>
                  <a:gd name="connsiteX1" fmla="*/ 78417 w 924158"/>
                  <a:gd name="connsiteY1" fmla="*/ 496130 h 939355"/>
                  <a:gd name="connsiteX2" fmla="*/ 16505 w 924158"/>
                  <a:gd name="connsiteY2" fmla="*/ 598523 h 939355"/>
                  <a:gd name="connsiteX3" fmla="*/ 302255 w 924158"/>
                  <a:gd name="connsiteY3" fmla="*/ 734255 h 939355"/>
                  <a:gd name="connsiteX4" fmla="*/ 414174 w 924158"/>
                  <a:gd name="connsiteY4" fmla="*/ 915230 h 939355"/>
                  <a:gd name="connsiteX5" fmla="*/ 599911 w 924158"/>
                  <a:gd name="connsiteY5" fmla="*/ 936661 h 939355"/>
                  <a:gd name="connsiteX6" fmla="*/ 818986 w 924158"/>
                  <a:gd name="connsiteY6" fmla="*/ 908086 h 939355"/>
                  <a:gd name="connsiteX7" fmla="*/ 911855 w 924158"/>
                  <a:gd name="connsiteY7" fmla="*/ 684248 h 939355"/>
                  <a:gd name="connsiteX8" fmla="*/ 880899 w 924158"/>
                  <a:gd name="connsiteY8" fmla="*/ 529467 h 939355"/>
                  <a:gd name="connsiteX9" fmla="*/ 530855 w 924158"/>
                  <a:gd name="connsiteY9" fmla="*/ 469936 h 939355"/>
                  <a:gd name="connsiteX10" fmla="*/ 457036 w 924158"/>
                  <a:gd name="connsiteY10" fmla="*/ 41311 h 939355"/>
                  <a:gd name="connsiteX11" fmla="*/ 328449 w 924158"/>
                  <a:gd name="connsiteY11" fmla="*/ 77030 h 939355"/>
                  <a:gd name="connsiteX12" fmla="*/ 342736 w 924158"/>
                  <a:gd name="connsiteY12" fmla="*/ 562805 h 939355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86704"/>
                  <a:gd name="connsiteX1" fmla="*/ 78417 w 924158"/>
                  <a:gd name="connsiteY1" fmla="*/ 496130 h 986704"/>
                  <a:gd name="connsiteX2" fmla="*/ 16505 w 924158"/>
                  <a:gd name="connsiteY2" fmla="*/ 598523 h 986704"/>
                  <a:gd name="connsiteX3" fmla="*/ 302255 w 924158"/>
                  <a:gd name="connsiteY3" fmla="*/ 734255 h 986704"/>
                  <a:gd name="connsiteX4" fmla="*/ 414174 w 924158"/>
                  <a:gd name="connsiteY4" fmla="*/ 915230 h 986704"/>
                  <a:gd name="connsiteX5" fmla="*/ 597530 w 924158"/>
                  <a:gd name="connsiteY5" fmla="*/ 986667 h 986704"/>
                  <a:gd name="connsiteX6" fmla="*/ 818986 w 924158"/>
                  <a:gd name="connsiteY6" fmla="*/ 908086 h 986704"/>
                  <a:gd name="connsiteX7" fmla="*/ 911855 w 924158"/>
                  <a:gd name="connsiteY7" fmla="*/ 684248 h 986704"/>
                  <a:gd name="connsiteX8" fmla="*/ 880899 w 924158"/>
                  <a:gd name="connsiteY8" fmla="*/ 529467 h 986704"/>
                  <a:gd name="connsiteX9" fmla="*/ 530855 w 924158"/>
                  <a:gd name="connsiteY9" fmla="*/ 469936 h 986704"/>
                  <a:gd name="connsiteX10" fmla="*/ 457036 w 924158"/>
                  <a:gd name="connsiteY10" fmla="*/ 41311 h 986704"/>
                  <a:gd name="connsiteX11" fmla="*/ 328449 w 924158"/>
                  <a:gd name="connsiteY11" fmla="*/ 77030 h 986704"/>
                  <a:gd name="connsiteX12" fmla="*/ 342736 w 924158"/>
                  <a:gd name="connsiteY12" fmla="*/ 562805 h 986704"/>
                  <a:gd name="connsiteX0" fmla="*/ 342736 w 924158"/>
                  <a:gd name="connsiteY0" fmla="*/ 562805 h 987340"/>
                  <a:gd name="connsiteX1" fmla="*/ 78417 w 924158"/>
                  <a:gd name="connsiteY1" fmla="*/ 496130 h 987340"/>
                  <a:gd name="connsiteX2" fmla="*/ 16505 w 924158"/>
                  <a:gd name="connsiteY2" fmla="*/ 598523 h 987340"/>
                  <a:gd name="connsiteX3" fmla="*/ 302255 w 924158"/>
                  <a:gd name="connsiteY3" fmla="*/ 734255 h 987340"/>
                  <a:gd name="connsiteX4" fmla="*/ 414174 w 924158"/>
                  <a:gd name="connsiteY4" fmla="*/ 915230 h 987340"/>
                  <a:gd name="connsiteX5" fmla="*/ 597530 w 924158"/>
                  <a:gd name="connsiteY5" fmla="*/ 986667 h 987340"/>
                  <a:gd name="connsiteX6" fmla="*/ 818986 w 924158"/>
                  <a:gd name="connsiteY6" fmla="*/ 908086 h 987340"/>
                  <a:gd name="connsiteX7" fmla="*/ 911855 w 924158"/>
                  <a:gd name="connsiteY7" fmla="*/ 684248 h 987340"/>
                  <a:gd name="connsiteX8" fmla="*/ 880899 w 924158"/>
                  <a:gd name="connsiteY8" fmla="*/ 529467 h 987340"/>
                  <a:gd name="connsiteX9" fmla="*/ 530855 w 924158"/>
                  <a:gd name="connsiteY9" fmla="*/ 469936 h 987340"/>
                  <a:gd name="connsiteX10" fmla="*/ 457036 w 924158"/>
                  <a:gd name="connsiteY10" fmla="*/ 41311 h 987340"/>
                  <a:gd name="connsiteX11" fmla="*/ 328449 w 924158"/>
                  <a:gd name="connsiteY11" fmla="*/ 77030 h 987340"/>
                  <a:gd name="connsiteX12" fmla="*/ 342736 w 924158"/>
                  <a:gd name="connsiteY12" fmla="*/ 562805 h 987340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87672"/>
                  <a:gd name="connsiteX1" fmla="*/ 78417 w 924158"/>
                  <a:gd name="connsiteY1" fmla="*/ 496130 h 987672"/>
                  <a:gd name="connsiteX2" fmla="*/ 16505 w 924158"/>
                  <a:gd name="connsiteY2" fmla="*/ 598523 h 987672"/>
                  <a:gd name="connsiteX3" fmla="*/ 302255 w 924158"/>
                  <a:gd name="connsiteY3" fmla="*/ 734255 h 987672"/>
                  <a:gd name="connsiteX4" fmla="*/ 597530 w 924158"/>
                  <a:gd name="connsiteY4" fmla="*/ 986667 h 987672"/>
                  <a:gd name="connsiteX5" fmla="*/ 818986 w 924158"/>
                  <a:gd name="connsiteY5" fmla="*/ 908086 h 987672"/>
                  <a:gd name="connsiteX6" fmla="*/ 911855 w 924158"/>
                  <a:gd name="connsiteY6" fmla="*/ 684248 h 987672"/>
                  <a:gd name="connsiteX7" fmla="*/ 880899 w 924158"/>
                  <a:gd name="connsiteY7" fmla="*/ 529467 h 987672"/>
                  <a:gd name="connsiteX8" fmla="*/ 530855 w 924158"/>
                  <a:gd name="connsiteY8" fmla="*/ 469936 h 987672"/>
                  <a:gd name="connsiteX9" fmla="*/ 457036 w 924158"/>
                  <a:gd name="connsiteY9" fmla="*/ 41311 h 987672"/>
                  <a:gd name="connsiteX10" fmla="*/ 328449 w 924158"/>
                  <a:gd name="connsiteY10" fmla="*/ 77030 h 987672"/>
                  <a:gd name="connsiteX11" fmla="*/ 342736 w 924158"/>
                  <a:gd name="connsiteY11" fmla="*/ 562805 h 987672"/>
                  <a:gd name="connsiteX0" fmla="*/ 335071 w 921256"/>
                  <a:gd name="connsiteY0" fmla="*/ 549810 h 986584"/>
                  <a:gd name="connsiteX1" fmla="*/ 75515 w 921256"/>
                  <a:gd name="connsiteY1" fmla="*/ 495042 h 986584"/>
                  <a:gd name="connsiteX2" fmla="*/ 13603 w 921256"/>
                  <a:gd name="connsiteY2" fmla="*/ 597435 h 986584"/>
                  <a:gd name="connsiteX3" fmla="*/ 299353 w 921256"/>
                  <a:gd name="connsiteY3" fmla="*/ 733167 h 986584"/>
                  <a:gd name="connsiteX4" fmla="*/ 594628 w 921256"/>
                  <a:gd name="connsiteY4" fmla="*/ 985579 h 986584"/>
                  <a:gd name="connsiteX5" fmla="*/ 816084 w 921256"/>
                  <a:gd name="connsiteY5" fmla="*/ 906998 h 986584"/>
                  <a:gd name="connsiteX6" fmla="*/ 908953 w 921256"/>
                  <a:gd name="connsiteY6" fmla="*/ 683160 h 986584"/>
                  <a:gd name="connsiteX7" fmla="*/ 877997 w 921256"/>
                  <a:gd name="connsiteY7" fmla="*/ 528379 h 986584"/>
                  <a:gd name="connsiteX8" fmla="*/ 527953 w 921256"/>
                  <a:gd name="connsiteY8" fmla="*/ 468848 h 986584"/>
                  <a:gd name="connsiteX9" fmla="*/ 454134 w 921256"/>
                  <a:gd name="connsiteY9" fmla="*/ 40223 h 986584"/>
                  <a:gd name="connsiteX10" fmla="*/ 325547 w 921256"/>
                  <a:gd name="connsiteY10" fmla="*/ 75942 h 986584"/>
                  <a:gd name="connsiteX11" fmla="*/ 335071 w 921256"/>
                  <a:gd name="connsiteY11" fmla="*/ 549810 h 986584"/>
                  <a:gd name="connsiteX0" fmla="*/ 351907 w 938092"/>
                  <a:gd name="connsiteY0" fmla="*/ 549810 h 986584"/>
                  <a:gd name="connsiteX1" fmla="*/ 92351 w 938092"/>
                  <a:gd name="connsiteY1" fmla="*/ 495042 h 986584"/>
                  <a:gd name="connsiteX2" fmla="*/ 11389 w 938092"/>
                  <a:gd name="connsiteY2" fmla="*/ 604579 h 986584"/>
                  <a:gd name="connsiteX3" fmla="*/ 316189 w 938092"/>
                  <a:gd name="connsiteY3" fmla="*/ 733167 h 986584"/>
                  <a:gd name="connsiteX4" fmla="*/ 611464 w 938092"/>
                  <a:gd name="connsiteY4" fmla="*/ 985579 h 986584"/>
                  <a:gd name="connsiteX5" fmla="*/ 832920 w 938092"/>
                  <a:gd name="connsiteY5" fmla="*/ 906998 h 986584"/>
                  <a:gd name="connsiteX6" fmla="*/ 925789 w 938092"/>
                  <a:gd name="connsiteY6" fmla="*/ 683160 h 986584"/>
                  <a:gd name="connsiteX7" fmla="*/ 894833 w 938092"/>
                  <a:gd name="connsiteY7" fmla="*/ 528379 h 986584"/>
                  <a:gd name="connsiteX8" fmla="*/ 544789 w 938092"/>
                  <a:gd name="connsiteY8" fmla="*/ 468848 h 986584"/>
                  <a:gd name="connsiteX9" fmla="*/ 470970 w 938092"/>
                  <a:gd name="connsiteY9" fmla="*/ 40223 h 986584"/>
                  <a:gd name="connsiteX10" fmla="*/ 342383 w 938092"/>
                  <a:gd name="connsiteY10" fmla="*/ 75942 h 986584"/>
                  <a:gd name="connsiteX11" fmla="*/ 351907 w 938092"/>
                  <a:gd name="connsiteY11" fmla="*/ 549810 h 986584"/>
                  <a:gd name="connsiteX0" fmla="*/ 356128 w 942313"/>
                  <a:gd name="connsiteY0" fmla="*/ 549810 h 986584"/>
                  <a:gd name="connsiteX1" fmla="*/ 96572 w 942313"/>
                  <a:gd name="connsiteY1" fmla="*/ 495042 h 986584"/>
                  <a:gd name="connsiteX2" fmla="*/ 15610 w 942313"/>
                  <a:gd name="connsiteY2" fmla="*/ 604579 h 986584"/>
                  <a:gd name="connsiteX3" fmla="*/ 320410 w 942313"/>
                  <a:gd name="connsiteY3" fmla="*/ 733167 h 986584"/>
                  <a:gd name="connsiteX4" fmla="*/ 615685 w 942313"/>
                  <a:gd name="connsiteY4" fmla="*/ 985579 h 986584"/>
                  <a:gd name="connsiteX5" fmla="*/ 837141 w 942313"/>
                  <a:gd name="connsiteY5" fmla="*/ 906998 h 986584"/>
                  <a:gd name="connsiteX6" fmla="*/ 930010 w 942313"/>
                  <a:gd name="connsiteY6" fmla="*/ 683160 h 986584"/>
                  <a:gd name="connsiteX7" fmla="*/ 899054 w 942313"/>
                  <a:gd name="connsiteY7" fmla="*/ 528379 h 986584"/>
                  <a:gd name="connsiteX8" fmla="*/ 549010 w 942313"/>
                  <a:gd name="connsiteY8" fmla="*/ 468848 h 986584"/>
                  <a:gd name="connsiteX9" fmla="*/ 475191 w 942313"/>
                  <a:gd name="connsiteY9" fmla="*/ 40223 h 986584"/>
                  <a:gd name="connsiteX10" fmla="*/ 346604 w 942313"/>
                  <a:gd name="connsiteY10" fmla="*/ 75942 h 986584"/>
                  <a:gd name="connsiteX11" fmla="*/ 356128 w 942313"/>
                  <a:gd name="connsiteY11" fmla="*/ 549810 h 98658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50380 w 938946"/>
                  <a:gd name="connsiteY0" fmla="*/ 559815 h 987064"/>
                  <a:gd name="connsiteX1" fmla="*/ 88443 w 938946"/>
                  <a:gd name="connsiteY1" fmla="*/ 488378 h 987064"/>
                  <a:gd name="connsiteX2" fmla="*/ 12243 w 938946"/>
                  <a:gd name="connsiteY2" fmla="*/ 605059 h 987064"/>
                  <a:gd name="connsiteX3" fmla="*/ 317043 w 938946"/>
                  <a:gd name="connsiteY3" fmla="*/ 733647 h 987064"/>
                  <a:gd name="connsiteX4" fmla="*/ 612318 w 938946"/>
                  <a:gd name="connsiteY4" fmla="*/ 986059 h 987064"/>
                  <a:gd name="connsiteX5" fmla="*/ 833774 w 938946"/>
                  <a:gd name="connsiteY5" fmla="*/ 907478 h 987064"/>
                  <a:gd name="connsiteX6" fmla="*/ 926643 w 938946"/>
                  <a:gd name="connsiteY6" fmla="*/ 683640 h 987064"/>
                  <a:gd name="connsiteX7" fmla="*/ 895687 w 938946"/>
                  <a:gd name="connsiteY7" fmla="*/ 528859 h 987064"/>
                  <a:gd name="connsiteX8" fmla="*/ 545643 w 938946"/>
                  <a:gd name="connsiteY8" fmla="*/ 469328 h 987064"/>
                  <a:gd name="connsiteX9" fmla="*/ 471824 w 938946"/>
                  <a:gd name="connsiteY9" fmla="*/ 40703 h 987064"/>
                  <a:gd name="connsiteX10" fmla="*/ 343237 w 938946"/>
                  <a:gd name="connsiteY10" fmla="*/ 76422 h 987064"/>
                  <a:gd name="connsiteX11" fmla="*/ 350380 w 938946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30701"/>
                  <a:gd name="connsiteY0" fmla="*/ 559815 h 987064"/>
                  <a:gd name="connsiteX1" fmla="*/ 92196 w 930701"/>
                  <a:gd name="connsiteY1" fmla="*/ 488378 h 987064"/>
                  <a:gd name="connsiteX2" fmla="*/ 15996 w 930701"/>
                  <a:gd name="connsiteY2" fmla="*/ 605059 h 987064"/>
                  <a:gd name="connsiteX3" fmla="*/ 320796 w 930701"/>
                  <a:gd name="connsiteY3" fmla="*/ 733647 h 987064"/>
                  <a:gd name="connsiteX4" fmla="*/ 616071 w 930701"/>
                  <a:gd name="connsiteY4" fmla="*/ 986059 h 987064"/>
                  <a:gd name="connsiteX5" fmla="*/ 837527 w 930701"/>
                  <a:gd name="connsiteY5" fmla="*/ 907478 h 987064"/>
                  <a:gd name="connsiteX6" fmla="*/ 930396 w 930701"/>
                  <a:gd name="connsiteY6" fmla="*/ 683640 h 987064"/>
                  <a:gd name="connsiteX7" fmla="*/ 854196 w 930701"/>
                  <a:gd name="connsiteY7" fmla="*/ 524096 h 987064"/>
                  <a:gd name="connsiteX8" fmla="*/ 549396 w 930701"/>
                  <a:gd name="connsiteY8" fmla="*/ 469328 h 987064"/>
                  <a:gd name="connsiteX9" fmla="*/ 475577 w 930701"/>
                  <a:gd name="connsiteY9" fmla="*/ 40703 h 987064"/>
                  <a:gd name="connsiteX10" fmla="*/ 346990 w 930701"/>
                  <a:gd name="connsiteY10" fmla="*/ 76422 h 987064"/>
                  <a:gd name="connsiteX11" fmla="*/ 354133 w 930701"/>
                  <a:gd name="connsiteY11" fmla="*/ 559815 h 987064"/>
                  <a:gd name="connsiteX0" fmla="*/ 354133 w 930706"/>
                  <a:gd name="connsiteY0" fmla="*/ 559815 h 987064"/>
                  <a:gd name="connsiteX1" fmla="*/ 92196 w 930706"/>
                  <a:gd name="connsiteY1" fmla="*/ 488378 h 987064"/>
                  <a:gd name="connsiteX2" fmla="*/ 15996 w 930706"/>
                  <a:gd name="connsiteY2" fmla="*/ 605059 h 987064"/>
                  <a:gd name="connsiteX3" fmla="*/ 320796 w 930706"/>
                  <a:gd name="connsiteY3" fmla="*/ 733647 h 987064"/>
                  <a:gd name="connsiteX4" fmla="*/ 616071 w 930706"/>
                  <a:gd name="connsiteY4" fmla="*/ 986059 h 987064"/>
                  <a:gd name="connsiteX5" fmla="*/ 837527 w 930706"/>
                  <a:gd name="connsiteY5" fmla="*/ 907478 h 987064"/>
                  <a:gd name="connsiteX6" fmla="*/ 930396 w 930706"/>
                  <a:gd name="connsiteY6" fmla="*/ 683640 h 987064"/>
                  <a:gd name="connsiteX7" fmla="*/ 854196 w 930706"/>
                  <a:gd name="connsiteY7" fmla="*/ 524096 h 987064"/>
                  <a:gd name="connsiteX8" fmla="*/ 547015 w 930706"/>
                  <a:gd name="connsiteY8" fmla="*/ 490760 h 987064"/>
                  <a:gd name="connsiteX9" fmla="*/ 475577 w 930706"/>
                  <a:gd name="connsiteY9" fmla="*/ 40703 h 987064"/>
                  <a:gd name="connsiteX10" fmla="*/ 346990 w 930706"/>
                  <a:gd name="connsiteY10" fmla="*/ 76422 h 987064"/>
                  <a:gd name="connsiteX11" fmla="*/ 354133 w 930706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0585 h 977834"/>
                  <a:gd name="connsiteX1" fmla="*/ 92196 w 930732"/>
                  <a:gd name="connsiteY1" fmla="*/ 479148 h 977834"/>
                  <a:gd name="connsiteX2" fmla="*/ 15996 w 930732"/>
                  <a:gd name="connsiteY2" fmla="*/ 595829 h 977834"/>
                  <a:gd name="connsiteX3" fmla="*/ 320796 w 930732"/>
                  <a:gd name="connsiteY3" fmla="*/ 724417 h 977834"/>
                  <a:gd name="connsiteX4" fmla="*/ 616071 w 930732"/>
                  <a:gd name="connsiteY4" fmla="*/ 976829 h 977834"/>
                  <a:gd name="connsiteX5" fmla="*/ 837527 w 930732"/>
                  <a:gd name="connsiteY5" fmla="*/ 898248 h 977834"/>
                  <a:gd name="connsiteX6" fmla="*/ 930396 w 930732"/>
                  <a:gd name="connsiteY6" fmla="*/ 674410 h 977834"/>
                  <a:gd name="connsiteX7" fmla="*/ 854196 w 930732"/>
                  <a:gd name="connsiteY7" fmla="*/ 514866 h 977834"/>
                  <a:gd name="connsiteX8" fmla="*/ 537490 w 930732"/>
                  <a:gd name="connsiteY8" fmla="*/ 483911 h 977834"/>
                  <a:gd name="connsiteX9" fmla="*/ 475577 w 930732"/>
                  <a:gd name="connsiteY9" fmla="*/ 45761 h 977834"/>
                  <a:gd name="connsiteX10" fmla="*/ 346990 w 930732"/>
                  <a:gd name="connsiteY10" fmla="*/ 67192 h 977834"/>
                  <a:gd name="connsiteX11" fmla="*/ 354133 w 930732"/>
                  <a:gd name="connsiteY11" fmla="*/ 550585 h 97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732" h="977834">
                    <a:moveTo>
                      <a:pt x="354133" y="550585"/>
                    </a:moveTo>
                    <a:cubicBezTo>
                      <a:pt x="291030" y="541854"/>
                      <a:pt x="177127" y="466845"/>
                      <a:pt x="92196" y="479148"/>
                    </a:cubicBezTo>
                    <a:cubicBezTo>
                      <a:pt x="9646" y="491451"/>
                      <a:pt x="-22104" y="554951"/>
                      <a:pt x="15996" y="595829"/>
                    </a:cubicBezTo>
                    <a:cubicBezTo>
                      <a:pt x="54096" y="636707"/>
                      <a:pt x="223959" y="659726"/>
                      <a:pt x="320796" y="724417"/>
                    </a:cubicBezTo>
                    <a:cubicBezTo>
                      <a:pt x="358103" y="922458"/>
                      <a:pt x="506137" y="969288"/>
                      <a:pt x="616071" y="976829"/>
                    </a:cubicBezTo>
                    <a:cubicBezTo>
                      <a:pt x="726005" y="984370"/>
                      <a:pt x="785139" y="948651"/>
                      <a:pt x="837527" y="898248"/>
                    </a:cubicBezTo>
                    <a:cubicBezTo>
                      <a:pt x="889915" y="847845"/>
                      <a:pt x="927618" y="738307"/>
                      <a:pt x="930396" y="674410"/>
                    </a:cubicBezTo>
                    <a:cubicBezTo>
                      <a:pt x="933174" y="610513"/>
                      <a:pt x="919680" y="546616"/>
                      <a:pt x="854196" y="514866"/>
                    </a:cubicBezTo>
                    <a:cubicBezTo>
                      <a:pt x="788712" y="483116"/>
                      <a:pt x="643853" y="500976"/>
                      <a:pt x="537490" y="483911"/>
                    </a:cubicBezTo>
                    <a:cubicBezTo>
                      <a:pt x="523996" y="383502"/>
                      <a:pt x="509311" y="111245"/>
                      <a:pt x="475577" y="45761"/>
                    </a:cubicBezTo>
                    <a:cubicBezTo>
                      <a:pt x="441843" y="-19723"/>
                      <a:pt x="367231" y="-16945"/>
                      <a:pt x="346990" y="67192"/>
                    </a:cubicBezTo>
                    <a:cubicBezTo>
                      <a:pt x="326749" y="151329"/>
                      <a:pt x="357705" y="442635"/>
                      <a:pt x="354133" y="55058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27" name="円/楕円 295"/>
              <p:cNvSpPr/>
              <p:nvPr/>
            </p:nvSpPr>
            <p:spPr>
              <a:xfrm rot="1142663">
                <a:off x="6919002" y="3884208"/>
                <a:ext cx="93977" cy="221351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28" name="円/楕円 295"/>
              <p:cNvSpPr/>
              <p:nvPr/>
            </p:nvSpPr>
            <p:spPr>
              <a:xfrm rot="1142663">
                <a:off x="7008443" y="3911286"/>
                <a:ext cx="93977" cy="218289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29" name="円/楕円 295"/>
              <p:cNvSpPr/>
              <p:nvPr/>
            </p:nvSpPr>
            <p:spPr>
              <a:xfrm rot="1142663">
                <a:off x="7096837" y="3954263"/>
                <a:ext cx="93977" cy="199307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742" name="グループ化 2741"/>
          <p:cNvGrpSpPr/>
          <p:nvPr/>
        </p:nvGrpSpPr>
        <p:grpSpPr>
          <a:xfrm>
            <a:off x="5982152" y="4695669"/>
            <a:ext cx="1648615" cy="1599871"/>
            <a:chOff x="5509442" y="5079158"/>
            <a:chExt cx="1447670" cy="1404867"/>
          </a:xfrm>
        </p:grpSpPr>
        <p:grpSp>
          <p:nvGrpSpPr>
            <p:cNvPr id="2743" name="グループ化 2742"/>
            <p:cNvGrpSpPr/>
            <p:nvPr/>
          </p:nvGrpSpPr>
          <p:grpSpPr>
            <a:xfrm>
              <a:off x="5742493" y="5079158"/>
              <a:ext cx="1214619" cy="1404867"/>
              <a:chOff x="4644437" y="4960612"/>
              <a:chExt cx="1214619" cy="1404867"/>
            </a:xfrm>
          </p:grpSpPr>
          <p:sp>
            <p:nvSpPr>
              <p:cNvPr id="2749" name="円/楕円 2748"/>
              <p:cNvSpPr/>
              <p:nvPr/>
            </p:nvSpPr>
            <p:spPr>
              <a:xfrm>
                <a:off x="5658720" y="6033707"/>
                <a:ext cx="200336" cy="20033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0" name="台形 2749"/>
              <p:cNvSpPr/>
              <p:nvPr/>
            </p:nvSpPr>
            <p:spPr>
              <a:xfrm rot="18900000">
                <a:off x="5446324" y="5719171"/>
                <a:ext cx="227181" cy="430872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1" name="台形 2750"/>
              <p:cNvSpPr/>
              <p:nvPr/>
            </p:nvSpPr>
            <p:spPr>
              <a:xfrm rot="7200000">
                <a:off x="4746282" y="5507208"/>
                <a:ext cx="227181" cy="430872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2" name="パイ 2751"/>
              <p:cNvSpPr/>
              <p:nvPr/>
            </p:nvSpPr>
            <p:spPr>
              <a:xfrm>
                <a:off x="4933864" y="5161898"/>
                <a:ext cx="601008" cy="601008"/>
              </a:xfrm>
              <a:prstGeom prst="pie">
                <a:avLst>
                  <a:gd name="adj1" fmla="val 10002097"/>
                  <a:gd name="adj2" fmla="val 8505380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3" name="台形 2752"/>
              <p:cNvSpPr/>
              <p:nvPr/>
            </p:nvSpPr>
            <p:spPr>
              <a:xfrm>
                <a:off x="4833696" y="5701934"/>
                <a:ext cx="801344" cy="663545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4" name="ひし形 2753"/>
              <p:cNvSpPr/>
              <p:nvPr/>
            </p:nvSpPr>
            <p:spPr>
              <a:xfrm>
                <a:off x="4933864" y="4960612"/>
                <a:ext cx="601008" cy="187624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5" name="正方形/長方形 2754"/>
              <p:cNvSpPr/>
              <p:nvPr/>
            </p:nvSpPr>
            <p:spPr>
              <a:xfrm>
                <a:off x="5084116" y="5099361"/>
                <a:ext cx="300504" cy="101733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6" name="二等辺三角形 2755"/>
              <p:cNvSpPr/>
              <p:nvPr/>
            </p:nvSpPr>
            <p:spPr>
              <a:xfrm>
                <a:off x="5484788" y="5064919"/>
                <a:ext cx="84820" cy="221404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7" name="円/楕円 2756"/>
              <p:cNvSpPr/>
              <p:nvPr/>
            </p:nvSpPr>
            <p:spPr>
              <a:xfrm>
                <a:off x="5184284" y="5791214"/>
                <a:ext cx="100168" cy="100168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8" name="円/楕円 2757"/>
              <p:cNvSpPr/>
              <p:nvPr/>
            </p:nvSpPr>
            <p:spPr>
              <a:xfrm>
                <a:off x="5184284" y="5934607"/>
                <a:ext cx="100168" cy="100168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9" name="角丸四角形 2758"/>
              <p:cNvSpPr/>
              <p:nvPr/>
            </p:nvSpPr>
            <p:spPr>
              <a:xfrm>
                <a:off x="5053285" y="5286323"/>
                <a:ext cx="50084" cy="11510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60" name="角丸四角形 2759"/>
              <p:cNvSpPr/>
              <p:nvPr/>
            </p:nvSpPr>
            <p:spPr>
              <a:xfrm>
                <a:off x="5197749" y="5286323"/>
                <a:ext cx="50084" cy="11510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44" name="グループ化 2743"/>
            <p:cNvGrpSpPr/>
            <p:nvPr/>
          </p:nvGrpSpPr>
          <p:grpSpPr>
            <a:xfrm rot="18900000" flipH="1">
              <a:off x="5509442" y="5426363"/>
              <a:ext cx="347350" cy="364929"/>
              <a:chOff x="6581091" y="3591159"/>
              <a:chExt cx="627486" cy="659242"/>
            </a:xfrm>
          </p:grpSpPr>
          <p:sp>
            <p:nvSpPr>
              <p:cNvPr id="2745" name="フリーフォーム 2744"/>
              <p:cNvSpPr/>
              <p:nvPr/>
            </p:nvSpPr>
            <p:spPr>
              <a:xfrm rot="900000">
                <a:off x="6581091" y="3591159"/>
                <a:ext cx="627486" cy="659242"/>
              </a:xfrm>
              <a:custGeom>
                <a:avLst/>
                <a:gdLst>
                  <a:gd name="connsiteX0" fmla="*/ 339948 w 921370"/>
                  <a:gd name="connsiteY0" fmla="*/ 562805 h 940630"/>
                  <a:gd name="connsiteX1" fmla="*/ 75629 w 921370"/>
                  <a:gd name="connsiteY1" fmla="*/ 496130 h 940630"/>
                  <a:gd name="connsiteX2" fmla="*/ 13717 w 921370"/>
                  <a:gd name="connsiteY2" fmla="*/ 598523 h 940630"/>
                  <a:gd name="connsiteX3" fmla="*/ 299467 w 921370"/>
                  <a:gd name="connsiteY3" fmla="*/ 734255 h 940630"/>
                  <a:gd name="connsiteX4" fmla="*/ 411386 w 921370"/>
                  <a:gd name="connsiteY4" fmla="*/ 881892 h 940630"/>
                  <a:gd name="connsiteX5" fmla="*/ 597123 w 921370"/>
                  <a:gd name="connsiteY5" fmla="*/ 936661 h 940630"/>
                  <a:gd name="connsiteX6" fmla="*/ 816198 w 921370"/>
                  <a:gd name="connsiteY6" fmla="*/ 908086 h 940630"/>
                  <a:gd name="connsiteX7" fmla="*/ 909067 w 921370"/>
                  <a:gd name="connsiteY7" fmla="*/ 684248 h 940630"/>
                  <a:gd name="connsiteX8" fmla="*/ 878111 w 921370"/>
                  <a:gd name="connsiteY8" fmla="*/ 529467 h 940630"/>
                  <a:gd name="connsiteX9" fmla="*/ 528067 w 921370"/>
                  <a:gd name="connsiteY9" fmla="*/ 469936 h 940630"/>
                  <a:gd name="connsiteX10" fmla="*/ 454248 w 921370"/>
                  <a:gd name="connsiteY10" fmla="*/ 41311 h 940630"/>
                  <a:gd name="connsiteX11" fmla="*/ 325661 w 921370"/>
                  <a:gd name="connsiteY11" fmla="*/ 77030 h 940630"/>
                  <a:gd name="connsiteX12" fmla="*/ 339948 w 921370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39355"/>
                  <a:gd name="connsiteX1" fmla="*/ 78417 w 924158"/>
                  <a:gd name="connsiteY1" fmla="*/ 496130 h 939355"/>
                  <a:gd name="connsiteX2" fmla="*/ 16505 w 924158"/>
                  <a:gd name="connsiteY2" fmla="*/ 598523 h 939355"/>
                  <a:gd name="connsiteX3" fmla="*/ 302255 w 924158"/>
                  <a:gd name="connsiteY3" fmla="*/ 734255 h 939355"/>
                  <a:gd name="connsiteX4" fmla="*/ 414174 w 924158"/>
                  <a:gd name="connsiteY4" fmla="*/ 915230 h 939355"/>
                  <a:gd name="connsiteX5" fmla="*/ 599911 w 924158"/>
                  <a:gd name="connsiteY5" fmla="*/ 936661 h 939355"/>
                  <a:gd name="connsiteX6" fmla="*/ 818986 w 924158"/>
                  <a:gd name="connsiteY6" fmla="*/ 908086 h 939355"/>
                  <a:gd name="connsiteX7" fmla="*/ 911855 w 924158"/>
                  <a:gd name="connsiteY7" fmla="*/ 684248 h 939355"/>
                  <a:gd name="connsiteX8" fmla="*/ 880899 w 924158"/>
                  <a:gd name="connsiteY8" fmla="*/ 529467 h 939355"/>
                  <a:gd name="connsiteX9" fmla="*/ 530855 w 924158"/>
                  <a:gd name="connsiteY9" fmla="*/ 469936 h 939355"/>
                  <a:gd name="connsiteX10" fmla="*/ 457036 w 924158"/>
                  <a:gd name="connsiteY10" fmla="*/ 41311 h 939355"/>
                  <a:gd name="connsiteX11" fmla="*/ 328449 w 924158"/>
                  <a:gd name="connsiteY11" fmla="*/ 77030 h 939355"/>
                  <a:gd name="connsiteX12" fmla="*/ 342736 w 924158"/>
                  <a:gd name="connsiteY12" fmla="*/ 562805 h 939355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86704"/>
                  <a:gd name="connsiteX1" fmla="*/ 78417 w 924158"/>
                  <a:gd name="connsiteY1" fmla="*/ 496130 h 986704"/>
                  <a:gd name="connsiteX2" fmla="*/ 16505 w 924158"/>
                  <a:gd name="connsiteY2" fmla="*/ 598523 h 986704"/>
                  <a:gd name="connsiteX3" fmla="*/ 302255 w 924158"/>
                  <a:gd name="connsiteY3" fmla="*/ 734255 h 986704"/>
                  <a:gd name="connsiteX4" fmla="*/ 414174 w 924158"/>
                  <a:gd name="connsiteY4" fmla="*/ 915230 h 986704"/>
                  <a:gd name="connsiteX5" fmla="*/ 597530 w 924158"/>
                  <a:gd name="connsiteY5" fmla="*/ 986667 h 986704"/>
                  <a:gd name="connsiteX6" fmla="*/ 818986 w 924158"/>
                  <a:gd name="connsiteY6" fmla="*/ 908086 h 986704"/>
                  <a:gd name="connsiteX7" fmla="*/ 911855 w 924158"/>
                  <a:gd name="connsiteY7" fmla="*/ 684248 h 986704"/>
                  <a:gd name="connsiteX8" fmla="*/ 880899 w 924158"/>
                  <a:gd name="connsiteY8" fmla="*/ 529467 h 986704"/>
                  <a:gd name="connsiteX9" fmla="*/ 530855 w 924158"/>
                  <a:gd name="connsiteY9" fmla="*/ 469936 h 986704"/>
                  <a:gd name="connsiteX10" fmla="*/ 457036 w 924158"/>
                  <a:gd name="connsiteY10" fmla="*/ 41311 h 986704"/>
                  <a:gd name="connsiteX11" fmla="*/ 328449 w 924158"/>
                  <a:gd name="connsiteY11" fmla="*/ 77030 h 986704"/>
                  <a:gd name="connsiteX12" fmla="*/ 342736 w 924158"/>
                  <a:gd name="connsiteY12" fmla="*/ 562805 h 986704"/>
                  <a:gd name="connsiteX0" fmla="*/ 342736 w 924158"/>
                  <a:gd name="connsiteY0" fmla="*/ 562805 h 987340"/>
                  <a:gd name="connsiteX1" fmla="*/ 78417 w 924158"/>
                  <a:gd name="connsiteY1" fmla="*/ 496130 h 987340"/>
                  <a:gd name="connsiteX2" fmla="*/ 16505 w 924158"/>
                  <a:gd name="connsiteY2" fmla="*/ 598523 h 987340"/>
                  <a:gd name="connsiteX3" fmla="*/ 302255 w 924158"/>
                  <a:gd name="connsiteY3" fmla="*/ 734255 h 987340"/>
                  <a:gd name="connsiteX4" fmla="*/ 414174 w 924158"/>
                  <a:gd name="connsiteY4" fmla="*/ 915230 h 987340"/>
                  <a:gd name="connsiteX5" fmla="*/ 597530 w 924158"/>
                  <a:gd name="connsiteY5" fmla="*/ 986667 h 987340"/>
                  <a:gd name="connsiteX6" fmla="*/ 818986 w 924158"/>
                  <a:gd name="connsiteY6" fmla="*/ 908086 h 987340"/>
                  <a:gd name="connsiteX7" fmla="*/ 911855 w 924158"/>
                  <a:gd name="connsiteY7" fmla="*/ 684248 h 987340"/>
                  <a:gd name="connsiteX8" fmla="*/ 880899 w 924158"/>
                  <a:gd name="connsiteY8" fmla="*/ 529467 h 987340"/>
                  <a:gd name="connsiteX9" fmla="*/ 530855 w 924158"/>
                  <a:gd name="connsiteY9" fmla="*/ 469936 h 987340"/>
                  <a:gd name="connsiteX10" fmla="*/ 457036 w 924158"/>
                  <a:gd name="connsiteY10" fmla="*/ 41311 h 987340"/>
                  <a:gd name="connsiteX11" fmla="*/ 328449 w 924158"/>
                  <a:gd name="connsiteY11" fmla="*/ 77030 h 987340"/>
                  <a:gd name="connsiteX12" fmla="*/ 342736 w 924158"/>
                  <a:gd name="connsiteY12" fmla="*/ 562805 h 987340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87672"/>
                  <a:gd name="connsiteX1" fmla="*/ 78417 w 924158"/>
                  <a:gd name="connsiteY1" fmla="*/ 496130 h 987672"/>
                  <a:gd name="connsiteX2" fmla="*/ 16505 w 924158"/>
                  <a:gd name="connsiteY2" fmla="*/ 598523 h 987672"/>
                  <a:gd name="connsiteX3" fmla="*/ 302255 w 924158"/>
                  <a:gd name="connsiteY3" fmla="*/ 734255 h 987672"/>
                  <a:gd name="connsiteX4" fmla="*/ 597530 w 924158"/>
                  <a:gd name="connsiteY4" fmla="*/ 986667 h 987672"/>
                  <a:gd name="connsiteX5" fmla="*/ 818986 w 924158"/>
                  <a:gd name="connsiteY5" fmla="*/ 908086 h 987672"/>
                  <a:gd name="connsiteX6" fmla="*/ 911855 w 924158"/>
                  <a:gd name="connsiteY6" fmla="*/ 684248 h 987672"/>
                  <a:gd name="connsiteX7" fmla="*/ 880899 w 924158"/>
                  <a:gd name="connsiteY7" fmla="*/ 529467 h 987672"/>
                  <a:gd name="connsiteX8" fmla="*/ 530855 w 924158"/>
                  <a:gd name="connsiteY8" fmla="*/ 469936 h 987672"/>
                  <a:gd name="connsiteX9" fmla="*/ 457036 w 924158"/>
                  <a:gd name="connsiteY9" fmla="*/ 41311 h 987672"/>
                  <a:gd name="connsiteX10" fmla="*/ 328449 w 924158"/>
                  <a:gd name="connsiteY10" fmla="*/ 77030 h 987672"/>
                  <a:gd name="connsiteX11" fmla="*/ 342736 w 924158"/>
                  <a:gd name="connsiteY11" fmla="*/ 562805 h 987672"/>
                  <a:gd name="connsiteX0" fmla="*/ 335071 w 921256"/>
                  <a:gd name="connsiteY0" fmla="*/ 549810 h 986584"/>
                  <a:gd name="connsiteX1" fmla="*/ 75515 w 921256"/>
                  <a:gd name="connsiteY1" fmla="*/ 495042 h 986584"/>
                  <a:gd name="connsiteX2" fmla="*/ 13603 w 921256"/>
                  <a:gd name="connsiteY2" fmla="*/ 597435 h 986584"/>
                  <a:gd name="connsiteX3" fmla="*/ 299353 w 921256"/>
                  <a:gd name="connsiteY3" fmla="*/ 733167 h 986584"/>
                  <a:gd name="connsiteX4" fmla="*/ 594628 w 921256"/>
                  <a:gd name="connsiteY4" fmla="*/ 985579 h 986584"/>
                  <a:gd name="connsiteX5" fmla="*/ 816084 w 921256"/>
                  <a:gd name="connsiteY5" fmla="*/ 906998 h 986584"/>
                  <a:gd name="connsiteX6" fmla="*/ 908953 w 921256"/>
                  <a:gd name="connsiteY6" fmla="*/ 683160 h 986584"/>
                  <a:gd name="connsiteX7" fmla="*/ 877997 w 921256"/>
                  <a:gd name="connsiteY7" fmla="*/ 528379 h 986584"/>
                  <a:gd name="connsiteX8" fmla="*/ 527953 w 921256"/>
                  <a:gd name="connsiteY8" fmla="*/ 468848 h 986584"/>
                  <a:gd name="connsiteX9" fmla="*/ 454134 w 921256"/>
                  <a:gd name="connsiteY9" fmla="*/ 40223 h 986584"/>
                  <a:gd name="connsiteX10" fmla="*/ 325547 w 921256"/>
                  <a:gd name="connsiteY10" fmla="*/ 75942 h 986584"/>
                  <a:gd name="connsiteX11" fmla="*/ 335071 w 921256"/>
                  <a:gd name="connsiteY11" fmla="*/ 549810 h 986584"/>
                  <a:gd name="connsiteX0" fmla="*/ 351907 w 938092"/>
                  <a:gd name="connsiteY0" fmla="*/ 549810 h 986584"/>
                  <a:gd name="connsiteX1" fmla="*/ 92351 w 938092"/>
                  <a:gd name="connsiteY1" fmla="*/ 495042 h 986584"/>
                  <a:gd name="connsiteX2" fmla="*/ 11389 w 938092"/>
                  <a:gd name="connsiteY2" fmla="*/ 604579 h 986584"/>
                  <a:gd name="connsiteX3" fmla="*/ 316189 w 938092"/>
                  <a:gd name="connsiteY3" fmla="*/ 733167 h 986584"/>
                  <a:gd name="connsiteX4" fmla="*/ 611464 w 938092"/>
                  <a:gd name="connsiteY4" fmla="*/ 985579 h 986584"/>
                  <a:gd name="connsiteX5" fmla="*/ 832920 w 938092"/>
                  <a:gd name="connsiteY5" fmla="*/ 906998 h 986584"/>
                  <a:gd name="connsiteX6" fmla="*/ 925789 w 938092"/>
                  <a:gd name="connsiteY6" fmla="*/ 683160 h 986584"/>
                  <a:gd name="connsiteX7" fmla="*/ 894833 w 938092"/>
                  <a:gd name="connsiteY7" fmla="*/ 528379 h 986584"/>
                  <a:gd name="connsiteX8" fmla="*/ 544789 w 938092"/>
                  <a:gd name="connsiteY8" fmla="*/ 468848 h 986584"/>
                  <a:gd name="connsiteX9" fmla="*/ 470970 w 938092"/>
                  <a:gd name="connsiteY9" fmla="*/ 40223 h 986584"/>
                  <a:gd name="connsiteX10" fmla="*/ 342383 w 938092"/>
                  <a:gd name="connsiteY10" fmla="*/ 75942 h 986584"/>
                  <a:gd name="connsiteX11" fmla="*/ 351907 w 938092"/>
                  <a:gd name="connsiteY11" fmla="*/ 549810 h 986584"/>
                  <a:gd name="connsiteX0" fmla="*/ 356128 w 942313"/>
                  <a:gd name="connsiteY0" fmla="*/ 549810 h 986584"/>
                  <a:gd name="connsiteX1" fmla="*/ 96572 w 942313"/>
                  <a:gd name="connsiteY1" fmla="*/ 495042 h 986584"/>
                  <a:gd name="connsiteX2" fmla="*/ 15610 w 942313"/>
                  <a:gd name="connsiteY2" fmla="*/ 604579 h 986584"/>
                  <a:gd name="connsiteX3" fmla="*/ 320410 w 942313"/>
                  <a:gd name="connsiteY3" fmla="*/ 733167 h 986584"/>
                  <a:gd name="connsiteX4" fmla="*/ 615685 w 942313"/>
                  <a:gd name="connsiteY4" fmla="*/ 985579 h 986584"/>
                  <a:gd name="connsiteX5" fmla="*/ 837141 w 942313"/>
                  <a:gd name="connsiteY5" fmla="*/ 906998 h 986584"/>
                  <a:gd name="connsiteX6" fmla="*/ 930010 w 942313"/>
                  <a:gd name="connsiteY6" fmla="*/ 683160 h 986584"/>
                  <a:gd name="connsiteX7" fmla="*/ 899054 w 942313"/>
                  <a:gd name="connsiteY7" fmla="*/ 528379 h 986584"/>
                  <a:gd name="connsiteX8" fmla="*/ 549010 w 942313"/>
                  <a:gd name="connsiteY8" fmla="*/ 468848 h 986584"/>
                  <a:gd name="connsiteX9" fmla="*/ 475191 w 942313"/>
                  <a:gd name="connsiteY9" fmla="*/ 40223 h 986584"/>
                  <a:gd name="connsiteX10" fmla="*/ 346604 w 942313"/>
                  <a:gd name="connsiteY10" fmla="*/ 75942 h 986584"/>
                  <a:gd name="connsiteX11" fmla="*/ 356128 w 942313"/>
                  <a:gd name="connsiteY11" fmla="*/ 549810 h 98658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50380 w 938946"/>
                  <a:gd name="connsiteY0" fmla="*/ 559815 h 987064"/>
                  <a:gd name="connsiteX1" fmla="*/ 88443 w 938946"/>
                  <a:gd name="connsiteY1" fmla="*/ 488378 h 987064"/>
                  <a:gd name="connsiteX2" fmla="*/ 12243 w 938946"/>
                  <a:gd name="connsiteY2" fmla="*/ 605059 h 987064"/>
                  <a:gd name="connsiteX3" fmla="*/ 317043 w 938946"/>
                  <a:gd name="connsiteY3" fmla="*/ 733647 h 987064"/>
                  <a:gd name="connsiteX4" fmla="*/ 612318 w 938946"/>
                  <a:gd name="connsiteY4" fmla="*/ 986059 h 987064"/>
                  <a:gd name="connsiteX5" fmla="*/ 833774 w 938946"/>
                  <a:gd name="connsiteY5" fmla="*/ 907478 h 987064"/>
                  <a:gd name="connsiteX6" fmla="*/ 926643 w 938946"/>
                  <a:gd name="connsiteY6" fmla="*/ 683640 h 987064"/>
                  <a:gd name="connsiteX7" fmla="*/ 895687 w 938946"/>
                  <a:gd name="connsiteY7" fmla="*/ 528859 h 987064"/>
                  <a:gd name="connsiteX8" fmla="*/ 545643 w 938946"/>
                  <a:gd name="connsiteY8" fmla="*/ 469328 h 987064"/>
                  <a:gd name="connsiteX9" fmla="*/ 471824 w 938946"/>
                  <a:gd name="connsiteY9" fmla="*/ 40703 h 987064"/>
                  <a:gd name="connsiteX10" fmla="*/ 343237 w 938946"/>
                  <a:gd name="connsiteY10" fmla="*/ 76422 h 987064"/>
                  <a:gd name="connsiteX11" fmla="*/ 350380 w 938946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30701"/>
                  <a:gd name="connsiteY0" fmla="*/ 559815 h 987064"/>
                  <a:gd name="connsiteX1" fmla="*/ 92196 w 930701"/>
                  <a:gd name="connsiteY1" fmla="*/ 488378 h 987064"/>
                  <a:gd name="connsiteX2" fmla="*/ 15996 w 930701"/>
                  <a:gd name="connsiteY2" fmla="*/ 605059 h 987064"/>
                  <a:gd name="connsiteX3" fmla="*/ 320796 w 930701"/>
                  <a:gd name="connsiteY3" fmla="*/ 733647 h 987064"/>
                  <a:gd name="connsiteX4" fmla="*/ 616071 w 930701"/>
                  <a:gd name="connsiteY4" fmla="*/ 986059 h 987064"/>
                  <a:gd name="connsiteX5" fmla="*/ 837527 w 930701"/>
                  <a:gd name="connsiteY5" fmla="*/ 907478 h 987064"/>
                  <a:gd name="connsiteX6" fmla="*/ 930396 w 930701"/>
                  <a:gd name="connsiteY6" fmla="*/ 683640 h 987064"/>
                  <a:gd name="connsiteX7" fmla="*/ 854196 w 930701"/>
                  <a:gd name="connsiteY7" fmla="*/ 524096 h 987064"/>
                  <a:gd name="connsiteX8" fmla="*/ 549396 w 930701"/>
                  <a:gd name="connsiteY8" fmla="*/ 469328 h 987064"/>
                  <a:gd name="connsiteX9" fmla="*/ 475577 w 930701"/>
                  <a:gd name="connsiteY9" fmla="*/ 40703 h 987064"/>
                  <a:gd name="connsiteX10" fmla="*/ 346990 w 930701"/>
                  <a:gd name="connsiteY10" fmla="*/ 76422 h 987064"/>
                  <a:gd name="connsiteX11" fmla="*/ 354133 w 930701"/>
                  <a:gd name="connsiteY11" fmla="*/ 559815 h 987064"/>
                  <a:gd name="connsiteX0" fmla="*/ 354133 w 930706"/>
                  <a:gd name="connsiteY0" fmla="*/ 559815 h 987064"/>
                  <a:gd name="connsiteX1" fmla="*/ 92196 w 930706"/>
                  <a:gd name="connsiteY1" fmla="*/ 488378 h 987064"/>
                  <a:gd name="connsiteX2" fmla="*/ 15996 w 930706"/>
                  <a:gd name="connsiteY2" fmla="*/ 605059 h 987064"/>
                  <a:gd name="connsiteX3" fmla="*/ 320796 w 930706"/>
                  <a:gd name="connsiteY3" fmla="*/ 733647 h 987064"/>
                  <a:gd name="connsiteX4" fmla="*/ 616071 w 930706"/>
                  <a:gd name="connsiteY4" fmla="*/ 986059 h 987064"/>
                  <a:gd name="connsiteX5" fmla="*/ 837527 w 930706"/>
                  <a:gd name="connsiteY5" fmla="*/ 907478 h 987064"/>
                  <a:gd name="connsiteX6" fmla="*/ 930396 w 930706"/>
                  <a:gd name="connsiteY6" fmla="*/ 683640 h 987064"/>
                  <a:gd name="connsiteX7" fmla="*/ 854196 w 930706"/>
                  <a:gd name="connsiteY7" fmla="*/ 524096 h 987064"/>
                  <a:gd name="connsiteX8" fmla="*/ 547015 w 930706"/>
                  <a:gd name="connsiteY8" fmla="*/ 490760 h 987064"/>
                  <a:gd name="connsiteX9" fmla="*/ 475577 w 930706"/>
                  <a:gd name="connsiteY9" fmla="*/ 40703 h 987064"/>
                  <a:gd name="connsiteX10" fmla="*/ 346990 w 930706"/>
                  <a:gd name="connsiteY10" fmla="*/ 76422 h 987064"/>
                  <a:gd name="connsiteX11" fmla="*/ 354133 w 930706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0585 h 977834"/>
                  <a:gd name="connsiteX1" fmla="*/ 92196 w 930732"/>
                  <a:gd name="connsiteY1" fmla="*/ 479148 h 977834"/>
                  <a:gd name="connsiteX2" fmla="*/ 15996 w 930732"/>
                  <a:gd name="connsiteY2" fmla="*/ 595829 h 977834"/>
                  <a:gd name="connsiteX3" fmla="*/ 320796 w 930732"/>
                  <a:gd name="connsiteY3" fmla="*/ 724417 h 977834"/>
                  <a:gd name="connsiteX4" fmla="*/ 616071 w 930732"/>
                  <a:gd name="connsiteY4" fmla="*/ 976829 h 977834"/>
                  <a:gd name="connsiteX5" fmla="*/ 837527 w 930732"/>
                  <a:gd name="connsiteY5" fmla="*/ 898248 h 977834"/>
                  <a:gd name="connsiteX6" fmla="*/ 930396 w 930732"/>
                  <a:gd name="connsiteY6" fmla="*/ 674410 h 977834"/>
                  <a:gd name="connsiteX7" fmla="*/ 854196 w 930732"/>
                  <a:gd name="connsiteY7" fmla="*/ 514866 h 977834"/>
                  <a:gd name="connsiteX8" fmla="*/ 537490 w 930732"/>
                  <a:gd name="connsiteY8" fmla="*/ 483911 h 977834"/>
                  <a:gd name="connsiteX9" fmla="*/ 475577 w 930732"/>
                  <a:gd name="connsiteY9" fmla="*/ 45761 h 977834"/>
                  <a:gd name="connsiteX10" fmla="*/ 346990 w 930732"/>
                  <a:gd name="connsiteY10" fmla="*/ 67192 h 977834"/>
                  <a:gd name="connsiteX11" fmla="*/ 354133 w 930732"/>
                  <a:gd name="connsiteY11" fmla="*/ 550585 h 97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732" h="977834">
                    <a:moveTo>
                      <a:pt x="354133" y="550585"/>
                    </a:moveTo>
                    <a:cubicBezTo>
                      <a:pt x="291030" y="541854"/>
                      <a:pt x="177127" y="466845"/>
                      <a:pt x="92196" y="479148"/>
                    </a:cubicBezTo>
                    <a:cubicBezTo>
                      <a:pt x="9646" y="491451"/>
                      <a:pt x="-22104" y="554951"/>
                      <a:pt x="15996" y="595829"/>
                    </a:cubicBezTo>
                    <a:cubicBezTo>
                      <a:pt x="54096" y="636707"/>
                      <a:pt x="223959" y="659726"/>
                      <a:pt x="320796" y="724417"/>
                    </a:cubicBezTo>
                    <a:cubicBezTo>
                      <a:pt x="358103" y="922458"/>
                      <a:pt x="506137" y="969288"/>
                      <a:pt x="616071" y="976829"/>
                    </a:cubicBezTo>
                    <a:cubicBezTo>
                      <a:pt x="726005" y="984370"/>
                      <a:pt x="785139" y="948651"/>
                      <a:pt x="837527" y="898248"/>
                    </a:cubicBezTo>
                    <a:cubicBezTo>
                      <a:pt x="889915" y="847845"/>
                      <a:pt x="927618" y="738307"/>
                      <a:pt x="930396" y="674410"/>
                    </a:cubicBezTo>
                    <a:cubicBezTo>
                      <a:pt x="933174" y="610513"/>
                      <a:pt x="919680" y="546616"/>
                      <a:pt x="854196" y="514866"/>
                    </a:cubicBezTo>
                    <a:cubicBezTo>
                      <a:pt x="788712" y="483116"/>
                      <a:pt x="643853" y="500976"/>
                      <a:pt x="537490" y="483911"/>
                    </a:cubicBezTo>
                    <a:cubicBezTo>
                      <a:pt x="523996" y="383502"/>
                      <a:pt x="509311" y="111245"/>
                      <a:pt x="475577" y="45761"/>
                    </a:cubicBezTo>
                    <a:cubicBezTo>
                      <a:pt x="441843" y="-19723"/>
                      <a:pt x="367231" y="-16945"/>
                      <a:pt x="346990" y="67192"/>
                    </a:cubicBezTo>
                    <a:cubicBezTo>
                      <a:pt x="326749" y="151329"/>
                      <a:pt x="357705" y="442635"/>
                      <a:pt x="354133" y="55058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46" name="円/楕円 295"/>
              <p:cNvSpPr/>
              <p:nvPr/>
            </p:nvSpPr>
            <p:spPr>
              <a:xfrm rot="1142663">
                <a:off x="6919002" y="3884208"/>
                <a:ext cx="93977" cy="221351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47" name="円/楕円 295"/>
              <p:cNvSpPr/>
              <p:nvPr/>
            </p:nvSpPr>
            <p:spPr>
              <a:xfrm rot="1142663">
                <a:off x="7008443" y="3911286"/>
                <a:ext cx="93977" cy="218289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48" name="円/楕円 295"/>
              <p:cNvSpPr/>
              <p:nvPr/>
            </p:nvSpPr>
            <p:spPr>
              <a:xfrm rot="1142663">
                <a:off x="7096837" y="3954263"/>
                <a:ext cx="93977" cy="199307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761" name="グループ化 2760"/>
          <p:cNvGrpSpPr/>
          <p:nvPr/>
        </p:nvGrpSpPr>
        <p:grpSpPr>
          <a:xfrm flipH="1">
            <a:off x="7983268" y="4734474"/>
            <a:ext cx="1437763" cy="1599871"/>
            <a:chOff x="4165003" y="1068831"/>
            <a:chExt cx="1262518" cy="1404867"/>
          </a:xfrm>
        </p:grpSpPr>
        <p:grpSp>
          <p:nvGrpSpPr>
            <p:cNvPr id="2762" name="グループ化 2761"/>
            <p:cNvGrpSpPr/>
            <p:nvPr/>
          </p:nvGrpSpPr>
          <p:grpSpPr>
            <a:xfrm>
              <a:off x="4165003" y="1068831"/>
              <a:ext cx="1025360" cy="1404867"/>
              <a:chOff x="3498244" y="1931120"/>
              <a:chExt cx="1474206" cy="2019840"/>
            </a:xfrm>
          </p:grpSpPr>
          <p:grpSp>
            <p:nvGrpSpPr>
              <p:cNvPr id="2768" name="グループ化 2767"/>
              <p:cNvGrpSpPr/>
              <p:nvPr/>
            </p:nvGrpSpPr>
            <p:grpSpPr>
              <a:xfrm flipH="1">
                <a:off x="3498244" y="3021734"/>
                <a:ext cx="593403" cy="740254"/>
                <a:chOff x="3238085" y="3021734"/>
                <a:chExt cx="593403" cy="740254"/>
              </a:xfrm>
            </p:grpSpPr>
            <p:sp>
              <p:nvSpPr>
                <p:cNvPr id="2779" name="円/楕円 2778"/>
                <p:cNvSpPr/>
                <p:nvPr/>
              </p:nvSpPr>
              <p:spPr>
                <a:xfrm>
                  <a:off x="3543456" y="3473956"/>
                  <a:ext cx="288032" cy="288032"/>
                </a:xfrm>
                <a:prstGeom prst="ellipse">
                  <a:avLst/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80" name="台形 2779"/>
                <p:cNvSpPr/>
                <p:nvPr/>
              </p:nvSpPr>
              <p:spPr>
                <a:xfrm rot="18900000">
                  <a:off x="3238085" y="3021734"/>
                  <a:ext cx="326628" cy="619484"/>
                </a:xfrm>
                <a:prstGeom prst="trapezoid">
                  <a:avLst>
                    <a:gd name="adj" fmla="val 30871"/>
                  </a:avLst>
                </a:prstGeom>
                <a:solidFill>
                  <a:srgbClr val="1F497D">
                    <a:lumMod val="40000"/>
                    <a:lumOff val="60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69" name="円/楕円 2768"/>
              <p:cNvSpPr/>
              <p:nvPr/>
            </p:nvSpPr>
            <p:spPr>
              <a:xfrm>
                <a:off x="3964338" y="2220518"/>
                <a:ext cx="864096" cy="864096"/>
              </a:xfrm>
              <a:prstGeom prst="ellipse">
                <a:avLst/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0" name="台形 2769"/>
              <p:cNvSpPr/>
              <p:nvPr/>
            </p:nvSpPr>
            <p:spPr>
              <a:xfrm>
                <a:off x="3820322" y="2996952"/>
                <a:ext cx="1152128" cy="954008"/>
              </a:xfrm>
              <a:prstGeom prst="trapezoid">
                <a:avLst>
                  <a:gd name="adj" fmla="val 30871"/>
                </a:avLst>
              </a:prstGeom>
              <a:solidFill>
                <a:srgbClr val="1F497D">
                  <a:lumMod val="40000"/>
                  <a:lumOff val="6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1" name="ひし形 2770"/>
              <p:cNvSpPr/>
              <p:nvPr/>
            </p:nvSpPr>
            <p:spPr>
              <a:xfrm>
                <a:off x="3964338" y="1931120"/>
                <a:ext cx="864096" cy="269756"/>
              </a:xfrm>
              <a:prstGeom prst="diamond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2" name="正方形/長方形 2771"/>
              <p:cNvSpPr/>
              <p:nvPr/>
            </p:nvSpPr>
            <p:spPr>
              <a:xfrm>
                <a:off x="4180362" y="2130606"/>
                <a:ext cx="432048" cy="146266"/>
              </a:xfrm>
              <a:prstGeom prst="rect">
                <a:avLst/>
              </a:prstGeom>
              <a:solidFill>
                <a:srgbClr val="00206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3" name="二等辺三角形 2772"/>
              <p:cNvSpPr/>
              <p:nvPr/>
            </p:nvSpPr>
            <p:spPr>
              <a:xfrm>
                <a:off x="4756426" y="2065998"/>
                <a:ext cx="141874" cy="333412"/>
              </a:xfrm>
              <a:prstGeom prst="triangle">
                <a:avLst/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4" name="円/楕円 2773"/>
              <p:cNvSpPr/>
              <p:nvPr/>
            </p:nvSpPr>
            <p:spPr>
              <a:xfrm>
                <a:off x="4324378" y="3125314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5" name="円/楕円 2774"/>
              <p:cNvSpPr/>
              <p:nvPr/>
            </p:nvSpPr>
            <p:spPr>
              <a:xfrm>
                <a:off x="4324378" y="3331476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6" name="角丸四角形 2775"/>
              <p:cNvSpPr/>
              <p:nvPr/>
            </p:nvSpPr>
            <p:spPr>
              <a:xfrm>
                <a:off x="4250227" y="2399409"/>
                <a:ext cx="72008" cy="1654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7" name="角丸四角形 2776"/>
              <p:cNvSpPr/>
              <p:nvPr/>
            </p:nvSpPr>
            <p:spPr>
              <a:xfrm>
                <a:off x="4457929" y="2399409"/>
                <a:ext cx="72008" cy="1654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8" name="月 2777"/>
              <p:cNvSpPr/>
              <p:nvPr/>
            </p:nvSpPr>
            <p:spPr>
              <a:xfrm rot="16200000">
                <a:off x="4254396" y="2444598"/>
                <a:ext cx="268263" cy="692428"/>
              </a:xfrm>
              <a:prstGeom prst="moon">
                <a:avLst>
                  <a:gd name="adj" fmla="val 85365"/>
                </a:avLst>
              </a:pr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63" name="グループ化 2762"/>
            <p:cNvGrpSpPr/>
            <p:nvPr/>
          </p:nvGrpSpPr>
          <p:grpSpPr>
            <a:xfrm rot="900000">
              <a:off x="4791823" y="1408632"/>
              <a:ext cx="635698" cy="659242"/>
              <a:chOff x="5163222" y="1166296"/>
              <a:chExt cx="942912" cy="977834"/>
            </a:xfrm>
          </p:grpSpPr>
          <p:sp>
            <p:nvSpPr>
              <p:cNvPr id="2764" name="フリーフォーム 2763"/>
              <p:cNvSpPr/>
              <p:nvPr/>
            </p:nvSpPr>
            <p:spPr>
              <a:xfrm>
                <a:off x="5163222" y="1166296"/>
                <a:ext cx="930732" cy="977834"/>
              </a:xfrm>
              <a:custGeom>
                <a:avLst/>
                <a:gdLst>
                  <a:gd name="connsiteX0" fmla="*/ 339948 w 921370"/>
                  <a:gd name="connsiteY0" fmla="*/ 562805 h 940630"/>
                  <a:gd name="connsiteX1" fmla="*/ 75629 w 921370"/>
                  <a:gd name="connsiteY1" fmla="*/ 496130 h 940630"/>
                  <a:gd name="connsiteX2" fmla="*/ 13717 w 921370"/>
                  <a:gd name="connsiteY2" fmla="*/ 598523 h 940630"/>
                  <a:gd name="connsiteX3" fmla="*/ 299467 w 921370"/>
                  <a:gd name="connsiteY3" fmla="*/ 734255 h 940630"/>
                  <a:gd name="connsiteX4" fmla="*/ 411386 w 921370"/>
                  <a:gd name="connsiteY4" fmla="*/ 881892 h 940630"/>
                  <a:gd name="connsiteX5" fmla="*/ 597123 w 921370"/>
                  <a:gd name="connsiteY5" fmla="*/ 936661 h 940630"/>
                  <a:gd name="connsiteX6" fmla="*/ 816198 w 921370"/>
                  <a:gd name="connsiteY6" fmla="*/ 908086 h 940630"/>
                  <a:gd name="connsiteX7" fmla="*/ 909067 w 921370"/>
                  <a:gd name="connsiteY7" fmla="*/ 684248 h 940630"/>
                  <a:gd name="connsiteX8" fmla="*/ 878111 w 921370"/>
                  <a:gd name="connsiteY8" fmla="*/ 529467 h 940630"/>
                  <a:gd name="connsiteX9" fmla="*/ 528067 w 921370"/>
                  <a:gd name="connsiteY9" fmla="*/ 469936 h 940630"/>
                  <a:gd name="connsiteX10" fmla="*/ 454248 w 921370"/>
                  <a:gd name="connsiteY10" fmla="*/ 41311 h 940630"/>
                  <a:gd name="connsiteX11" fmla="*/ 325661 w 921370"/>
                  <a:gd name="connsiteY11" fmla="*/ 77030 h 940630"/>
                  <a:gd name="connsiteX12" fmla="*/ 339948 w 921370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40630"/>
                  <a:gd name="connsiteX1" fmla="*/ 78417 w 924158"/>
                  <a:gd name="connsiteY1" fmla="*/ 496130 h 940630"/>
                  <a:gd name="connsiteX2" fmla="*/ 16505 w 924158"/>
                  <a:gd name="connsiteY2" fmla="*/ 598523 h 940630"/>
                  <a:gd name="connsiteX3" fmla="*/ 302255 w 924158"/>
                  <a:gd name="connsiteY3" fmla="*/ 734255 h 940630"/>
                  <a:gd name="connsiteX4" fmla="*/ 414174 w 924158"/>
                  <a:gd name="connsiteY4" fmla="*/ 881892 h 940630"/>
                  <a:gd name="connsiteX5" fmla="*/ 599911 w 924158"/>
                  <a:gd name="connsiteY5" fmla="*/ 936661 h 940630"/>
                  <a:gd name="connsiteX6" fmla="*/ 818986 w 924158"/>
                  <a:gd name="connsiteY6" fmla="*/ 908086 h 940630"/>
                  <a:gd name="connsiteX7" fmla="*/ 911855 w 924158"/>
                  <a:gd name="connsiteY7" fmla="*/ 684248 h 940630"/>
                  <a:gd name="connsiteX8" fmla="*/ 880899 w 924158"/>
                  <a:gd name="connsiteY8" fmla="*/ 529467 h 940630"/>
                  <a:gd name="connsiteX9" fmla="*/ 530855 w 924158"/>
                  <a:gd name="connsiteY9" fmla="*/ 469936 h 940630"/>
                  <a:gd name="connsiteX10" fmla="*/ 457036 w 924158"/>
                  <a:gd name="connsiteY10" fmla="*/ 41311 h 940630"/>
                  <a:gd name="connsiteX11" fmla="*/ 328449 w 924158"/>
                  <a:gd name="connsiteY11" fmla="*/ 77030 h 940630"/>
                  <a:gd name="connsiteX12" fmla="*/ 342736 w 924158"/>
                  <a:gd name="connsiteY12" fmla="*/ 562805 h 940630"/>
                  <a:gd name="connsiteX0" fmla="*/ 342736 w 924158"/>
                  <a:gd name="connsiteY0" fmla="*/ 562805 h 939355"/>
                  <a:gd name="connsiteX1" fmla="*/ 78417 w 924158"/>
                  <a:gd name="connsiteY1" fmla="*/ 496130 h 939355"/>
                  <a:gd name="connsiteX2" fmla="*/ 16505 w 924158"/>
                  <a:gd name="connsiteY2" fmla="*/ 598523 h 939355"/>
                  <a:gd name="connsiteX3" fmla="*/ 302255 w 924158"/>
                  <a:gd name="connsiteY3" fmla="*/ 734255 h 939355"/>
                  <a:gd name="connsiteX4" fmla="*/ 414174 w 924158"/>
                  <a:gd name="connsiteY4" fmla="*/ 915230 h 939355"/>
                  <a:gd name="connsiteX5" fmla="*/ 599911 w 924158"/>
                  <a:gd name="connsiteY5" fmla="*/ 936661 h 939355"/>
                  <a:gd name="connsiteX6" fmla="*/ 818986 w 924158"/>
                  <a:gd name="connsiteY6" fmla="*/ 908086 h 939355"/>
                  <a:gd name="connsiteX7" fmla="*/ 911855 w 924158"/>
                  <a:gd name="connsiteY7" fmla="*/ 684248 h 939355"/>
                  <a:gd name="connsiteX8" fmla="*/ 880899 w 924158"/>
                  <a:gd name="connsiteY8" fmla="*/ 529467 h 939355"/>
                  <a:gd name="connsiteX9" fmla="*/ 530855 w 924158"/>
                  <a:gd name="connsiteY9" fmla="*/ 469936 h 939355"/>
                  <a:gd name="connsiteX10" fmla="*/ 457036 w 924158"/>
                  <a:gd name="connsiteY10" fmla="*/ 41311 h 939355"/>
                  <a:gd name="connsiteX11" fmla="*/ 328449 w 924158"/>
                  <a:gd name="connsiteY11" fmla="*/ 77030 h 939355"/>
                  <a:gd name="connsiteX12" fmla="*/ 342736 w 924158"/>
                  <a:gd name="connsiteY12" fmla="*/ 562805 h 939355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43512"/>
                  <a:gd name="connsiteX1" fmla="*/ 78417 w 924158"/>
                  <a:gd name="connsiteY1" fmla="*/ 496130 h 943512"/>
                  <a:gd name="connsiteX2" fmla="*/ 16505 w 924158"/>
                  <a:gd name="connsiteY2" fmla="*/ 598523 h 943512"/>
                  <a:gd name="connsiteX3" fmla="*/ 302255 w 924158"/>
                  <a:gd name="connsiteY3" fmla="*/ 734255 h 943512"/>
                  <a:gd name="connsiteX4" fmla="*/ 414174 w 924158"/>
                  <a:gd name="connsiteY4" fmla="*/ 915230 h 943512"/>
                  <a:gd name="connsiteX5" fmla="*/ 599911 w 924158"/>
                  <a:gd name="connsiteY5" fmla="*/ 936661 h 943512"/>
                  <a:gd name="connsiteX6" fmla="*/ 818986 w 924158"/>
                  <a:gd name="connsiteY6" fmla="*/ 908086 h 943512"/>
                  <a:gd name="connsiteX7" fmla="*/ 911855 w 924158"/>
                  <a:gd name="connsiteY7" fmla="*/ 684248 h 943512"/>
                  <a:gd name="connsiteX8" fmla="*/ 880899 w 924158"/>
                  <a:gd name="connsiteY8" fmla="*/ 529467 h 943512"/>
                  <a:gd name="connsiteX9" fmla="*/ 530855 w 924158"/>
                  <a:gd name="connsiteY9" fmla="*/ 469936 h 943512"/>
                  <a:gd name="connsiteX10" fmla="*/ 457036 w 924158"/>
                  <a:gd name="connsiteY10" fmla="*/ 41311 h 943512"/>
                  <a:gd name="connsiteX11" fmla="*/ 328449 w 924158"/>
                  <a:gd name="connsiteY11" fmla="*/ 77030 h 943512"/>
                  <a:gd name="connsiteX12" fmla="*/ 342736 w 924158"/>
                  <a:gd name="connsiteY12" fmla="*/ 562805 h 943512"/>
                  <a:gd name="connsiteX0" fmla="*/ 342736 w 924158"/>
                  <a:gd name="connsiteY0" fmla="*/ 562805 h 986704"/>
                  <a:gd name="connsiteX1" fmla="*/ 78417 w 924158"/>
                  <a:gd name="connsiteY1" fmla="*/ 496130 h 986704"/>
                  <a:gd name="connsiteX2" fmla="*/ 16505 w 924158"/>
                  <a:gd name="connsiteY2" fmla="*/ 598523 h 986704"/>
                  <a:gd name="connsiteX3" fmla="*/ 302255 w 924158"/>
                  <a:gd name="connsiteY3" fmla="*/ 734255 h 986704"/>
                  <a:gd name="connsiteX4" fmla="*/ 414174 w 924158"/>
                  <a:gd name="connsiteY4" fmla="*/ 915230 h 986704"/>
                  <a:gd name="connsiteX5" fmla="*/ 597530 w 924158"/>
                  <a:gd name="connsiteY5" fmla="*/ 986667 h 986704"/>
                  <a:gd name="connsiteX6" fmla="*/ 818986 w 924158"/>
                  <a:gd name="connsiteY6" fmla="*/ 908086 h 986704"/>
                  <a:gd name="connsiteX7" fmla="*/ 911855 w 924158"/>
                  <a:gd name="connsiteY7" fmla="*/ 684248 h 986704"/>
                  <a:gd name="connsiteX8" fmla="*/ 880899 w 924158"/>
                  <a:gd name="connsiteY8" fmla="*/ 529467 h 986704"/>
                  <a:gd name="connsiteX9" fmla="*/ 530855 w 924158"/>
                  <a:gd name="connsiteY9" fmla="*/ 469936 h 986704"/>
                  <a:gd name="connsiteX10" fmla="*/ 457036 w 924158"/>
                  <a:gd name="connsiteY10" fmla="*/ 41311 h 986704"/>
                  <a:gd name="connsiteX11" fmla="*/ 328449 w 924158"/>
                  <a:gd name="connsiteY11" fmla="*/ 77030 h 986704"/>
                  <a:gd name="connsiteX12" fmla="*/ 342736 w 924158"/>
                  <a:gd name="connsiteY12" fmla="*/ 562805 h 986704"/>
                  <a:gd name="connsiteX0" fmla="*/ 342736 w 924158"/>
                  <a:gd name="connsiteY0" fmla="*/ 562805 h 987340"/>
                  <a:gd name="connsiteX1" fmla="*/ 78417 w 924158"/>
                  <a:gd name="connsiteY1" fmla="*/ 496130 h 987340"/>
                  <a:gd name="connsiteX2" fmla="*/ 16505 w 924158"/>
                  <a:gd name="connsiteY2" fmla="*/ 598523 h 987340"/>
                  <a:gd name="connsiteX3" fmla="*/ 302255 w 924158"/>
                  <a:gd name="connsiteY3" fmla="*/ 734255 h 987340"/>
                  <a:gd name="connsiteX4" fmla="*/ 414174 w 924158"/>
                  <a:gd name="connsiteY4" fmla="*/ 915230 h 987340"/>
                  <a:gd name="connsiteX5" fmla="*/ 597530 w 924158"/>
                  <a:gd name="connsiteY5" fmla="*/ 986667 h 987340"/>
                  <a:gd name="connsiteX6" fmla="*/ 818986 w 924158"/>
                  <a:gd name="connsiteY6" fmla="*/ 908086 h 987340"/>
                  <a:gd name="connsiteX7" fmla="*/ 911855 w 924158"/>
                  <a:gd name="connsiteY7" fmla="*/ 684248 h 987340"/>
                  <a:gd name="connsiteX8" fmla="*/ 880899 w 924158"/>
                  <a:gd name="connsiteY8" fmla="*/ 529467 h 987340"/>
                  <a:gd name="connsiteX9" fmla="*/ 530855 w 924158"/>
                  <a:gd name="connsiteY9" fmla="*/ 469936 h 987340"/>
                  <a:gd name="connsiteX10" fmla="*/ 457036 w 924158"/>
                  <a:gd name="connsiteY10" fmla="*/ 41311 h 987340"/>
                  <a:gd name="connsiteX11" fmla="*/ 328449 w 924158"/>
                  <a:gd name="connsiteY11" fmla="*/ 77030 h 987340"/>
                  <a:gd name="connsiteX12" fmla="*/ 342736 w 924158"/>
                  <a:gd name="connsiteY12" fmla="*/ 562805 h 987340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94492"/>
                  <a:gd name="connsiteX1" fmla="*/ 78417 w 924158"/>
                  <a:gd name="connsiteY1" fmla="*/ 496130 h 994492"/>
                  <a:gd name="connsiteX2" fmla="*/ 16505 w 924158"/>
                  <a:gd name="connsiteY2" fmla="*/ 598523 h 994492"/>
                  <a:gd name="connsiteX3" fmla="*/ 302255 w 924158"/>
                  <a:gd name="connsiteY3" fmla="*/ 734255 h 994492"/>
                  <a:gd name="connsiteX4" fmla="*/ 597530 w 924158"/>
                  <a:gd name="connsiteY4" fmla="*/ 986667 h 994492"/>
                  <a:gd name="connsiteX5" fmla="*/ 818986 w 924158"/>
                  <a:gd name="connsiteY5" fmla="*/ 908086 h 994492"/>
                  <a:gd name="connsiteX6" fmla="*/ 911855 w 924158"/>
                  <a:gd name="connsiteY6" fmla="*/ 684248 h 994492"/>
                  <a:gd name="connsiteX7" fmla="*/ 880899 w 924158"/>
                  <a:gd name="connsiteY7" fmla="*/ 529467 h 994492"/>
                  <a:gd name="connsiteX8" fmla="*/ 530855 w 924158"/>
                  <a:gd name="connsiteY8" fmla="*/ 469936 h 994492"/>
                  <a:gd name="connsiteX9" fmla="*/ 457036 w 924158"/>
                  <a:gd name="connsiteY9" fmla="*/ 41311 h 994492"/>
                  <a:gd name="connsiteX10" fmla="*/ 328449 w 924158"/>
                  <a:gd name="connsiteY10" fmla="*/ 77030 h 994492"/>
                  <a:gd name="connsiteX11" fmla="*/ 342736 w 924158"/>
                  <a:gd name="connsiteY11" fmla="*/ 562805 h 994492"/>
                  <a:gd name="connsiteX0" fmla="*/ 342736 w 924158"/>
                  <a:gd name="connsiteY0" fmla="*/ 562805 h 987672"/>
                  <a:gd name="connsiteX1" fmla="*/ 78417 w 924158"/>
                  <a:gd name="connsiteY1" fmla="*/ 496130 h 987672"/>
                  <a:gd name="connsiteX2" fmla="*/ 16505 w 924158"/>
                  <a:gd name="connsiteY2" fmla="*/ 598523 h 987672"/>
                  <a:gd name="connsiteX3" fmla="*/ 302255 w 924158"/>
                  <a:gd name="connsiteY3" fmla="*/ 734255 h 987672"/>
                  <a:gd name="connsiteX4" fmla="*/ 597530 w 924158"/>
                  <a:gd name="connsiteY4" fmla="*/ 986667 h 987672"/>
                  <a:gd name="connsiteX5" fmla="*/ 818986 w 924158"/>
                  <a:gd name="connsiteY5" fmla="*/ 908086 h 987672"/>
                  <a:gd name="connsiteX6" fmla="*/ 911855 w 924158"/>
                  <a:gd name="connsiteY6" fmla="*/ 684248 h 987672"/>
                  <a:gd name="connsiteX7" fmla="*/ 880899 w 924158"/>
                  <a:gd name="connsiteY7" fmla="*/ 529467 h 987672"/>
                  <a:gd name="connsiteX8" fmla="*/ 530855 w 924158"/>
                  <a:gd name="connsiteY8" fmla="*/ 469936 h 987672"/>
                  <a:gd name="connsiteX9" fmla="*/ 457036 w 924158"/>
                  <a:gd name="connsiteY9" fmla="*/ 41311 h 987672"/>
                  <a:gd name="connsiteX10" fmla="*/ 328449 w 924158"/>
                  <a:gd name="connsiteY10" fmla="*/ 77030 h 987672"/>
                  <a:gd name="connsiteX11" fmla="*/ 342736 w 924158"/>
                  <a:gd name="connsiteY11" fmla="*/ 562805 h 987672"/>
                  <a:gd name="connsiteX0" fmla="*/ 335071 w 921256"/>
                  <a:gd name="connsiteY0" fmla="*/ 549810 h 986584"/>
                  <a:gd name="connsiteX1" fmla="*/ 75515 w 921256"/>
                  <a:gd name="connsiteY1" fmla="*/ 495042 h 986584"/>
                  <a:gd name="connsiteX2" fmla="*/ 13603 w 921256"/>
                  <a:gd name="connsiteY2" fmla="*/ 597435 h 986584"/>
                  <a:gd name="connsiteX3" fmla="*/ 299353 w 921256"/>
                  <a:gd name="connsiteY3" fmla="*/ 733167 h 986584"/>
                  <a:gd name="connsiteX4" fmla="*/ 594628 w 921256"/>
                  <a:gd name="connsiteY4" fmla="*/ 985579 h 986584"/>
                  <a:gd name="connsiteX5" fmla="*/ 816084 w 921256"/>
                  <a:gd name="connsiteY5" fmla="*/ 906998 h 986584"/>
                  <a:gd name="connsiteX6" fmla="*/ 908953 w 921256"/>
                  <a:gd name="connsiteY6" fmla="*/ 683160 h 986584"/>
                  <a:gd name="connsiteX7" fmla="*/ 877997 w 921256"/>
                  <a:gd name="connsiteY7" fmla="*/ 528379 h 986584"/>
                  <a:gd name="connsiteX8" fmla="*/ 527953 w 921256"/>
                  <a:gd name="connsiteY8" fmla="*/ 468848 h 986584"/>
                  <a:gd name="connsiteX9" fmla="*/ 454134 w 921256"/>
                  <a:gd name="connsiteY9" fmla="*/ 40223 h 986584"/>
                  <a:gd name="connsiteX10" fmla="*/ 325547 w 921256"/>
                  <a:gd name="connsiteY10" fmla="*/ 75942 h 986584"/>
                  <a:gd name="connsiteX11" fmla="*/ 335071 w 921256"/>
                  <a:gd name="connsiteY11" fmla="*/ 549810 h 986584"/>
                  <a:gd name="connsiteX0" fmla="*/ 351907 w 938092"/>
                  <a:gd name="connsiteY0" fmla="*/ 549810 h 986584"/>
                  <a:gd name="connsiteX1" fmla="*/ 92351 w 938092"/>
                  <a:gd name="connsiteY1" fmla="*/ 495042 h 986584"/>
                  <a:gd name="connsiteX2" fmla="*/ 11389 w 938092"/>
                  <a:gd name="connsiteY2" fmla="*/ 604579 h 986584"/>
                  <a:gd name="connsiteX3" fmla="*/ 316189 w 938092"/>
                  <a:gd name="connsiteY3" fmla="*/ 733167 h 986584"/>
                  <a:gd name="connsiteX4" fmla="*/ 611464 w 938092"/>
                  <a:gd name="connsiteY4" fmla="*/ 985579 h 986584"/>
                  <a:gd name="connsiteX5" fmla="*/ 832920 w 938092"/>
                  <a:gd name="connsiteY5" fmla="*/ 906998 h 986584"/>
                  <a:gd name="connsiteX6" fmla="*/ 925789 w 938092"/>
                  <a:gd name="connsiteY6" fmla="*/ 683160 h 986584"/>
                  <a:gd name="connsiteX7" fmla="*/ 894833 w 938092"/>
                  <a:gd name="connsiteY7" fmla="*/ 528379 h 986584"/>
                  <a:gd name="connsiteX8" fmla="*/ 544789 w 938092"/>
                  <a:gd name="connsiteY8" fmla="*/ 468848 h 986584"/>
                  <a:gd name="connsiteX9" fmla="*/ 470970 w 938092"/>
                  <a:gd name="connsiteY9" fmla="*/ 40223 h 986584"/>
                  <a:gd name="connsiteX10" fmla="*/ 342383 w 938092"/>
                  <a:gd name="connsiteY10" fmla="*/ 75942 h 986584"/>
                  <a:gd name="connsiteX11" fmla="*/ 351907 w 938092"/>
                  <a:gd name="connsiteY11" fmla="*/ 549810 h 986584"/>
                  <a:gd name="connsiteX0" fmla="*/ 356128 w 942313"/>
                  <a:gd name="connsiteY0" fmla="*/ 549810 h 986584"/>
                  <a:gd name="connsiteX1" fmla="*/ 96572 w 942313"/>
                  <a:gd name="connsiteY1" fmla="*/ 495042 h 986584"/>
                  <a:gd name="connsiteX2" fmla="*/ 15610 w 942313"/>
                  <a:gd name="connsiteY2" fmla="*/ 604579 h 986584"/>
                  <a:gd name="connsiteX3" fmla="*/ 320410 w 942313"/>
                  <a:gd name="connsiteY3" fmla="*/ 733167 h 986584"/>
                  <a:gd name="connsiteX4" fmla="*/ 615685 w 942313"/>
                  <a:gd name="connsiteY4" fmla="*/ 985579 h 986584"/>
                  <a:gd name="connsiteX5" fmla="*/ 837141 w 942313"/>
                  <a:gd name="connsiteY5" fmla="*/ 906998 h 986584"/>
                  <a:gd name="connsiteX6" fmla="*/ 930010 w 942313"/>
                  <a:gd name="connsiteY6" fmla="*/ 683160 h 986584"/>
                  <a:gd name="connsiteX7" fmla="*/ 899054 w 942313"/>
                  <a:gd name="connsiteY7" fmla="*/ 528379 h 986584"/>
                  <a:gd name="connsiteX8" fmla="*/ 549010 w 942313"/>
                  <a:gd name="connsiteY8" fmla="*/ 468848 h 986584"/>
                  <a:gd name="connsiteX9" fmla="*/ 475191 w 942313"/>
                  <a:gd name="connsiteY9" fmla="*/ 40223 h 986584"/>
                  <a:gd name="connsiteX10" fmla="*/ 346604 w 942313"/>
                  <a:gd name="connsiteY10" fmla="*/ 75942 h 986584"/>
                  <a:gd name="connsiteX11" fmla="*/ 356128 w 942313"/>
                  <a:gd name="connsiteY11" fmla="*/ 549810 h 98658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49485 w 938051"/>
                  <a:gd name="connsiteY0" fmla="*/ 559815 h 987064"/>
                  <a:gd name="connsiteX1" fmla="*/ 92310 w 938051"/>
                  <a:gd name="connsiteY1" fmla="*/ 495522 h 987064"/>
                  <a:gd name="connsiteX2" fmla="*/ 11348 w 938051"/>
                  <a:gd name="connsiteY2" fmla="*/ 605059 h 987064"/>
                  <a:gd name="connsiteX3" fmla="*/ 316148 w 938051"/>
                  <a:gd name="connsiteY3" fmla="*/ 733647 h 987064"/>
                  <a:gd name="connsiteX4" fmla="*/ 611423 w 938051"/>
                  <a:gd name="connsiteY4" fmla="*/ 986059 h 987064"/>
                  <a:gd name="connsiteX5" fmla="*/ 832879 w 938051"/>
                  <a:gd name="connsiteY5" fmla="*/ 907478 h 987064"/>
                  <a:gd name="connsiteX6" fmla="*/ 925748 w 938051"/>
                  <a:gd name="connsiteY6" fmla="*/ 683640 h 987064"/>
                  <a:gd name="connsiteX7" fmla="*/ 894792 w 938051"/>
                  <a:gd name="connsiteY7" fmla="*/ 528859 h 987064"/>
                  <a:gd name="connsiteX8" fmla="*/ 544748 w 938051"/>
                  <a:gd name="connsiteY8" fmla="*/ 469328 h 987064"/>
                  <a:gd name="connsiteX9" fmla="*/ 470929 w 938051"/>
                  <a:gd name="connsiteY9" fmla="*/ 40703 h 987064"/>
                  <a:gd name="connsiteX10" fmla="*/ 342342 w 938051"/>
                  <a:gd name="connsiteY10" fmla="*/ 76422 h 987064"/>
                  <a:gd name="connsiteX11" fmla="*/ 349485 w 938051"/>
                  <a:gd name="connsiteY11" fmla="*/ 559815 h 987064"/>
                  <a:gd name="connsiteX0" fmla="*/ 350380 w 938946"/>
                  <a:gd name="connsiteY0" fmla="*/ 559815 h 987064"/>
                  <a:gd name="connsiteX1" fmla="*/ 88443 w 938946"/>
                  <a:gd name="connsiteY1" fmla="*/ 488378 h 987064"/>
                  <a:gd name="connsiteX2" fmla="*/ 12243 w 938946"/>
                  <a:gd name="connsiteY2" fmla="*/ 605059 h 987064"/>
                  <a:gd name="connsiteX3" fmla="*/ 317043 w 938946"/>
                  <a:gd name="connsiteY3" fmla="*/ 733647 h 987064"/>
                  <a:gd name="connsiteX4" fmla="*/ 612318 w 938946"/>
                  <a:gd name="connsiteY4" fmla="*/ 986059 h 987064"/>
                  <a:gd name="connsiteX5" fmla="*/ 833774 w 938946"/>
                  <a:gd name="connsiteY5" fmla="*/ 907478 h 987064"/>
                  <a:gd name="connsiteX6" fmla="*/ 926643 w 938946"/>
                  <a:gd name="connsiteY6" fmla="*/ 683640 h 987064"/>
                  <a:gd name="connsiteX7" fmla="*/ 895687 w 938946"/>
                  <a:gd name="connsiteY7" fmla="*/ 528859 h 987064"/>
                  <a:gd name="connsiteX8" fmla="*/ 545643 w 938946"/>
                  <a:gd name="connsiteY8" fmla="*/ 469328 h 987064"/>
                  <a:gd name="connsiteX9" fmla="*/ 471824 w 938946"/>
                  <a:gd name="connsiteY9" fmla="*/ 40703 h 987064"/>
                  <a:gd name="connsiteX10" fmla="*/ 343237 w 938946"/>
                  <a:gd name="connsiteY10" fmla="*/ 76422 h 987064"/>
                  <a:gd name="connsiteX11" fmla="*/ 350380 w 938946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42699"/>
                  <a:gd name="connsiteY0" fmla="*/ 559815 h 987064"/>
                  <a:gd name="connsiteX1" fmla="*/ 92196 w 942699"/>
                  <a:gd name="connsiteY1" fmla="*/ 488378 h 987064"/>
                  <a:gd name="connsiteX2" fmla="*/ 15996 w 942699"/>
                  <a:gd name="connsiteY2" fmla="*/ 605059 h 987064"/>
                  <a:gd name="connsiteX3" fmla="*/ 320796 w 942699"/>
                  <a:gd name="connsiteY3" fmla="*/ 733647 h 987064"/>
                  <a:gd name="connsiteX4" fmla="*/ 616071 w 942699"/>
                  <a:gd name="connsiteY4" fmla="*/ 986059 h 987064"/>
                  <a:gd name="connsiteX5" fmla="*/ 837527 w 942699"/>
                  <a:gd name="connsiteY5" fmla="*/ 907478 h 987064"/>
                  <a:gd name="connsiteX6" fmla="*/ 930396 w 942699"/>
                  <a:gd name="connsiteY6" fmla="*/ 683640 h 987064"/>
                  <a:gd name="connsiteX7" fmla="*/ 899440 w 942699"/>
                  <a:gd name="connsiteY7" fmla="*/ 528859 h 987064"/>
                  <a:gd name="connsiteX8" fmla="*/ 549396 w 942699"/>
                  <a:gd name="connsiteY8" fmla="*/ 469328 h 987064"/>
                  <a:gd name="connsiteX9" fmla="*/ 475577 w 942699"/>
                  <a:gd name="connsiteY9" fmla="*/ 40703 h 987064"/>
                  <a:gd name="connsiteX10" fmla="*/ 346990 w 942699"/>
                  <a:gd name="connsiteY10" fmla="*/ 76422 h 987064"/>
                  <a:gd name="connsiteX11" fmla="*/ 354133 w 942699"/>
                  <a:gd name="connsiteY11" fmla="*/ 559815 h 987064"/>
                  <a:gd name="connsiteX0" fmla="*/ 354133 w 930701"/>
                  <a:gd name="connsiteY0" fmla="*/ 559815 h 987064"/>
                  <a:gd name="connsiteX1" fmla="*/ 92196 w 930701"/>
                  <a:gd name="connsiteY1" fmla="*/ 488378 h 987064"/>
                  <a:gd name="connsiteX2" fmla="*/ 15996 w 930701"/>
                  <a:gd name="connsiteY2" fmla="*/ 605059 h 987064"/>
                  <a:gd name="connsiteX3" fmla="*/ 320796 w 930701"/>
                  <a:gd name="connsiteY3" fmla="*/ 733647 h 987064"/>
                  <a:gd name="connsiteX4" fmla="*/ 616071 w 930701"/>
                  <a:gd name="connsiteY4" fmla="*/ 986059 h 987064"/>
                  <a:gd name="connsiteX5" fmla="*/ 837527 w 930701"/>
                  <a:gd name="connsiteY5" fmla="*/ 907478 h 987064"/>
                  <a:gd name="connsiteX6" fmla="*/ 930396 w 930701"/>
                  <a:gd name="connsiteY6" fmla="*/ 683640 h 987064"/>
                  <a:gd name="connsiteX7" fmla="*/ 854196 w 930701"/>
                  <a:gd name="connsiteY7" fmla="*/ 524096 h 987064"/>
                  <a:gd name="connsiteX8" fmla="*/ 549396 w 930701"/>
                  <a:gd name="connsiteY8" fmla="*/ 469328 h 987064"/>
                  <a:gd name="connsiteX9" fmla="*/ 475577 w 930701"/>
                  <a:gd name="connsiteY9" fmla="*/ 40703 h 987064"/>
                  <a:gd name="connsiteX10" fmla="*/ 346990 w 930701"/>
                  <a:gd name="connsiteY10" fmla="*/ 76422 h 987064"/>
                  <a:gd name="connsiteX11" fmla="*/ 354133 w 930701"/>
                  <a:gd name="connsiteY11" fmla="*/ 559815 h 987064"/>
                  <a:gd name="connsiteX0" fmla="*/ 354133 w 930706"/>
                  <a:gd name="connsiteY0" fmla="*/ 559815 h 987064"/>
                  <a:gd name="connsiteX1" fmla="*/ 92196 w 930706"/>
                  <a:gd name="connsiteY1" fmla="*/ 488378 h 987064"/>
                  <a:gd name="connsiteX2" fmla="*/ 15996 w 930706"/>
                  <a:gd name="connsiteY2" fmla="*/ 605059 h 987064"/>
                  <a:gd name="connsiteX3" fmla="*/ 320796 w 930706"/>
                  <a:gd name="connsiteY3" fmla="*/ 733647 h 987064"/>
                  <a:gd name="connsiteX4" fmla="*/ 616071 w 930706"/>
                  <a:gd name="connsiteY4" fmla="*/ 986059 h 987064"/>
                  <a:gd name="connsiteX5" fmla="*/ 837527 w 930706"/>
                  <a:gd name="connsiteY5" fmla="*/ 907478 h 987064"/>
                  <a:gd name="connsiteX6" fmla="*/ 930396 w 930706"/>
                  <a:gd name="connsiteY6" fmla="*/ 683640 h 987064"/>
                  <a:gd name="connsiteX7" fmla="*/ 854196 w 930706"/>
                  <a:gd name="connsiteY7" fmla="*/ 524096 h 987064"/>
                  <a:gd name="connsiteX8" fmla="*/ 547015 w 930706"/>
                  <a:gd name="connsiteY8" fmla="*/ 490760 h 987064"/>
                  <a:gd name="connsiteX9" fmla="*/ 475577 w 930706"/>
                  <a:gd name="connsiteY9" fmla="*/ 40703 h 987064"/>
                  <a:gd name="connsiteX10" fmla="*/ 346990 w 930706"/>
                  <a:gd name="connsiteY10" fmla="*/ 76422 h 987064"/>
                  <a:gd name="connsiteX11" fmla="*/ 354133 w 930706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9815 h 987064"/>
                  <a:gd name="connsiteX1" fmla="*/ 92196 w 930732"/>
                  <a:gd name="connsiteY1" fmla="*/ 488378 h 987064"/>
                  <a:gd name="connsiteX2" fmla="*/ 15996 w 930732"/>
                  <a:gd name="connsiteY2" fmla="*/ 605059 h 987064"/>
                  <a:gd name="connsiteX3" fmla="*/ 320796 w 930732"/>
                  <a:gd name="connsiteY3" fmla="*/ 733647 h 987064"/>
                  <a:gd name="connsiteX4" fmla="*/ 616071 w 930732"/>
                  <a:gd name="connsiteY4" fmla="*/ 986059 h 987064"/>
                  <a:gd name="connsiteX5" fmla="*/ 837527 w 930732"/>
                  <a:gd name="connsiteY5" fmla="*/ 907478 h 987064"/>
                  <a:gd name="connsiteX6" fmla="*/ 930396 w 930732"/>
                  <a:gd name="connsiteY6" fmla="*/ 683640 h 987064"/>
                  <a:gd name="connsiteX7" fmla="*/ 854196 w 930732"/>
                  <a:gd name="connsiteY7" fmla="*/ 524096 h 987064"/>
                  <a:gd name="connsiteX8" fmla="*/ 537490 w 930732"/>
                  <a:gd name="connsiteY8" fmla="*/ 493141 h 987064"/>
                  <a:gd name="connsiteX9" fmla="*/ 475577 w 930732"/>
                  <a:gd name="connsiteY9" fmla="*/ 40703 h 987064"/>
                  <a:gd name="connsiteX10" fmla="*/ 346990 w 930732"/>
                  <a:gd name="connsiteY10" fmla="*/ 76422 h 987064"/>
                  <a:gd name="connsiteX11" fmla="*/ 354133 w 930732"/>
                  <a:gd name="connsiteY11" fmla="*/ 559815 h 987064"/>
                  <a:gd name="connsiteX0" fmla="*/ 354133 w 930732"/>
                  <a:gd name="connsiteY0" fmla="*/ 550585 h 977834"/>
                  <a:gd name="connsiteX1" fmla="*/ 92196 w 930732"/>
                  <a:gd name="connsiteY1" fmla="*/ 479148 h 977834"/>
                  <a:gd name="connsiteX2" fmla="*/ 15996 w 930732"/>
                  <a:gd name="connsiteY2" fmla="*/ 595829 h 977834"/>
                  <a:gd name="connsiteX3" fmla="*/ 320796 w 930732"/>
                  <a:gd name="connsiteY3" fmla="*/ 724417 h 977834"/>
                  <a:gd name="connsiteX4" fmla="*/ 616071 w 930732"/>
                  <a:gd name="connsiteY4" fmla="*/ 976829 h 977834"/>
                  <a:gd name="connsiteX5" fmla="*/ 837527 w 930732"/>
                  <a:gd name="connsiteY5" fmla="*/ 898248 h 977834"/>
                  <a:gd name="connsiteX6" fmla="*/ 930396 w 930732"/>
                  <a:gd name="connsiteY6" fmla="*/ 674410 h 977834"/>
                  <a:gd name="connsiteX7" fmla="*/ 854196 w 930732"/>
                  <a:gd name="connsiteY7" fmla="*/ 514866 h 977834"/>
                  <a:gd name="connsiteX8" fmla="*/ 537490 w 930732"/>
                  <a:gd name="connsiteY8" fmla="*/ 483911 h 977834"/>
                  <a:gd name="connsiteX9" fmla="*/ 475577 w 930732"/>
                  <a:gd name="connsiteY9" fmla="*/ 45761 h 977834"/>
                  <a:gd name="connsiteX10" fmla="*/ 346990 w 930732"/>
                  <a:gd name="connsiteY10" fmla="*/ 67192 h 977834"/>
                  <a:gd name="connsiteX11" fmla="*/ 354133 w 930732"/>
                  <a:gd name="connsiteY11" fmla="*/ 550585 h 977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732" h="977834">
                    <a:moveTo>
                      <a:pt x="354133" y="550585"/>
                    </a:moveTo>
                    <a:cubicBezTo>
                      <a:pt x="291030" y="541854"/>
                      <a:pt x="177127" y="466845"/>
                      <a:pt x="92196" y="479148"/>
                    </a:cubicBezTo>
                    <a:cubicBezTo>
                      <a:pt x="9646" y="491451"/>
                      <a:pt x="-22104" y="554951"/>
                      <a:pt x="15996" y="595829"/>
                    </a:cubicBezTo>
                    <a:cubicBezTo>
                      <a:pt x="54096" y="636707"/>
                      <a:pt x="223959" y="659726"/>
                      <a:pt x="320796" y="724417"/>
                    </a:cubicBezTo>
                    <a:cubicBezTo>
                      <a:pt x="358103" y="922458"/>
                      <a:pt x="506137" y="969288"/>
                      <a:pt x="616071" y="976829"/>
                    </a:cubicBezTo>
                    <a:cubicBezTo>
                      <a:pt x="726005" y="984370"/>
                      <a:pt x="785139" y="948651"/>
                      <a:pt x="837527" y="898248"/>
                    </a:cubicBezTo>
                    <a:cubicBezTo>
                      <a:pt x="889915" y="847845"/>
                      <a:pt x="927618" y="738307"/>
                      <a:pt x="930396" y="674410"/>
                    </a:cubicBezTo>
                    <a:cubicBezTo>
                      <a:pt x="933174" y="610513"/>
                      <a:pt x="919680" y="546616"/>
                      <a:pt x="854196" y="514866"/>
                    </a:cubicBezTo>
                    <a:cubicBezTo>
                      <a:pt x="788712" y="483116"/>
                      <a:pt x="643853" y="500976"/>
                      <a:pt x="537490" y="483911"/>
                    </a:cubicBezTo>
                    <a:cubicBezTo>
                      <a:pt x="523996" y="383502"/>
                      <a:pt x="509311" y="111245"/>
                      <a:pt x="475577" y="45761"/>
                    </a:cubicBezTo>
                    <a:cubicBezTo>
                      <a:pt x="441843" y="-19723"/>
                      <a:pt x="367231" y="-16945"/>
                      <a:pt x="346990" y="67192"/>
                    </a:cubicBezTo>
                    <a:cubicBezTo>
                      <a:pt x="326749" y="151329"/>
                      <a:pt x="357705" y="442635"/>
                      <a:pt x="354133" y="550585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65" name="円/楕円 295"/>
              <p:cNvSpPr/>
              <p:nvPr/>
            </p:nvSpPr>
            <p:spPr>
              <a:xfrm rot="242663">
                <a:off x="5689288" y="1569904"/>
                <a:ext cx="139394" cy="328324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66" name="円/楕円 295"/>
              <p:cNvSpPr/>
              <p:nvPr/>
            </p:nvSpPr>
            <p:spPr>
              <a:xfrm rot="242663">
                <a:off x="5827240" y="1574440"/>
                <a:ext cx="139394" cy="323782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67" name="円/楕円 295"/>
              <p:cNvSpPr/>
              <p:nvPr/>
            </p:nvSpPr>
            <p:spPr>
              <a:xfrm rot="242663">
                <a:off x="5966740" y="1602561"/>
                <a:ext cx="139394" cy="295626"/>
              </a:xfrm>
              <a:custGeom>
                <a:avLst/>
                <a:gdLst>
                  <a:gd name="connsiteX0" fmla="*/ 0 w 139213"/>
                  <a:gd name="connsiteY0" fmla="*/ 149874 h 299747"/>
                  <a:gd name="connsiteX1" fmla="*/ 69607 w 139213"/>
                  <a:gd name="connsiteY1" fmla="*/ 0 h 299747"/>
                  <a:gd name="connsiteX2" fmla="*/ 139214 w 139213"/>
                  <a:gd name="connsiteY2" fmla="*/ 149874 h 299747"/>
                  <a:gd name="connsiteX3" fmla="*/ 69607 w 139213"/>
                  <a:gd name="connsiteY3" fmla="*/ 299748 h 299747"/>
                  <a:gd name="connsiteX4" fmla="*/ 0 w 139213"/>
                  <a:gd name="connsiteY4" fmla="*/ 149874 h 299747"/>
                  <a:gd name="connsiteX0" fmla="*/ 0 w 139214"/>
                  <a:gd name="connsiteY0" fmla="*/ 149874 h 349755"/>
                  <a:gd name="connsiteX1" fmla="*/ 69607 w 139214"/>
                  <a:gd name="connsiteY1" fmla="*/ 0 h 349755"/>
                  <a:gd name="connsiteX2" fmla="*/ 139214 w 139214"/>
                  <a:gd name="connsiteY2" fmla="*/ 149874 h 349755"/>
                  <a:gd name="connsiteX3" fmla="*/ 69607 w 139214"/>
                  <a:gd name="connsiteY3" fmla="*/ 349755 h 349755"/>
                  <a:gd name="connsiteX4" fmla="*/ 0 w 139214"/>
                  <a:gd name="connsiteY4" fmla="*/ 149874 h 349755"/>
                  <a:gd name="connsiteX0" fmla="*/ 163 w 139540"/>
                  <a:gd name="connsiteY0" fmla="*/ 149874 h 349755"/>
                  <a:gd name="connsiteX1" fmla="*/ 69770 w 139540"/>
                  <a:gd name="connsiteY1" fmla="*/ 0 h 349755"/>
                  <a:gd name="connsiteX2" fmla="*/ 139377 w 139540"/>
                  <a:gd name="connsiteY2" fmla="*/ 149874 h 349755"/>
                  <a:gd name="connsiteX3" fmla="*/ 69770 w 139540"/>
                  <a:gd name="connsiteY3" fmla="*/ 349755 h 349755"/>
                  <a:gd name="connsiteX4" fmla="*/ 163 w 139540"/>
                  <a:gd name="connsiteY4" fmla="*/ 149874 h 349755"/>
                  <a:gd name="connsiteX0" fmla="*/ 17 w 139394"/>
                  <a:gd name="connsiteY0" fmla="*/ 111774 h 311655"/>
                  <a:gd name="connsiteX1" fmla="*/ 64861 w 139394"/>
                  <a:gd name="connsiteY1" fmla="*/ 0 h 311655"/>
                  <a:gd name="connsiteX2" fmla="*/ 139231 w 139394"/>
                  <a:gd name="connsiteY2" fmla="*/ 111774 h 311655"/>
                  <a:gd name="connsiteX3" fmla="*/ 69624 w 139394"/>
                  <a:gd name="connsiteY3" fmla="*/ 311655 h 311655"/>
                  <a:gd name="connsiteX4" fmla="*/ 17 w 139394"/>
                  <a:gd name="connsiteY4" fmla="*/ 111774 h 311655"/>
                  <a:gd name="connsiteX0" fmla="*/ 17 w 139394"/>
                  <a:gd name="connsiteY0" fmla="*/ 111774 h 328324"/>
                  <a:gd name="connsiteX1" fmla="*/ 64861 w 139394"/>
                  <a:gd name="connsiteY1" fmla="*/ 0 h 328324"/>
                  <a:gd name="connsiteX2" fmla="*/ 139231 w 139394"/>
                  <a:gd name="connsiteY2" fmla="*/ 111774 h 328324"/>
                  <a:gd name="connsiteX3" fmla="*/ 69624 w 139394"/>
                  <a:gd name="connsiteY3" fmla="*/ 328324 h 328324"/>
                  <a:gd name="connsiteX4" fmla="*/ 17 w 139394"/>
                  <a:gd name="connsiteY4" fmla="*/ 111774 h 32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394" h="328324">
                    <a:moveTo>
                      <a:pt x="17" y="111774"/>
                    </a:moveTo>
                    <a:cubicBezTo>
                      <a:pt x="-777" y="57053"/>
                      <a:pt x="26418" y="0"/>
                      <a:pt x="64861" y="0"/>
                    </a:cubicBezTo>
                    <a:cubicBezTo>
                      <a:pt x="103304" y="0"/>
                      <a:pt x="139231" y="29001"/>
                      <a:pt x="139231" y="111774"/>
                    </a:cubicBezTo>
                    <a:cubicBezTo>
                      <a:pt x="139231" y="194547"/>
                      <a:pt x="146167" y="328324"/>
                      <a:pt x="69624" y="328324"/>
                    </a:cubicBezTo>
                    <a:cubicBezTo>
                      <a:pt x="-6919" y="328324"/>
                      <a:pt x="811" y="166495"/>
                      <a:pt x="17" y="111774"/>
                    </a:cubicBezTo>
                    <a:close/>
                  </a:path>
                </a:pathLst>
              </a:cu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15657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pptx258_シンプルな博士のイラスト</dc:title>
  <dc:subject>pptx258_シンプルな博士のイラスト</dc:subject>
  <dc:creator>http://www.digipot.net</dc:creator>
  <cp:lastModifiedBy/>
  <cp:revision>1</cp:revision>
  <dcterms:created xsi:type="dcterms:W3CDTF">2015-01-07T02:16:02Z</dcterms:created>
  <dcterms:modified xsi:type="dcterms:W3CDTF">2015-01-07T02:16:05Z</dcterms:modified>
  <cp:category/>
  <cp:version>1</cp:version>
</cp:coreProperties>
</file>