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73" r:id="rId2"/>
    <p:sldId id="274" r:id="rId3"/>
    <p:sldId id="275" r:id="rId4"/>
    <p:sldId id="276" r:id="rId5"/>
    <p:sldId id="277" r:id="rId6"/>
  </p:sldIdLst>
  <p:sldSz cx="9906000" cy="6858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FF9933"/>
    <a:srgbClr val="FFCC66"/>
    <a:srgbClr val="FFFF99"/>
    <a:srgbClr val="FFCC00"/>
    <a:srgbClr val="FFCC99"/>
    <a:srgbClr val="996600"/>
    <a:srgbClr val="FF0066"/>
    <a:srgbClr val="996633"/>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44" autoAdjust="0"/>
    <p:restoredTop sz="94704" autoAdjust="0"/>
  </p:normalViewPr>
  <p:slideViewPr>
    <p:cSldViewPr>
      <p:cViewPr varScale="1">
        <p:scale>
          <a:sx n="43" d="100"/>
          <a:sy n="43" d="100"/>
        </p:scale>
        <p:origin x="-1546" y="-5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Tree>
    <p:extLst>
      <p:ext uri="{BB962C8B-B14F-4D97-AF65-F5344CB8AC3E}">
        <p14:creationId xmlns:p14="http://schemas.microsoft.com/office/powerpoint/2010/main" val="321527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600200"/>
            <a:ext cx="8915400" cy="452596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331864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91363" y="115888"/>
            <a:ext cx="2319337" cy="601027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28588" y="115888"/>
            <a:ext cx="6810375" cy="6010275"/>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419026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495300" y="1600200"/>
            <a:ext cx="8915400" cy="4525963"/>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4283493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214492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191887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477732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1010140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1173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3082794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3333474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Text Box 8"/>
          <p:cNvSpPr txBox="1">
            <a:spLocks noChangeArrowheads="1"/>
          </p:cNvSpPr>
          <p:nvPr/>
        </p:nvSpPr>
        <p:spPr bwMode="auto">
          <a:xfrm>
            <a:off x="0" y="6643688"/>
            <a:ext cx="307327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dirty="0" smtClean="0"/>
              <a:t>Copyright©2015 </a:t>
            </a:r>
            <a:r>
              <a:rPr lang="en-US" altLang="ja-JP" sz="800" b="1" dirty="0">
                <a:hlinkClick r:id="rId14"/>
              </a:rPr>
              <a:t>http://www.digipot.net</a:t>
            </a:r>
            <a:r>
              <a:rPr lang="en-US" altLang="ja-JP" sz="800" b="1" dirty="0"/>
              <a:t> All rights reserved. </a:t>
            </a:r>
          </a:p>
        </p:txBody>
      </p:sp>
      <p:sp>
        <p:nvSpPr>
          <p:cNvPr id="1034" name="Rectangle 10"/>
          <p:cNvSpPr>
            <a:spLocks noGrp="1" noChangeArrowheads="1"/>
          </p:cNvSpPr>
          <p:nvPr>
            <p:ph type="title"/>
          </p:nvPr>
        </p:nvSpPr>
        <p:spPr bwMode="auto">
          <a:xfrm>
            <a:off x="128588" y="115888"/>
            <a:ext cx="52403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kumimoji="1" sz="2400" b="1">
          <a:solidFill>
            <a:schemeClr val="tx2"/>
          </a:solidFill>
          <a:latin typeface="+mj-lt"/>
          <a:ea typeface="+mj-ea"/>
          <a:cs typeface="+mj-cs"/>
        </a:defRPr>
      </a:lvl1pPr>
      <a:lvl2pPr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2pPr>
      <a:lvl3pPr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3pPr>
      <a:lvl4pPr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4pPr>
      <a:lvl5pPr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5pPr>
      <a:lvl6pPr marL="457200"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6pPr>
      <a:lvl7pPr marL="914400"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7pPr>
      <a:lvl8pPr marL="1371600"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8pPr>
      <a:lvl9pPr marL="1828800"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グループ化 10"/>
          <p:cNvGrpSpPr/>
          <p:nvPr/>
        </p:nvGrpSpPr>
        <p:grpSpPr>
          <a:xfrm>
            <a:off x="1200398" y="1628800"/>
            <a:ext cx="1531271" cy="769441"/>
            <a:chOff x="1200398" y="1628800"/>
            <a:chExt cx="1531271" cy="769441"/>
          </a:xfrm>
        </p:grpSpPr>
        <p:sp>
          <p:nvSpPr>
            <p:cNvPr id="2" name="テキスト ボックス 1"/>
            <p:cNvSpPr txBox="1"/>
            <p:nvPr/>
          </p:nvSpPr>
          <p:spPr>
            <a:xfrm>
              <a:off x="1200398" y="1628800"/>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テキスト ボックス 56"/>
            <p:cNvSpPr txBox="1"/>
            <p:nvPr/>
          </p:nvSpPr>
          <p:spPr>
            <a:xfrm>
              <a:off x="1200398" y="1628800"/>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 name="グループ化 7"/>
          <p:cNvGrpSpPr/>
          <p:nvPr/>
        </p:nvGrpSpPr>
        <p:grpSpPr>
          <a:xfrm>
            <a:off x="1200398" y="764704"/>
            <a:ext cx="873303" cy="769441"/>
            <a:chOff x="1200398" y="764704"/>
            <a:chExt cx="873303" cy="769441"/>
          </a:xfrm>
        </p:grpSpPr>
        <p:sp>
          <p:nvSpPr>
            <p:cNvPr id="3" name="テキスト ボックス 2"/>
            <p:cNvSpPr txBox="1"/>
            <p:nvPr/>
          </p:nvSpPr>
          <p:spPr>
            <a:xfrm>
              <a:off x="1200398" y="764704"/>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テキスト ボックス 57"/>
            <p:cNvSpPr txBox="1"/>
            <p:nvPr/>
          </p:nvSpPr>
          <p:spPr>
            <a:xfrm>
              <a:off x="1200398" y="764704"/>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2" name="グループ化 11"/>
          <p:cNvGrpSpPr/>
          <p:nvPr/>
        </p:nvGrpSpPr>
        <p:grpSpPr>
          <a:xfrm>
            <a:off x="1200399" y="2488018"/>
            <a:ext cx="2189242" cy="769441"/>
            <a:chOff x="1200399" y="2488018"/>
            <a:chExt cx="2189242" cy="769441"/>
          </a:xfrm>
        </p:grpSpPr>
        <p:sp>
          <p:nvSpPr>
            <p:cNvPr id="4" name="テキスト ボックス 3"/>
            <p:cNvSpPr txBox="1"/>
            <p:nvPr/>
          </p:nvSpPr>
          <p:spPr>
            <a:xfrm>
              <a:off x="1200399" y="2488018"/>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テキスト ボックス 58"/>
            <p:cNvSpPr txBox="1"/>
            <p:nvPr/>
          </p:nvSpPr>
          <p:spPr>
            <a:xfrm>
              <a:off x="1200399" y="2488018"/>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3" name="グループ化 12"/>
          <p:cNvGrpSpPr/>
          <p:nvPr/>
        </p:nvGrpSpPr>
        <p:grpSpPr>
          <a:xfrm>
            <a:off x="1200398" y="3380885"/>
            <a:ext cx="2847209" cy="769441"/>
            <a:chOff x="1200398" y="3380885"/>
            <a:chExt cx="2847209" cy="769441"/>
          </a:xfrm>
        </p:grpSpPr>
        <p:sp>
          <p:nvSpPr>
            <p:cNvPr id="5" name="テキスト ボックス 4"/>
            <p:cNvSpPr txBox="1"/>
            <p:nvPr/>
          </p:nvSpPr>
          <p:spPr>
            <a:xfrm>
              <a:off x="1200398" y="3380885"/>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テキスト ボックス 59"/>
            <p:cNvSpPr txBox="1"/>
            <p:nvPr/>
          </p:nvSpPr>
          <p:spPr>
            <a:xfrm>
              <a:off x="1200398" y="3380885"/>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4" name="グループ化 13"/>
          <p:cNvGrpSpPr/>
          <p:nvPr/>
        </p:nvGrpSpPr>
        <p:grpSpPr>
          <a:xfrm>
            <a:off x="1200399" y="4298133"/>
            <a:ext cx="3505178" cy="769441"/>
            <a:chOff x="1200399" y="4298133"/>
            <a:chExt cx="3505178" cy="769441"/>
          </a:xfrm>
        </p:grpSpPr>
        <p:sp>
          <p:nvSpPr>
            <p:cNvPr id="6" name="テキスト ボックス 5"/>
            <p:cNvSpPr txBox="1"/>
            <p:nvPr/>
          </p:nvSpPr>
          <p:spPr>
            <a:xfrm>
              <a:off x="1200399" y="4298133"/>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1200399" y="4298133"/>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5" name="グループ化 14"/>
          <p:cNvGrpSpPr/>
          <p:nvPr/>
        </p:nvGrpSpPr>
        <p:grpSpPr>
          <a:xfrm>
            <a:off x="1200398" y="5237896"/>
            <a:ext cx="4163145" cy="769441"/>
            <a:chOff x="1200398" y="5237896"/>
            <a:chExt cx="4163145" cy="769441"/>
          </a:xfrm>
        </p:grpSpPr>
        <p:sp>
          <p:nvSpPr>
            <p:cNvPr id="7" name="テキスト ボックス 6"/>
            <p:cNvSpPr txBox="1"/>
            <p:nvPr/>
          </p:nvSpPr>
          <p:spPr>
            <a:xfrm>
              <a:off x="1200398" y="5237896"/>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1200398" y="5237896"/>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noFill/>
                </a:ln>
                <a:solidFill>
                  <a:srgbClr val="FFFF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4" name="グループ化 73"/>
          <p:cNvGrpSpPr/>
          <p:nvPr/>
        </p:nvGrpSpPr>
        <p:grpSpPr>
          <a:xfrm>
            <a:off x="7193433" y="4314157"/>
            <a:ext cx="1531271" cy="769441"/>
            <a:chOff x="7193433" y="4314157"/>
            <a:chExt cx="1531271" cy="769441"/>
          </a:xfrm>
        </p:grpSpPr>
        <p:sp>
          <p:nvSpPr>
            <p:cNvPr id="25" name="テキスト ボックス 24"/>
            <p:cNvSpPr txBox="1"/>
            <p:nvPr/>
          </p:nvSpPr>
          <p:spPr>
            <a:xfrm>
              <a:off x="7193433" y="4314157"/>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3" name="テキスト ボックス 62"/>
            <p:cNvSpPr txBox="1"/>
            <p:nvPr/>
          </p:nvSpPr>
          <p:spPr>
            <a:xfrm>
              <a:off x="7193433" y="4314157"/>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5" name="グループ化 74"/>
          <p:cNvGrpSpPr/>
          <p:nvPr/>
        </p:nvGrpSpPr>
        <p:grpSpPr>
          <a:xfrm>
            <a:off x="7851401" y="5254655"/>
            <a:ext cx="873303" cy="769441"/>
            <a:chOff x="7851401" y="5254655"/>
            <a:chExt cx="873303" cy="769441"/>
          </a:xfrm>
        </p:grpSpPr>
        <p:sp>
          <p:nvSpPr>
            <p:cNvPr id="26" name="テキスト ボックス 25"/>
            <p:cNvSpPr txBox="1"/>
            <p:nvPr/>
          </p:nvSpPr>
          <p:spPr>
            <a:xfrm>
              <a:off x="7851401" y="5254655"/>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4" name="テキスト ボックス 63"/>
            <p:cNvSpPr txBox="1"/>
            <p:nvPr/>
          </p:nvSpPr>
          <p:spPr>
            <a:xfrm>
              <a:off x="7851401" y="5254655"/>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3" name="グループ化 72"/>
          <p:cNvGrpSpPr/>
          <p:nvPr/>
        </p:nvGrpSpPr>
        <p:grpSpPr>
          <a:xfrm>
            <a:off x="6535462" y="3429644"/>
            <a:ext cx="2189242" cy="769441"/>
            <a:chOff x="6535462" y="3429644"/>
            <a:chExt cx="2189242" cy="769441"/>
          </a:xfrm>
        </p:grpSpPr>
        <p:sp>
          <p:nvSpPr>
            <p:cNvPr id="27" name="テキスト ボックス 26"/>
            <p:cNvSpPr txBox="1"/>
            <p:nvPr/>
          </p:nvSpPr>
          <p:spPr>
            <a:xfrm>
              <a:off x="6535462" y="3429644"/>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テキスト ボックス 64"/>
            <p:cNvSpPr txBox="1"/>
            <p:nvPr/>
          </p:nvSpPr>
          <p:spPr>
            <a:xfrm>
              <a:off x="6535462" y="3429644"/>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2" name="グループ化 71"/>
          <p:cNvGrpSpPr/>
          <p:nvPr/>
        </p:nvGrpSpPr>
        <p:grpSpPr>
          <a:xfrm>
            <a:off x="5877495" y="2545132"/>
            <a:ext cx="2847209" cy="769441"/>
            <a:chOff x="5877495" y="2545132"/>
            <a:chExt cx="2847209" cy="769441"/>
          </a:xfrm>
        </p:grpSpPr>
        <p:sp>
          <p:nvSpPr>
            <p:cNvPr id="28" name="テキスト ボックス 27"/>
            <p:cNvSpPr txBox="1"/>
            <p:nvPr/>
          </p:nvSpPr>
          <p:spPr>
            <a:xfrm>
              <a:off x="5877495" y="2545132"/>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テキスト ボックス 65"/>
            <p:cNvSpPr txBox="1"/>
            <p:nvPr/>
          </p:nvSpPr>
          <p:spPr>
            <a:xfrm>
              <a:off x="5877495" y="2545132"/>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1" name="グループ化 70"/>
          <p:cNvGrpSpPr/>
          <p:nvPr/>
        </p:nvGrpSpPr>
        <p:grpSpPr>
          <a:xfrm>
            <a:off x="5219526" y="1684327"/>
            <a:ext cx="3505178" cy="769441"/>
            <a:chOff x="5219526" y="1684327"/>
            <a:chExt cx="3505178" cy="769441"/>
          </a:xfrm>
        </p:grpSpPr>
        <p:sp>
          <p:nvSpPr>
            <p:cNvPr id="29" name="テキスト ボックス 28"/>
            <p:cNvSpPr txBox="1"/>
            <p:nvPr/>
          </p:nvSpPr>
          <p:spPr>
            <a:xfrm>
              <a:off x="5219526" y="1684327"/>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7" name="テキスト ボックス 66"/>
            <p:cNvSpPr txBox="1"/>
            <p:nvPr/>
          </p:nvSpPr>
          <p:spPr>
            <a:xfrm>
              <a:off x="5219526" y="1684327"/>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0" name="グループ化 69"/>
          <p:cNvGrpSpPr/>
          <p:nvPr/>
        </p:nvGrpSpPr>
        <p:grpSpPr>
          <a:xfrm>
            <a:off x="4561559" y="764703"/>
            <a:ext cx="4163145" cy="769441"/>
            <a:chOff x="4561559" y="764703"/>
            <a:chExt cx="4163145" cy="769441"/>
          </a:xfrm>
        </p:grpSpPr>
        <p:sp>
          <p:nvSpPr>
            <p:cNvPr id="30" name="テキスト ボックス 29"/>
            <p:cNvSpPr txBox="1"/>
            <p:nvPr/>
          </p:nvSpPr>
          <p:spPr>
            <a:xfrm>
              <a:off x="4561559" y="764703"/>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8" name="テキスト ボックス 67"/>
            <p:cNvSpPr txBox="1"/>
            <p:nvPr/>
          </p:nvSpPr>
          <p:spPr>
            <a:xfrm>
              <a:off x="4561559" y="764703"/>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noFill/>
                </a:ln>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4245140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p:cNvGrpSpPr/>
          <p:nvPr/>
        </p:nvGrpSpPr>
        <p:grpSpPr>
          <a:xfrm>
            <a:off x="1200398" y="1628800"/>
            <a:ext cx="1531271" cy="769441"/>
            <a:chOff x="1200398" y="1628800"/>
            <a:chExt cx="1531271" cy="769441"/>
          </a:xfrm>
        </p:grpSpPr>
        <p:sp>
          <p:nvSpPr>
            <p:cNvPr id="2" name="テキスト ボックス 1"/>
            <p:cNvSpPr txBox="1"/>
            <p:nvPr/>
          </p:nvSpPr>
          <p:spPr>
            <a:xfrm>
              <a:off x="1200398" y="1628800"/>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テキスト ボックス 56"/>
            <p:cNvSpPr txBox="1"/>
            <p:nvPr/>
          </p:nvSpPr>
          <p:spPr>
            <a:xfrm>
              <a:off x="1200398" y="1628800"/>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9" name="グループ化 8"/>
          <p:cNvGrpSpPr/>
          <p:nvPr/>
        </p:nvGrpSpPr>
        <p:grpSpPr>
          <a:xfrm>
            <a:off x="1200398" y="764704"/>
            <a:ext cx="873303" cy="769441"/>
            <a:chOff x="1200398" y="764704"/>
            <a:chExt cx="873303" cy="769441"/>
          </a:xfrm>
        </p:grpSpPr>
        <p:sp>
          <p:nvSpPr>
            <p:cNvPr id="3" name="テキスト ボックス 2"/>
            <p:cNvSpPr txBox="1"/>
            <p:nvPr/>
          </p:nvSpPr>
          <p:spPr>
            <a:xfrm>
              <a:off x="1200398" y="764704"/>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テキスト ボックス 57"/>
            <p:cNvSpPr txBox="1"/>
            <p:nvPr/>
          </p:nvSpPr>
          <p:spPr>
            <a:xfrm>
              <a:off x="1200398" y="764704"/>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7" name="グループ化 16"/>
          <p:cNvGrpSpPr/>
          <p:nvPr/>
        </p:nvGrpSpPr>
        <p:grpSpPr>
          <a:xfrm>
            <a:off x="1200399" y="2488018"/>
            <a:ext cx="2189242" cy="769441"/>
            <a:chOff x="1200399" y="2488018"/>
            <a:chExt cx="2189242" cy="769441"/>
          </a:xfrm>
        </p:grpSpPr>
        <p:sp>
          <p:nvSpPr>
            <p:cNvPr id="4" name="テキスト ボックス 3"/>
            <p:cNvSpPr txBox="1"/>
            <p:nvPr/>
          </p:nvSpPr>
          <p:spPr>
            <a:xfrm>
              <a:off x="1200399" y="2488018"/>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テキスト ボックス 58"/>
            <p:cNvSpPr txBox="1"/>
            <p:nvPr/>
          </p:nvSpPr>
          <p:spPr>
            <a:xfrm>
              <a:off x="1200399" y="2488018"/>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24" name="グループ化 23"/>
          <p:cNvGrpSpPr/>
          <p:nvPr/>
        </p:nvGrpSpPr>
        <p:grpSpPr>
          <a:xfrm>
            <a:off x="1200398" y="3380885"/>
            <a:ext cx="2847209" cy="769441"/>
            <a:chOff x="1200398" y="3380885"/>
            <a:chExt cx="2847209" cy="769441"/>
          </a:xfrm>
        </p:grpSpPr>
        <p:sp>
          <p:nvSpPr>
            <p:cNvPr id="5" name="テキスト ボックス 4"/>
            <p:cNvSpPr txBox="1"/>
            <p:nvPr/>
          </p:nvSpPr>
          <p:spPr>
            <a:xfrm>
              <a:off x="1200398" y="3380885"/>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テキスト ボックス 59"/>
            <p:cNvSpPr txBox="1"/>
            <p:nvPr/>
          </p:nvSpPr>
          <p:spPr>
            <a:xfrm>
              <a:off x="1200398" y="3380885"/>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1" name="グループ化 30"/>
          <p:cNvGrpSpPr/>
          <p:nvPr/>
        </p:nvGrpSpPr>
        <p:grpSpPr>
          <a:xfrm>
            <a:off x="1200399" y="4298133"/>
            <a:ext cx="3505178" cy="769441"/>
            <a:chOff x="1200399" y="4298133"/>
            <a:chExt cx="3505178" cy="769441"/>
          </a:xfrm>
        </p:grpSpPr>
        <p:sp>
          <p:nvSpPr>
            <p:cNvPr id="6" name="テキスト ボックス 5"/>
            <p:cNvSpPr txBox="1"/>
            <p:nvPr/>
          </p:nvSpPr>
          <p:spPr>
            <a:xfrm>
              <a:off x="1200399" y="4298133"/>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1200399" y="4298133"/>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69" name="グループ化 68"/>
          <p:cNvGrpSpPr/>
          <p:nvPr/>
        </p:nvGrpSpPr>
        <p:grpSpPr>
          <a:xfrm>
            <a:off x="1200398" y="5237896"/>
            <a:ext cx="4163145" cy="769441"/>
            <a:chOff x="1200398" y="5237896"/>
            <a:chExt cx="4163145" cy="769441"/>
          </a:xfrm>
        </p:grpSpPr>
        <p:sp>
          <p:nvSpPr>
            <p:cNvPr id="7" name="テキスト ボックス 6"/>
            <p:cNvSpPr txBox="1"/>
            <p:nvPr/>
          </p:nvSpPr>
          <p:spPr>
            <a:xfrm>
              <a:off x="1200398" y="5237896"/>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1200398" y="5237896"/>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6" name="グループ化 85"/>
          <p:cNvGrpSpPr/>
          <p:nvPr/>
        </p:nvGrpSpPr>
        <p:grpSpPr>
          <a:xfrm>
            <a:off x="7193433" y="4314157"/>
            <a:ext cx="1531271" cy="769442"/>
            <a:chOff x="7193433" y="4314157"/>
            <a:chExt cx="1531271" cy="769442"/>
          </a:xfrm>
        </p:grpSpPr>
        <p:sp>
          <p:nvSpPr>
            <p:cNvPr id="25" name="テキスト ボックス 24"/>
            <p:cNvSpPr txBox="1"/>
            <p:nvPr/>
          </p:nvSpPr>
          <p:spPr>
            <a:xfrm>
              <a:off x="7193433" y="4314157"/>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6" name="テキスト ボックス 75"/>
            <p:cNvSpPr txBox="1"/>
            <p:nvPr/>
          </p:nvSpPr>
          <p:spPr>
            <a:xfrm>
              <a:off x="7193433" y="4314158"/>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7" name="グループ化 86"/>
          <p:cNvGrpSpPr/>
          <p:nvPr/>
        </p:nvGrpSpPr>
        <p:grpSpPr>
          <a:xfrm>
            <a:off x="7851401" y="5254655"/>
            <a:ext cx="873303" cy="769442"/>
            <a:chOff x="7851401" y="5254655"/>
            <a:chExt cx="873303" cy="769442"/>
          </a:xfrm>
        </p:grpSpPr>
        <p:sp>
          <p:nvSpPr>
            <p:cNvPr id="26" name="テキスト ボックス 25"/>
            <p:cNvSpPr txBox="1"/>
            <p:nvPr/>
          </p:nvSpPr>
          <p:spPr>
            <a:xfrm>
              <a:off x="7851401" y="5254655"/>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7" name="テキスト ボックス 76"/>
            <p:cNvSpPr txBox="1"/>
            <p:nvPr/>
          </p:nvSpPr>
          <p:spPr>
            <a:xfrm>
              <a:off x="7851401" y="5254656"/>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5" name="グループ化 84"/>
          <p:cNvGrpSpPr/>
          <p:nvPr/>
        </p:nvGrpSpPr>
        <p:grpSpPr>
          <a:xfrm>
            <a:off x="6535462" y="3429644"/>
            <a:ext cx="2189242" cy="769442"/>
            <a:chOff x="6535462" y="3429644"/>
            <a:chExt cx="2189242" cy="769442"/>
          </a:xfrm>
        </p:grpSpPr>
        <p:sp>
          <p:nvSpPr>
            <p:cNvPr id="27" name="テキスト ボックス 26"/>
            <p:cNvSpPr txBox="1"/>
            <p:nvPr/>
          </p:nvSpPr>
          <p:spPr>
            <a:xfrm>
              <a:off x="6535462" y="3429644"/>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8" name="テキスト ボックス 77"/>
            <p:cNvSpPr txBox="1"/>
            <p:nvPr/>
          </p:nvSpPr>
          <p:spPr>
            <a:xfrm>
              <a:off x="6535462" y="3429645"/>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4" name="グループ化 83"/>
          <p:cNvGrpSpPr/>
          <p:nvPr/>
        </p:nvGrpSpPr>
        <p:grpSpPr>
          <a:xfrm>
            <a:off x="5877495" y="2545132"/>
            <a:ext cx="2847209" cy="769442"/>
            <a:chOff x="5877495" y="2545132"/>
            <a:chExt cx="2847209" cy="769442"/>
          </a:xfrm>
        </p:grpSpPr>
        <p:sp>
          <p:nvSpPr>
            <p:cNvPr id="28" name="テキスト ボックス 27"/>
            <p:cNvSpPr txBox="1"/>
            <p:nvPr/>
          </p:nvSpPr>
          <p:spPr>
            <a:xfrm>
              <a:off x="5877495" y="2545132"/>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9" name="テキスト ボックス 78"/>
            <p:cNvSpPr txBox="1"/>
            <p:nvPr/>
          </p:nvSpPr>
          <p:spPr>
            <a:xfrm>
              <a:off x="5877495" y="2545133"/>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3" name="グループ化 82"/>
          <p:cNvGrpSpPr/>
          <p:nvPr/>
        </p:nvGrpSpPr>
        <p:grpSpPr>
          <a:xfrm>
            <a:off x="5219526" y="1684327"/>
            <a:ext cx="3505178" cy="769442"/>
            <a:chOff x="5219526" y="1684327"/>
            <a:chExt cx="3505178" cy="769442"/>
          </a:xfrm>
        </p:grpSpPr>
        <p:sp>
          <p:nvSpPr>
            <p:cNvPr id="29" name="テキスト ボックス 28"/>
            <p:cNvSpPr txBox="1"/>
            <p:nvPr/>
          </p:nvSpPr>
          <p:spPr>
            <a:xfrm>
              <a:off x="5219526" y="1684327"/>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0" name="テキスト ボックス 79"/>
            <p:cNvSpPr txBox="1"/>
            <p:nvPr/>
          </p:nvSpPr>
          <p:spPr>
            <a:xfrm>
              <a:off x="5219526" y="1684328"/>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2" name="グループ化 81"/>
          <p:cNvGrpSpPr/>
          <p:nvPr/>
        </p:nvGrpSpPr>
        <p:grpSpPr>
          <a:xfrm>
            <a:off x="4561559" y="764703"/>
            <a:ext cx="4163145" cy="769442"/>
            <a:chOff x="4561559" y="764703"/>
            <a:chExt cx="4163145" cy="769442"/>
          </a:xfrm>
        </p:grpSpPr>
        <p:sp>
          <p:nvSpPr>
            <p:cNvPr id="30" name="テキスト ボックス 29"/>
            <p:cNvSpPr txBox="1"/>
            <p:nvPr/>
          </p:nvSpPr>
          <p:spPr>
            <a:xfrm>
              <a:off x="4561559" y="764703"/>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gradFill>
                    <a:gsLst>
                      <a:gs pos="45000">
                        <a:srgbClr val="00B0F0"/>
                      </a:gs>
                      <a:gs pos="55000">
                        <a:srgbClr val="00206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1" name="テキスト ボックス 80"/>
            <p:cNvSpPr txBox="1"/>
            <p:nvPr/>
          </p:nvSpPr>
          <p:spPr>
            <a:xfrm>
              <a:off x="4561559" y="764704"/>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no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1478419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p:cNvGrpSpPr/>
          <p:nvPr/>
        </p:nvGrpSpPr>
        <p:grpSpPr>
          <a:xfrm>
            <a:off x="1192213" y="1628800"/>
            <a:ext cx="1531271" cy="769441"/>
            <a:chOff x="1192213" y="1628800"/>
            <a:chExt cx="1531271" cy="769441"/>
          </a:xfrm>
        </p:grpSpPr>
        <p:sp>
          <p:nvSpPr>
            <p:cNvPr id="2" name="テキスト ボックス 1"/>
            <p:cNvSpPr txBox="1"/>
            <p:nvPr/>
          </p:nvSpPr>
          <p:spPr>
            <a:xfrm>
              <a:off x="1192213" y="1628800"/>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1192213" y="1628800"/>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p:cNvSpPr txBox="1"/>
            <p:nvPr/>
          </p:nvSpPr>
          <p:spPr>
            <a:xfrm>
              <a:off x="1192213" y="1628800"/>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9" name="グループ化 8"/>
          <p:cNvGrpSpPr/>
          <p:nvPr/>
        </p:nvGrpSpPr>
        <p:grpSpPr>
          <a:xfrm>
            <a:off x="1192213" y="764704"/>
            <a:ext cx="873303" cy="769441"/>
            <a:chOff x="1192213" y="764704"/>
            <a:chExt cx="873303" cy="769441"/>
          </a:xfrm>
        </p:grpSpPr>
        <p:sp>
          <p:nvSpPr>
            <p:cNvPr id="3" name="テキスト ボックス 2"/>
            <p:cNvSpPr txBox="1"/>
            <p:nvPr/>
          </p:nvSpPr>
          <p:spPr>
            <a:xfrm>
              <a:off x="1192213" y="764704"/>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p:cNvSpPr txBox="1"/>
            <p:nvPr/>
          </p:nvSpPr>
          <p:spPr>
            <a:xfrm>
              <a:off x="1192213" y="764704"/>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1192213" y="764704"/>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7" name="グループ化 16"/>
          <p:cNvGrpSpPr/>
          <p:nvPr/>
        </p:nvGrpSpPr>
        <p:grpSpPr>
          <a:xfrm>
            <a:off x="1192214" y="2488018"/>
            <a:ext cx="2189242" cy="769441"/>
            <a:chOff x="1192214" y="2488018"/>
            <a:chExt cx="2189242" cy="769441"/>
          </a:xfrm>
        </p:grpSpPr>
        <p:sp>
          <p:nvSpPr>
            <p:cNvPr id="4" name="テキスト ボックス 3"/>
            <p:cNvSpPr txBox="1"/>
            <p:nvPr/>
          </p:nvSpPr>
          <p:spPr>
            <a:xfrm>
              <a:off x="1192214" y="2488018"/>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1192214" y="2488018"/>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1192214" y="2488018"/>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24" name="グループ化 23"/>
          <p:cNvGrpSpPr/>
          <p:nvPr/>
        </p:nvGrpSpPr>
        <p:grpSpPr>
          <a:xfrm>
            <a:off x="1192213" y="3380885"/>
            <a:ext cx="2847209" cy="769441"/>
            <a:chOff x="1192213" y="3380885"/>
            <a:chExt cx="2847209" cy="769441"/>
          </a:xfrm>
        </p:grpSpPr>
        <p:sp>
          <p:nvSpPr>
            <p:cNvPr id="5" name="テキスト ボックス 4"/>
            <p:cNvSpPr txBox="1"/>
            <p:nvPr/>
          </p:nvSpPr>
          <p:spPr>
            <a:xfrm>
              <a:off x="1192213" y="3380885"/>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1192213" y="3380885"/>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1192213" y="3380885"/>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1" name="グループ化 30"/>
          <p:cNvGrpSpPr/>
          <p:nvPr/>
        </p:nvGrpSpPr>
        <p:grpSpPr>
          <a:xfrm>
            <a:off x="1192214" y="4298133"/>
            <a:ext cx="3505178" cy="769441"/>
            <a:chOff x="1192214" y="4298133"/>
            <a:chExt cx="3505178" cy="769441"/>
          </a:xfrm>
        </p:grpSpPr>
        <p:sp>
          <p:nvSpPr>
            <p:cNvPr id="6" name="テキスト ボックス 5"/>
            <p:cNvSpPr txBox="1"/>
            <p:nvPr/>
          </p:nvSpPr>
          <p:spPr>
            <a:xfrm>
              <a:off x="1192214" y="4298133"/>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1192214" y="4298133"/>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1192214" y="4298133"/>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8" name="グループ化 37"/>
          <p:cNvGrpSpPr/>
          <p:nvPr/>
        </p:nvGrpSpPr>
        <p:grpSpPr>
          <a:xfrm>
            <a:off x="1192213" y="5237896"/>
            <a:ext cx="4163145" cy="769441"/>
            <a:chOff x="1192213" y="5237896"/>
            <a:chExt cx="4163145" cy="769441"/>
          </a:xfrm>
        </p:grpSpPr>
        <p:sp>
          <p:nvSpPr>
            <p:cNvPr id="7" name="テキスト ボックス 6"/>
            <p:cNvSpPr txBox="1"/>
            <p:nvPr/>
          </p:nvSpPr>
          <p:spPr>
            <a:xfrm>
              <a:off x="1192213" y="5237896"/>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1192213" y="5237896"/>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テキスト ボックス 22"/>
            <p:cNvSpPr txBox="1"/>
            <p:nvPr/>
          </p:nvSpPr>
          <p:spPr>
            <a:xfrm>
              <a:off x="1192213" y="5237896"/>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57150">
                  <a:no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49" name="グループ化 48"/>
          <p:cNvGrpSpPr/>
          <p:nvPr/>
        </p:nvGrpSpPr>
        <p:grpSpPr>
          <a:xfrm>
            <a:off x="7185248" y="4314157"/>
            <a:ext cx="1531271" cy="769441"/>
            <a:chOff x="7185248" y="4314157"/>
            <a:chExt cx="1531271" cy="769441"/>
          </a:xfrm>
        </p:grpSpPr>
        <p:sp>
          <p:nvSpPr>
            <p:cNvPr id="25" name="テキスト ボックス 24"/>
            <p:cNvSpPr txBox="1"/>
            <p:nvPr/>
          </p:nvSpPr>
          <p:spPr>
            <a:xfrm>
              <a:off x="7185248" y="4314157"/>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テキスト ボックス 31"/>
            <p:cNvSpPr txBox="1"/>
            <p:nvPr/>
          </p:nvSpPr>
          <p:spPr>
            <a:xfrm>
              <a:off x="7185248" y="4314157"/>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7185248" y="4314157"/>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50" name="グループ化 49"/>
          <p:cNvGrpSpPr/>
          <p:nvPr/>
        </p:nvGrpSpPr>
        <p:grpSpPr>
          <a:xfrm>
            <a:off x="7843216" y="5254655"/>
            <a:ext cx="873303" cy="769441"/>
            <a:chOff x="7843216" y="5254655"/>
            <a:chExt cx="873303" cy="769441"/>
          </a:xfrm>
        </p:grpSpPr>
        <p:sp>
          <p:nvSpPr>
            <p:cNvPr id="26" name="テキスト ボックス 25"/>
            <p:cNvSpPr txBox="1"/>
            <p:nvPr/>
          </p:nvSpPr>
          <p:spPr>
            <a:xfrm>
              <a:off x="7843216" y="5254655"/>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テキスト ボックス 32"/>
            <p:cNvSpPr txBox="1"/>
            <p:nvPr/>
          </p:nvSpPr>
          <p:spPr>
            <a:xfrm>
              <a:off x="7843216" y="5254655"/>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テキスト ボックス 39"/>
            <p:cNvSpPr txBox="1"/>
            <p:nvPr/>
          </p:nvSpPr>
          <p:spPr>
            <a:xfrm>
              <a:off x="7843216" y="5254655"/>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48" name="グループ化 47"/>
          <p:cNvGrpSpPr/>
          <p:nvPr/>
        </p:nvGrpSpPr>
        <p:grpSpPr>
          <a:xfrm>
            <a:off x="6527277" y="3429644"/>
            <a:ext cx="2189242" cy="769441"/>
            <a:chOff x="6527277" y="3429644"/>
            <a:chExt cx="2189242" cy="769441"/>
          </a:xfrm>
        </p:grpSpPr>
        <p:sp>
          <p:nvSpPr>
            <p:cNvPr id="27" name="テキスト ボックス 26"/>
            <p:cNvSpPr txBox="1"/>
            <p:nvPr/>
          </p:nvSpPr>
          <p:spPr>
            <a:xfrm>
              <a:off x="6527277" y="3429644"/>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テキスト ボックス 33"/>
            <p:cNvSpPr txBox="1"/>
            <p:nvPr/>
          </p:nvSpPr>
          <p:spPr>
            <a:xfrm>
              <a:off x="6527277" y="3429644"/>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6527277" y="3429644"/>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47" name="グループ化 46"/>
          <p:cNvGrpSpPr/>
          <p:nvPr/>
        </p:nvGrpSpPr>
        <p:grpSpPr>
          <a:xfrm>
            <a:off x="5869310" y="2545132"/>
            <a:ext cx="2847209" cy="769441"/>
            <a:chOff x="5869310" y="2545132"/>
            <a:chExt cx="2847209" cy="769441"/>
          </a:xfrm>
        </p:grpSpPr>
        <p:sp>
          <p:nvSpPr>
            <p:cNvPr id="28" name="テキスト ボックス 27"/>
            <p:cNvSpPr txBox="1"/>
            <p:nvPr/>
          </p:nvSpPr>
          <p:spPr>
            <a:xfrm>
              <a:off x="5869310" y="2545132"/>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テキスト ボックス 34"/>
            <p:cNvSpPr txBox="1"/>
            <p:nvPr/>
          </p:nvSpPr>
          <p:spPr>
            <a:xfrm>
              <a:off x="5869310" y="2545132"/>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テキスト ボックス 41"/>
            <p:cNvSpPr txBox="1"/>
            <p:nvPr/>
          </p:nvSpPr>
          <p:spPr>
            <a:xfrm>
              <a:off x="5869310" y="2545132"/>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46" name="グループ化 45"/>
          <p:cNvGrpSpPr/>
          <p:nvPr/>
        </p:nvGrpSpPr>
        <p:grpSpPr>
          <a:xfrm>
            <a:off x="5211341" y="1684327"/>
            <a:ext cx="3505178" cy="769441"/>
            <a:chOff x="5211341" y="1684327"/>
            <a:chExt cx="3505178" cy="769441"/>
          </a:xfrm>
        </p:grpSpPr>
        <p:sp>
          <p:nvSpPr>
            <p:cNvPr id="29" name="テキスト ボックス 28"/>
            <p:cNvSpPr txBox="1"/>
            <p:nvPr/>
          </p:nvSpPr>
          <p:spPr>
            <a:xfrm>
              <a:off x="5211341" y="1684327"/>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テキスト ボックス 35"/>
            <p:cNvSpPr txBox="1"/>
            <p:nvPr/>
          </p:nvSpPr>
          <p:spPr>
            <a:xfrm>
              <a:off x="5211341" y="1684327"/>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テキスト ボックス 42"/>
            <p:cNvSpPr txBox="1"/>
            <p:nvPr/>
          </p:nvSpPr>
          <p:spPr>
            <a:xfrm>
              <a:off x="5211341" y="1684327"/>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45" name="グループ化 44"/>
          <p:cNvGrpSpPr/>
          <p:nvPr/>
        </p:nvGrpSpPr>
        <p:grpSpPr>
          <a:xfrm>
            <a:off x="4553374" y="764703"/>
            <a:ext cx="4163145" cy="769441"/>
            <a:chOff x="4553374" y="764703"/>
            <a:chExt cx="4163145" cy="769441"/>
          </a:xfrm>
        </p:grpSpPr>
        <p:sp>
          <p:nvSpPr>
            <p:cNvPr id="30" name="テキスト ボックス 29"/>
            <p:cNvSpPr txBox="1"/>
            <p:nvPr/>
          </p:nvSpPr>
          <p:spPr>
            <a:xfrm>
              <a:off x="4553374" y="764703"/>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テキスト ボックス 36"/>
            <p:cNvSpPr txBox="1"/>
            <p:nvPr/>
          </p:nvSpPr>
          <p:spPr>
            <a:xfrm>
              <a:off x="4553374" y="764703"/>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4553374" y="764703"/>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2183546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グループ化 80"/>
          <p:cNvGrpSpPr/>
          <p:nvPr/>
        </p:nvGrpSpPr>
        <p:grpSpPr>
          <a:xfrm>
            <a:off x="1200398" y="1631981"/>
            <a:ext cx="1531271" cy="769441"/>
            <a:chOff x="1200398" y="1631981"/>
            <a:chExt cx="1531271" cy="769441"/>
          </a:xfrm>
        </p:grpSpPr>
        <p:sp>
          <p:nvSpPr>
            <p:cNvPr id="2" name="テキスト ボックス 1"/>
            <p:cNvSpPr txBox="1"/>
            <p:nvPr/>
          </p:nvSpPr>
          <p:spPr>
            <a:xfrm>
              <a:off x="1200398" y="1631981"/>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テキスト ボックス 51"/>
            <p:cNvSpPr txBox="1"/>
            <p:nvPr/>
          </p:nvSpPr>
          <p:spPr>
            <a:xfrm>
              <a:off x="1200398" y="1631981"/>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テキスト ボックス 64"/>
            <p:cNvSpPr txBox="1"/>
            <p:nvPr/>
          </p:nvSpPr>
          <p:spPr>
            <a:xfrm>
              <a:off x="1200398" y="1631981"/>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2" name="グループ化 81"/>
          <p:cNvGrpSpPr/>
          <p:nvPr/>
        </p:nvGrpSpPr>
        <p:grpSpPr>
          <a:xfrm>
            <a:off x="1200398" y="767885"/>
            <a:ext cx="873303" cy="769441"/>
            <a:chOff x="1200398" y="767885"/>
            <a:chExt cx="873303" cy="769441"/>
          </a:xfrm>
        </p:grpSpPr>
        <p:sp>
          <p:nvSpPr>
            <p:cNvPr id="3" name="テキスト ボックス 2"/>
            <p:cNvSpPr txBox="1"/>
            <p:nvPr/>
          </p:nvSpPr>
          <p:spPr>
            <a:xfrm>
              <a:off x="1200398" y="767885"/>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テキスト ボックス 52"/>
            <p:cNvSpPr txBox="1"/>
            <p:nvPr/>
          </p:nvSpPr>
          <p:spPr>
            <a:xfrm>
              <a:off x="1200398" y="767885"/>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テキスト ボックス 65"/>
            <p:cNvSpPr txBox="1"/>
            <p:nvPr/>
          </p:nvSpPr>
          <p:spPr>
            <a:xfrm>
              <a:off x="1200398" y="767885"/>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0" name="グループ化 79"/>
          <p:cNvGrpSpPr/>
          <p:nvPr/>
        </p:nvGrpSpPr>
        <p:grpSpPr>
          <a:xfrm>
            <a:off x="1200399" y="2491199"/>
            <a:ext cx="2189242" cy="769441"/>
            <a:chOff x="1200399" y="2491199"/>
            <a:chExt cx="2189242" cy="769441"/>
          </a:xfrm>
        </p:grpSpPr>
        <p:sp>
          <p:nvSpPr>
            <p:cNvPr id="4" name="テキスト ボックス 3"/>
            <p:cNvSpPr txBox="1"/>
            <p:nvPr/>
          </p:nvSpPr>
          <p:spPr>
            <a:xfrm>
              <a:off x="1200399" y="2491199"/>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テキスト ボックス 53"/>
            <p:cNvSpPr txBox="1"/>
            <p:nvPr/>
          </p:nvSpPr>
          <p:spPr>
            <a:xfrm>
              <a:off x="1200399" y="2491199"/>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7" name="テキスト ボックス 66"/>
            <p:cNvSpPr txBox="1"/>
            <p:nvPr/>
          </p:nvSpPr>
          <p:spPr>
            <a:xfrm>
              <a:off x="1200399" y="2491199"/>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9" name="グループ化 78"/>
          <p:cNvGrpSpPr/>
          <p:nvPr/>
        </p:nvGrpSpPr>
        <p:grpSpPr>
          <a:xfrm>
            <a:off x="1200398" y="3384066"/>
            <a:ext cx="2847209" cy="769441"/>
            <a:chOff x="1200398" y="3384066"/>
            <a:chExt cx="2847209" cy="769441"/>
          </a:xfrm>
        </p:grpSpPr>
        <p:sp>
          <p:nvSpPr>
            <p:cNvPr id="5" name="テキスト ボックス 4"/>
            <p:cNvSpPr txBox="1"/>
            <p:nvPr/>
          </p:nvSpPr>
          <p:spPr>
            <a:xfrm>
              <a:off x="1200398" y="3384066"/>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テキスト ボックス 54"/>
            <p:cNvSpPr txBox="1"/>
            <p:nvPr/>
          </p:nvSpPr>
          <p:spPr>
            <a:xfrm>
              <a:off x="1200398" y="3384066"/>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8" name="テキスト ボックス 67"/>
            <p:cNvSpPr txBox="1"/>
            <p:nvPr/>
          </p:nvSpPr>
          <p:spPr>
            <a:xfrm>
              <a:off x="1200398" y="3384066"/>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8" name="グループ化 77"/>
          <p:cNvGrpSpPr/>
          <p:nvPr/>
        </p:nvGrpSpPr>
        <p:grpSpPr>
          <a:xfrm>
            <a:off x="1200399" y="4301314"/>
            <a:ext cx="3505178" cy="769441"/>
            <a:chOff x="1200399" y="4301314"/>
            <a:chExt cx="3505178" cy="769441"/>
          </a:xfrm>
        </p:grpSpPr>
        <p:sp>
          <p:nvSpPr>
            <p:cNvPr id="6" name="テキスト ボックス 5"/>
            <p:cNvSpPr txBox="1"/>
            <p:nvPr/>
          </p:nvSpPr>
          <p:spPr>
            <a:xfrm>
              <a:off x="1200399" y="4301314"/>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テキスト ボックス 55"/>
            <p:cNvSpPr txBox="1"/>
            <p:nvPr/>
          </p:nvSpPr>
          <p:spPr>
            <a:xfrm>
              <a:off x="1200399" y="4301314"/>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9" name="テキスト ボックス 68"/>
            <p:cNvSpPr txBox="1"/>
            <p:nvPr/>
          </p:nvSpPr>
          <p:spPr>
            <a:xfrm>
              <a:off x="1200399" y="4301314"/>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77" name="グループ化 76"/>
          <p:cNvGrpSpPr/>
          <p:nvPr/>
        </p:nvGrpSpPr>
        <p:grpSpPr>
          <a:xfrm>
            <a:off x="1200398" y="5241077"/>
            <a:ext cx="4163145" cy="769441"/>
            <a:chOff x="1200398" y="5241077"/>
            <a:chExt cx="4163145" cy="769441"/>
          </a:xfrm>
        </p:grpSpPr>
        <p:sp>
          <p:nvSpPr>
            <p:cNvPr id="7" name="テキスト ボックス 6"/>
            <p:cNvSpPr txBox="1"/>
            <p:nvPr/>
          </p:nvSpPr>
          <p:spPr>
            <a:xfrm>
              <a:off x="1200398" y="5241077"/>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190500">
                  <a:gradFill>
                    <a:gsLst>
                      <a:gs pos="45000">
                        <a:srgbClr val="FFC000"/>
                      </a:gs>
                      <a:gs pos="55000">
                        <a:srgbClr val="FF000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テキスト ボックス 56"/>
            <p:cNvSpPr txBox="1"/>
            <p:nvPr/>
          </p:nvSpPr>
          <p:spPr>
            <a:xfrm>
              <a:off x="1200398" y="5241077"/>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テキスト ボックス 69"/>
            <p:cNvSpPr txBox="1"/>
            <p:nvPr/>
          </p:nvSpPr>
          <p:spPr>
            <a:xfrm>
              <a:off x="1200398" y="5241077"/>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noFill/>
                </a:ln>
                <a:gradFill>
                  <a:gsLst>
                    <a:gs pos="45000">
                      <a:srgbClr val="FF0000"/>
                    </a:gs>
                    <a:gs pos="55000">
                      <a:srgbClr val="C0000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7" name="グループ化 86"/>
          <p:cNvGrpSpPr/>
          <p:nvPr/>
        </p:nvGrpSpPr>
        <p:grpSpPr>
          <a:xfrm>
            <a:off x="7280221" y="4317338"/>
            <a:ext cx="1531271" cy="769441"/>
            <a:chOff x="7280221" y="4317338"/>
            <a:chExt cx="1531271" cy="769441"/>
          </a:xfrm>
        </p:grpSpPr>
        <p:sp>
          <p:nvSpPr>
            <p:cNvPr id="25" name="テキスト ボックス 24"/>
            <p:cNvSpPr txBox="1"/>
            <p:nvPr/>
          </p:nvSpPr>
          <p:spPr>
            <a:xfrm>
              <a:off x="7280221" y="4317338"/>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テキスト ボックス 57"/>
            <p:cNvSpPr txBox="1"/>
            <p:nvPr/>
          </p:nvSpPr>
          <p:spPr>
            <a:xfrm>
              <a:off x="7280221" y="4317338"/>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1" name="テキスト ボックス 70"/>
            <p:cNvSpPr txBox="1"/>
            <p:nvPr/>
          </p:nvSpPr>
          <p:spPr>
            <a:xfrm>
              <a:off x="7280221" y="4317338"/>
              <a:ext cx="1531271"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a:t>
              </a:r>
              <a:endParaRPr lang="ja-JP" altLang="en-US" sz="4400" b="1" dirty="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8" name="グループ化 87"/>
          <p:cNvGrpSpPr/>
          <p:nvPr/>
        </p:nvGrpSpPr>
        <p:grpSpPr>
          <a:xfrm>
            <a:off x="7938189" y="5257836"/>
            <a:ext cx="873303" cy="769441"/>
            <a:chOff x="7938189" y="5257836"/>
            <a:chExt cx="873303" cy="769441"/>
          </a:xfrm>
        </p:grpSpPr>
        <p:sp>
          <p:nvSpPr>
            <p:cNvPr id="26" name="テキスト ボックス 25"/>
            <p:cNvSpPr txBox="1"/>
            <p:nvPr/>
          </p:nvSpPr>
          <p:spPr>
            <a:xfrm>
              <a:off x="7938189" y="5257836"/>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テキスト ボックス 58"/>
            <p:cNvSpPr txBox="1"/>
            <p:nvPr/>
          </p:nvSpPr>
          <p:spPr>
            <a:xfrm>
              <a:off x="7938189" y="5257836"/>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2" name="テキスト ボックス 71"/>
            <p:cNvSpPr txBox="1"/>
            <p:nvPr/>
          </p:nvSpPr>
          <p:spPr>
            <a:xfrm>
              <a:off x="7938189" y="5257836"/>
              <a:ext cx="873303"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a:t>
              </a:r>
              <a:endParaRPr lang="ja-JP" altLang="en-US" sz="4400" b="1" dirty="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6" name="グループ化 85"/>
          <p:cNvGrpSpPr/>
          <p:nvPr/>
        </p:nvGrpSpPr>
        <p:grpSpPr>
          <a:xfrm>
            <a:off x="6622250" y="3432825"/>
            <a:ext cx="2189242" cy="769441"/>
            <a:chOff x="6622250" y="3432825"/>
            <a:chExt cx="2189242" cy="769441"/>
          </a:xfrm>
        </p:grpSpPr>
        <p:sp>
          <p:nvSpPr>
            <p:cNvPr id="27" name="テキスト ボックス 26"/>
            <p:cNvSpPr txBox="1"/>
            <p:nvPr/>
          </p:nvSpPr>
          <p:spPr>
            <a:xfrm>
              <a:off x="6622250" y="3432825"/>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テキスト ボックス 59"/>
            <p:cNvSpPr txBox="1"/>
            <p:nvPr/>
          </p:nvSpPr>
          <p:spPr>
            <a:xfrm>
              <a:off x="6622250" y="3432825"/>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テキスト ボックス 72"/>
            <p:cNvSpPr txBox="1"/>
            <p:nvPr/>
          </p:nvSpPr>
          <p:spPr>
            <a:xfrm>
              <a:off x="6622250" y="3432825"/>
              <a:ext cx="2189242"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袋文字</a:t>
              </a:r>
              <a:endParaRPr lang="ja-JP" altLang="en-US" sz="4400" b="1" dirty="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5" name="グループ化 84"/>
          <p:cNvGrpSpPr/>
          <p:nvPr/>
        </p:nvGrpSpPr>
        <p:grpSpPr>
          <a:xfrm>
            <a:off x="5964283" y="2548313"/>
            <a:ext cx="2847209" cy="769441"/>
            <a:chOff x="5964283" y="2548313"/>
            <a:chExt cx="2847209" cy="769441"/>
          </a:xfrm>
        </p:grpSpPr>
        <p:sp>
          <p:nvSpPr>
            <p:cNvPr id="28" name="テキスト ボックス 27"/>
            <p:cNvSpPr txBox="1"/>
            <p:nvPr/>
          </p:nvSpPr>
          <p:spPr>
            <a:xfrm>
              <a:off x="5964283" y="2548313"/>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5964283" y="2548313"/>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4" name="テキスト ボックス 73"/>
            <p:cNvSpPr txBox="1"/>
            <p:nvPr/>
          </p:nvSpPr>
          <p:spPr>
            <a:xfrm>
              <a:off x="5964283" y="2548313"/>
              <a:ext cx="2847209"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袋文字袋</a:t>
              </a:r>
              <a:endParaRPr lang="ja-JP" altLang="en-US" sz="4400" b="1" dirty="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4" name="グループ化 83"/>
          <p:cNvGrpSpPr/>
          <p:nvPr/>
        </p:nvGrpSpPr>
        <p:grpSpPr>
          <a:xfrm>
            <a:off x="5306314" y="1687508"/>
            <a:ext cx="3505178" cy="769441"/>
            <a:chOff x="5306314" y="1687508"/>
            <a:chExt cx="3505178" cy="769441"/>
          </a:xfrm>
        </p:grpSpPr>
        <p:sp>
          <p:nvSpPr>
            <p:cNvPr id="29" name="テキスト ボックス 28"/>
            <p:cNvSpPr txBox="1"/>
            <p:nvPr/>
          </p:nvSpPr>
          <p:spPr>
            <a:xfrm>
              <a:off x="5306314" y="1687508"/>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5306314" y="1687508"/>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テキスト ボックス 74"/>
            <p:cNvSpPr txBox="1"/>
            <p:nvPr/>
          </p:nvSpPr>
          <p:spPr>
            <a:xfrm>
              <a:off x="5306314" y="1687508"/>
              <a:ext cx="3505178"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袋文字袋</a:t>
              </a:r>
              <a:r>
                <a:rPr lang="ja-JP" altLang="en-US" sz="4400" b="1" dirty="0" smtClean="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4400" b="1" dirty="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3" name="グループ化 82"/>
          <p:cNvGrpSpPr/>
          <p:nvPr/>
        </p:nvGrpSpPr>
        <p:grpSpPr>
          <a:xfrm>
            <a:off x="4648347" y="767884"/>
            <a:ext cx="4163145" cy="769441"/>
            <a:chOff x="4648347" y="767884"/>
            <a:chExt cx="4163145" cy="769441"/>
          </a:xfrm>
        </p:grpSpPr>
        <p:sp>
          <p:nvSpPr>
            <p:cNvPr id="30" name="テキスト ボックス 29"/>
            <p:cNvSpPr txBox="1"/>
            <p:nvPr/>
          </p:nvSpPr>
          <p:spPr>
            <a:xfrm>
              <a:off x="4648347" y="767884"/>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190500">
                  <a:gradFill>
                    <a:gsLst>
                      <a:gs pos="45000">
                        <a:srgbClr val="00B0F0"/>
                      </a:gs>
                      <a:gs pos="55000">
                        <a:srgbClr val="0070C0"/>
                      </a:gs>
                    </a:gsLst>
                    <a:lin ang="5400000" scaled="0"/>
                  </a:gra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3" name="テキスト ボックス 62"/>
            <p:cNvSpPr txBox="1"/>
            <p:nvPr/>
          </p:nvSpPr>
          <p:spPr>
            <a:xfrm>
              <a:off x="4648347" y="767884"/>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1016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6" name="テキスト ボックス 75"/>
            <p:cNvSpPr txBox="1"/>
            <p:nvPr/>
          </p:nvSpPr>
          <p:spPr>
            <a:xfrm>
              <a:off x="4648347" y="767884"/>
              <a:ext cx="4163145" cy="769441"/>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noFill/>
                </a:ln>
                <a:gradFill>
                  <a:gsLst>
                    <a:gs pos="45000">
                      <a:srgbClr val="00B0F0"/>
                    </a:gs>
                    <a:gs pos="55000">
                      <a:srgbClr val="0070C0"/>
                    </a:gs>
                  </a:gsLst>
                  <a:lin ang="5400000" scaled="0"/>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3371309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テキスト ボックス 87"/>
          <p:cNvSpPr txBox="1"/>
          <p:nvPr/>
        </p:nvSpPr>
        <p:spPr>
          <a:xfrm>
            <a:off x="272480" y="188640"/>
            <a:ext cx="2339102" cy="461665"/>
          </a:xfrm>
          <a:prstGeom prst="rect">
            <a:avLst/>
          </a:prstGeom>
          <a:noFill/>
        </p:spPr>
        <p:txBody>
          <a:bodyPr wrap="none" rtlCol="0">
            <a:spAutoFit/>
          </a:bodyPr>
          <a:lstStyle/>
          <a:p>
            <a:pPr fontAlgn="auto">
              <a:spcBef>
                <a:spcPts val="0"/>
              </a:spcBef>
              <a:spcAft>
                <a:spcPts val="0"/>
              </a:spcAft>
            </a:pPr>
            <a:r>
              <a:rPr lang="ja-JP" altLang="en-US" sz="2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文字の変更方法</a:t>
            </a:r>
            <a:endPar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552" y="2096538"/>
            <a:ext cx="2710234" cy="1076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9" name="テキスト ボックス 88"/>
          <p:cNvSpPr txBox="1"/>
          <p:nvPr/>
        </p:nvSpPr>
        <p:spPr>
          <a:xfrm>
            <a:off x="632520" y="1788761"/>
            <a:ext cx="5375189" cy="307777"/>
          </a:xfrm>
          <a:prstGeom prst="rect">
            <a:avLst/>
          </a:prstGeom>
          <a:noFill/>
        </p:spPr>
        <p:txBody>
          <a:bodyPr wrap="none" rtlCol="0">
            <a:spAutoFit/>
          </a:bodyPr>
          <a:lstStyle/>
          <a:p>
            <a:pPr fontAlgn="auto">
              <a:spcBef>
                <a:spcPts val="0"/>
              </a:spcBef>
              <a:spcAft>
                <a:spcPts val="0"/>
              </a:spcAft>
            </a:pP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②</a:t>
            </a:r>
            <a:r>
              <a:rPr lang="en-US"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CTRL+F</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で検索窓を表示し、</a:t>
            </a:r>
            <a:r>
              <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置き換えボタンを</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クリックする。</a:t>
            </a:r>
            <a:endPar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0" name="テキスト ボックス 89"/>
          <p:cNvSpPr txBox="1"/>
          <p:nvPr/>
        </p:nvSpPr>
        <p:spPr>
          <a:xfrm>
            <a:off x="624672" y="3356927"/>
            <a:ext cx="8622873" cy="307777"/>
          </a:xfrm>
          <a:prstGeom prst="rect">
            <a:avLst/>
          </a:prstGeom>
          <a:noFill/>
        </p:spPr>
        <p:txBody>
          <a:bodyPr wrap="none" rtlCol="0">
            <a:spAutoFit/>
          </a:bodyPr>
          <a:lstStyle/>
          <a:p>
            <a:pPr fontAlgn="auto">
              <a:spcBef>
                <a:spcPts val="0"/>
              </a:spcBef>
              <a:spcAft>
                <a:spcPts val="0"/>
              </a:spcAft>
            </a:pP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③変更する袋文字を上に、変更後の文字を下のテキスト欄に入力し、「すべて置換</a:t>
            </a:r>
            <a:r>
              <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をクリックします。</a:t>
            </a:r>
            <a:endPar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円/楕円 3"/>
          <p:cNvSpPr/>
          <p:nvPr/>
        </p:nvSpPr>
        <p:spPr>
          <a:xfrm>
            <a:off x="2720752" y="2741176"/>
            <a:ext cx="910034" cy="2880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a:solidFill>
                <a:prstClr val="white"/>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552" y="3677280"/>
            <a:ext cx="2726223" cy="1369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4" name="テキスト ボックス 93"/>
          <p:cNvSpPr txBox="1"/>
          <p:nvPr/>
        </p:nvSpPr>
        <p:spPr>
          <a:xfrm>
            <a:off x="632520" y="588680"/>
            <a:ext cx="3954929" cy="307777"/>
          </a:xfrm>
          <a:prstGeom prst="rect">
            <a:avLst/>
          </a:prstGeom>
          <a:noFill/>
        </p:spPr>
        <p:txBody>
          <a:bodyPr wrap="none" rtlCol="0">
            <a:spAutoFit/>
          </a:bodyPr>
          <a:lstStyle/>
          <a:p>
            <a:pPr fontAlgn="auto">
              <a:spcBef>
                <a:spcPts val="0"/>
              </a:spcBef>
              <a:spcAft>
                <a:spcPts val="0"/>
              </a:spcAft>
            </a:pP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①変更したい袋文字をシートに貼り付けます。</a:t>
            </a:r>
            <a:endPar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3" name="グループ化 12"/>
          <p:cNvGrpSpPr/>
          <p:nvPr/>
        </p:nvGrpSpPr>
        <p:grpSpPr>
          <a:xfrm>
            <a:off x="917457" y="5550938"/>
            <a:ext cx="3387472" cy="626080"/>
            <a:chOff x="917457" y="976759"/>
            <a:chExt cx="3387472" cy="626080"/>
          </a:xfrm>
        </p:grpSpPr>
        <p:sp>
          <p:nvSpPr>
            <p:cNvPr id="14" name="テキスト ボックス 13"/>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年末バーゲン</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年末バーゲン</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年末バーゲン</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7" name="グループ化 16"/>
          <p:cNvGrpSpPr/>
          <p:nvPr/>
        </p:nvGrpSpPr>
        <p:grpSpPr>
          <a:xfrm>
            <a:off x="917457" y="976759"/>
            <a:ext cx="3387472" cy="626080"/>
            <a:chOff x="917457" y="976759"/>
            <a:chExt cx="3387472" cy="626080"/>
          </a:xfrm>
        </p:grpSpPr>
        <p:sp>
          <p:nvSpPr>
            <p:cNvPr id="18" name="テキスト ボックス 17"/>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袋文字袋文字</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1" name="テキスト ボックス 20"/>
          <p:cNvSpPr txBox="1"/>
          <p:nvPr/>
        </p:nvSpPr>
        <p:spPr>
          <a:xfrm>
            <a:off x="624672" y="5243161"/>
            <a:ext cx="2339102" cy="307777"/>
          </a:xfrm>
          <a:prstGeom prst="rect">
            <a:avLst/>
          </a:prstGeom>
          <a:noFill/>
        </p:spPr>
        <p:txBody>
          <a:bodyPr wrap="none" rtlCol="0">
            <a:spAutoFit/>
          </a:bodyPr>
          <a:lstStyle/>
          <a:p>
            <a:pPr fontAlgn="auto">
              <a:spcBef>
                <a:spcPts val="0"/>
              </a:spcBef>
              <a:spcAft>
                <a:spcPts val="0"/>
              </a:spcAft>
            </a:pP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④文字が置き換わります。</a:t>
            </a:r>
            <a:endPar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910992" y="6289575"/>
            <a:ext cx="6109365" cy="307777"/>
          </a:xfrm>
          <a:prstGeom prst="rect">
            <a:avLst/>
          </a:prstGeom>
          <a:noFill/>
        </p:spPr>
        <p:txBody>
          <a:bodyPr wrap="none" rtlCol="0">
            <a:spAutoFit/>
          </a:bodyPr>
          <a:lstStyle/>
          <a:p>
            <a:pPr fontAlgn="auto">
              <a:spcBef>
                <a:spcPts val="0"/>
              </a:spcBef>
              <a:spcAft>
                <a:spcPts val="0"/>
              </a:spcAft>
            </a:pPr>
            <a:r>
              <a:rPr lang="en-US" altLang="ja-JP" sz="1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スライド内に同じ文字列があると全て変更されるのでご注意ください。</a:t>
            </a:r>
            <a:endParaRPr lang="ja-JP" altLang="en-US" sz="1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角丸四角形 1"/>
          <p:cNvSpPr/>
          <p:nvPr/>
        </p:nvSpPr>
        <p:spPr>
          <a:xfrm>
            <a:off x="920552" y="4038561"/>
            <a:ext cx="1944216" cy="216024"/>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a:solidFill>
                <a:prstClr val="white"/>
              </a:solidFill>
            </a:endParaRPr>
          </a:p>
        </p:txBody>
      </p:sp>
      <p:sp>
        <p:nvSpPr>
          <p:cNvPr id="25" name="角丸四角形 24"/>
          <p:cNvSpPr/>
          <p:nvPr/>
        </p:nvSpPr>
        <p:spPr>
          <a:xfrm>
            <a:off x="920552" y="4333201"/>
            <a:ext cx="1944216" cy="216024"/>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a:solidFill>
                <a:prstClr val="white"/>
              </a:solidFill>
            </a:endParaRPr>
          </a:p>
        </p:txBody>
      </p:sp>
      <p:grpSp>
        <p:nvGrpSpPr>
          <p:cNvPr id="23" name="グループ化 22"/>
          <p:cNvGrpSpPr/>
          <p:nvPr/>
        </p:nvGrpSpPr>
        <p:grpSpPr>
          <a:xfrm>
            <a:off x="5294449" y="4745692"/>
            <a:ext cx="1376058" cy="254326"/>
            <a:chOff x="917457" y="976759"/>
            <a:chExt cx="3387472" cy="626080"/>
          </a:xfrm>
        </p:grpSpPr>
        <p:sp>
          <p:nvSpPr>
            <p:cNvPr id="24" name="テキスト ボックス 23"/>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年末バーゲン</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年末バーゲン</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テキスト ボックス 26"/>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年末バーゲン</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28" name="グループ化 27"/>
          <p:cNvGrpSpPr/>
          <p:nvPr/>
        </p:nvGrpSpPr>
        <p:grpSpPr>
          <a:xfrm>
            <a:off x="6991169" y="4745692"/>
            <a:ext cx="688029" cy="626080"/>
            <a:chOff x="917457" y="976759"/>
            <a:chExt cx="3387472" cy="626080"/>
          </a:xfrm>
        </p:grpSpPr>
        <p:sp>
          <p:nvSpPr>
            <p:cNvPr id="29" name="テキスト ボックス 28"/>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年末バーゲン</a:t>
              </a:r>
              <a:endParaRPr lang="ja-JP" altLang="en-US" sz="4400" b="1" dirty="0">
                <a:ln w="76200">
                  <a:solidFill>
                    <a:prstClr val="black"/>
                  </a:solidFill>
                </a:ln>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年末バーゲン</a:t>
              </a:r>
              <a:endParaRPr lang="ja-JP" altLang="en-US" sz="4400" b="1" dirty="0">
                <a:ln w="38100">
                  <a:solidFill>
                    <a:prstClr val="white"/>
                  </a:solidFill>
                </a:ln>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テキスト ボックス 30"/>
            <p:cNvSpPr txBox="1"/>
            <p:nvPr/>
          </p:nvSpPr>
          <p:spPr>
            <a:xfrm>
              <a:off x="917457" y="976759"/>
              <a:ext cx="3387472" cy="626080"/>
            </a:xfrm>
            <a:prstGeom prst="rect">
              <a:avLst/>
            </a:prstGeom>
            <a:noFill/>
          </p:spPr>
          <p:txBody>
            <a:bodyPr wrap="none" rtlCol="0">
              <a:prstTxWarp prst="textPlain">
                <a:avLst/>
              </a:prstTxWarp>
              <a:spAutoFit/>
            </a:bodyPr>
            <a:lstStyle/>
            <a:p>
              <a:pPr fontAlgn="auto">
                <a:spcBef>
                  <a:spcPts val="0"/>
                </a:spcBef>
                <a:spcAft>
                  <a:spcPts val="0"/>
                </a:spcAft>
              </a:pPr>
              <a:r>
                <a:rPr lang="ja-JP" altLang="en-US" sz="4400" b="1" dirty="0" smtClean="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rPr>
                <a:t>年末バーゲン</a:t>
              </a:r>
              <a:endParaRPr lang="ja-JP" altLang="en-US" sz="4400" b="1" dirty="0">
                <a:ln w="57150">
                  <a:noFill/>
                </a:ln>
                <a:gradFill>
                  <a:gsLst>
                    <a:gs pos="0">
                      <a:srgbClr val="0070C0"/>
                    </a:gs>
                    <a:gs pos="100000">
                      <a:srgbClr val="00B0F0"/>
                    </a:gs>
                  </a:gsLst>
                  <a:lin ang="16200000" scaled="1"/>
                </a:gra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2" name="テキスト ボックス 31"/>
          <p:cNvSpPr txBox="1"/>
          <p:nvPr/>
        </p:nvSpPr>
        <p:spPr>
          <a:xfrm>
            <a:off x="5128584" y="4407120"/>
            <a:ext cx="2300630" cy="261610"/>
          </a:xfrm>
          <a:prstGeom prst="rect">
            <a:avLst/>
          </a:prstGeom>
          <a:noFill/>
        </p:spPr>
        <p:txBody>
          <a:bodyPr wrap="none" rtlCol="0">
            <a:spAutoFit/>
          </a:bodyPr>
          <a:lstStyle/>
          <a:p>
            <a:pPr fontAlgn="auto">
              <a:spcBef>
                <a:spcPts val="0"/>
              </a:spcBef>
              <a:spcAft>
                <a:spcPts val="0"/>
              </a:spcAft>
            </a:pPr>
            <a:r>
              <a:rPr lang="ja-JP" altLang="en-US" sz="11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拡大</a:t>
            </a:r>
            <a:r>
              <a:rPr lang="ja-JP" altLang="en-US" sz="11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縮小、縦横変形は自在です。</a:t>
            </a:r>
            <a:endParaRPr lang="ja-JP" altLang="en-US" sz="11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テキスト ボックス 32"/>
          <p:cNvSpPr txBox="1"/>
          <p:nvPr/>
        </p:nvSpPr>
        <p:spPr>
          <a:xfrm>
            <a:off x="5128584" y="5433280"/>
            <a:ext cx="4275529" cy="261610"/>
          </a:xfrm>
          <a:prstGeom prst="rect">
            <a:avLst/>
          </a:prstGeom>
          <a:noFill/>
        </p:spPr>
        <p:txBody>
          <a:bodyPr wrap="none" rtlCol="0">
            <a:spAutoFit/>
          </a:bodyPr>
          <a:lstStyle/>
          <a:p>
            <a:pPr fontAlgn="auto">
              <a:spcBef>
                <a:spcPts val="0"/>
              </a:spcBef>
              <a:spcAft>
                <a:spcPts val="0"/>
              </a:spcAft>
            </a:pPr>
            <a:r>
              <a:rPr lang="ja-JP" altLang="en-US" sz="11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グループ化している</a:t>
            </a:r>
            <a:r>
              <a:rPr lang="ja-JP" altLang="en-US" sz="11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ので、解除して個別に色の修正も可能です。</a:t>
            </a:r>
            <a:endParaRPr lang="ja-JP" altLang="en-US" sz="11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4880992" y="4146573"/>
            <a:ext cx="4608512" cy="1874715"/>
          </a:xfrm>
          <a:prstGeom prst="rect">
            <a:avLst/>
          </a:prstGeom>
          <a:noFill/>
          <a:ln w="3175">
            <a:solidFill>
              <a:srgbClr val="FF33C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a:solidFill>
                <a:prstClr val="white"/>
              </a:solidFill>
            </a:endParaRPr>
          </a:p>
        </p:txBody>
      </p:sp>
    </p:spTree>
    <p:extLst>
      <p:ext uri="{BB962C8B-B14F-4D97-AF65-F5344CB8AC3E}">
        <p14:creationId xmlns:p14="http://schemas.microsoft.com/office/powerpoint/2010/main" val="2053162101"/>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メイリオ"/>
        <a:ea typeface="メイリオ"/>
        <a:cs typeface="メイリオ"/>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defPPr>
          <a:defRPr/>
        </a:defPPr>
      </a:lstStyle>
    </a:spDef>
    <a:ln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452</Words>
  <Application>Microsoft Office PowerPoint</Application>
  <PresentationFormat>A4 210 x 297 mm</PresentationFormat>
  <Paragraphs>140</Paragraphs>
  <Slides>5</Slides>
  <Notes>0</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http://www.digipot.net</Manager>
  <Company>http://www.digipot.net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pptx257_袋文字</dc:title>
  <dc:subject>pptx257_袋文字</dc:subject>
  <dc:creator>http://www.digipot.net</dc:creator>
  <cp:lastModifiedBy/>
  <cp:revision>1</cp:revision>
  <dcterms:created xsi:type="dcterms:W3CDTF">2014-05-08T07:12:24Z</dcterms:created>
  <dcterms:modified xsi:type="dcterms:W3CDTF">2014-12-26T05:30:11Z</dcterms:modified>
  <cp:category/>
  <cp:version>1</cp:version>
</cp:coreProperties>
</file>