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9933"/>
    <a:srgbClr val="FFCC66"/>
    <a:srgbClr val="FFFF99"/>
    <a:srgbClr val="FFCC00"/>
    <a:srgbClr val="FFCC99"/>
    <a:srgbClr val="996600"/>
    <a:srgbClr val="FF0066"/>
    <a:srgbClr val="996633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7" name="グループ化 946"/>
          <p:cNvGrpSpPr/>
          <p:nvPr/>
        </p:nvGrpSpPr>
        <p:grpSpPr>
          <a:xfrm>
            <a:off x="439289" y="2982031"/>
            <a:ext cx="1605828" cy="1289017"/>
            <a:chOff x="439289" y="2982031"/>
            <a:chExt cx="1605828" cy="1289017"/>
          </a:xfrm>
        </p:grpSpPr>
        <p:sp>
          <p:nvSpPr>
            <p:cNvPr id="755" name="円/楕円 754"/>
            <p:cNvSpPr/>
            <p:nvPr/>
          </p:nvSpPr>
          <p:spPr>
            <a:xfrm>
              <a:off x="706485" y="3296813"/>
              <a:ext cx="1070045" cy="97423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56" name="円/楕円 755"/>
            <p:cNvSpPr/>
            <p:nvPr/>
          </p:nvSpPr>
          <p:spPr>
            <a:xfrm>
              <a:off x="439289" y="2982031"/>
              <a:ext cx="1605828" cy="1186808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57" name="ドーナツ 756"/>
            <p:cNvSpPr/>
            <p:nvPr/>
          </p:nvSpPr>
          <p:spPr>
            <a:xfrm>
              <a:off x="502439" y="3033864"/>
              <a:ext cx="1477793" cy="1054122"/>
            </a:xfrm>
            <a:prstGeom prst="donut">
              <a:avLst>
                <a:gd name="adj" fmla="val 20251"/>
              </a:avLst>
            </a:prstGeom>
            <a:solidFill>
              <a:srgbClr val="F79646">
                <a:lumMod val="75000"/>
                <a:alpha val="7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58" name="グループ化 757"/>
            <p:cNvGrpSpPr/>
            <p:nvPr/>
          </p:nvGrpSpPr>
          <p:grpSpPr>
            <a:xfrm rot="10800000">
              <a:off x="801385" y="3540529"/>
              <a:ext cx="879903" cy="345428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816" name="フリーフォーム 815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7" name="フリーフォーム 816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8" name="フリーフォーム 817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9" name="フリーフォーム 818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59" name="グループ化 758"/>
            <p:cNvGrpSpPr/>
            <p:nvPr/>
          </p:nvGrpSpPr>
          <p:grpSpPr>
            <a:xfrm rot="561275">
              <a:off x="1021320" y="3119392"/>
              <a:ext cx="776018" cy="356445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812" name="フリーフォーム 811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3" name="フリーフォーム 812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4" name="フリーフォーム 813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5" name="フリーフォーム 814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60" name="グループ化 759"/>
            <p:cNvGrpSpPr/>
            <p:nvPr/>
          </p:nvGrpSpPr>
          <p:grpSpPr>
            <a:xfrm rot="21092842">
              <a:off x="549488" y="3268246"/>
              <a:ext cx="868538" cy="424939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808" name="フリーフォーム 807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09" name="フリーフォーム 808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0" name="フリーフォーム 809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1" name="フリーフォーム 810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61" name="グループ化 760"/>
            <p:cNvGrpSpPr/>
            <p:nvPr/>
          </p:nvGrpSpPr>
          <p:grpSpPr>
            <a:xfrm rot="20700000">
              <a:off x="1119134" y="3331093"/>
              <a:ext cx="776018" cy="424939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804" name="フリーフォーム 803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05" name="フリーフォーム 804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06" name="フリーフォーム 805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07" name="フリーフォーム 806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62" name="グループ化 761"/>
            <p:cNvGrpSpPr/>
            <p:nvPr/>
          </p:nvGrpSpPr>
          <p:grpSpPr>
            <a:xfrm rot="11069740">
              <a:off x="1034724" y="3494798"/>
              <a:ext cx="879903" cy="415240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800" name="フリーフォーム 799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01" name="フリーフォーム 800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02" name="フリーフォーム 801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03" name="フリーフォーム 802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63" name="グループ化 762"/>
            <p:cNvGrpSpPr/>
            <p:nvPr/>
          </p:nvGrpSpPr>
          <p:grpSpPr>
            <a:xfrm rot="900000">
              <a:off x="666876" y="3121655"/>
              <a:ext cx="776018" cy="424939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796" name="フリーフォーム 795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7" name="フリーフォーム 796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8" name="フリーフォーム 797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9" name="フリーフォーム 798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64" name="グループ化 763"/>
            <p:cNvGrpSpPr/>
            <p:nvPr/>
          </p:nvGrpSpPr>
          <p:grpSpPr>
            <a:xfrm rot="20700000">
              <a:off x="742253" y="3400904"/>
              <a:ext cx="776018" cy="424939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792" name="フリーフォーム 791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3" name="フリーフォーム 792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4" name="フリーフォーム 793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5" name="フリーフォーム 794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65" name="グループ化 764"/>
            <p:cNvGrpSpPr/>
            <p:nvPr/>
          </p:nvGrpSpPr>
          <p:grpSpPr>
            <a:xfrm rot="11127525">
              <a:off x="625021" y="3662153"/>
              <a:ext cx="997472" cy="345428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788" name="フリーフォーム 787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89" name="フリーフォーム 788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0" name="フリーフォーム 789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1" name="フリーフォーム 790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69" name="グループ化 768"/>
            <p:cNvGrpSpPr/>
            <p:nvPr/>
          </p:nvGrpSpPr>
          <p:grpSpPr>
            <a:xfrm>
              <a:off x="926747" y="3319699"/>
              <a:ext cx="447337" cy="352613"/>
              <a:chOff x="1670394" y="5286476"/>
              <a:chExt cx="653855" cy="515401"/>
            </a:xfrm>
          </p:grpSpPr>
          <p:sp>
            <p:nvSpPr>
              <p:cNvPr id="770" name="ドーナツ 769"/>
              <p:cNvSpPr/>
              <p:nvPr/>
            </p:nvSpPr>
            <p:spPr>
              <a:xfrm>
                <a:off x="1923517" y="5286476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1" name="ドーナツ 770"/>
              <p:cNvSpPr/>
              <p:nvPr/>
            </p:nvSpPr>
            <p:spPr>
              <a:xfrm>
                <a:off x="1693478" y="5350256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2" name="ドーナツ 771"/>
              <p:cNvSpPr/>
              <p:nvPr/>
            </p:nvSpPr>
            <p:spPr>
              <a:xfrm>
                <a:off x="2103180" y="5399834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3" name="ドーナツ 772"/>
              <p:cNvSpPr/>
              <p:nvPr/>
            </p:nvSpPr>
            <p:spPr>
              <a:xfrm>
                <a:off x="1873140" y="5463614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4" name="ドーナツ 773"/>
              <p:cNvSpPr/>
              <p:nvPr/>
            </p:nvSpPr>
            <p:spPr>
              <a:xfrm>
                <a:off x="1670394" y="5512215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5" name="ドーナツ 774"/>
              <p:cNvSpPr/>
              <p:nvPr/>
            </p:nvSpPr>
            <p:spPr>
              <a:xfrm>
                <a:off x="1873140" y="5619219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48" name="グループ化 947"/>
          <p:cNvGrpSpPr/>
          <p:nvPr/>
        </p:nvGrpSpPr>
        <p:grpSpPr>
          <a:xfrm>
            <a:off x="466423" y="4850023"/>
            <a:ext cx="1513810" cy="1215152"/>
            <a:chOff x="466423" y="4850023"/>
            <a:chExt cx="1513810" cy="1215152"/>
          </a:xfrm>
        </p:grpSpPr>
        <p:sp>
          <p:nvSpPr>
            <p:cNvPr id="821" name="円/楕円 820"/>
            <p:cNvSpPr/>
            <p:nvPr/>
          </p:nvSpPr>
          <p:spPr>
            <a:xfrm>
              <a:off x="718308" y="5146767"/>
              <a:ext cx="1008728" cy="918408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22" name="円/楕円 821"/>
            <p:cNvSpPr/>
            <p:nvPr/>
          </p:nvSpPr>
          <p:spPr>
            <a:xfrm>
              <a:off x="466423" y="4850023"/>
              <a:ext cx="1513810" cy="11188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24" name="ドーナツ 823"/>
            <p:cNvSpPr/>
            <p:nvPr/>
          </p:nvSpPr>
          <p:spPr>
            <a:xfrm>
              <a:off x="521113" y="4923359"/>
              <a:ext cx="1393113" cy="976769"/>
            </a:xfrm>
            <a:prstGeom prst="donut">
              <a:avLst>
                <a:gd name="adj" fmla="val 15334"/>
              </a:avLst>
            </a:prstGeom>
            <a:solidFill>
              <a:srgbClr val="F79646">
                <a:lumMod val="75000"/>
                <a:alpha val="7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825" name="グループ化 824"/>
            <p:cNvGrpSpPr/>
            <p:nvPr/>
          </p:nvGrpSpPr>
          <p:grpSpPr>
            <a:xfrm>
              <a:off x="583204" y="4983865"/>
              <a:ext cx="1272442" cy="832615"/>
              <a:chOff x="-3817460" y="5006724"/>
              <a:chExt cx="1910001" cy="1249798"/>
            </a:xfrm>
            <a:solidFill>
              <a:srgbClr val="EEECE1">
                <a:lumMod val="75000"/>
              </a:srgbClr>
            </a:solidFill>
          </p:grpSpPr>
          <p:grpSp>
            <p:nvGrpSpPr>
              <p:cNvPr id="840" name="グループ化 839"/>
              <p:cNvGrpSpPr/>
              <p:nvPr/>
            </p:nvGrpSpPr>
            <p:grpSpPr>
              <a:xfrm rot="10800000">
                <a:off x="-3480375" y="5596115"/>
                <a:ext cx="1245096" cy="488793"/>
                <a:chOff x="4949734" y="3068961"/>
                <a:chExt cx="1659450" cy="438305"/>
              </a:xfrm>
              <a:grpFill/>
            </p:grpSpPr>
            <p:sp>
              <p:nvSpPr>
                <p:cNvPr id="931" name="フリーフォーム 93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2" name="フリーフォーム 93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3" name="フリーフォーム 93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4" name="フリーフォーム 93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1" name="グループ化 840"/>
              <p:cNvGrpSpPr/>
              <p:nvPr/>
            </p:nvGrpSpPr>
            <p:grpSpPr>
              <a:xfrm rot="561275">
                <a:off x="-3206245" y="5187299"/>
                <a:ext cx="1098094" cy="265655"/>
                <a:chOff x="4949734" y="3068961"/>
                <a:chExt cx="1659450" cy="438305"/>
              </a:xfrm>
              <a:grpFill/>
            </p:grpSpPr>
            <p:sp>
              <p:nvSpPr>
                <p:cNvPr id="927" name="フリーフォーム 92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8" name="フリーフォーム 92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9" name="フリーフォーム 92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0" name="フリーフォーム 92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2" name="グループ化 841"/>
              <p:cNvGrpSpPr/>
              <p:nvPr/>
            </p:nvGrpSpPr>
            <p:grpSpPr>
              <a:xfrm rot="21092842">
                <a:off x="-3817460" y="5472790"/>
                <a:ext cx="1229014" cy="337909"/>
                <a:chOff x="4949734" y="3068961"/>
                <a:chExt cx="1659450" cy="438305"/>
              </a:xfrm>
              <a:grpFill/>
            </p:grpSpPr>
            <p:sp>
              <p:nvSpPr>
                <p:cNvPr id="923" name="フリーフォーム 92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4" name="フリーフォーム 92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5" name="フリーフォーム 92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6" name="フリーフォーム 92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3" name="グループ化 842"/>
              <p:cNvGrpSpPr/>
              <p:nvPr/>
            </p:nvGrpSpPr>
            <p:grpSpPr>
              <a:xfrm rot="20700000">
                <a:off x="-3005553" y="5491129"/>
                <a:ext cx="1098094" cy="406613"/>
                <a:chOff x="4949734" y="3068961"/>
                <a:chExt cx="1659450" cy="438305"/>
              </a:xfrm>
              <a:grpFill/>
            </p:grpSpPr>
            <p:sp>
              <p:nvSpPr>
                <p:cNvPr id="919" name="フリーフォーム 91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0" name="フリーフォーム 91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1" name="フリーフォーム 92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2" name="フリーフォーム 92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4" name="グループ化 843"/>
              <p:cNvGrpSpPr/>
              <p:nvPr/>
            </p:nvGrpSpPr>
            <p:grpSpPr>
              <a:xfrm rot="11069740">
                <a:off x="-3203152" y="5760308"/>
                <a:ext cx="1245096" cy="340011"/>
                <a:chOff x="4949734" y="3068961"/>
                <a:chExt cx="1659450" cy="438305"/>
              </a:xfrm>
              <a:grpFill/>
            </p:grpSpPr>
            <p:sp>
              <p:nvSpPr>
                <p:cNvPr id="915" name="フリーフォーム 91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6" name="フリーフォーム 91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7" name="フリーフォーム 91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8" name="フリーフォーム 91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5" name="グループ化 844"/>
              <p:cNvGrpSpPr/>
              <p:nvPr/>
            </p:nvGrpSpPr>
            <p:grpSpPr>
              <a:xfrm rot="900000">
                <a:off x="-3704113" y="5257118"/>
                <a:ext cx="1098094" cy="343182"/>
                <a:chOff x="4949734" y="3068961"/>
                <a:chExt cx="1659450" cy="438305"/>
              </a:xfrm>
              <a:grpFill/>
            </p:grpSpPr>
            <p:sp>
              <p:nvSpPr>
                <p:cNvPr id="911" name="フリーフォーム 91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2" name="フリーフォーム 91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3" name="フリーフォーム 91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4" name="フリーフォーム 91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6" name="グループ化 845"/>
              <p:cNvGrpSpPr/>
              <p:nvPr/>
            </p:nvGrpSpPr>
            <p:grpSpPr>
              <a:xfrm rot="20700000">
                <a:off x="-3530070" y="5656634"/>
                <a:ext cx="1072901" cy="342053"/>
                <a:chOff x="4949734" y="3068961"/>
                <a:chExt cx="1659450" cy="438305"/>
              </a:xfrm>
              <a:grpFill/>
            </p:grpSpPr>
            <p:sp>
              <p:nvSpPr>
                <p:cNvPr id="907" name="フリーフォーム 90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8" name="フリーフォーム 90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9" name="フリーフォーム 90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0" name="フリーフォーム 90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7" name="グループ化 846"/>
              <p:cNvGrpSpPr/>
              <p:nvPr/>
            </p:nvGrpSpPr>
            <p:grpSpPr>
              <a:xfrm rot="11127525">
                <a:off x="-3740167" y="5982831"/>
                <a:ext cx="1411459" cy="273691"/>
                <a:chOff x="4949734" y="3068961"/>
                <a:chExt cx="1659450" cy="438305"/>
              </a:xfrm>
              <a:grpFill/>
            </p:grpSpPr>
            <p:sp>
              <p:nvSpPr>
                <p:cNvPr id="903" name="フリーフォーム 90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4" name="フリーフォーム 90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5" name="フリーフォーム 90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6" name="フリーフォーム 90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8" name="グループ化 847"/>
              <p:cNvGrpSpPr/>
              <p:nvPr/>
            </p:nvGrpSpPr>
            <p:grpSpPr>
              <a:xfrm rot="20772105">
                <a:off x="-3618002" y="5006724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899" name="フリーフォーム 89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0" name="フリーフォーム 89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1" name="フリーフォーム 90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2" name="フリーフォーム 90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9" name="グループ化 848"/>
              <p:cNvGrpSpPr/>
              <p:nvPr/>
            </p:nvGrpSpPr>
            <p:grpSpPr>
              <a:xfrm rot="1114401">
                <a:off x="-2749982" y="5100823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895" name="フリーフォーム 89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6" name="フリーフォーム 89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7" name="フリーフォーム 89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8" name="フリーフォーム 89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50" name="グループ化 849"/>
              <p:cNvGrpSpPr/>
              <p:nvPr/>
            </p:nvGrpSpPr>
            <p:grpSpPr>
              <a:xfrm rot="1114401">
                <a:off x="-3456186" y="5150757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891" name="フリーフォーム 89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2" name="フリーフォーム 89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3" name="フリーフォーム 89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4" name="フリーフォーム 89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51" name="グループ化 850"/>
              <p:cNvGrpSpPr/>
              <p:nvPr/>
            </p:nvGrpSpPr>
            <p:grpSpPr>
              <a:xfrm rot="1114401">
                <a:off x="-2867796" y="5393268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887" name="フリーフォーム 88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8" name="フリーフォーム 88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9" name="フリーフォーム 88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0" name="フリーフォーム 88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52" name="グループ化 851"/>
              <p:cNvGrpSpPr/>
              <p:nvPr/>
            </p:nvGrpSpPr>
            <p:grpSpPr>
              <a:xfrm rot="20700000">
                <a:off x="-3698795" y="5649264"/>
                <a:ext cx="1015160" cy="336021"/>
                <a:chOff x="4949734" y="3068961"/>
                <a:chExt cx="1659450" cy="438305"/>
              </a:xfrm>
              <a:grpFill/>
            </p:grpSpPr>
            <p:sp>
              <p:nvSpPr>
                <p:cNvPr id="883" name="フリーフォーム 88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4" name="フリーフォーム 88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5" name="フリーフォーム 88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6" name="フリーフォーム 88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53" name="グループ化 852"/>
              <p:cNvGrpSpPr/>
              <p:nvPr/>
            </p:nvGrpSpPr>
            <p:grpSpPr>
              <a:xfrm rot="11127525">
                <a:off x="-3812218" y="5476825"/>
                <a:ext cx="1411459" cy="273691"/>
                <a:chOff x="4949734" y="3068961"/>
                <a:chExt cx="1659450" cy="438305"/>
              </a:xfrm>
              <a:grpFill/>
            </p:grpSpPr>
            <p:sp>
              <p:nvSpPr>
                <p:cNvPr id="879" name="フリーフォーム 87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0" name="フリーフォーム 87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1" name="フリーフォーム 88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2" name="フリーフォーム 88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54" name="グループ化 853"/>
              <p:cNvGrpSpPr/>
              <p:nvPr/>
            </p:nvGrpSpPr>
            <p:grpSpPr>
              <a:xfrm rot="20700000">
                <a:off x="-2987890" y="5681632"/>
                <a:ext cx="1072901" cy="342053"/>
                <a:chOff x="4949734" y="3068961"/>
                <a:chExt cx="1659450" cy="438305"/>
              </a:xfrm>
              <a:grpFill/>
            </p:grpSpPr>
            <p:sp>
              <p:nvSpPr>
                <p:cNvPr id="875" name="フリーフォーム 87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76" name="フリーフォーム 87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77" name="フリーフォーム 87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78" name="フリーフォーム 87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55" name="グループ化 854"/>
              <p:cNvGrpSpPr/>
              <p:nvPr/>
            </p:nvGrpSpPr>
            <p:grpSpPr>
              <a:xfrm rot="1114401">
                <a:off x="-3166879" y="5075864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871" name="フリーフォーム 87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72" name="フリーフォーム 87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73" name="フリーフォーム 87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74" name="フリーフォーム 87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56" name="グループ化 855"/>
              <p:cNvGrpSpPr/>
              <p:nvPr/>
            </p:nvGrpSpPr>
            <p:grpSpPr>
              <a:xfrm rot="1114401">
                <a:off x="-2749982" y="5264891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867" name="フリーフォーム 86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8" name="フリーフォーム 86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9" name="フリーフォーム 86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70" name="フリーフォーム 86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57" name="グループ化 856"/>
              <p:cNvGrpSpPr/>
              <p:nvPr/>
            </p:nvGrpSpPr>
            <p:grpSpPr>
              <a:xfrm rot="1114401">
                <a:off x="-3599434" y="5407604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863" name="フリーフォーム 86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4" name="フリーフォーム 86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5" name="フリーフォーム 86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6" name="フリーフォーム 86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58" name="グループ化 857"/>
              <p:cNvGrpSpPr/>
              <p:nvPr/>
            </p:nvGrpSpPr>
            <p:grpSpPr>
              <a:xfrm rot="10800000">
                <a:off x="-3453485" y="5889731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859" name="フリーフォーム 85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0" name="フリーフォーム 85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1" name="フリーフォーム 86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2" name="フリーフォーム 86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826" name="グループ化 825"/>
            <p:cNvGrpSpPr/>
            <p:nvPr/>
          </p:nvGrpSpPr>
          <p:grpSpPr>
            <a:xfrm>
              <a:off x="999859" y="5172862"/>
              <a:ext cx="421704" cy="332408"/>
              <a:chOff x="-3242990" y="5239633"/>
              <a:chExt cx="632999" cy="498961"/>
            </a:xfrm>
          </p:grpSpPr>
          <p:sp>
            <p:nvSpPr>
              <p:cNvPr id="834" name="ドーナツ 833"/>
              <p:cNvSpPr/>
              <p:nvPr/>
            </p:nvSpPr>
            <p:spPr>
              <a:xfrm>
                <a:off x="-2997941" y="5239633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5" name="ドーナツ 834"/>
              <p:cNvSpPr/>
              <p:nvPr/>
            </p:nvSpPr>
            <p:spPr>
              <a:xfrm>
                <a:off x="-3220643" y="5301379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6" name="ドーナツ 835"/>
              <p:cNvSpPr/>
              <p:nvPr/>
            </p:nvSpPr>
            <p:spPr>
              <a:xfrm>
                <a:off x="-2824008" y="5349375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7" name="ドーナツ 836"/>
              <p:cNvSpPr/>
              <p:nvPr/>
            </p:nvSpPr>
            <p:spPr>
              <a:xfrm>
                <a:off x="-3046710" y="5411121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8" name="ドーナツ 837"/>
              <p:cNvSpPr/>
              <p:nvPr/>
            </p:nvSpPr>
            <p:spPr>
              <a:xfrm>
                <a:off x="-3242990" y="5458171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9" name="ドーナツ 838"/>
              <p:cNvSpPr/>
              <p:nvPr/>
            </p:nvSpPr>
            <p:spPr>
              <a:xfrm>
                <a:off x="-3046710" y="5561762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827" name="グループ化 826"/>
            <p:cNvGrpSpPr/>
            <p:nvPr/>
          </p:nvGrpSpPr>
          <p:grpSpPr>
            <a:xfrm>
              <a:off x="1157488" y="5358689"/>
              <a:ext cx="715937" cy="330387"/>
              <a:chOff x="2310071" y="5237413"/>
              <a:chExt cx="1281555" cy="976633"/>
            </a:xfrm>
            <a:solidFill>
              <a:srgbClr val="FFFF99"/>
            </a:solidFill>
          </p:grpSpPr>
          <p:sp>
            <p:nvSpPr>
              <p:cNvPr id="828" name="月 827"/>
              <p:cNvSpPr/>
              <p:nvPr/>
            </p:nvSpPr>
            <p:spPr>
              <a:xfrm rot="4318867">
                <a:off x="2652314" y="5328731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solidFill>
                  <a:srgbClr val="EEECE1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29" name="月 828"/>
              <p:cNvSpPr/>
              <p:nvPr/>
            </p:nvSpPr>
            <p:spPr>
              <a:xfrm rot="12869985">
                <a:off x="3048554" y="5328731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solidFill>
                  <a:srgbClr val="EEECE1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0" name="月 829"/>
              <p:cNvSpPr/>
              <p:nvPr/>
            </p:nvSpPr>
            <p:spPr>
              <a:xfrm rot="480268">
                <a:off x="2601029" y="5237413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solidFill>
                  <a:srgbClr val="EEECE1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1" name="月 830"/>
              <p:cNvSpPr/>
              <p:nvPr/>
            </p:nvSpPr>
            <p:spPr>
              <a:xfrm rot="9031386">
                <a:off x="2997269" y="5237413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solidFill>
                  <a:srgbClr val="EEECE1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2" name="月 831"/>
              <p:cNvSpPr/>
              <p:nvPr/>
            </p:nvSpPr>
            <p:spPr>
              <a:xfrm rot="5724737">
                <a:off x="2569916" y="5542255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solidFill>
                  <a:srgbClr val="EEECE1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3" name="月 832"/>
              <p:cNvSpPr/>
              <p:nvPr/>
            </p:nvSpPr>
            <p:spPr>
              <a:xfrm rot="14275855">
                <a:off x="2966156" y="5542255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solidFill>
                  <a:srgbClr val="EEECE1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68" name="グループ化 1067"/>
          <p:cNvGrpSpPr/>
          <p:nvPr/>
        </p:nvGrpSpPr>
        <p:grpSpPr>
          <a:xfrm>
            <a:off x="2279664" y="2982031"/>
            <a:ext cx="1605828" cy="1289017"/>
            <a:chOff x="439289" y="2982031"/>
            <a:chExt cx="1605828" cy="1289017"/>
          </a:xfrm>
        </p:grpSpPr>
        <p:sp>
          <p:nvSpPr>
            <p:cNvPr id="1069" name="円/楕円 1068"/>
            <p:cNvSpPr/>
            <p:nvPr/>
          </p:nvSpPr>
          <p:spPr>
            <a:xfrm>
              <a:off x="706485" y="3296813"/>
              <a:ext cx="1070045" cy="97423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070" name="円/楕円 1069"/>
            <p:cNvSpPr/>
            <p:nvPr/>
          </p:nvSpPr>
          <p:spPr>
            <a:xfrm>
              <a:off x="439289" y="2982031"/>
              <a:ext cx="1605828" cy="1186808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071" name="ドーナツ 1070"/>
            <p:cNvSpPr/>
            <p:nvPr/>
          </p:nvSpPr>
          <p:spPr>
            <a:xfrm>
              <a:off x="502439" y="3033864"/>
              <a:ext cx="1477793" cy="1054122"/>
            </a:xfrm>
            <a:prstGeom prst="donut">
              <a:avLst>
                <a:gd name="adj" fmla="val 20251"/>
              </a:avLst>
            </a:prstGeom>
            <a:solidFill>
              <a:srgbClr val="F79646">
                <a:lumMod val="75000"/>
                <a:alpha val="7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72" name="グループ化 1071"/>
            <p:cNvGrpSpPr/>
            <p:nvPr/>
          </p:nvGrpSpPr>
          <p:grpSpPr>
            <a:xfrm rot="10800000">
              <a:off x="801385" y="3540529"/>
              <a:ext cx="879903" cy="345428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117" name="フリーフォーム 1116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18" name="フリーフォーム 1117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19" name="フリーフォーム 1118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20" name="フリーフォーム 1119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73" name="グループ化 1072"/>
            <p:cNvGrpSpPr/>
            <p:nvPr/>
          </p:nvGrpSpPr>
          <p:grpSpPr>
            <a:xfrm rot="561275">
              <a:off x="1021320" y="3119392"/>
              <a:ext cx="776018" cy="356445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113" name="フリーフォーム 1112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14" name="フリーフォーム 1113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15" name="フリーフォーム 1114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16" name="フリーフォーム 1115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74" name="グループ化 1073"/>
            <p:cNvGrpSpPr/>
            <p:nvPr/>
          </p:nvGrpSpPr>
          <p:grpSpPr>
            <a:xfrm rot="21092842">
              <a:off x="549488" y="3268246"/>
              <a:ext cx="868538" cy="424939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109" name="フリーフォーム 1108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10" name="フリーフォーム 1109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11" name="フリーフォーム 1110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12" name="フリーフォーム 1111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75" name="グループ化 1074"/>
            <p:cNvGrpSpPr/>
            <p:nvPr/>
          </p:nvGrpSpPr>
          <p:grpSpPr>
            <a:xfrm rot="20700000">
              <a:off x="1119134" y="3331093"/>
              <a:ext cx="776018" cy="424939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105" name="フリーフォーム 1104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6" name="フリーフォーム 1105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7" name="フリーフォーム 1106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8" name="フリーフォーム 1107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76" name="グループ化 1075"/>
            <p:cNvGrpSpPr/>
            <p:nvPr/>
          </p:nvGrpSpPr>
          <p:grpSpPr>
            <a:xfrm rot="11069740">
              <a:off x="1034724" y="3494798"/>
              <a:ext cx="879903" cy="415240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101" name="フリーフォーム 1100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2" name="フリーフォーム 1101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3" name="フリーフォーム 1102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4" name="フリーフォーム 1103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77" name="グループ化 1076"/>
            <p:cNvGrpSpPr/>
            <p:nvPr/>
          </p:nvGrpSpPr>
          <p:grpSpPr>
            <a:xfrm rot="900000">
              <a:off x="666876" y="3121655"/>
              <a:ext cx="776018" cy="424939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097" name="フリーフォーム 1096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8" name="フリーフォーム 1097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9" name="フリーフォーム 1098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0" name="フリーフォーム 1099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78" name="グループ化 1077"/>
            <p:cNvGrpSpPr/>
            <p:nvPr/>
          </p:nvGrpSpPr>
          <p:grpSpPr>
            <a:xfrm rot="20700000">
              <a:off x="742253" y="3400904"/>
              <a:ext cx="776018" cy="424939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093" name="フリーフォーム 1092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4" name="フリーフォーム 1093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5" name="フリーフォーム 1094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6" name="フリーフォーム 1095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79" name="グループ化 1078"/>
            <p:cNvGrpSpPr/>
            <p:nvPr/>
          </p:nvGrpSpPr>
          <p:grpSpPr>
            <a:xfrm rot="11127525">
              <a:off x="625021" y="3662153"/>
              <a:ext cx="997472" cy="345428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089" name="フリーフォーム 1088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0" name="フリーフォーム 1089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1" name="フリーフォーム 1090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2" name="フリーフォーム 1091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80" name="フリーフォーム 1079"/>
            <p:cNvSpPr/>
            <p:nvPr/>
          </p:nvSpPr>
          <p:spPr>
            <a:xfrm>
              <a:off x="1215555" y="3343867"/>
              <a:ext cx="792595" cy="436741"/>
            </a:xfrm>
            <a:custGeom>
              <a:avLst/>
              <a:gdLst>
                <a:gd name="connsiteX0" fmla="*/ 709130 w 1278070"/>
                <a:gd name="connsiteY0" fmla="*/ 151 h 704251"/>
                <a:gd name="connsiteX1" fmla="*/ 14186 w 1278070"/>
                <a:gd name="connsiteY1" fmla="*/ 292759 h 704251"/>
                <a:gd name="connsiteX2" fmla="*/ 270218 w 1278070"/>
                <a:gd name="connsiteY2" fmla="*/ 493927 h 704251"/>
                <a:gd name="connsiteX3" fmla="*/ 617690 w 1278070"/>
                <a:gd name="connsiteY3" fmla="*/ 704239 h 704251"/>
                <a:gd name="connsiteX4" fmla="*/ 1239482 w 1278070"/>
                <a:gd name="connsiteY4" fmla="*/ 484783 h 704251"/>
                <a:gd name="connsiteX5" fmla="*/ 1157186 w 1278070"/>
                <a:gd name="connsiteY5" fmla="*/ 256183 h 704251"/>
                <a:gd name="connsiteX6" fmla="*/ 709130 w 1278070"/>
                <a:gd name="connsiteY6" fmla="*/ 151 h 704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8070" h="704251">
                  <a:moveTo>
                    <a:pt x="709130" y="151"/>
                  </a:moveTo>
                  <a:cubicBezTo>
                    <a:pt x="518630" y="6247"/>
                    <a:pt x="87338" y="210463"/>
                    <a:pt x="14186" y="292759"/>
                  </a:cubicBezTo>
                  <a:cubicBezTo>
                    <a:pt x="-58966" y="375055"/>
                    <a:pt x="169634" y="425347"/>
                    <a:pt x="270218" y="493927"/>
                  </a:cubicBezTo>
                  <a:cubicBezTo>
                    <a:pt x="370802" y="562507"/>
                    <a:pt x="456146" y="705763"/>
                    <a:pt x="617690" y="704239"/>
                  </a:cubicBezTo>
                  <a:cubicBezTo>
                    <a:pt x="779234" y="702715"/>
                    <a:pt x="1149566" y="559459"/>
                    <a:pt x="1239482" y="484783"/>
                  </a:cubicBezTo>
                  <a:cubicBezTo>
                    <a:pt x="1329398" y="410107"/>
                    <a:pt x="1245578" y="338479"/>
                    <a:pt x="1157186" y="256183"/>
                  </a:cubicBezTo>
                  <a:cubicBezTo>
                    <a:pt x="1068794" y="173887"/>
                    <a:pt x="899630" y="-5945"/>
                    <a:pt x="709130" y="151"/>
                  </a:cubicBez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CC9900"/>
              </a:bgClr>
            </a:pattFill>
            <a:ln w="19050" cap="flat" cmpd="sng" algn="ctr">
              <a:solidFill>
                <a:srgbClr val="F79646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081" name="フリーフォーム 1080"/>
            <p:cNvSpPr/>
            <p:nvPr/>
          </p:nvSpPr>
          <p:spPr>
            <a:xfrm>
              <a:off x="984086" y="3550312"/>
              <a:ext cx="792595" cy="436741"/>
            </a:xfrm>
            <a:custGeom>
              <a:avLst/>
              <a:gdLst>
                <a:gd name="connsiteX0" fmla="*/ 709130 w 1278070"/>
                <a:gd name="connsiteY0" fmla="*/ 151 h 704251"/>
                <a:gd name="connsiteX1" fmla="*/ 14186 w 1278070"/>
                <a:gd name="connsiteY1" fmla="*/ 292759 h 704251"/>
                <a:gd name="connsiteX2" fmla="*/ 270218 w 1278070"/>
                <a:gd name="connsiteY2" fmla="*/ 493927 h 704251"/>
                <a:gd name="connsiteX3" fmla="*/ 617690 w 1278070"/>
                <a:gd name="connsiteY3" fmla="*/ 704239 h 704251"/>
                <a:gd name="connsiteX4" fmla="*/ 1239482 w 1278070"/>
                <a:gd name="connsiteY4" fmla="*/ 484783 h 704251"/>
                <a:gd name="connsiteX5" fmla="*/ 1157186 w 1278070"/>
                <a:gd name="connsiteY5" fmla="*/ 256183 h 704251"/>
                <a:gd name="connsiteX6" fmla="*/ 709130 w 1278070"/>
                <a:gd name="connsiteY6" fmla="*/ 151 h 704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8070" h="704251">
                  <a:moveTo>
                    <a:pt x="709130" y="151"/>
                  </a:moveTo>
                  <a:cubicBezTo>
                    <a:pt x="518630" y="6247"/>
                    <a:pt x="87338" y="210463"/>
                    <a:pt x="14186" y="292759"/>
                  </a:cubicBezTo>
                  <a:cubicBezTo>
                    <a:pt x="-58966" y="375055"/>
                    <a:pt x="169634" y="425347"/>
                    <a:pt x="270218" y="493927"/>
                  </a:cubicBezTo>
                  <a:cubicBezTo>
                    <a:pt x="370802" y="562507"/>
                    <a:pt x="456146" y="705763"/>
                    <a:pt x="617690" y="704239"/>
                  </a:cubicBezTo>
                  <a:cubicBezTo>
                    <a:pt x="779234" y="702715"/>
                    <a:pt x="1149566" y="559459"/>
                    <a:pt x="1239482" y="484783"/>
                  </a:cubicBezTo>
                  <a:cubicBezTo>
                    <a:pt x="1329398" y="410107"/>
                    <a:pt x="1245578" y="338479"/>
                    <a:pt x="1157186" y="256183"/>
                  </a:cubicBezTo>
                  <a:cubicBezTo>
                    <a:pt x="1068794" y="173887"/>
                    <a:pt x="899630" y="-5945"/>
                    <a:pt x="709130" y="151"/>
                  </a:cubicBez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CC9900"/>
              </a:bgClr>
            </a:pattFill>
            <a:ln w="19050" cap="flat" cmpd="sng" algn="ctr">
              <a:solidFill>
                <a:srgbClr val="F79646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082" name="グループ化 1081"/>
            <p:cNvGrpSpPr/>
            <p:nvPr/>
          </p:nvGrpSpPr>
          <p:grpSpPr>
            <a:xfrm>
              <a:off x="926747" y="3319699"/>
              <a:ext cx="447337" cy="352613"/>
              <a:chOff x="1670394" y="5286476"/>
              <a:chExt cx="653855" cy="515401"/>
            </a:xfrm>
          </p:grpSpPr>
          <p:sp>
            <p:nvSpPr>
              <p:cNvPr id="1083" name="ドーナツ 1082"/>
              <p:cNvSpPr/>
              <p:nvPr/>
            </p:nvSpPr>
            <p:spPr>
              <a:xfrm>
                <a:off x="1923517" y="5286476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4" name="ドーナツ 1083"/>
              <p:cNvSpPr/>
              <p:nvPr/>
            </p:nvSpPr>
            <p:spPr>
              <a:xfrm>
                <a:off x="1693478" y="5350256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5" name="ドーナツ 1084"/>
              <p:cNvSpPr/>
              <p:nvPr/>
            </p:nvSpPr>
            <p:spPr>
              <a:xfrm>
                <a:off x="2103180" y="5399834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6" name="ドーナツ 1085"/>
              <p:cNvSpPr/>
              <p:nvPr/>
            </p:nvSpPr>
            <p:spPr>
              <a:xfrm>
                <a:off x="1873140" y="5463614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7" name="ドーナツ 1086"/>
              <p:cNvSpPr/>
              <p:nvPr/>
            </p:nvSpPr>
            <p:spPr>
              <a:xfrm>
                <a:off x="1670394" y="5512215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8" name="ドーナツ 1087"/>
              <p:cNvSpPr/>
              <p:nvPr/>
            </p:nvSpPr>
            <p:spPr>
              <a:xfrm>
                <a:off x="1873140" y="5619219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887" name="グループ化 1886"/>
          <p:cNvGrpSpPr/>
          <p:nvPr/>
        </p:nvGrpSpPr>
        <p:grpSpPr>
          <a:xfrm>
            <a:off x="2306798" y="4850023"/>
            <a:ext cx="1513810" cy="1215152"/>
            <a:chOff x="2306798" y="4850023"/>
            <a:chExt cx="1513810" cy="1215152"/>
          </a:xfrm>
        </p:grpSpPr>
        <p:sp>
          <p:nvSpPr>
            <p:cNvPr id="1122" name="円/楕円 1121"/>
            <p:cNvSpPr/>
            <p:nvPr/>
          </p:nvSpPr>
          <p:spPr>
            <a:xfrm>
              <a:off x="2558683" y="5146767"/>
              <a:ext cx="1008728" cy="918408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123" name="円/楕円 1122"/>
            <p:cNvSpPr/>
            <p:nvPr/>
          </p:nvSpPr>
          <p:spPr>
            <a:xfrm>
              <a:off x="2306798" y="4850023"/>
              <a:ext cx="1513810" cy="11188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124" name="ドーナツ 1123"/>
            <p:cNvSpPr/>
            <p:nvPr/>
          </p:nvSpPr>
          <p:spPr>
            <a:xfrm>
              <a:off x="2361488" y="4923359"/>
              <a:ext cx="1393113" cy="976769"/>
            </a:xfrm>
            <a:prstGeom prst="donut">
              <a:avLst>
                <a:gd name="adj" fmla="val 15334"/>
              </a:avLst>
            </a:prstGeom>
            <a:solidFill>
              <a:srgbClr val="F79646">
                <a:lumMod val="75000"/>
                <a:alpha val="7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125" name="グループ化 1124"/>
            <p:cNvGrpSpPr/>
            <p:nvPr/>
          </p:nvGrpSpPr>
          <p:grpSpPr>
            <a:xfrm>
              <a:off x="2423579" y="4983865"/>
              <a:ext cx="1272442" cy="832615"/>
              <a:chOff x="-3817460" y="5006724"/>
              <a:chExt cx="1910001" cy="1249798"/>
            </a:xfrm>
            <a:solidFill>
              <a:srgbClr val="EEECE1">
                <a:lumMod val="75000"/>
              </a:srgbClr>
            </a:solidFill>
          </p:grpSpPr>
          <p:grpSp>
            <p:nvGrpSpPr>
              <p:cNvPr id="1140" name="グループ化 1139"/>
              <p:cNvGrpSpPr/>
              <p:nvPr/>
            </p:nvGrpSpPr>
            <p:grpSpPr>
              <a:xfrm rot="10800000">
                <a:off x="-3480375" y="5596115"/>
                <a:ext cx="1245096" cy="488793"/>
                <a:chOff x="4949734" y="3068961"/>
                <a:chExt cx="1659450" cy="438305"/>
              </a:xfrm>
              <a:grpFill/>
            </p:grpSpPr>
            <p:sp>
              <p:nvSpPr>
                <p:cNvPr id="1231" name="フリーフォーム 123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2" name="フリーフォーム 123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3" name="フリーフォーム 123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4" name="フリーフォーム 123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41" name="グループ化 1140"/>
              <p:cNvGrpSpPr/>
              <p:nvPr/>
            </p:nvGrpSpPr>
            <p:grpSpPr>
              <a:xfrm rot="561275">
                <a:off x="-3206245" y="5187299"/>
                <a:ext cx="1098094" cy="265655"/>
                <a:chOff x="4949734" y="3068961"/>
                <a:chExt cx="1659450" cy="438305"/>
              </a:xfrm>
              <a:grpFill/>
            </p:grpSpPr>
            <p:sp>
              <p:nvSpPr>
                <p:cNvPr id="1227" name="フリーフォーム 122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8" name="フリーフォーム 122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9" name="フリーフォーム 122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0" name="フリーフォーム 122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42" name="グループ化 1141"/>
              <p:cNvGrpSpPr/>
              <p:nvPr/>
            </p:nvGrpSpPr>
            <p:grpSpPr>
              <a:xfrm rot="21092842">
                <a:off x="-3817460" y="5472790"/>
                <a:ext cx="1229014" cy="337909"/>
                <a:chOff x="4949734" y="3068961"/>
                <a:chExt cx="1659450" cy="438305"/>
              </a:xfrm>
              <a:grpFill/>
            </p:grpSpPr>
            <p:sp>
              <p:nvSpPr>
                <p:cNvPr id="1223" name="フリーフォーム 122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4" name="フリーフォーム 122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5" name="フリーフォーム 122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6" name="フリーフォーム 122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43" name="グループ化 1142"/>
              <p:cNvGrpSpPr/>
              <p:nvPr/>
            </p:nvGrpSpPr>
            <p:grpSpPr>
              <a:xfrm rot="20700000">
                <a:off x="-3005553" y="5491129"/>
                <a:ext cx="1098094" cy="406613"/>
                <a:chOff x="4949734" y="3068961"/>
                <a:chExt cx="1659450" cy="438305"/>
              </a:xfrm>
              <a:grpFill/>
            </p:grpSpPr>
            <p:sp>
              <p:nvSpPr>
                <p:cNvPr id="1219" name="フリーフォーム 121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0" name="フリーフォーム 121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1" name="フリーフォーム 122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2" name="フリーフォーム 122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44" name="グループ化 1143"/>
              <p:cNvGrpSpPr/>
              <p:nvPr/>
            </p:nvGrpSpPr>
            <p:grpSpPr>
              <a:xfrm rot="11069740">
                <a:off x="-3203152" y="5760308"/>
                <a:ext cx="1245096" cy="340011"/>
                <a:chOff x="4949734" y="3068961"/>
                <a:chExt cx="1659450" cy="438305"/>
              </a:xfrm>
              <a:grpFill/>
            </p:grpSpPr>
            <p:sp>
              <p:nvSpPr>
                <p:cNvPr id="1215" name="フリーフォーム 121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16" name="フリーフォーム 121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17" name="フリーフォーム 121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18" name="フリーフォーム 121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45" name="グループ化 1144"/>
              <p:cNvGrpSpPr/>
              <p:nvPr/>
            </p:nvGrpSpPr>
            <p:grpSpPr>
              <a:xfrm rot="900000">
                <a:off x="-3704113" y="5257118"/>
                <a:ext cx="1098094" cy="343182"/>
                <a:chOff x="4949734" y="3068961"/>
                <a:chExt cx="1659450" cy="438305"/>
              </a:xfrm>
              <a:grpFill/>
            </p:grpSpPr>
            <p:sp>
              <p:nvSpPr>
                <p:cNvPr id="1211" name="フリーフォーム 121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12" name="フリーフォーム 121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13" name="フリーフォーム 121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14" name="フリーフォーム 121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46" name="グループ化 1145"/>
              <p:cNvGrpSpPr/>
              <p:nvPr/>
            </p:nvGrpSpPr>
            <p:grpSpPr>
              <a:xfrm rot="20700000">
                <a:off x="-3530070" y="5656634"/>
                <a:ext cx="1072901" cy="342053"/>
                <a:chOff x="4949734" y="3068961"/>
                <a:chExt cx="1659450" cy="438305"/>
              </a:xfrm>
              <a:grpFill/>
            </p:grpSpPr>
            <p:sp>
              <p:nvSpPr>
                <p:cNvPr id="1207" name="フリーフォーム 120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8" name="フリーフォーム 120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9" name="フリーフォーム 120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10" name="フリーフォーム 120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47" name="グループ化 1146"/>
              <p:cNvGrpSpPr/>
              <p:nvPr/>
            </p:nvGrpSpPr>
            <p:grpSpPr>
              <a:xfrm rot="11127525">
                <a:off x="-3740167" y="5982831"/>
                <a:ext cx="1411459" cy="273691"/>
                <a:chOff x="4949734" y="3068961"/>
                <a:chExt cx="1659450" cy="438305"/>
              </a:xfrm>
              <a:grpFill/>
            </p:grpSpPr>
            <p:sp>
              <p:nvSpPr>
                <p:cNvPr id="1203" name="フリーフォーム 120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4" name="フリーフォーム 120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5" name="フリーフォーム 120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6" name="フリーフォーム 120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48" name="グループ化 1147"/>
              <p:cNvGrpSpPr/>
              <p:nvPr/>
            </p:nvGrpSpPr>
            <p:grpSpPr>
              <a:xfrm rot="20772105">
                <a:off x="-3618002" y="5006724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1199" name="フリーフォーム 119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0" name="フリーフォーム 119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1" name="フリーフォーム 120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2" name="フリーフォーム 120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49" name="グループ化 1148"/>
              <p:cNvGrpSpPr/>
              <p:nvPr/>
            </p:nvGrpSpPr>
            <p:grpSpPr>
              <a:xfrm rot="1114401">
                <a:off x="-2749982" y="5100823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1195" name="フリーフォーム 119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6" name="フリーフォーム 119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7" name="フリーフォーム 119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8" name="フリーフォーム 119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50" name="グループ化 1149"/>
              <p:cNvGrpSpPr/>
              <p:nvPr/>
            </p:nvGrpSpPr>
            <p:grpSpPr>
              <a:xfrm rot="1114401">
                <a:off x="-3456186" y="5150757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1191" name="フリーフォーム 119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2" name="フリーフォーム 119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3" name="フリーフォーム 119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4" name="フリーフォーム 119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51" name="グループ化 1150"/>
              <p:cNvGrpSpPr/>
              <p:nvPr/>
            </p:nvGrpSpPr>
            <p:grpSpPr>
              <a:xfrm rot="1114401">
                <a:off x="-2867796" y="5393268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1187" name="フリーフォーム 118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8" name="フリーフォーム 118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9" name="フリーフォーム 118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0" name="フリーフォーム 118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52" name="グループ化 1151"/>
              <p:cNvGrpSpPr/>
              <p:nvPr/>
            </p:nvGrpSpPr>
            <p:grpSpPr>
              <a:xfrm rot="20700000">
                <a:off x="-3698795" y="5649264"/>
                <a:ext cx="1015160" cy="336021"/>
                <a:chOff x="4949734" y="3068961"/>
                <a:chExt cx="1659450" cy="438305"/>
              </a:xfrm>
              <a:grpFill/>
            </p:grpSpPr>
            <p:sp>
              <p:nvSpPr>
                <p:cNvPr id="1183" name="フリーフォーム 118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4" name="フリーフォーム 118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5" name="フリーフォーム 118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6" name="フリーフォーム 118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53" name="グループ化 1152"/>
              <p:cNvGrpSpPr/>
              <p:nvPr/>
            </p:nvGrpSpPr>
            <p:grpSpPr>
              <a:xfrm rot="11127525">
                <a:off x="-3812218" y="5476825"/>
                <a:ext cx="1411459" cy="273691"/>
                <a:chOff x="4949734" y="3068961"/>
                <a:chExt cx="1659450" cy="438305"/>
              </a:xfrm>
              <a:grpFill/>
            </p:grpSpPr>
            <p:sp>
              <p:nvSpPr>
                <p:cNvPr id="1179" name="フリーフォーム 117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0" name="フリーフォーム 117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1" name="フリーフォーム 118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2" name="フリーフォーム 118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54" name="グループ化 1153"/>
              <p:cNvGrpSpPr/>
              <p:nvPr/>
            </p:nvGrpSpPr>
            <p:grpSpPr>
              <a:xfrm rot="20700000">
                <a:off x="-2987890" y="5681632"/>
                <a:ext cx="1072901" cy="342053"/>
                <a:chOff x="4949734" y="3068961"/>
                <a:chExt cx="1659450" cy="438305"/>
              </a:xfrm>
              <a:grpFill/>
            </p:grpSpPr>
            <p:sp>
              <p:nvSpPr>
                <p:cNvPr id="1175" name="フリーフォーム 117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76" name="フリーフォーム 117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77" name="フリーフォーム 117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78" name="フリーフォーム 117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55" name="グループ化 1154"/>
              <p:cNvGrpSpPr/>
              <p:nvPr/>
            </p:nvGrpSpPr>
            <p:grpSpPr>
              <a:xfrm rot="1114401">
                <a:off x="-3166879" y="5075864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1171" name="フリーフォーム 117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72" name="フリーフォーム 117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73" name="フリーフォーム 117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74" name="フリーフォーム 117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56" name="グループ化 1155"/>
              <p:cNvGrpSpPr/>
              <p:nvPr/>
            </p:nvGrpSpPr>
            <p:grpSpPr>
              <a:xfrm rot="1114401">
                <a:off x="-2749982" y="5264891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1167" name="フリーフォーム 116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68" name="フリーフォーム 116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69" name="フリーフォーム 116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70" name="フリーフォーム 116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57" name="グループ化 1156"/>
              <p:cNvGrpSpPr/>
              <p:nvPr/>
            </p:nvGrpSpPr>
            <p:grpSpPr>
              <a:xfrm rot="1114401">
                <a:off x="-3599434" y="5407604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1163" name="フリーフォーム 116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64" name="フリーフォーム 116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65" name="フリーフォーム 116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66" name="フリーフォーム 116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58" name="グループ化 1157"/>
              <p:cNvGrpSpPr/>
              <p:nvPr/>
            </p:nvGrpSpPr>
            <p:grpSpPr>
              <a:xfrm rot="10800000">
                <a:off x="-3453485" y="5889731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1159" name="フリーフォーム 115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60" name="フリーフォーム 115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61" name="フリーフォーム 116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62" name="フリーフォーム 116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EEECE1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1127" name="グループ化 1126"/>
            <p:cNvGrpSpPr/>
            <p:nvPr/>
          </p:nvGrpSpPr>
          <p:grpSpPr>
            <a:xfrm>
              <a:off x="2997863" y="5358689"/>
              <a:ext cx="715937" cy="330387"/>
              <a:chOff x="2310071" y="5237413"/>
              <a:chExt cx="1281555" cy="976633"/>
            </a:xfrm>
            <a:solidFill>
              <a:srgbClr val="FFFF99"/>
            </a:solidFill>
          </p:grpSpPr>
          <p:sp>
            <p:nvSpPr>
              <p:cNvPr id="1128" name="月 1127"/>
              <p:cNvSpPr/>
              <p:nvPr/>
            </p:nvSpPr>
            <p:spPr>
              <a:xfrm rot="4318867">
                <a:off x="2652314" y="5328731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solidFill>
                  <a:srgbClr val="EEECE1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9" name="月 1128"/>
              <p:cNvSpPr/>
              <p:nvPr/>
            </p:nvSpPr>
            <p:spPr>
              <a:xfrm rot="12869985">
                <a:off x="3048554" y="5328731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solidFill>
                  <a:srgbClr val="EEECE1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0" name="月 1129"/>
              <p:cNvSpPr/>
              <p:nvPr/>
            </p:nvSpPr>
            <p:spPr>
              <a:xfrm rot="480268">
                <a:off x="2601029" y="5237413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solidFill>
                  <a:srgbClr val="EEECE1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1" name="月 1130"/>
              <p:cNvSpPr/>
              <p:nvPr/>
            </p:nvSpPr>
            <p:spPr>
              <a:xfrm rot="9031386">
                <a:off x="2997269" y="5237413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solidFill>
                  <a:srgbClr val="EEECE1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2" name="月 1131"/>
              <p:cNvSpPr/>
              <p:nvPr/>
            </p:nvSpPr>
            <p:spPr>
              <a:xfrm rot="5724737">
                <a:off x="2569916" y="5542255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solidFill>
                  <a:srgbClr val="EEECE1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3" name="月 1132"/>
              <p:cNvSpPr/>
              <p:nvPr/>
            </p:nvSpPr>
            <p:spPr>
              <a:xfrm rot="14275855">
                <a:off x="2966156" y="5542255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solidFill>
                  <a:srgbClr val="EEECE1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39" name="フリーフォーム 1238"/>
            <p:cNvSpPr/>
            <p:nvPr/>
          </p:nvSpPr>
          <p:spPr>
            <a:xfrm>
              <a:off x="2921390" y="5056312"/>
              <a:ext cx="792595" cy="436741"/>
            </a:xfrm>
            <a:custGeom>
              <a:avLst/>
              <a:gdLst>
                <a:gd name="connsiteX0" fmla="*/ 709130 w 1278070"/>
                <a:gd name="connsiteY0" fmla="*/ 151 h 704251"/>
                <a:gd name="connsiteX1" fmla="*/ 14186 w 1278070"/>
                <a:gd name="connsiteY1" fmla="*/ 292759 h 704251"/>
                <a:gd name="connsiteX2" fmla="*/ 270218 w 1278070"/>
                <a:gd name="connsiteY2" fmla="*/ 493927 h 704251"/>
                <a:gd name="connsiteX3" fmla="*/ 617690 w 1278070"/>
                <a:gd name="connsiteY3" fmla="*/ 704239 h 704251"/>
                <a:gd name="connsiteX4" fmla="*/ 1239482 w 1278070"/>
                <a:gd name="connsiteY4" fmla="*/ 484783 h 704251"/>
                <a:gd name="connsiteX5" fmla="*/ 1157186 w 1278070"/>
                <a:gd name="connsiteY5" fmla="*/ 256183 h 704251"/>
                <a:gd name="connsiteX6" fmla="*/ 709130 w 1278070"/>
                <a:gd name="connsiteY6" fmla="*/ 151 h 704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8070" h="704251">
                  <a:moveTo>
                    <a:pt x="709130" y="151"/>
                  </a:moveTo>
                  <a:cubicBezTo>
                    <a:pt x="518630" y="6247"/>
                    <a:pt x="87338" y="210463"/>
                    <a:pt x="14186" y="292759"/>
                  </a:cubicBezTo>
                  <a:cubicBezTo>
                    <a:pt x="-58966" y="375055"/>
                    <a:pt x="169634" y="425347"/>
                    <a:pt x="270218" y="493927"/>
                  </a:cubicBezTo>
                  <a:cubicBezTo>
                    <a:pt x="370802" y="562507"/>
                    <a:pt x="456146" y="705763"/>
                    <a:pt x="617690" y="704239"/>
                  </a:cubicBezTo>
                  <a:cubicBezTo>
                    <a:pt x="779234" y="702715"/>
                    <a:pt x="1149566" y="559459"/>
                    <a:pt x="1239482" y="484783"/>
                  </a:cubicBezTo>
                  <a:cubicBezTo>
                    <a:pt x="1329398" y="410107"/>
                    <a:pt x="1245578" y="338479"/>
                    <a:pt x="1157186" y="256183"/>
                  </a:cubicBezTo>
                  <a:cubicBezTo>
                    <a:pt x="1068794" y="173887"/>
                    <a:pt x="899630" y="-5945"/>
                    <a:pt x="709130" y="151"/>
                  </a:cubicBez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CC9900"/>
              </a:bgClr>
            </a:pattFill>
            <a:ln w="19050" cap="flat" cmpd="sng" algn="ctr">
              <a:solidFill>
                <a:srgbClr val="F79646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240" name="グループ化 1239"/>
            <p:cNvGrpSpPr/>
            <p:nvPr/>
          </p:nvGrpSpPr>
          <p:grpSpPr>
            <a:xfrm>
              <a:off x="2840234" y="5172862"/>
              <a:ext cx="421704" cy="332408"/>
              <a:chOff x="-3242990" y="5239633"/>
              <a:chExt cx="632999" cy="498961"/>
            </a:xfrm>
          </p:grpSpPr>
          <p:sp>
            <p:nvSpPr>
              <p:cNvPr id="1241" name="ドーナツ 1240"/>
              <p:cNvSpPr/>
              <p:nvPr/>
            </p:nvSpPr>
            <p:spPr>
              <a:xfrm>
                <a:off x="-2997941" y="5239633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42" name="ドーナツ 1241"/>
              <p:cNvSpPr/>
              <p:nvPr/>
            </p:nvSpPr>
            <p:spPr>
              <a:xfrm>
                <a:off x="-3220643" y="5301379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43" name="ドーナツ 1242"/>
              <p:cNvSpPr/>
              <p:nvPr/>
            </p:nvSpPr>
            <p:spPr>
              <a:xfrm>
                <a:off x="-2824008" y="5349375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44" name="ドーナツ 1243"/>
              <p:cNvSpPr/>
              <p:nvPr/>
            </p:nvSpPr>
            <p:spPr>
              <a:xfrm>
                <a:off x="-3046710" y="5411121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45" name="ドーナツ 1244"/>
              <p:cNvSpPr/>
              <p:nvPr/>
            </p:nvSpPr>
            <p:spPr>
              <a:xfrm>
                <a:off x="-3242990" y="5458171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46" name="ドーナツ 1245"/>
              <p:cNvSpPr/>
              <p:nvPr/>
            </p:nvSpPr>
            <p:spPr>
              <a:xfrm>
                <a:off x="-3046710" y="5561762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888" name="グループ化 1887"/>
          <p:cNvGrpSpPr/>
          <p:nvPr/>
        </p:nvGrpSpPr>
        <p:grpSpPr>
          <a:xfrm>
            <a:off x="4193471" y="4850023"/>
            <a:ext cx="1513810" cy="1215152"/>
            <a:chOff x="4193471" y="4850023"/>
            <a:chExt cx="1513810" cy="1215152"/>
          </a:xfrm>
        </p:grpSpPr>
        <p:grpSp>
          <p:nvGrpSpPr>
            <p:cNvPr id="1298" name="グループ化 1297"/>
            <p:cNvGrpSpPr/>
            <p:nvPr/>
          </p:nvGrpSpPr>
          <p:grpSpPr>
            <a:xfrm>
              <a:off x="4193471" y="4850023"/>
              <a:ext cx="1513810" cy="1215152"/>
              <a:chOff x="466423" y="4850023"/>
              <a:chExt cx="1513810" cy="1215152"/>
            </a:xfrm>
          </p:grpSpPr>
          <p:sp>
            <p:nvSpPr>
              <p:cNvPr id="1299" name="円/楕円 1298"/>
              <p:cNvSpPr/>
              <p:nvPr/>
            </p:nvSpPr>
            <p:spPr>
              <a:xfrm>
                <a:off x="718308" y="5146767"/>
                <a:ext cx="1008728" cy="918408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0" name="円/楕円 1299"/>
              <p:cNvSpPr/>
              <p:nvPr/>
            </p:nvSpPr>
            <p:spPr>
              <a:xfrm>
                <a:off x="466423" y="4850023"/>
                <a:ext cx="1513810" cy="11188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1" name="ドーナツ 1300"/>
              <p:cNvSpPr/>
              <p:nvPr/>
            </p:nvSpPr>
            <p:spPr>
              <a:xfrm>
                <a:off x="521113" y="4923359"/>
                <a:ext cx="1393113" cy="976769"/>
              </a:xfrm>
              <a:prstGeom prst="donut">
                <a:avLst>
                  <a:gd name="adj" fmla="val 15334"/>
                </a:avLst>
              </a:prstGeom>
              <a:solidFill>
                <a:srgbClr val="F79646">
                  <a:lumMod val="75000"/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1302" name="グループ化 1301"/>
              <p:cNvGrpSpPr/>
              <p:nvPr/>
            </p:nvGrpSpPr>
            <p:grpSpPr>
              <a:xfrm>
                <a:off x="583204" y="4983865"/>
                <a:ext cx="1272442" cy="832615"/>
                <a:chOff x="-3817460" y="5006724"/>
                <a:chExt cx="1910001" cy="1249798"/>
              </a:xfrm>
              <a:solidFill>
                <a:srgbClr val="EEECE1">
                  <a:lumMod val="75000"/>
                </a:srgbClr>
              </a:solidFill>
            </p:grpSpPr>
            <p:grpSp>
              <p:nvGrpSpPr>
                <p:cNvPr id="1317" name="グループ化 1316"/>
                <p:cNvGrpSpPr/>
                <p:nvPr/>
              </p:nvGrpSpPr>
              <p:grpSpPr>
                <a:xfrm rot="10800000">
                  <a:off x="-3480375" y="5596115"/>
                  <a:ext cx="1245096" cy="488793"/>
                  <a:chOff x="4949734" y="3068961"/>
                  <a:chExt cx="1659450" cy="438305"/>
                </a:xfrm>
                <a:grpFill/>
              </p:grpSpPr>
              <p:sp>
                <p:nvSpPr>
                  <p:cNvPr id="1408" name="フリーフォーム 1407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09" name="フリーフォーム 1408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10" name="フリーフォーム 1409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11" name="フリーフォーム 1410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18" name="グループ化 1317"/>
                <p:cNvGrpSpPr/>
                <p:nvPr/>
              </p:nvGrpSpPr>
              <p:grpSpPr>
                <a:xfrm rot="561275">
                  <a:off x="-3206245" y="5187299"/>
                  <a:ext cx="1098094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404" name="フリーフォーム 1403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05" name="フリーフォーム 1404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06" name="フリーフォーム 1405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07" name="フリーフォーム 1406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19" name="グループ化 1318"/>
                <p:cNvGrpSpPr/>
                <p:nvPr/>
              </p:nvGrpSpPr>
              <p:grpSpPr>
                <a:xfrm rot="21092842">
                  <a:off x="-3817460" y="5472790"/>
                  <a:ext cx="1229014" cy="337909"/>
                  <a:chOff x="4949734" y="3068961"/>
                  <a:chExt cx="1659450" cy="438305"/>
                </a:xfrm>
                <a:grpFill/>
              </p:grpSpPr>
              <p:sp>
                <p:nvSpPr>
                  <p:cNvPr id="1400" name="フリーフォーム 1399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01" name="フリーフォーム 1400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02" name="フリーフォーム 1401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03" name="フリーフォーム 1402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0" name="グループ化 1319"/>
                <p:cNvGrpSpPr/>
                <p:nvPr/>
              </p:nvGrpSpPr>
              <p:grpSpPr>
                <a:xfrm rot="20700000">
                  <a:off x="-3005553" y="5491129"/>
                  <a:ext cx="1098094" cy="406613"/>
                  <a:chOff x="4949734" y="3068961"/>
                  <a:chExt cx="1659450" cy="438305"/>
                </a:xfrm>
                <a:grpFill/>
              </p:grpSpPr>
              <p:sp>
                <p:nvSpPr>
                  <p:cNvPr id="1396" name="フリーフォーム 1395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97" name="フリーフォーム 1396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98" name="フリーフォーム 1397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99" name="フリーフォーム 1398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1" name="グループ化 1320"/>
                <p:cNvGrpSpPr/>
                <p:nvPr/>
              </p:nvGrpSpPr>
              <p:grpSpPr>
                <a:xfrm rot="11069740">
                  <a:off x="-3203152" y="5760308"/>
                  <a:ext cx="1245096" cy="340011"/>
                  <a:chOff x="4949734" y="3068961"/>
                  <a:chExt cx="1659450" cy="438305"/>
                </a:xfrm>
                <a:grpFill/>
              </p:grpSpPr>
              <p:sp>
                <p:nvSpPr>
                  <p:cNvPr id="1392" name="フリーフォーム 1391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93" name="フリーフォーム 1392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94" name="フリーフォーム 1393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95" name="フリーフォーム 1394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2" name="グループ化 1321"/>
                <p:cNvGrpSpPr/>
                <p:nvPr/>
              </p:nvGrpSpPr>
              <p:grpSpPr>
                <a:xfrm rot="900000">
                  <a:off x="-3704113" y="5257118"/>
                  <a:ext cx="1098094" cy="343182"/>
                  <a:chOff x="4949734" y="3068961"/>
                  <a:chExt cx="1659450" cy="438305"/>
                </a:xfrm>
                <a:grpFill/>
              </p:grpSpPr>
              <p:sp>
                <p:nvSpPr>
                  <p:cNvPr id="1388" name="フリーフォーム 1387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89" name="フリーフォーム 1388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90" name="フリーフォーム 1389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91" name="フリーフォーム 1390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3" name="グループ化 1322"/>
                <p:cNvGrpSpPr/>
                <p:nvPr/>
              </p:nvGrpSpPr>
              <p:grpSpPr>
                <a:xfrm rot="20700000">
                  <a:off x="-3530070" y="5656634"/>
                  <a:ext cx="1072901" cy="342053"/>
                  <a:chOff x="4949734" y="3068961"/>
                  <a:chExt cx="1659450" cy="438305"/>
                </a:xfrm>
                <a:grpFill/>
              </p:grpSpPr>
              <p:sp>
                <p:nvSpPr>
                  <p:cNvPr id="1384" name="フリーフォーム 1383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85" name="フリーフォーム 1384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86" name="フリーフォーム 1385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87" name="フリーフォーム 1386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4" name="グループ化 1323"/>
                <p:cNvGrpSpPr/>
                <p:nvPr/>
              </p:nvGrpSpPr>
              <p:grpSpPr>
                <a:xfrm rot="11127525">
                  <a:off x="-3740167" y="5982831"/>
                  <a:ext cx="1411459" cy="273691"/>
                  <a:chOff x="4949734" y="3068961"/>
                  <a:chExt cx="1659450" cy="438305"/>
                </a:xfrm>
                <a:grpFill/>
              </p:grpSpPr>
              <p:sp>
                <p:nvSpPr>
                  <p:cNvPr id="1380" name="フリーフォーム 1379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81" name="フリーフォーム 1380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82" name="フリーフォーム 1381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83" name="フリーフォーム 1382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5" name="グループ化 1324"/>
                <p:cNvGrpSpPr/>
                <p:nvPr/>
              </p:nvGrpSpPr>
              <p:grpSpPr>
                <a:xfrm rot="20772105">
                  <a:off x="-3618002" y="5006724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376" name="フリーフォーム 1375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77" name="フリーフォーム 1376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78" name="フリーフォーム 1377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79" name="フリーフォーム 1378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6" name="グループ化 1325"/>
                <p:cNvGrpSpPr/>
                <p:nvPr/>
              </p:nvGrpSpPr>
              <p:grpSpPr>
                <a:xfrm rot="1114401">
                  <a:off x="-2749982" y="5100823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372" name="フリーフォーム 1371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73" name="フリーフォーム 1372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74" name="フリーフォーム 1373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75" name="フリーフォーム 1374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7" name="グループ化 1326"/>
                <p:cNvGrpSpPr/>
                <p:nvPr/>
              </p:nvGrpSpPr>
              <p:grpSpPr>
                <a:xfrm rot="1114401">
                  <a:off x="-3456186" y="5150757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368" name="フリーフォーム 1367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69" name="フリーフォーム 1368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70" name="フリーフォーム 1369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71" name="フリーフォーム 1370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8" name="グループ化 1327"/>
                <p:cNvGrpSpPr/>
                <p:nvPr/>
              </p:nvGrpSpPr>
              <p:grpSpPr>
                <a:xfrm rot="1114401">
                  <a:off x="-2867796" y="5393268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364" name="フリーフォーム 1363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65" name="フリーフォーム 1364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66" name="フリーフォーム 1365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67" name="フリーフォーム 1366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9" name="グループ化 1328"/>
                <p:cNvGrpSpPr/>
                <p:nvPr/>
              </p:nvGrpSpPr>
              <p:grpSpPr>
                <a:xfrm rot="20700000">
                  <a:off x="-3698795" y="5649264"/>
                  <a:ext cx="1015160" cy="336021"/>
                  <a:chOff x="4949734" y="3068961"/>
                  <a:chExt cx="1659450" cy="438305"/>
                </a:xfrm>
                <a:grpFill/>
              </p:grpSpPr>
              <p:sp>
                <p:nvSpPr>
                  <p:cNvPr id="1360" name="フリーフォーム 1359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61" name="フリーフォーム 1360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62" name="フリーフォーム 1361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63" name="フリーフォーム 1362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30" name="グループ化 1329"/>
                <p:cNvGrpSpPr/>
                <p:nvPr/>
              </p:nvGrpSpPr>
              <p:grpSpPr>
                <a:xfrm rot="11127525">
                  <a:off x="-3812218" y="5476825"/>
                  <a:ext cx="1411459" cy="273691"/>
                  <a:chOff x="4949734" y="3068961"/>
                  <a:chExt cx="1659450" cy="438305"/>
                </a:xfrm>
                <a:grpFill/>
              </p:grpSpPr>
              <p:sp>
                <p:nvSpPr>
                  <p:cNvPr id="1356" name="フリーフォーム 1355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57" name="フリーフォーム 1356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58" name="フリーフォーム 1357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59" name="フリーフォーム 1358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31" name="グループ化 1330"/>
                <p:cNvGrpSpPr/>
                <p:nvPr/>
              </p:nvGrpSpPr>
              <p:grpSpPr>
                <a:xfrm rot="20700000">
                  <a:off x="-2987890" y="5681632"/>
                  <a:ext cx="1072901" cy="342053"/>
                  <a:chOff x="4949734" y="3068961"/>
                  <a:chExt cx="1659450" cy="438305"/>
                </a:xfrm>
                <a:grpFill/>
              </p:grpSpPr>
              <p:sp>
                <p:nvSpPr>
                  <p:cNvPr id="1352" name="フリーフォーム 1351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53" name="フリーフォーム 1352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54" name="フリーフォーム 1353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55" name="フリーフォーム 1354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32" name="グループ化 1331"/>
                <p:cNvGrpSpPr/>
                <p:nvPr/>
              </p:nvGrpSpPr>
              <p:grpSpPr>
                <a:xfrm rot="1114401">
                  <a:off x="-3166879" y="5075864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348" name="フリーフォーム 1347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49" name="フリーフォーム 1348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50" name="フリーフォーム 1349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51" name="フリーフォーム 1350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33" name="グループ化 1332"/>
                <p:cNvGrpSpPr/>
                <p:nvPr/>
              </p:nvGrpSpPr>
              <p:grpSpPr>
                <a:xfrm rot="1114401">
                  <a:off x="-2749982" y="5264891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344" name="フリーフォーム 1343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45" name="フリーフォーム 1344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46" name="フリーフォーム 1345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47" name="フリーフォーム 1346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34" name="グループ化 1333"/>
                <p:cNvGrpSpPr/>
                <p:nvPr/>
              </p:nvGrpSpPr>
              <p:grpSpPr>
                <a:xfrm rot="1114401">
                  <a:off x="-3599434" y="5407604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340" name="フリーフォーム 1339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41" name="フリーフォーム 1340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42" name="フリーフォーム 1341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43" name="フリーフォーム 1342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35" name="グループ化 1334"/>
                <p:cNvGrpSpPr/>
                <p:nvPr/>
              </p:nvGrpSpPr>
              <p:grpSpPr>
                <a:xfrm rot="10800000">
                  <a:off x="-3453485" y="5889731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336" name="フリーフォーム 1335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37" name="フリーフォーム 1336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38" name="フリーフォーム 1337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39" name="フリーフォーム 1338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303" name="グループ化 1302"/>
              <p:cNvGrpSpPr/>
              <p:nvPr/>
            </p:nvGrpSpPr>
            <p:grpSpPr>
              <a:xfrm>
                <a:off x="999859" y="5172862"/>
                <a:ext cx="421704" cy="332408"/>
                <a:chOff x="-3242990" y="5239633"/>
                <a:chExt cx="632999" cy="498961"/>
              </a:xfrm>
            </p:grpSpPr>
            <p:sp>
              <p:nvSpPr>
                <p:cNvPr id="1311" name="ドーナツ 1310"/>
                <p:cNvSpPr/>
                <p:nvPr/>
              </p:nvSpPr>
              <p:spPr>
                <a:xfrm>
                  <a:off x="-2997941" y="5239633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2" name="ドーナツ 1311"/>
                <p:cNvSpPr/>
                <p:nvPr/>
              </p:nvSpPr>
              <p:spPr>
                <a:xfrm>
                  <a:off x="-3220643" y="5301379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3" name="ドーナツ 1312"/>
                <p:cNvSpPr/>
                <p:nvPr/>
              </p:nvSpPr>
              <p:spPr>
                <a:xfrm>
                  <a:off x="-2824008" y="5349375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4" name="ドーナツ 1313"/>
                <p:cNvSpPr/>
                <p:nvPr/>
              </p:nvSpPr>
              <p:spPr>
                <a:xfrm>
                  <a:off x="-3046710" y="5411121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5" name="ドーナツ 1314"/>
                <p:cNvSpPr/>
                <p:nvPr/>
              </p:nvSpPr>
              <p:spPr>
                <a:xfrm>
                  <a:off x="-3242990" y="5458171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6" name="ドーナツ 1315"/>
                <p:cNvSpPr/>
                <p:nvPr/>
              </p:nvSpPr>
              <p:spPr>
                <a:xfrm>
                  <a:off x="-3046710" y="5561762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04" name="グループ化 1303"/>
              <p:cNvGrpSpPr/>
              <p:nvPr/>
            </p:nvGrpSpPr>
            <p:grpSpPr>
              <a:xfrm>
                <a:off x="1157488" y="5358689"/>
                <a:ext cx="715937" cy="330387"/>
                <a:chOff x="2310071" y="5237413"/>
                <a:chExt cx="1281555" cy="976633"/>
              </a:xfrm>
              <a:solidFill>
                <a:srgbClr val="FFFF99"/>
              </a:solidFill>
            </p:grpSpPr>
            <p:sp>
              <p:nvSpPr>
                <p:cNvPr id="1305" name="月 1304"/>
                <p:cNvSpPr/>
                <p:nvPr/>
              </p:nvSpPr>
              <p:spPr>
                <a:xfrm rot="4318867">
                  <a:off x="2652314" y="5328731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solidFill>
                    <a:srgbClr val="EEECE1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6" name="月 1305"/>
                <p:cNvSpPr/>
                <p:nvPr/>
              </p:nvSpPr>
              <p:spPr>
                <a:xfrm rot="12869985">
                  <a:off x="3048554" y="5328731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solidFill>
                    <a:srgbClr val="EEECE1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7" name="月 1306"/>
                <p:cNvSpPr/>
                <p:nvPr/>
              </p:nvSpPr>
              <p:spPr>
                <a:xfrm rot="480268">
                  <a:off x="2601029" y="5237413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solidFill>
                    <a:srgbClr val="EEECE1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8" name="月 1307"/>
                <p:cNvSpPr/>
                <p:nvPr/>
              </p:nvSpPr>
              <p:spPr>
                <a:xfrm rot="9031386">
                  <a:off x="2997269" y="5237413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solidFill>
                    <a:srgbClr val="EEECE1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9" name="月 1308"/>
                <p:cNvSpPr/>
                <p:nvPr/>
              </p:nvSpPr>
              <p:spPr>
                <a:xfrm rot="5724737">
                  <a:off x="2569916" y="5542255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solidFill>
                    <a:srgbClr val="EEECE1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0" name="月 1309"/>
                <p:cNvSpPr/>
                <p:nvPr/>
              </p:nvSpPr>
              <p:spPr>
                <a:xfrm rot="14275855">
                  <a:off x="2966156" y="5542255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solidFill>
                    <a:srgbClr val="EEECE1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415" name="グループ化 1414"/>
            <p:cNvGrpSpPr/>
            <p:nvPr/>
          </p:nvGrpSpPr>
          <p:grpSpPr>
            <a:xfrm>
              <a:off x="4817063" y="4998639"/>
              <a:ext cx="797015" cy="439069"/>
              <a:chOff x="4817063" y="4998639"/>
              <a:chExt cx="797015" cy="439069"/>
            </a:xfrm>
          </p:grpSpPr>
          <p:sp>
            <p:nvSpPr>
              <p:cNvPr id="1412" name="フリーフォーム 1411"/>
              <p:cNvSpPr/>
              <p:nvPr/>
            </p:nvSpPr>
            <p:spPr bwMode="auto">
              <a:xfrm>
                <a:off x="4817063" y="4998639"/>
                <a:ext cx="797015" cy="439069"/>
              </a:xfrm>
              <a:custGeom>
                <a:avLst/>
                <a:gdLst>
                  <a:gd name="connsiteX0" fmla="*/ 191216 w 660270"/>
                  <a:gd name="connsiteY0" fmla="*/ 62114 h 464526"/>
                  <a:gd name="connsiteX1" fmla="*/ 26624 w 660270"/>
                  <a:gd name="connsiteY1" fmla="*/ 68210 h 464526"/>
                  <a:gd name="connsiteX2" fmla="*/ 87584 w 660270"/>
                  <a:gd name="connsiteY2" fmla="*/ 184034 h 464526"/>
                  <a:gd name="connsiteX3" fmla="*/ 2240 w 660270"/>
                  <a:gd name="connsiteY3" fmla="*/ 275474 h 464526"/>
                  <a:gd name="connsiteX4" fmla="*/ 197312 w 660270"/>
                  <a:gd name="connsiteY4" fmla="*/ 342530 h 464526"/>
                  <a:gd name="connsiteX5" fmla="*/ 282656 w 660270"/>
                  <a:gd name="connsiteY5" fmla="*/ 464450 h 464526"/>
                  <a:gd name="connsiteX6" fmla="*/ 489920 w 660270"/>
                  <a:gd name="connsiteY6" fmla="*/ 360818 h 464526"/>
                  <a:gd name="connsiteX7" fmla="*/ 642320 w 660270"/>
                  <a:gd name="connsiteY7" fmla="*/ 354722 h 464526"/>
                  <a:gd name="connsiteX8" fmla="*/ 636224 w 660270"/>
                  <a:gd name="connsiteY8" fmla="*/ 165746 h 464526"/>
                  <a:gd name="connsiteX9" fmla="*/ 453344 w 660270"/>
                  <a:gd name="connsiteY9" fmla="*/ 104786 h 464526"/>
                  <a:gd name="connsiteX10" fmla="*/ 386288 w 660270"/>
                  <a:gd name="connsiteY10" fmla="*/ 1154 h 464526"/>
                  <a:gd name="connsiteX11" fmla="*/ 191216 w 660270"/>
                  <a:gd name="connsiteY11" fmla="*/ 62114 h 464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0270" h="464526">
                    <a:moveTo>
                      <a:pt x="191216" y="62114"/>
                    </a:moveTo>
                    <a:cubicBezTo>
                      <a:pt x="131272" y="73290"/>
                      <a:pt x="43896" y="47890"/>
                      <a:pt x="26624" y="68210"/>
                    </a:cubicBezTo>
                    <a:cubicBezTo>
                      <a:pt x="9352" y="88530"/>
                      <a:pt x="91648" y="149490"/>
                      <a:pt x="87584" y="184034"/>
                    </a:cubicBezTo>
                    <a:cubicBezTo>
                      <a:pt x="83520" y="218578"/>
                      <a:pt x="-16048" y="249058"/>
                      <a:pt x="2240" y="275474"/>
                    </a:cubicBezTo>
                    <a:cubicBezTo>
                      <a:pt x="20528" y="301890"/>
                      <a:pt x="150576" y="311034"/>
                      <a:pt x="197312" y="342530"/>
                    </a:cubicBezTo>
                    <a:cubicBezTo>
                      <a:pt x="244048" y="374026"/>
                      <a:pt x="233888" y="461402"/>
                      <a:pt x="282656" y="464450"/>
                    </a:cubicBezTo>
                    <a:cubicBezTo>
                      <a:pt x="331424" y="467498"/>
                      <a:pt x="429976" y="379106"/>
                      <a:pt x="489920" y="360818"/>
                    </a:cubicBezTo>
                    <a:cubicBezTo>
                      <a:pt x="549864" y="342530"/>
                      <a:pt x="617936" y="387234"/>
                      <a:pt x="642320" y="354722"/>
                    </a:cubicBezTo>
                    <a:cubicBezTo>
                      <a:pt x="666704" y="322210"/>
                      <a:pt x="667720" y="207402"/>
                      <a:pt x="636224" y="165746"/>
                    </a:cubicBezTo>
                    <a:cubicBezTo>
                      <a:pt x="604728" y="124090"/>
                      <a:pt x="495000" y="132218"/>
                      <a:pt x="453344" y="104786"/>
                    </a:cubicBezTo>
                    <a:cubicBezTo>
                      <a:pt x="411688" y="77354"/>
                      <a:pt x="428960" y="11314"/>
                      <a:pt x="386288" y="1154"/>
                    </a:cubicBezTo>
                    <a:cubicBezTo>
                      <a:pt x="343616" y="-9006"/>
                      <a:pt x="251160" y="50938"/>
                      <a:pt x="191216" y="62114"/>
                    </a:cubicBezTo>
                    <a:close/>
                  </a:path>
                </a:pathLst>
              </a:custGeom>
              <a:solidFill>
                <a:srgbClr val="FFFF99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3" name="円/楕円 1412"/>
              <p:cNvSpPr/>
              <p:nvPr/>
            </p:nvSpPr>
            <p:spPr bwMode="auto">
              <a:xfrm>
                <a:off x="5073804" y="5056312"/>
                <a:ext cx="325411" cy="209000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rgbClr val="FFCC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4" name="円/楕円 1413"/>
              <p:cNvSpPr/>
              <p:nvPr/>
            </p:nvSpPr>
            <p:spPr bwMode="auto">
              <a:xfrm>
                <a:off x="5251610" y="5076057"/>
                <a:ext cx="84225" cy="4966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84" name="グループ化 1883"/>
          <p:cNvGrpSpPr/>
          <p:nvPr/>
        </p:nvGrpSpPr>
        <p:grpSpPr>
          <a:xfrm>
            <a:off x="4166337" y="2982031"/>
            <a:ext cx="1605828" cy="1289017"/>
            <a:chOff x="4166337" y="2982031"/>
            <a:chExt cx="1605828" cy="1289017"/>
          </a:xfrm>
        </p:grpSpPr>
        <p:grpSp>
          <p:nvGrpSpPr>
            <p:cNvPr id="1247" name="グループ化 1246"/>
            <p:cNvGrpSpPr/>
            <p:nvPr/>
          </p:nvGrpSpPr>
          <p:grpSpPr>
            <a:xfrm>
              <a:off x="4166337" y="2982031"/>
              <a:ext cx="1605828" cy="1289017"/>
              <a:chOff x="439289" y="2982031"/>
              <a:chExt cx="1605828" cy="1289017"/>
            </a:xfrm>
          </p:grpSpPr>
          <p:sp>
            <p:nvSpPr>
              <p:cNvPr id="1248" name="円/楕円 1247"/>
              <p:cNvSpPr/>
              <p:nvPr/>
            </p:nvSpPr>
            <p:spPr>
              <a:xfrm>
                <a:off x="706485" y="3296813"/>
                <a:ext cx="1070045" cy="974235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49" name="円/楕円 1248"/>
              <p:cNvSpPr/>
              <p:nvPr/>
            </p:nvSpPr>
            <p:spPr>
              <a:xfrm>
                <a:off x="439289" y="2982031"/>
                <a:ext cx="1605828" cy="1186808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0" name="ドーナツ 1249"/>
              <p:cNvSpPr/>
              <p:nvPr/>
            </p:nvSpPr>
            <p:spPr>
              <a:xfrm>
                <a:off x="502439" y="3033864"/>
                <a:ext cx="1477793" cy="1054122"/>
              </a:xfrm>
              <a:prstGeom prst="donut">
                <a:avLst>
                  <a:gd name="adj" fmla="val 20251"/>
                </a:avLst>
              </a:prstGeom>
              <a:solidFill>
                <a:srgbClr val="F79646">
                  <a:lumMod val="75000"/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51" name="グループ化 1250"/>
              <p:cNvGrpSpPr/>
              <p:nvPr/>
            </p:nvGrpSpPr>
            <p:grpSpPr>
              <a:xfrm rot="10800000">
                <a:off x="801385" y="3540529"/>
                <a:ext cx="879903" cy="345428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94" name="フリーフォーム 129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5" name="フリーフォーム 129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6" name="フリーフォーム 129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7" name="フリーフォーム 129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52" name="グループ化 1251"/>
              <p:cNvGrpSpPr/>
              <p:nvPr/>
            </p:nvGrpSpPr>
            <p:grpSpPr>
              <a:xfrm rot="561275">
                <a:off x="1021320" y="3119392"/>
                <a:ext cx="776018" cy="356445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90" name="フリーフォーム 128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1" name="フリーフォーム 129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2" name="フリーフォーム 129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3" name="フリーフォーム 129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53" name="グループ化 1252"/>
              <p:cNvGrpSpPr/>
              <p:nvPr/>
            </p:nvGrpSpPr>
            <p:grpSpPr>
              <a:xfrm rot="21092842">
                <a:off x="549488" y="3268246"/>
                <a:ext cx="86853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86" name="フリーフォーム 128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7" name="フリーフォーム 128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8" name="フリーフォーム 128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9" name="フリーフォーム 128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54" name="グループ化 1253"/>
              <p:cNvGrpSpPr/>
              <p:nvPr/>
            </p:nvGrpSpPr>
            <p:grpSpPr>
              <a:xfrm rot="20700000">
                <a:off x="1119134" y="3331093"/>
                <a:ext cx="77601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82" name="フリーフォーム 128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3" name="フリーフォーム 128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4" name="フリーフォーム 128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5" name="フリーフォーム 128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55" name="グループ化 1254"/>
              <p:cNvGrpSpPr/>
              <p:nvPr/>
            </p:nvGrpSpPr>
            <p:grpSpPr>
              <a:xfrm rot="11069740">
                <a:off x="1034724" y="3494798"/>
                <a:ext cx="879903" cy="415240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78" name="フリーフォーム 127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9" name="フリーフォーム 127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0" name="フリーフォーム 127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1" name="フリーフォーム 128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56" name="グループ化 1255"/>
              <p:cNvGrpSpPr/>
              <p:nvPr/>
            </p:nvGrpSpPr>
            <p:grpSpPr>
              <a:xfrm rot="900000">
                <a:off x="666876" y="3121655"/>
                <a:ext cx="77601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74" name="フリーフォーム 127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5" name="フリーフォーム 127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6" name="フリーフォーム 127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7" name="フリーフォーム 127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57" name="グループ化 1256"/>
              <p:cNvGrpSpPr/>
              <p:nvPr/>
            </p:nvGrpSpPr>
            <p:grpSpPr>
              <a:xfrm rot="20700000">
                <a:off x="742253" y="3400904"/>
                <a:ext cx="77601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70" name="フリーフォーム 126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1" name="フリーフォーム 127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2" name="フリーフォーム 127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3" name="フリーフォーム 127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58" name="グループ化 1257"/>
              <p:cNvGrpSpPr/>
              <p:nvPr/>
            </p:nvGrpSpPr>
            <p:grpSpPr>
              <a:xfrm rot="11127525">
                <a:off x="625021" y="3662153"/>
                <a:ext cx="997472" cy="345428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66" name="フリーフォーム 126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67" name="フリーフォーム 126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68" name="フリーフォーム 126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69" name="フリーフォーム 126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59" name="グループ化 1258"/>
              <p:cNvGrpSpPr/>
              <p:nvPr/>
            </p:nvGrpSpPr>
            <p:grpSpPr>
              <a:xfrm>
                <a:off x="926747" y="3319699"/>
                <a:ext cx="447337" cy="352613"/>
                <a:chOff x="1670394" y="5286476"/>
                <a:chExt cx="653855" cy="515401"/>
              </a:xfrm>
            </p:grpSpPr>
            <p:sp>
              <p:nvSpPr>
                <p:cNvPr id="1260" name="ドーナツ 1259"/>
                <p:cNvSpPr/>
                <p:nvPr/>
              </p:nvSpPr>
              <p:spPr>
                <a:xfrm>
                  <a:off x="1923517" y="5286476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1" name="ドーナツ 1260"/>
                <p:cNvSpPr/>
                <p:nvPr/>
              </p:nvSpPr>
              <p:spPr>
                <a:xfrm>
                  <a:off x="1693478" y="5350256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2" name="ドーナツ 1261"/>
                <p:cNvSpPr/>
                <p:nvPr/>
              </p:nvSpPr>
              <p:spPr>
                <a:xfrm>
                  <a:off x="2103180" y="5399834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3" name="ドーナツ 1262"/>
                <p:cNvSpPr/>
                <p:nvPr/>
              </p:nvSpPr>
              <p:spPr>
                <a:xfrm>
                  <a:off x="1873140" y="5463614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4" name="ドーナツ 1263"/>
                <p:cNvSpPr/>
                <p:nvPr/>
              </p:nvSpPr>
              <p:spPr>
                <a:xfrm>
                  <a:off x="1670394" y="5512215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5" name="ドーナツ 1264"/>
                <p:cNvSpPr/>
                <p:nvPr/>
              </p:nvSpPr>
              <p:spPr>
                <a:xfrm>
                  <a:off x="1873140" y="5619219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416" name="グループ化 1415"/>
            <p:cNvGrpSpPr/>
            <p:nvPr/>
          </p:nvGrpSpPr>
          <p:grpSpPr>
            <a:xfrm>
              <a:off x="4817063" y="3151551"/>
              <a:ext cx="797015" cy="439069"/>
              <a:chOff x="4817063" y="4998639"/>
              <a:chExt cx="797015" cy="439069"/>
            </a:xfrm>
          </p:grpSpPr>
          <p:sp>
            <p:nvSpPr>
              <p:cNvPr id="1417" name="フリーフォーム 1416"/>
              <p:cNvSpPr/>
              <p:nvPr/>
            </p:nvSpPr>
            <p:spPr bwMode="auto">
              <a:xfrm>
                <a:off x="4817063" y="4998639"/>
                <a:ext cx="797015" cy="439069"/>
              </a:xfrm>
              <a:custGeom>
                <a:avLst/>
                <a:gdLst>
                  <a:gd name="connsiteX0" fmla="*/ 191216 w 660270"/>
                  <a:gd name="connsiteY0" fmla="*/ 62114 h 464526"/>
                  <a:gd name="connsiteX1" fmla="*/ 26624 w 660270"/>
                  <a:gd name="connsiteY1" fmla="*/ 68210 h 464526"/>
                  <a:gd name="connsiteX2" fmla="*/ 87584 w 660270"/>
                  <a:gd name="connsiteY2" fmla="*/ 184034 h 464526"/>
                  <a:gd name="connsiteX3" fmla="*/ 2240 w 660270"/>
                  <a:gd name="connsiteY3" fmla="*/ 275474 h 464526"/>
                  <a:gd name="connsiteX4" fmla="*/ 197312 w 660270"/>
                  <a:gd name="connsiteY4" fmla="*/ 342530 h 464526"/>
                  <a:gd name="connsiteX5" fmla="*/ 282656 w 660270"/>
                  <a:gd name="connsiteY5" fmla="*/ 464450 h 464526"/>
                  <a:gd name="connsiteX6" fmla="*/ 489920 w 660270"/>
                  <a:gd name="connsiteY6" fmla="*/ 360818 h 464526"/>
                  <a:gd name="connsiteX7" fmla="*/ 642320 w 660270"/>
                  <a:gd name="connsiteY7" fmla="*/ 354722 h 464526"/>
                  <a:gd name="connsiteX8" fmla="*/ 636224 w 660270"/>
                  <a:gd name="connsiteY8" fmla="*/ 165746 h 464526"/>
                  <a:gd name="connsiteX9" fmla="*/ 453344 w 660270"/>
                  <a:gd name="connsiteY9" fmla="*/ 104786 h 464526"/>
                  <a:gd name="connsiteX10" fmla="*/ 386288 w 660270"/>
                  <a:gd name="connsiteY10" fmla="*/ 1154 h 464526"/>
                  <a:gd name="connsiteX11" fmla="*/ 191216 w 660270"/>
                  <a:gd name="connsiteY11" fmla="*/ 62114 h 464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0270" h="464526">
                    <a:moveTo>
                      <a:pt x="191216" y="62114"/>
                    </a:moveTo>
                    <a:cubicBezTo>
                      <a:pt x="131272" y="73290"/>
                      <a:pt x="43896" y="47890"/>
                      <a:pt x="26624" y="68210"/>
                    </a:cubicBezTo>
                    <a:cubicBezTo>
                      <a:pt x="9352" y="88530"/>
                      <a:pt x="91648" y="149490"/>
                      <a:pt x="87584" y="184034"/>
                    </a:cubicBezTo>
                    <a:cubicBezTo>
                      <a:pt x="83520" y="218578"/>
                      <a:pt x="-16048" y="249058"/>
                      <a:pt x="2240" y="275474"/>
                    </a:cubicBezTo>
                    <a:cubicBezTo>
                      <a:pt x="20528" y="301890"/>
                      <a:pt x="150576" y="311034"/>
                      <a:pt x="197312" y="342530"/>
                    </a:cubicBezTo>
                    <a:cubicBezTo>
                      <a:pt x="244048" y="374026"/>
                      <a:pt x="233888" y="461402"/>
                      <a:pt x="282656" y="464450"/>
                    </a:cubicBezTo>
                    <a:cubicBezTo>
                      <a:pt x="331424" y="467498"/>
                      <a:pt x="429976" y="379106"/>
                      <a:pt x="489920" y="360818"/>
                    </a:cubicBezTo>
                    <a:cubicBezTo>
                      <a:pt x="549864" y="342530"/>
                      <a:pt x="617936" y="387234"/>
                      <a:pt x="642320" y="354722"/>
                    </a:cubicBezTo>
                    <a:cubicBezTo>
                      <a:pt x="666704" y="322210"/>
                      <a:pt x="667720" y="207402"/>
                      <a:pt x="636224" y="165746"/>
                    </a:cubicBezTo>
                    <a:cubicBezTo>
                      <a:pt x="604728" y="124090"/>
                      <a:pt x="495000" y="132218"/>
                      <a:pt x="453344" y="104786"/>
                    </a:cubicBezTo>
                    <a:cubicBezTo>
                      <a:pt x="411688" y="77354"/>
                      <a:pt x="428960" y="11314"/>
                      <a:pt x="386288" y="1154"/>
                    </a:cubicBezTo>
                    <a:cubicBezTo>
                      <a:pt x="343616" y="-9006"/>
                      <a:pt x="251160" y="50938"/>
                      <a:pt x="191216" y="62114"/>
                    </a:cubicBezTo>
                    <a:close/>
                  </a:path>
                </a:pathLst>
              </a:custGeom>
              <a:solidFill>
                <a:srgbClr val="FFFF99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8" name="円/楕円 1417"/>
              <p:cNvSpPr/>
              <p:nvPr/>
            </p:nvSpPr>
            <p:spPr bwMode="auto">
              <a:xfrm>
                <a:off x="5073804" y="5056312"/>
                <a:ext cx="325411" cy="209000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rgbClr val="FFCC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9" name="円/楕円 1418"/>
              <p:cNvSpPr/>
              <p:nvPr/>
            </p:nvSpPr>
            <p:spPr bwMode="auto">
              <a:xfrm>
                <a:off x="5251610" y="5076057"/>
                <a:ext cx="84225" cy="4966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85" name="グループ化 1884"/>
          <p:cNvGrpSpPr/>
          <p:nvPr/>
        </p:nvGrpSpPr>
        <p:grpSpPr>
          <a:xfrm>
            <a:off x="6023344" y="2982031"/>
            <a:ext cx="1605828" cy="1289017"/>
            <a:chOff x="6023344" y="2982031"/>
            <a:chExt cx="1605828" cy="1289017"/>
          </a:xfrm>
        </p:grpSpPr>
        <p:grpSp>
          <p:nvGrpSpPr>
            <p:cNvPr id="1534" name="グループ化 1533"/>
            <p:cNvGrpSpPr/>
            <p:nvPr/>
          </p:nvGrpSpPr>
          <p:grpSpPr>
            <a:xfrm>
              <a:off x="6023344" y="2982031"/>
              <a:ext cx="1605828" cy="1289017"/>
              <a:chOff x="439289" y="2982031"/>
              <a:chExt cx="1605828" cy="1289017"/>
            </a:xfrm>
          </p:grpSpPr>
          <p:sp>
            <p:nvSpPr>
              <p:cNvPr id="1535" name="円/楕円 1534"/>
              <p:cNvSpPr/>
              <p:nvPr/>
            </p:nvSpPr>
            <p:spPr>
              <a:xfrm>
                <a:off x="706485" y="3296813"/>
                <a:ext cx="1070045" cy="974235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36" name="円/楕円 1535"/>
              <p:cNvSpPr/>
              <p:nvPr/>
            </p:nvSpPr>
            <p:spPr>
              <a:xfrm>
                <a:off x="439289" y="2982031"/>
                <a:ext cx="1605828" cy="1186808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37" name="ドーナツ 1536"/>
              <p:cNvSpPr/>
              <p:nvPr/>
            </p:nvSpPr>
            <p:spPr>
              <a:xfrm>
                <a:off x="502439" y="3033864"/>
                <a:ext cx="1477793" cy="1054122"/>
              </a:xfrm>
              <a:prstGeom prst="donut">
                <a:avLst>
                  <a:gd name="adj" fmla="val 20251"/>
                </a:avLst>
              </a:prstGeom>
              <a:solidFill>
                <a:srgbClr val="F79646">
                  <a:lumMod val="75000"/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538" name="グループ化 1537"/>
              <p:cNvGrpSpPr/>
              <p:nvPr/>
            </p:nvGrpSpPr>
            <p:grpSpPr>
              <a:xfrm rot="10800000">
                <a:off x="801385" y="3540529"/>
                <a:ext cx="879903" cy="345428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81" name="フリーフォーム 158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2" name="フリーフォーム 158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3" name="フリーフォーム 158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4" name="フリーフォーム 158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39" name="グループ化 1538"/>
              <p:cNvGrpSpPr/>
              <p:nvPr/>
            </p:nvGrpSpPr>
            <p:grpSpPr>
              <a:xfrm rot="561275">
                <a:off x="1021320" y="3119392"/>
                <a:ext cx="776018" cy="356445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77" name="フリーフォーム 157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8" name="フリーフォーム 157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9" name="フリーフォーム 157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0" name="フリーフォーム 157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40" name="グループ化 1539"/>
              <p:cNvGrpSpPr/>
              <p:nvPr/>
            </p:nvGrpSpPr>
            <p:grpSpPr>
              <a:xfrm rot="21092842">
                <a:off x="549488" y="3268246"/>
                <a:ext cx="86853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73" name="フリーフォーム 157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4" name="フリーフォーム 157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5" name="フリーフォーム 157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6" name="フリーフォーム 157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41" name="グループ化 1540"/>
              <p:cNvGrpSpPr/>
              <p:nvPr/>
            </p:nvGrpSpPr>
            <p:grpSpPr>
              <a:xfrm rot="20700000">
                <a:off x="1119134" y="3331093"/>
                <a:ext cx="77601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69" name="フリーフォーム 156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0" name="フリーフォーム 156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1" name="フリーフォーム 157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2" name="フリーフォーム 157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42" name="グループ化 1541"/>
              <p:cNvGrpSpPr/>
              <p:nvPr/>
            </p:nvGrpSpPr>
            <p:grpSpPr>
              <a:xfrm rot="11069740">
                <a:off x="1034724" y="3494798"/>
                <a:ext cx="879903" cy="415240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65" name="フリーフォーム 156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6" name="フリーフォーム 156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7" name="フリーフォーム 156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8" name="フリーフォーム 156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43" name="グループ化 1542"/>
              <p:cNvGrpSpPr/>
              <p:nvPr/>
            </p:nvGrpSpPr>
            <p:grpSpPr>
              <a:xfrm rot="900000">
                <a:off x="666876" y="3121655"/>
                <a:ext cx="77601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61" name="フリーフォーム 156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2" name="フリーフォーム 156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3" name="フリーフォーム 156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4" name="フリーフォーム 156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44" name="グループ化 1543"/>
              <p:cNvGrpSpPr/>
              <p:nvPr/>
            </p:nvGrpSpPr>
            <p:grpSpPr>
              <a:xfrm rot="20700000">
                <a:off x="742253" y="3400904"/>
                <a:ext cx="77601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57" name="フリーフォーム 155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8" name="フリーフォーム 155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9" name="フリーフォーム 155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0" name="フリーフォーム 155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45" name="グループ化 1544"/>
              <p:cNvGrpSpPr/>
              <p:nvPr/>
            </p:nvGrpSpPr>
            <p:grpSpPr>
              <a:xfrm rot="11127525">
                <a:off x="625021" y="3662153"/>
                <a:ext cx="997472" cy="345428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53" name="フリーフォーム 155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4" name="フリーフォーム 155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5" name="フリーフォーム 155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6" name="フリーフォーム 155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46" name="グループ化 1545"/>
              <p:cNvGrpSpPr/>
              <p:nvPr/>
            </p:nvGrpSpPr>
            <p:grpSpPr>
              <a:xfrm>
                <a:off x="926747" y="3319699"/>
                <a:ext cx="447337" cy="352613"/>
                <a:chOff x="1670394" y="5286476"/>
                <a:chExt cx="653855" cy="515401"/>
              </a:xfrm>
            </p:grpSpPr>
            <p:sp>
              <p:nvSpPr>
                <p:cNvPr id="1547" name="ドーナツ 1546"/>
                <p:cNvSpPr/>
                <p:nvPr/>
              </p:nvSpPr>
              <p:spPr>
                <a:xfrm>
                  <a:off x="1923517" y="5286476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8" name="ドーナツ 1547"/>
                <p:cNvSpPr/>
                <p:nvPr/>
              </p:nvSpPr>
              <p:spPr>
                <a:xfrm>
                  <a:off x="1693478" y="5350256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9" name="ドーナツ 1548"/>
                <p:cNvSpPr/>
                <p:nvPr/>
              </p:nvSpPr>
              <p:spPr>
                <a:xfrm>
                  <a:off x="2103180" y="5399834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0" name="ドーナツ 1549"/>
                <p:cNvSpPr/>
                <p:nvPr/>
              </p:nvSpPr>
              <p:spPr>
                <a:xfrm>
                  <a:off x="1873140" y="5463614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1" name="ドーナツ 1550"/>
                <p:cNvSpPr/>
                <p:nvPr/>
              </p:nvSpPr>
              <p:spPr>
                <a:xfrm>
                  <a:off x="1670394" y="5512215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2" name="ドーナツ 1551"/>
                <p:cNvSpPr/>
                <p:nvPr/>
              </p:nvSpPr>
              <p:spPr>
                <a:xfrm>
                  <a:off x="1873140" y="5619219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705" name="グループ化 1704"/>
            <p:cNvGrpSpPr/>
            <p:nvPr/>
          </p:nvGrpSpPr>
          <p:grpSpPr>
            <a:xfrm rot="14416249">
              <a:off x="6936823" y="3385604"/>
              <a:ext cx="488279" cy="604012"/>
              <a:chOff x="6159019" y="3172305"/>
              <a:chExt cx="488279" cy="604012"/>
            </a:xfrm>
          </p:grpSpPr>
          <p:sp>
            <p:nvSpPr>
              <p:cNvPr id="1699" name="フリーフォーム 1698"/>
              <p:cNvSpPr/>
              <p:nvPr/>
            </p:nvSpPr>
            <p:spPr bwMode="auto">
              <a:xfrm>
                <a:off x="6212358" y="3172305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solidFill>
                  <a:srgbClr val="6633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00" name="フリーフォーム 1699"/>
              <p:cNvSpPr/>
              <p:nvPr/>
            </p:nvSpPr>
            <p:spPr bwMode="auto">
              <a:xfrm>
                <a:off x="6176631" y="3278632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solidFill>
                  <a:srgbClr val="6633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01" name="フリーフォーム 1700"/>
              <p:cNvSpPr/>
              <p:nvPr/>
            </p:nvSpPr>
            <p:spPr bwMode="auto">
              <a:xfrm rot="10086081">
                <a:off x="6212358" y="3332103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solidFill>
                  <a:srgbClr val="6633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02" name="フリーフォーム 1701"/>
              <p:cNvSpPr/>
              <p:nvPr/>
            </p:nvSpPr>
            <p:spPr bwMode="auto">
              <a:xfrm rot="10086081">
                <a:off x="6176631" y="3438430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solidFill>
                  <a:srgbClr val="6633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03" name="フリーフォーム 1702"/>
              <p:cNvSpPr/>
              <p:nvPr/>
            </p:nvSpPr>
            <p:spPr bwMode="auto">
              <a:xfrm rot="10086081">
                <a:off x="6159019" y="3454023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solidFill>
                  <a:srgbClr val="6633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04" name="フリーフォーム 1703"/>
              <p:cNvSpPr/>
              <p:nvPr/>
            </p:nvSpPr>
            <p:spPr bwMode="auto">
              <a:xfrm rot="10086081">
                <a:off x="6245158" y="3545160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solidFill>
                  <a:srgbClr val="6633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889" name="グループ化 1888"/>
          <p:cNvGrpSpPr/>
          <p:nvPr/>
        </p:nvGrpSpPr>
        <p:grpSpPr>
          <a:xfrm>
            <a:off x="6050478" y="4850023"/>
            <a:ext cx="1513810" cy="1215152"/>
            <a:chOff x="6050478" y="4850023"/>
            <a:chExt cx="1513810" cy="1215152"/>
          </a:xfrm>
        </p:grpSpPr>
        <p:grpSp>
          <p:nvGrpSpPr>
            <p:cNvPr id="1585" name="グループ化 1584"/>
            <p:cNvGrpSpPr/>
            <p:nvPr/>
          </p:nvGrpSpPr>
          <p:grpSpPr>
            <a:xfrm>
              <a:off x="6050478" y="4850023"/>
              <a:ext cx="1513810" cy="1215152"/>
              <a:chOff x="466423" y="4850023"/>
              <a:chExt cx="1513810" cy="1215152"/>
            </a:xfrm>
          </p:grpSpPr>
          <p:sp>
            <p:nvSpPr>
              <p:cNvPr id="1586" name="円/楕円 1585"/>
              <p:cNvSpPr/>
              <p:nvPr/>
            </p:nvSpPr>
            <p:spPr>
              <a:xfrm>
                <a:off x="718308" y="5146767"/>
                <a:ext cx="1008728" cy="918408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87" name="円/楕円 1586"/>
              <p:cNvSpPr/>
              <p:nvPr/>
            </p:nvSpPr>
            <p:spPr>
              <a:xfrm>
                <a:off x="466423" y="4850023"/>
                <a:ext cx="1513810" cy="11188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88" name="ドーナツ 1587"/>
              <p:cNvSpPr/>
              <p:nvPr/>
            </p:nvSpPr>
            <p:spPr>
              <a:xfrm>
                <a:off x="521113" y="4923359"/>
                <a:ext cx="1393113" cy="976769"/>
              </a:xfrm>
              <a:prstGeom prst="donut">
                <a:avLst>
                  <a:gd name="adj" fmla="val 15334"/>
                </a:avLst>
              </a:prstGeom>
              <a:solidFill>
                <a:srgbClr val="F79646">
                  <a:lumMod val="75000"/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1589" name="グループ化 1588"/>
              <p:cNvGrpSpPr/>
              <p:nvPr/>
            </p:nvGrpSpPr>
            <p:grpSpPr>
              <a:xfrm>
                <a:off x="583204" y="4983865"/>
                <a:ext cx="1272442" cy="832615"/>
                <a:chOff x="-3817460" y="5006724"/>
                <a:chExt cx="1910001" cy="1249798"/>
              </a:xfrm>
              <a:solidFill>
                <a:srgbClr val="EEECE1">
                  <a:lumMod val="75000"/>
                </a:srgbClr>
              </a:solidFill>
            </p:grpSpPr>
            <p:grpSp>
              <p:nvGrpSpPr>
                <p:cNvPr id="1604" name="グループ化 1603"/>
                <p:cNvGrpSpPr/>
                <p:nvPr/>
              </p:nvGrpSpPr>
              <p:grpSpPr>
                <a:xfrm rot="10800000">
                  <a:off x="-3480375" y="5596115"/>
                  <a:ext cx="1245096" cy="488793"/>
                  <a:chOff x="4949734" y="3068961"/>
                  <a:chExt cx="1659450" cy="438305"/>
                </a:xfrm>
                <a:grpFill/>
              </p:grpSpPr>
              <p:sp>
                <p:nvSpPr>
                  <p:cNvPr id="1695" name="フリーフォーム 1694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96" name="フリーフォーム 1695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97" name="フリーフォーム 1696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98" name="フリーフォーム 1697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05" name="グループ化 1604"/>
                <p:cNvGrpSpPr/>
                <p:nvPr/>
              </p:nvGrpSpPr>
              <p:grpSpPr>
                <a:xfrm rot="561275">
                  <a:off x="-3206245" y="5187299"/>
                  <a:ext cx="1098094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691" name="フリーフォーム 1690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92" name="フリーフォーム 1691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93" name="フリーフォーム 1692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94" name="フリーフォーム 1693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06" name="グループ化 1605"/>
                <p:cNvGrpSpPr/>
                <p:nvPr/>
              </p:nvGrpSpPr>
              <p:grpSpPr>
                <a:xfrm rot="21092842">
                  <a:off x="-3817460" y="5472790"/>
                  <a:ext cx="1229014" cy="337909"/>
                  <a:chOff x="4949734" y="3068961"/>
                  <a:chExt cx="1659450" cy="438305"/>
                </a:xfrm>
                <a:grpFill/>
              </p:grpSpPr>
              <p:sp>
                <p:nvSpPr>
                  <p:cNvPr id="1687" name="フリーフォーム 1686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88" name="フリーフォーム 1687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89" name="フリーフォーム 1688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90" name="フリーフォーム 1689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07" name="グループ化 1606"/>
                <p:cNvGrpSpPr/>
                <p:nvPr/>
              </p:nvGrpSpPr>
              <p:grpSpPr>
                <a:xfrm rot="20700000">
                  <a:off x="-3005553" y="5491129"/>
                  <a:ext cx="1098094" cy="406613"/>
                  <a:chOff x="4949734" y="3068961"/>
                  <a:chExt cx="1659450" cy="438305"/>
                </a:xfrm>
                <a:grpFill/>
              </p:grpSpPr>
              <p:sp>
                <p:nvSpPr>
                  <p:cNvPr id="1683" name="フリーフォーム 1682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84" name="フリーフォーム 1683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85" name="フリーフォーム 1684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86" name="フリーフォーム 1685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08" name="グループ化 1607"/>
                <p:cNvGrpSpPr/>
                <p:nvPr/>
              </p:nvGrpSpPr>
              <p:grpSpPr>
                <a:xfrm rot="11069740">
                  <a:off x="-3203152" y="5760308"/>
                  <a:ext cx="1245096" cy="340011"/>
                  <a:chOff x="4949734" y="3068961"/>
                  <a:chExt cx="1659450" cy="438305"/>
                </a:xfrm>
                <a:grpFill/>
              </p:grpSpPr>
              <p:sp>
                <p:nvSpPr>
                  <p:cNvPr id="1679" name="フリーフォーム 1678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80" name="フリーフォーム 1679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81" name="フリーフォーム 1680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82" name="フリーフォーム 1681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09" name="グループ化 1608"/>
                <p:cNvGrpSpPr/>
                <p:nvPr/>
              </p:nvGrpSpPr>
              <p:grpSpPr>
                <a:xfrm rot="900000">
                  <a:off x="-3704113" y="5257118"/>
                  <a:ext cx="1098094" cy="343182"/>
                  <a:chOff x="4949734" y="3068961"/>
                  <a:chExt cx="1659450" cy="438305"/>
                </a:xfrm>
                <a:grpFill/>
              </p:grpSpPr>
              <p:sp>
                <p:nvSpPr>
                  <p:cNvPr id="1675" name="フリーフォーム 1674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6" name="フリーフォーム 1675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7" name="フリーフォーム 1676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8" name="フリーフォーム 1677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0" name="グループ化 1609"/>
                <p:cNvGrpSpPr/>
                <p:nvPr/>
              </p:nvGrpSpPr>
              <p:grpSpPr>
                <a:xfrm rot="20700000">
                  <a:off x="-3530070" y="5656634"/>
                  <a:ext cx="1072901" cy="342053"/>
                  <a:chOff x="4949734" y="3068961"/>
                  <a:chExt cx="1659450" cy="438305"/>
                </a:xfrm>
                <a:grpFill/>
              </p:grpSpPr>
              <p:sp>
                <p:nvSpPr>
                  <p:cNvPr id="1671" name="フリーフォーム 1670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2" name="フリーフォーム 1671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3" name="フリーフォーム 1672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4" name="フリーフォーム 1673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1" name="グループ化 1610"/>
                <p:cNvGrpSpPr/>
                <p:nvPr/>
              </p:nvGrpSpPr>
              <p:grpSpPr>
                <a:xfrm rot="11127525">
                  <a:off x="-3740167" y="5982831"/>
                  <a:ext cx="1411459" cy="273691"/>
                  <a:chOff x="4949734" y="3068961"/>
                  <a:chExt cx="1659450" cy="438305"/>
                </a:xfrm>
                <a:grpFill/>
              </p:grpSpPr>
              <p:sp>
                <p:nvSpPr>
                  <p:cNvPr id="1667" name="フリーフォーム 1666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8" name="フリーフォーム 1667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9" name="フリーフォーム 1668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0" name="フリーフォーム 1669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2" name="グループ化 1611"/>
                <p:cNvGrpSpPr/>
                <p:nvPr/>
              </p:nvGrpSpPr>
              <p:grpSpPr>
                <a:xfrm rot="20772105">
                  <a:off x="-3618002" y="5006724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663" name="フリーフォーム 1662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4" name="フリーフォーム 1663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5" name="フリーフォーム 1664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6" name="フリーフォーム 1665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3" name="グループ化 1612"/>
                <p:cNvGrpSpPr/>
                <p:nvPr/>
              </p:nvGrpSpPr>
              <p:grpSpPr>
                <a:xfrm rot="1114401">
                  <a:off x="-2749982" y="5100823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659" name="フリーフォーム 1658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0" name="フリーフォーム 1659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1" name="フリーフォーム 1660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2" name="フリーフォーム 1661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4" name="グループ化 1613"/>
                <p:cNvGrpSpPr/>
                <p:nvPr/>
              </p:nvGrpSpPr>
              <p:grpSpPr>
                <a:xfrm rot="1114401">
                  <a:off x="-3456186" y="5150757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655" name="フリーフォーム 1654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6" name="フリーフォーム 1655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7" name="フリーフォーム 1656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8" name="フリーフォーム 1657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5" name="グループ化 1614"/>
                <p:cNvGrpSpPr/>
                <p:nvPr/>
              </p:nvGrpSpPr>
              <p:grpSpPr>
                <a:xfrm rot="1114401">
                  <a:off x="-2867796" y="5393268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651" name="フリーフォーム 1650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2" name="フリーフォーム 1651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3" name="フリーフォーム 1652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4" name="フリーフォーム 1653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6" name="グループ化 1615"/>
                <p:cNvGrpSpPr/>
                <p:nvPr/>
              </p:nvGrpSpPr>
              <p:grpSpPr>
                <a:xfrm rot="20700000">
                  <a:off x="-3698795" y="5649264"/>
                  <a:ext cx="1015160" cy="336021"/>
                  <a:chOff x="4949734" y="3068961"/>
                  <a:chExt cx="1659450" cy="438305"/>
                </a:xfrm>
                <a:grpFill/>
              </p:grpSpPr>
              <p:sp>
                <p:nvSpPr>
                  <p:cNvPr id="1647" name="フリーフォーム 1646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8" name="フリーフォーム 1647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9" name="フリーフォーム 1648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0" name="フリーフォーム 1649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7" name="グループ化 1616"/>
                <p:cNvGrpSpPr/>
                <p:nvPr/>
              </p:nvGrpSpPr>
              <p:grpSpPr>
                <a:xfrm rot="11127525">
                  <a:off x="-3812218" y="5476825"/>
                  <a:ext cx="1411459" cy="273691"/>
                  <a:chOff x="4949734" y="3068961"/>
                  <a:chExt cx="1659450" cy="438305"/>
                </a:xfrm>
                <a:grpFill/>
              </p:grpSpPr>
              <p:sp>
                <p:nvSpPr>
                  <p:cNvPr id="1643" name="フリーフォーム 1642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4" name="フリーフォーム 1643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5" name="フリーフォーム 1644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6" name="フリーフォーム 1645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8" name="グループ化 1617"/>
                <p:cNvGrpSpPr/>
                <p:nvPr/>
              </p:nvGrpSpPr>
              <p:grpSpPr>
                <a:xfrm rot="20700000">
                  <a:off x="-2987890" y="5681632"/>
                  <a:ext cx="1072901" cy="342053"/>
                  <a:chOff x="4949734" y="3068961"/>
                  <a:chExt cx="1659450" cy="438305"/>
                </a:xfrm>
                <a:grpFill/>
              </p:grpSpPr>
              <p:sp>
                <p:nvSpPr>
                  <p:cNvPr id="1639" name="フリーフォーム 1638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0" name="フリーフォーム 1639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1" name="フリーフォーム 1640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2" name="フリーフォーム 1641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9" name="グループ化 1618"/>
                <p:cNvGrpSpPr/>
                <p:nvPr/>
              </p:nvGrpSpPr>
              <p:grpSpPr>
                <a:xfrm rot="1114401">
                  <a:off x="-3166879" y="5075864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635" name="フリーフォーム 1634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6" name="フリーフォーム 1635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7" name="フリーフォーム 1636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8" name="フリーフォーム 1637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20" name="グループ化 1619"/>
                <p:cNvGrpSpPr/>
                <p:nvPr/>
              </p:nvGrpSpPr>
              <p:grpSpPr>
                <a:xfrm rot="1114401">
                  <a:off x="-2749982" y="5264891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631" name="フリーフォーム 1630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2" name="フリーフォーム 1631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3" name="フリーフォーム 1632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4" name="フリーフォーム 1633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21" name="グループ化 1620"/>
                <p:cNvGrpSpPr/>
                <p:nvPr/>
              </p:nvGrpSpPr>
              <p:grpSpPr>
                <a:xfrm rot="1114401">
                  <a:off x="-3599434" y="5407604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627" name="フリーフォーム 1626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28" name="フリーフォーム 1627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29" name="フリーフォーム 1628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0" name="フリーフォーム 1629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22" name="グループ化 1621"/>
                <p:cNvGrpSpPr/>
                <p:nvPr/>
              </p:nvGrpSpPr>
              <p:grpSpPr>
                <a:xfrm rot="10800000">
                  <a:off x="-3453485" y="5889731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623" name="フリーフォーム 1622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24" name="フリーフォーム 1623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25" name="フリーフォーム 1624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26" name="フリーフォーム 1625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590" name="グループ化 1589"/>
              <p:cNvGrpSpPr/>
              <p:nvPr/>
            </p:nvGrpSpPr>
            <p:grpSpPr>
              <a:xfrm>
                <a:off x="999859" y="5172862"/>
                <a:ext cx="421704" cy="332408"/>
                <a:chOff x="-3242990" y="5239633"/>
                <a:chExt cx="632999" cy="498961"/>
              </a:xfrm>
            </p:grpSpPr>
            <p:sp>
              <p:nvSpPr>
                <p:cNvPr id="1598" name="ドーナツ 1597"/>
                <p:cNvSpPr/>
                <p:nvPr/>
              </p:nvSpPr>
              <p:spPr>
                <a:xfrm>
                  <a:off x="-2997941" y="5239633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99" name="ドーナツ 1598"/>
                <p:cNvSpPr/>
                <p:nvPr/>
              </p:nvSpPr>
              <p:spPr>
                <a:xfrm>
                  <a:off x="-3220643" y="5301379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00" name="ドーナツ 1599"/>
                <p:cNvSpPr/>
                <p:nvPr/>
              </p:nvSpPr>
              <p:spPr>
                <a:xfrm>
                  <a:off x="-2824008" y="5349375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01" name="ドーナツ 1600"/>
                <p:cNvSpPr/>
                <p:nvPr/>
              </p:nvSpPr>
              <p:spPr>
                <a:xfrm>
                  <a:off x="-3046710" y="5411121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02" name="ドーナツ 1601"/>
                <p:cNvSpPr/>
                <p:nvPr/>
              </p:nvSpPr>
              <p:spPr>
                <a:xfrm>
                  <a:off x="-3242990" y="5458171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03" name="ドーナツ 1602"/>
                <p:cNvSpPr/>
                <p:nvPr/>
              </p:nvSpPr>
              <p:spPr>
                <a:xfrm>
                  <a:off x="-3046710" y="5561762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91" name="グループ化 1590"/>
              <p:cNvGrpSpPr/>
              <p:nvPr/>
            </p:nvGrpSpPr>
            <p:grpSpPr>
              <a:xfrm>
                <a:off x="1157488" y="5358689"/>
                <a:ext cx="715937" cy="330387"/>
                <a:chOff x="2310071" y="5237413"/>
                <a:chExt cx="1281555" cy="976633"/>
              </a:xfrm>
              <a:solidFill>
                <a:srgbClr val="FFFF99"/>
              </a:solidFill>
            </p:grpSpPr>
            <p:sp>
              <p:nvSpPr>
                <p:cNvPr id="1592" name="月 1591"/>
                <p:cNvSpPr/>
                <p:nvPr/>
              </p:nvSpPr>
              <p:spPr>
                <a:xfrm rot="4318867">
                  <a:off x="2652314" y="5328731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solidFill>
                    <a:srgbClr val="EEECE1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3" name="月 1592"/>
                <p:cNvSpPr/>
                <p:nvPr/>
              </p:nvSpPr>
              <p:spPr>
                <a:xfrm rot="12869985">
                  <a:off x="3048554" y="5328731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solidFill>
                    <a:srgbClr val="EEECE1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4" name="月 1593"/>
                <p:cNvSpPr/>
                <p:nvPr/>
              </p:nvSpPr>
              <p:spPr>
                <a:xfrm rot="480268">
                  <a:off x="2601029" y="5237413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solidFill>
                    <a:srgbClr val="EEECE1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5" name="月 1594"/>
                <p:cNvSpPr/>
                <p:nvPr/>
              </p:nvSpPr>
              <p:spPr>
                <a:xfrm rot="9031386">
                  <a:off x="2997269" y="5237413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solidFill>
                    <a:srgbClr val="EEECE1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6" name="月 1595"/>
                <p:cNvSpPr/>
                <p:nvPr/>
              </p:nvSpPr>
              <p:spPr>
                <a:xfrm rot="5724737">
                  <a:off x="2569916" y="5542255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solidFill>
                    <a:srgbClr val="EEECE1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7" name="月 1596"/>
                <p:cNvSpPr/>
                <p:nvPr/>
              </p:nvSpPr>
              <p:spPr>
                <a:xfrm rot="14275855">
                  <a:off x="2966156" y="5542255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solidFill>
                    <a:srgbClr val="EEECE1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706" name="グループ化 1705"/>
            <p:cNvGrpSpPr/>
            <p:nvPr/>
          </p:nvGrpSpPr>
          <p:grpSpPr>
            <a:xfrm>
              <a:off x="6159019" y="5077305"/>
              <a:ext cx="488279" cy="604012"/>
              <a:chOff x="6159019" y="3172305"/>
              <a:chExt cx="488279" cy="604012"/>
            </a:xfrm>
          </p:grpSpPr>
          <p:sp>
            <p:nvSpPr>
              <p:cNvPr id="1707" name="フリーフォーム 1706"/>
              <p:cNvSpPr/>
              <p:nvPr/>
            </p:nvSpPr>
            <p:spPr bwMode="auto">
              <a:xfrm>
                <a:off x="6212358" y="3172305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solidFill>
                  <a:srgbClr val="6633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08" name="フリーフォーム 1707"/>
              <p:cNvSpPr/>
              <p:nvPr/>
            </p:nvSpPr>
            <p:spPr bwMode="auto">
              <a:xfrm>
                <a:off x="6176631" y="3278632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solidFill>
                  <a:srgbClr val="6633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09" name="フリーフォーム 1708"/>
              <p:cNvSpPr/>
              <p:nvPr/>
            </p:nvSpPr>
            <p:spPr bwMode="auto">
              <a:xfrm rot="10086081">
                <a:off x="6212358" y="3332103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solidFill>
                  <a:srgbClr val="6633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10" name="フリーフォーム 1709"/>
              <p:cNvSpPr/>
              <p:nvPr/>
            </p:nvSpPr>
            <p:spPr bwMode="auto">
              <a:xfrm rot="10086081">
                <a:off x="6176631" y="3438430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solidFill>
                  <a:srgbClr val="6633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11" name="フリーフォーム 1710"/>
              <p:cNvSpPr/>
              <p:nvPr/>
            </p:nvSpPr>
            <p:spPr bwMode="auto">
              <a:xfrm rot="10086081">
                <a:off x="6159019" y="3454023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solidFill>
                  <a:srgbClr val="6633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12" name="フリーフォーム 1711"/>
              <p:cNvSpPr/>
              <p:nvPr/>
            </p:nvSpPr>
            <p:spPr bwMode="auto">
              <a:xfrm rot="10086081">
                <a:off x="6245158" y="3545160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solidFill>
                  <a:srgbClr val="6633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890" name="グループ化 1889"/>
          <p:cNvGrpSpPr/>
          <p:nvPr/>
        </p:nvGrpSpPr>
        <p:grpSpPr>
          <a:xfrm>
            <a:off x="7940238" y="4850023"/>
            <a:ext cx="1513810" cy="1215152"/>
            <a:chOff x="7940238" y="4850023"/>
            <a:chExt cx="1513810" cy="1215152"/>
          </a:xfrm>
        </p:grpSpPr>
        <p:grpSp>
          <p:nvGrpSpPr>
            <p:cNvPr id="1764" name="グループ化 1763"/>
            <p:cNvGrpSpPr/>
            <p:nvPr/>
          </p:nvGrpSpPr>
          <p:grpSpPr>
            <a:xfrm>
              <a:off x="7940238" y="4850023"/>
              <a:ext cx="1513810" cy="1215152"/>
              <a:chOff x="466423" y="4850023"/>
              <a:chExt cx="1513810" cy="1215152"/>
            </a:xfrm>
          </p:grpSpPr>
          <p:sp>
            <p:nvSpPr>
              <p:cNvPr id="1765" name="円/楕円 1764"/>
              <p:cNvSpPr/>
              <p:nvPr/>
            </p:nvSpPr>
            <p:spPr>
              <a:xfrm>
                <a:off x="718308" y="5146767"/>
                <a:ext cx="1008728" cy="918408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66" name="円/楕円 1765"/>
              <p:cNvSpPr/>
              <p:nvPr/>
            </p:nvSpPr>
            <p:spPr>
              <a:xfrm>
                <a:off x="466423" y="4850023"/>
                <a:ext cx="1513810" cy="11188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67" name="ドーナツ 1766"/>
              <p:cNvSpPr/>
              <p:nvPr/>
            </p:nvSpPr>
            <p:spPr>
              <a:xfrm>
                <a:off x="521113" y="4923359"/>
                <a:ext cx="1393113" cy="976769"/>
              </a:xfrm>
              <a:prstGeom prst="donut">
                <a:avLst>
                  <a:gd name="adj" fmla="val 15334"/>
                </a:avLst>
              </a:prstGeom>
              <a:solidFill>
                <a:srgbClr val="F79646">
                  <a:lumMod val="75000"/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1768" name="グループ化 1767"/>
              <p:cNvGrpSpPr/>
              <p:nvPr/>
            </p:nvGrpSpPr>
            <p:grpSpPr>
              <a:xfrm>
                <a:off x="583204" y="4983865"/>
                <a:ext cx="1272442" cy="832615"/>
                <a:chOff x="-3817460" y="5006724"/>
                <a:chExt cx="1910001" cy="1249798"/>
              </a:xfrm>
              <a:solidFill>
                <a:srgbClr val="EEECE1">
                  <a:lumMod val="75000"/>
                </a:srgbClr>
              </a:solidFill>
            </p:grpSpPr>
            <p:grpSp>
              <p:nvGrpSpPr>
                <p:cNvPr id="1783" name="グループ化 1782"/>
                <p:cNvGrpSpPr/>
                <p:nvPr/>
              </p:nvGrpSpPr>
              <p:grpSpPr>
                <a:xfrm rot="10800000">
                  <a:off x="-3480375" y="5596115"/>
                  <a:ext cx="1245096" cy="488793"/>
                  <a:chOff x="4949734" y="3068961"/>
                  <a:chExt cx="1659450" cy="438305"/>
                </a:xfrm>
                <a:grpFill/>
              </p:grpSpPr>
              <p:sp>
                <p:nvSpPr>
                  <p:cNvPr id="1874" name="フリーフォーム 1873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75" name="フリーフォーム 1874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76" name="フリーフォーム 1875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77" name="フリーフォーム 1876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4" name="グループ化 1783"/>
                <p:cNvGrpSpPr/>
                <p:nvPr/>
              </p:nvGrpSpPr>
              <p:grpSpPr>
                <a:xfrm rot="561275">
                  <a:off x="-3206245" y="5187299"/>
                  <a:ext cx="1098094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870" name="フリーフォーム 1869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71" name="フリーフォーム 1870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72" name="フリーフォーム 1871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73" name="フリーフォーム 1872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5" name="グループ化 1784"/>
                <p:cNvGrpSpPr/>
                <p:nvPr/>
              </p:nvGrpSpPr>
              <p:grpSpPr>
                <a:xfrm rot="21092842">
                  <a:off x="-3817460" y="5472790"/>
                  <a:ext cx="1229014" cy="337909"/>
                  <a:chOff x="4949734" y="3068961"/>
                  <a:chExt cx="1659450" cy="438305"/>
                </a:xfrm>
                <a:grpFill/>
              </p:grpSpPr>
              <p:sp>
                <p:nvSpPr>
                  <p:cNvPr id="1866" name="フリーフォーム 1865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67" name="フリーフォーム 1866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68" name="フリーフォーム 1867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69" name="フリーフォーム 1868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6" name="グループ化 1785"/>
                <p:cNvGrpSpPr/>
                <p:nvPr/>
              </p:nvGrpSpPr>
              <p:grpSpPr>
                <a:xfrm rot="20700000">
                  <a:off x="-3005553" y="5491129"/>
                  <a:ext cx="1098094" cy="406613"/>
                  <a:chOff x="4949734" y="3068961"/>
                  <a:chExt cx="1659450" cy="438305"/>
                </a:xfrm>
                <a:grpFill/>
              </p:grpSpPr>
              <p:sp>
                <p:nvSpPr>
                  <p:cNvPr id="1862" name="フリーフォーム 1861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63" name="フリーフォーム 1862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64" name="フリーフォーム 1863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65" name="フリーフォーム 1864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7" name="グループ化 1786"/>
                <p:cNvGrpSpPr/>
                <p:nvPr/>
              </p:nvGrpSpPr>
              <p:grpSpPr>
                <a:xfrm rot="11069740">
                  <a:off x="-3203152" y="5760308"/>
                  <a:ext cx="1245096" cy="340011"/>
                  <a:chOff x="4949734" y="3068961"/>
                  <a:chExt cx="1659450" cy="438305"/>
                </a:xfrm>
                <a:grpFill/>
              </p:grpSpPr>
              <p:sp>
                <p:nvSpPr>
                  <p:cNvPr id="1858" name="フリーフォーム 1857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59" name="フリーフォーム 1858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60" name="フリーフォーム 1859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61" name="フリーフォーム 1860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8" name="グループ化 1787"/>
                <p:cNvGrpSpPr/>
                <p:nvPr/>
              </p:nvGrpSpPr>
              <p:grpSpPr>
                <a:xfrm rot="900000">
                  <a:off x="-3704113" y="5257118"/>
                  <a:ext cx="1098094" cy="343182"/>
                  <a:chOff x="4949734" y="3068961"/>
                  <a:chExt cx="1659450" cy="438305"/>
                </a:xfrm>
                <a:grpFill/>
              </p:grpSpPr>
              <p:sp>
                <p:nvSpPr>
                  <p:cNvPr id="1854" name="フリーフォーム 1853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55" name="フリーフォーム 1854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56" name="フリーフォーム 1855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57" name="フリーフォーム 1856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9" name="グループ化 1788"/>
                <p:cNvGrpSpPr/>
                <p:nvPr/>
              </p:nvGrpSpPr>
              <p:grpSpPr>
                <a:xfrm rot="20700000">
                  <a:off x="-3530070" y="5656634"/>
                  <a:ext cx="1072901" cy="342053"/>
                  <a:chOff x="4949734" y="3068961"/>
                  <a:chExt cx="1659450" cy="438305"/>
                </a:xfrm>
                <a:grpFill/>
              </p:grpSpPr>
              <p:sp>
                <p:nvSpPr>
                  <p:cNvPr id="1850" name="フリーフォーム 1849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51" name="フリーフォーム 1850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52" name="フリーフォーム 1851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53" name="フリーフォーム 1852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0" name="グループ化 1789"/>
                <p:cNvGrpSpPr/>
                <p:nvPr/>
              </p:nvGrpSpPr>
              <p:grpSpPr>
                <a:xfrm rot="11127525">
                  <a:off x="-3740167" y="5982831"/>
                  <a:ext cx="1411459" cy="273691"/>
                  <a:chOff x="4949734" y="3068961"/>
                  <a:chExt cx="1659450" cy="438305"/>
                </a:xfrm>
                <a:grpFill/>
              </p:grpSpPr>
              <p:sp>
                <p:nvSpPr>
                  <p:cNvPr id="1846" name="フリーフォーム 1845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47" name="フリーフォーム 1846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48" name="フリーフォーム 1847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49" name="フリーフォーム 1848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1" name="グループ化 1790"/>
                <p:cNvGrpSpPr/>
                <p:nvPr/>
              </p:nvGrpSpPr>
              <p:grpSpPr>
                <a:xfrm rot="20772105">
                  <a:off x="-3618002" y="5006724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842" name="フリーフォーム 1841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43" name="フリーフォーム 1842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44" name="フリーフォーム 1843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45" name="フリーフォーム 1844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2" name="グループ化 1791"/>
                <p:cNvGrpSpPr/>
                <p:nvPr/>
              </p:nvGrpSpPr>
              <p:grpSpPr>
                <a:xfrm rot="1114401">
                  <a:off x="-2749982" y="5100823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838" name="フリーフォーム 1837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39" name="フリーフォーム 1838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40" name="フリーフォーム 1839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41" name="フリーフォーム 1840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3" name="グループ化 1792"/>
                <p:cNvGrpSpPr/>
                <p:nvPr/>
              </p:nvGrpSpPr>
              <p:grpSpPr>
                <a:xfrm rot="1114401">
                  <a:off x="-3456186" y="5150757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834" name="フリーフォーム 1833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35" name="フリーフォーム 1834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36" name="フリーフォーム 1835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37" name="フリーフォーム 1836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4" name="グループ化 1793"/>
                <p:cNvGrpSpPr/>
                <p:nvPr/>
              </p:nvGrpSpPr>
              <p:grpSpPr>
                <a:xfrm rot="1114401">
                  <a:off x="-2867796" y="5393268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830" name="フリーフォーム 1829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31" name="フリーフォーム 1830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32" name="フリーフォーム 1831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33" name="フリーフォーム 1832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5" name="グループ化 1794"/>
                <p:cNvGrpSpPr/>
                <p:nvPr/>
              </p:nvGrpSpPr>
              <p:grpSpPr>
                <a:xfrm rot="20700000">
                  <a:off x="-3698795" y="5649264"/>
                  <a:ext cx="1015160" cy="336021"/>
                  <a:chOff x="4949734" y="3068961"/>
                  <a:chExt cx="1659450" cy="438305"/>
                </a:xfrm>
                <a:grpFill/>
              </p:grpSpPr>
              <p:sp>
                <p:nvSpPr>
                  <p:cNvPr id="1826" name="フリーフォーム 1825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7" name="フリーフォーム 1826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8" name="フリーフォーム 1827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9" name="フリーフォーム 1828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6" name="グループ化 1795"/>
                <p:cNvGrpSpPr/>
                <p:nvPr/>
              </p:nvGrpSpPr>
              <p:grpSpPr>
                <a:xfrm rot="11127525">
                  <a:off x="-3812218" y="5476825"/>
                  <a:ext cx="1411459" cy="273691"/>
                  <a:chOff x="4949734" y="3068961"/>
                  <a:chExt cx="1659450" cy="438305"/>
                </a:xfrm>
                <a:grpFill/>
              </p:grpSpPr>
              <p:sp>
                <p:nvSpPr>
                  <p:cNvPr id="1822" name="フリーフォーム 1821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3" name="フリーフォーム 1822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4" name="フリーフォーム 1823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5" name="フリーフォーム 1824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7" name="グループ化 1796"/>
                <p:cNvGrpSpPr/>
                <p:nvPr/>
              </p:nvGrpSpPr>
              <p:grpSpPr>
                <a:xfrm rot="20700000">
                  <a:off x="-2987890" y="5681632"/>
                  <a:ext cx="1072901" cy="342053"/>
                  <a:chOff x="4949734" y="3068961"/>
                  <a:chExt cx="1659450" cy="438305"/>
                </a:xfrm>
                <a:grpFill/>
              </p:grpSpPr>
              <p:sp>
                <p:nvSpPr>
                  <p:cNvPr id="1818" name="フリーフォーム 1817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9" name="フリーフォーム 1818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0" name="フリーフォーム 1819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1" name="フリーフォーム 1820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8" name="グループ化 1797"/>
                <p:cNvGrpSpPr/>
                <p:nvPr/>
              </p:nvGrpSpPr>
              <p:grpSpPr>
                <a:xfrm rot="1114401">
                  <a:off x="-3166879" y="5075864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814" name="フリーフォーム 1813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5" name="フリーフォーム 1814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6" name="フリーフォーム 1815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7" name="フリーフォーム 1816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9" name="グループ化 1798"/>
                <p:cNvGrpSpPr/>
                <p:nvPr/>
              </p:nvGrpSpPr>
              <p:grpSpPr>
                <a:xfrm rot="1114401">
                  <a:off x="-2749982" y="5264891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810" name="フリーフォーム 1809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1" name="フリーフォーム 1810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2" name="フリーフォーム 1811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3" name="フリーフォーム 1812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00" name="グループ化 1799"/>
                <p:cNvGrpSpPr/>
                <p:nvPr/>
              </p:nvGrpSpPr>
              <p:grpSpPr>
                <a:xfrm rot="1114401">
                  <a:off x="-3599434" y="5407604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806" name="フリーフォーム 1805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7" name="フリーフォーム 1806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8" name="フリーフォーム 1807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9" name="フリーフォーム 1808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01" name="グループ化 1800"/>
                <p:cNvGrpSpPr/>
                <p:nvPr/>
              </p:nvGrpSpPr>
              <p:grpSpPr>
                <a:xfrm rot="10800000">
                  <a:off x="-3453485" y="5889731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802" name="フリーフォーム 1801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3" name="フリーフォーム 1802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4" name="フリーフォーム 1803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5" name="フリーフォーム 1804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rgbClr val="EEECE1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769" name="グループ化 1768"/>
              <p:cNvGrpSpPr/>
              <p:nvPr/>
            </p:nvGrpSpPr>
            <p:grpSpPr>
              <a:xfrm>
                <a:off x="999859" y="5172862"/>
                <a:ext cx="421704" cy="332408"/>
                <a:chOff x="-3242990" y="5239633"/>
                <a:chExt cx="632999" cy="498961"/>
              </a:xfrm>
            </p:grpSpPr>
            <p:sp>
              <p:nvSpPr>
                <p:cNvPr id="1777" name="ドーナツ 1776"/>
                <p:cNvSpPr/>
                <p:nvPr/>
              </p:nvSpPr>
              <p:spPr>
                <a:xfrm>
                  <a:off x="-2997941" y="5239633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78" name="ドーナツ 1777"/>
                <p:cNvSpPr/>
                <p:nvPr/>
              </p:nvSpPr>
              <p:spPr>
                <a:xfrm>
                  <a:off x="-3220643" y="5301379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79" name="ドーナツ 1778"/>
                <p:cNvSpPr/>
                <p:nvPr/>
              </p:nvSpPr>
              <p:spPr>
                <a:xfrm>
                  <a:off x="-2824008" y="5349375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0" name="ドーナツ 1779"/>
                <p:cNvSpPr/>
                <p:nvPr/>
              </p:nvSpPr>
              <p:spPr>
                <a:xfrm>
                  <a:off x="-3046710" y="5411121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1" name="ドーナツ 1780"/>
                <p:cNvSpPr/>
                <p:nvPr/>
              </p:nvSpPr>
              <p:spPr>
                <a:xfrm>
                  <a:off x="-3242990" y="5458171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2" name="ドーナツ 1781"/>
                <p:cNvSpPr/>
                <p:nvPr/>
              </p:nvSpPr>
              <p:spPr>
                <a:xfrm>
                  <a:off x="-3046710" y="5561762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70" name="グループ化 1769"/>
              <p:cNvGrpSpPr/>
              <p:nvPr/>
            </p:nvGrpSpPr>
            <p:grpSpPr>
              <a:xfrm>
                <a:off x="1157488" y="5358689"/>
                <a:ext cx="715937" cy="330387"/>
                <a:chOff x="2310071" y="5237413"/>
                <a:chExt cx="1281555" cy="976633"/>
              </a:xfrm>
              <a:solidFill>
                <a:srgbClr val="FFFF99"/>
              </a:solidFill>
            </p:grpSpPr>
            <p:sp>
              <p:nvSpPr>
                <p:cNvPr id="1771" name="月 1770"/>
                <p:cNvSpPr/>
                <p:nvPr/>
              </p:nvSpPr>
              <p:spPr>
                <a:xfrm rot="4318867">
                  <a:off x="2652314" y="5328731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solidFill>
                    <a:srgbClr val="EEECE1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2" name="月 1771"/>
                <p:cNvSpPr/>
                <p:nvPr/>
              </p:nvSpPr>
              <p:spPr>
                <a:xfrm rot="12869985">
                  <a:off x="3048554" y="5328731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solidFill>
                    <a:srgbClr val="EEECE1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3" name="月 1772"/>
                <p:cNvSpPr/>
                <p:nvPr/>
              </p:nvSpPr>
              <p:spPr>
                <a:xfrm rot="480268">
                  <a:off x="2601029" y="5237413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solidFill>
                    <a:srgbClr val="EEECE1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4" name="月 1773"/>
                <p:cNvSpPr/>
                <p:nvPr/>
              </p:nvSpPr>
              <p:spPr>
                <a:xfrm rot="9031386">
                  <a:off x="2997269" y="5237413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solidFill>
                    <a:srgbClr val="EEECE1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5" name="月 1774"/>
                <p:cNvSpPr/>
                <p:nvPr/>
              </p:nvSpPr>
              <p:spPr>
                <a:xfrm rot="5724737">
                  <a:off x="2569916" y="5542255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solidFill>
                    <a:srgbClr val="EEECE1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6" name="月 1775"/>
                <p:cNvSpPr/>
                <p:nvPr/>
              </p:nvSpPr>
              <p:spPr>
                <a:xfrm rot="14275855">
                  <a:off x="2966156" y="5542255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solidFill>
                    <a:srgbClr val="EEECE1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880" name="グループ化 1879"/>
            <p:cNvGrpSpPr/>
            <p:nvPr/>
          </p:nvGrpSpPr>
          <p:grpSpPr>
            <a:xfrm>
              <a:off x="8060772" y="5356682"/>
              <a:ext cx="718732" cy="386533"/>
              <a:chOff x="4145570" y="5255444"/>
              <a:chExt cx="801745" cy="419174"/>
            </a:xfrm>
          </p:grpSpPr>
          <p:sp>
            <p:nvSpPr>
              <p:cNvPr id="1878" name="円/楕円 1877"/>
              <p:cNvSpPr/>
              <p:nvPr/>
            </p:nvSpPr>
            <p:spPr>
              <a:xfrm rot="428057">
                <a:off x="4145570" y="5255444"/>
                <a:ext cx="801745" cy="419174"/>
              </a:xfrm>
              <a:prstGeom prst="ellipse">
                <a:avLst/>
              </a:prstGeom>
              <a:pattFill prst="lgConfetti">
                <a:fgClr>
                  <a:srgbClr val="F79646">
                    <a:lumMod val="75000"/>
                  </a:srgbClr>
                </a:fgClr>
                <a:bgClr>
                  <a:srgbClr val="CC9900"/>
                </a:bgClr>
              </a:pattFill>
              <a:ln w="19050" cap="flat" cmpd="sng" algn="ctr">
                <a:solidFill>
                  <a:srgbClr val="996633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79" name="月 1878"/>
              <p:cNvSpPr/>
              <p:nvPr/>
            </p:nvSpPr>
            <p:spPr>
              <a:xfrm rot="16628057">
                <a:off x="4462436" y="5165996"/>
                <a:ext cx="134910" cy="712768"/>
              </a:xfrm>
              <a:prstGeom prst="moon">
                <a:avLst>
                  <a:gd name="adj" fmla="val 15732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886" name="グループ化 1885"/>
          <p:cNvGrpSpPr/>
          <p:nvPr/>
        </p:nvGrpSpPr>
        <p:grpSpPr>
          <a:xfrm>
            <a:off x="7913104" y="2982031"/>
            <a:ext cx="1605828" cy="1289017"/>
            <a:chOff x="7913104" y="2982031"/>
            <a:chExt cx="1605828" cy="1289017"/>
          </a:xfrm>
        </p:grpSpPr>
        <p:grpSp>
          <p:nvGrpSpPr>
            <p:cNvPr id="1713" name="グループ化 1712"/>
            <p:cNvGrpSpPr/>
            <p:nvPr/>
          </p:nvGrpSpPr>
          <p:grpSpPr>
            <a:xfrm>
              <a:off x="7913104" y="2982031"/>
              <a:ext cx="1605828" cy="1289017"/>
              <a:chOff x="439289" y="2982031"/>
              <a:chExt cx="1605828" cy="1289017"/>
            </a:xfrm>
          </p:grpSpPr>
          <p:sp>
            <p:nvSpPr>
              <p:cNvPr id="1714" name="円/楕円 1713"/>
              <p:cNvSpPr/>
              <p:nvPr/>
            </p:nvSpPr>
            <p:spPr>
              <a:xfrm>
                <a:off x="706485" y="3296813"/>
                <a:ext cx="1070045" cy="974235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15" name="円/楕円 1714"/>
              <p:cNvSpPr/>
              <p:nvPr/>
            </p:nvSpPr>
            <p:spPr>
              <a:xfrm>
                <a:off x="439289" y="2982031"/>
                <a:ext cx="1605828" cy="1186808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16" name="ドーナツ 1715"/>
              <p:cNvSpPr/>
              <p:nvPr/>
            </p:nvSpPr>
            <p:spPr>
              <a:xfrm>
                <a:off x="502439" y="3033864"/>
                <a:ext cx="1477793" cy="1054122"/>
              </a:xfrm>
              <a:prstGeom prst="donut">
                <a:avLst>
                  <a:gd name="adj" fmla="val 20251"/>
                </a:avLst>
              </a:prstGeom>
              <a:solidFill>
                <a:srgbClr val="F79646">
                  <a:lumMod val="75000"/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717" name="グループ化 1716"/>
              <p:cNvGrpSpPr/>
              <p:nvPr/>
            </p:nvGrpSpPr>
            <p:grpSpPr>
              <a:xfrm rot="10800000">
                <a:off x="801385" y="3540529"/>
                <a:ext cx="879903" cy="345428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760" name="フリーフォーム 175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1" name="フリーフォーム 176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2" name="フリーフォーム 176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3" name="フリーフォーム 176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18" name="グループ化 1717"/>
              <p:cNvGrpSpPr/>
              <p:nvPr/>
            </p:nvGrpSpPr>
            <p:grpSpPr>
              <a:xfrm rot="561275">
                <a:off x="1021320" y="3119392"/>
                <a:ext cx="776018" cy="356445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756" name="フリーフォーム 175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57" name="フリーフォーム 175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58" name="フリーフォーム 175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59" name="フリーフォーム 175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19" name="グループ化 1718"/>
              <p:cNvGrpSpPr/>
              <p:nvPr/>
            </p:nvGrpSpPr>
            <p:grpSpPr>
              <a:xfrm rot="21092842">
                <a:off x="549488" y="3268246"/>
                <a:ext cx="86853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752" name="フリーフォーム 175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53" name="フリーフォーム 175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54" name="フリーフォーム 175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55" name="フリーフォーム 175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20" name="グループ化 1719"/>
              <p:cNvGrpSpPr/>
              <p:nvPr/>
            </p:nvGrpSpPr>
            <p:grpSpPr>
              <a:xfrm rot="20700000">
                <a:off x="1119134" y="3331093"/>
                <a:ext cx="77601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748" name="フリーフォーム 174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49" name="フリーフォーム 174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50" name="フリーフォーム 174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51" name="フリーフォーム 175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21" name="グループ化 1720"/>
              <p:cNvGrpSpPr/>
              <p:nvPr/>
            </p:nvGrpSpPr>
            <p:grpSpPr>
              <a:xfrm rot="11069740">
                <a:off x="1034724" y="3494798"/>
                <a:ext cx="879903" cy="415240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744" name="フリーフォーム 174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45" name="フリーフォーム 174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46" name="フリーフォーム 174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47" name="フリーフォーム 174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22" name="グループ化 1721"/>
              <p:cNvGrpSpPr/>
              <p:nvPr/>
            </p:nvGrpSpPr>
            <p:grpSpPr>
              <a:xfrm rot="900000">
                <a:off x="666876" y="3121655"/>
                <a:ext cx="77601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740" name="フリーフォーム 173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41" name="フリーフォーム 174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42" name="フリーフォーム 174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43" name="フリーフォーム 174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23" name="グループ化 1722"/>
              <p:cNvGrpSpPr/>
              <p:nvPr/>
            </p:nvGrpSpPr>
            <p:grpSpPr>
              <a:xfrm rot="20700000">
                <a:off x="742253" y="3400904"/>
                <a:ext cx="77601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736" name="フリーフォーム 173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7" name="フリーフォーム 173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8" name="フリーフォーム 173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9" name="フリーフォーム 173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24" name="グループ化 1723"/>
              <p:cNvGrpSpPr/>
              <p:nvPr/>
            </p:nvGrpSpPr>
            <p:grpSpPr>
              <a:xfrm rot="11127525">
                <a:off x="625021" y="3662153"/>
                <a:ext cx="997472" cy="345428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732" name="フリーフォーム 173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3" name="フリーフォーム 173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4" name="フリーフォーム 173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5" name="フリーフォーム 173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25" name="グループ化 1724"/>
              <p:cNvGrpSpPr/>
              <p:nvPr/>
            </p:nvGrpSpPr>
            <p:grpSpPr>
              <a:xfrm>
                <a:off x="926747" y="3319699"/>
                <a:ext cx="447337" cy="352613"/>
                <a:chOff x="1670394" y="5286476"/>
                <a:chExt cx="653855" cy="515401"/>
              </a:xfrm>
            </p:grpSpPr>
            <p:sp>
              <p:nvSpPr>
                <p:cNvPr id="1726" name="ドーナツ 1725"/>
                <p:cNvSpPr/>
                <p:nvPr/>
              </p:nvSpPr>
              <p:spPr>
                <a:xfrm>
                  <a:off x="1923517" y="5286476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7" name="ドーナツ 1726"/>
                <p:cNvSpPr/>
                <p:nvPr/>
              </p:nvSpPr>
              <p:spPr>
                <a:xfrm>
                  <a:off x="1693478" y="5350256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8" name="ドーナツ 1727"/>
                <p:cNvSpPr/>
                <p:nvPr/>
              </p:nvSpPr>
              <p:spPr>
                <a:xfrm>
                  <a:off x="2103180" y="5399834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9" name="ドーナツ 1728"/>
                <p:cNvSpPr/>
                <p:nvPr/>
              </p:nvSpPr>
              <p:spPr>
                <a:xfrm>
                  <a:off x="1873140" y="5463614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0" name="ドーナツ 1729"/>
                <p:cNvSpPr/>
                <p:nvPr/>
              </p:nvSpPr>
              <p:spPr>
                <a:xfrm>
                  <a:off x="1670394" y="5512215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1" name="ドーナツ 1730"/>
                <p:cNvSpPr/>
                <p:nvPr/>
              </p:nvSpPr>
              <p:spPr>
                <a:xfrm>
                  <a:off x="1873140" y="5619219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881" name="グループ化 1880"/>
            <p:cNvGrpSpPr/>
            <p:nvPr/>
          </p:nvGrpSpPr>
          <p:grpSpPr>
            <a:xfrm rot="20546140">
              <a:off x="8646567" y="3588088"/>
              <a:ext cx="718732" cy="386533"/>
              <a:chOff x="4145570" y="5255444"/>
              <a:chExt cx="801745" cy="419174"/>
            </a:xfrm>
          </p:grpSpPr>
          <p:sp>
            <p:nvSpPr>
              <p:cNvPr id="1882" name="円/楕円 1881"/>
              <p:cNvSpPr/>
              <p:nvPr/>
            </p:nvSpPr>
            <p:spPr>
              <a:xfrm rot="428057">
                <a:off x="4145570" y="5255444"/>
                <a:ext cx="801745" cy="419174"/>
              </a:xfrm>
              <a:prstGeom prst="ellipse">
                <a:avLst/>
              </a:prstGeom>
              <a:pattFill prst="lgConfetti">
                <a:fgClr>
                  <a:srgbClr val="F79646">
                    <a:lumMod val="75000"/>
                  </a:srgbClr>
                </a:fgClr>
                <a:bgClr>
                  <a:srgbClr val="CC9900"/>
                </a:bgClr>
              </a:pattFill>
              <a:ln w="19050" cap="flat" cmpd="sng" algn="ctr">
                <a:solidFill>
                  <a:srgbClr val="996633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83" name="月 1882"/>
              <p:cNvSpPr/>
              <p:nvPr/>
            </p:nvSpPr>
            <p:spPr>
              <a:xfrm rot="16628057">
                <a:off x="4462436" y="5165996"/>
                <a:ext cx="134910" cy="712768"/>
              </a:xfrm>
              <a:prstGeom prst="moon">
                <a:avLst>
                  <a:gd name="adj" fmla="val 15732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646" name="グループ化 2645"/>
          <p:cNvGrpSpPr/>
          <p:nvPr/>
        </p:nvGrpSpPr>
        <p:grpSpPr>
          <a:xfrm>
            <a:off x="2300345" y="929142"/>
            <a:ext cx="1585147" cy="1272416"/>
            <a:chOff x="2300345" y="929142"/>
            <a:chExt cx="1585147" cy="1272416"/>
          </a:xfrm>
        </p:grpSpPr>
        <p:sp>
          <p:nvSpPr>
            <p:cNvPr id="951" name="円/楕円 950"/>
            <p:cNvSpPr/>
            <p:nvPr/>
          </p:nvSpPr>
          <p:spPr>
            <a:xfrm>
              <a:off x="2564100" y="1239870"/>
              <a:ext cx="1056263" cy="96168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952" name="円/楕円 951"/>
            <p:cNvSpPr/>
            <p:nvPr/>
          </p:nvSpPr>
          <p:spPr>
            <a:xfrm>
              <a:off x="2300345" y="929142"/>
              <a:ext cx="1585147" cy="1171523"/>
            </a:xfrm>
            <a:prstGeom prst="ellipse">
              <a:avLst/>
            </a:prstGeom>
            <a:solidFill>
              <a:schemeClr val="accent3">
                <a:lumMod val="85000"/>
              </a:schemeClr>
            </a:solidFill>
            <a:ln w="1905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953" name="グループ化 952"/>
            <p:cNvGrpSpPr/>
            <p:nvPr/>
          </p:nvGrpSpPr>
          <p:grpSpPr>
            <a:xfrm rot="10800000">
              <a:off x="2657777" y="1480447"/>
              <a:ext cx="868571" cy="340979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64" name="フリーフォーム 1063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65" name="フリーフォーム 1064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66" name="フリーフォーム 1065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67" name="フリーフォーム 1066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54" name="グループ化 953"/>
            <p:cNvGrpSpPr/>
            <p:nvPr/>
          </p:nvGrpSpPr>
          <p:grpSpPr>
            <a:xfrm rot="561275">
              <a:off x="2849009" y="1195260"/>
              <a:ext cx="766024" cy="18532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60" name="フリーフォーム 1059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61" name="フリーフォーム 1060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62" name="フリーフォーム 1061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63" name="フリーフォーム 1062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55" name="グループ化 954"/>
            <p:cNvGrpSpPr/>
            <p:nvPr/>
          </p:nvGrpSpPr>
          <p:grpSpPr>
            <a:xfrm rot="21092842">
              <a:off x="2422629" y="1394416"/>
              <a:ext cx="857353" cy="235723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56" name="フリーフォーム 1055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57" name="フリーフォーム 1056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58" name="フリーフォーム 1057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59" name="フリーフォーム 1058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56" name="グループ化 955"/>
            <p:cNvGrpSpPr/>
            <p:nvPr/>
          </p:nvGrpSpPr>
          <p:grpSpPr>
            <a:xfrm rot="20700000">
              <a:off x="2989010" y="1407210"/>
              <a:ext cx="766024" cy="283651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52" name="フリーフォーム 1051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53" name="フリーフォーム 1052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54" name="フリーフォーム 1053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55" name="フリーフォーム 1054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57" name="グループ化 956"/>
            <p:cNvGrpSpPr/>
            <p:nvPr/>
          </p:nvGrpSpPr>
          <p:grpSpPr>
            <a:xfrm rot="11069740">
              <a:off x="2851167" y="1594987"/>
              <a:ext cx="868571" cy="23719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48" name="フリーフォーム 1047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49" name="フリーフォーム 1048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50" name="フリーフォーム 1049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51" name="フリーフォーム 1050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58" name="グループ化 957"/>
            <p:cNvGrpSpPr/>
            <p:nvPr/>
          </p:nvGrpSpPr>
          <p:grpSpPr>
            <a:xfrm rot="900000">
              <a:off x="2501699" y="1243965"/>
              <a:ext cx="766024" cy="239402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44" name="フリーフォーム 1043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45" name="フリーフォーム 1044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46" name="フリーフォーム 1045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47" name="フリーフォーム 1046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59" name="グループ化 958"/>
            <p:cNvGrpSpPr/>
            <p:nvPr/>
          </p:nvGrpSpPr>
          <p:grpSpPr>
            <a:xfrm rot="20700000">
              <a:off x="2623110" y="1522665"/>
              <a:ext cx="748449" cy="238615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40" name="フリーフォーム 1039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41" name="フリーフォーム 1040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42" name="フリーフォーム 1041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43" name="フリーフォーム 1042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60" name="グループ化 959"/>
            <p:cNvGrpSpPr/>
            <p:nvPr/>
          </p:nvGrpSpPr>
          <p:grpSpPr>
            <a:xfrm rot="11127525">
              <a:off x="2476548" y="1750218"/>
              <a:ext cx="984626" cy="190925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36" name="フリーフォーム 1035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37" name="フリーフォーム 1036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38" name="フリーフォーム 1037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39" name="フリーフォーム 1038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961" name="ドーナツ 960"/>
            <p:cNvSpPr/>
            <p:nvPr/>
          </p:nvSpPr>
          <p:spPr>
            <a:xfrm>
              <a:off x="2357612" y="998055"/>
              <a:ext cx="1458761" cy="1022799"/>
            </a:xfrm>
            <a:prstGeom prst="donut">
              <a:avLst>
                <a:gd name="adj" fmla="val 15334"/>
              </a:avLst>
            </a:prstGeom>
            <a:solidFill>
              <a:srgbClr val="F79646">
                <a:lumMod val="75000"/>
                <a:alpha val="7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962" name="グループ化 961"/>
            <p:cNvGrpSpPr/>
            <p:nvPr/>
          </p:nvGrpSpPr>
          <p:grpSpPr>
            <a:xfrm rot="20772105">
              <a:off x="2561770" y="1069292"/>
              <a:ext cx="564063" cy="18532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32" name="フリーフォーム 1031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33" name="フリーフォーム 1032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34" name="フリーフォーム 1033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35" name="フリーフォーム 1034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63" name="グループ化 962"/>
            <p:cNvGrpSpPr/>
            <p:nvPr/>
          </p:nvGrpSpPr>
          <p:grpSpPr>
            <a:xfrm rot="1114401">
              <a:off x="3167295" y="1134935"/>
              <a:ext cx="564063" cy="18532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28" name="フリーフォーム 1027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29" name="フリーフォーム 1028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30" name="フリーフォーム 1029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31" name="フリーフォーム 1030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64" name="グループ化 963"/>
            <p:cNvGrpSpPr/>
            <p:nvPr/>
          </p:nvGrpSpPr>
          <p:grpSpPr>
            <a:xfrm rot="1114401">
              <a:off x="2674651" y="1169768"/>
              <a:ext cx="564063" cy="18532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24" name="フリーフォーム 1023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25" name="フリーフォーム 1024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26" name="フリーフォーム 1025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27" name="フリーフォーム 1026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65" name="グループ化 964"/>
            <p:cNvGrpSpPr/>
            <p:nvPr/>
          </p:nvGrpSpPr>
          <p:grpSpPr>
            <a:xfrm rot="1114401">
              <a:off x="3085109" y="1338942"/>
              <a:ext cx="564063" cy="18532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20" name="フリーフォーム 1019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21" name="フリーフォーム 1020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22" name="フリーフォーム 1021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23" name="フリーフォーム 1022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66" name="グループ化 965"/>
            <p:cNvGrpSpPr/>
            <p:nvPr/>
          </p:nvGrpSpPr>
          <p:grpSpPr>
            <a:xfrm rot="20700000">
              <a:off x="2505409" y="1517524"/>
              <a:ext cx="708170" cy="234407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16" name="フリーフォーム 1015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17" name="フリーフォーム 1016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18" name="フリーフォーム 1017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19" name="フリーフォーム 1018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67" name="グループ化 966"/>
            <p:cNvGrpSpPr/>
            <p:nvPr/>
          </p:nvGrpSpPr>
          <p:grpSpPr>
            <a:xfrm rot="11127525">
              <a:off x="2426286" y="1397231"/>
              <a:ext cx="984626" cy="190925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12" name="フリーフォーム 1011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13" name="フリーフォーム 1012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14" name="フリーフォーム 1013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15" name="フリーフォーム 1014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68" name="グループ化 967"/>
            <p:cNvGrpSpPr/>
            <p:nvPr/>
          </p:nvGrpSpPr>
          <p:grpSpPr>
            <a:xfrm rot="20700000">
              <a:off x="3001332" y="1540103"/>
              <a:ext cx="748449" cy="238615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08" name="フリーフォーム 1007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09" name="フリーフォーム 1008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10" name="フリーフォーム 1009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11" name="フリーフォーム 1010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69" name="グループ化 968"/>
            <p:cNvGrpSpPr/>
            <p:nvPr/>
          </p:nvGrpSpPr>
          <p:grpSpPr>
            <a:xfrm rot="1114401">
              <a:off x="2876471" y="1117523"/>
              <a:ext cx="564063" cy="18532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04" name="フリーフォーム 1003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05" name="フリーフォーム 1004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06" name="フリーフォーム 1005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07" name="フリーフォーム 1006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70" name="グループ化 969"/>
            <p:cNvGrpSpPr/>
            <p:nvPr/>
          </p:nvGrpSpPr>
          <p:grpSpPr>
            <a:xfrm rot="1114401">
              <a:off x="3167295" y="1249387"/>
              <a:ext cx="564063" cy="18532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00" name="フリーフォーム 999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01" name="フリーフォーム 1000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02" name="フリーフォーム 1001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03" name="フリーフォーム 1002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71" name="グループ化 970"/>
            <p:cNvGrpSpPr/>
            <p:nvPr/>
          </p:nvGrpSpPr>
          <p:grpSpPr>
            <a:xfrm rot="1114401">
              <a:off x="2574722" y="1348943"/>
              <a:ext cx="564063" cy="18532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996" name="フリーフォーム 995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97" name="フリーフォーム 996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98" name="フリーフォーム 997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99" name="フリーフォーム 998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72" name="グループ化 971"/>
            <p:cNvGrpSpPr/>
            <p:nvPr/>
          </p:nvGrpSpPr>
          <p:grpSpPr>
            <a:xfrm rot="10800000">
              <a:off x="2676536" y="1685272"/>
              <a:ext cx="564063" cy="18532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992" name="フリーフォーム 991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93" name="フリーフォーム 992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94" name="フリーフォーム 993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95" name="フリーフォーム 994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74" name="グループ化 973"/>
            <p:cNvGrpSpPr/>
            <p:nvPr/>
          </p:nvGrpSpPr>
          <p:grpSpPr>
            <a:xfrm>
              <a:off x="2823376" y="1231768"/>
              <a:ext cx="441576" cy="348073"/>
              <a:chOff x="2603846" y="4184196"/>
              <a:chExt cx="1352363" cy="1066000"/>
            </a:xfrm>
          </p:grpSpPr>
          <p:sp>
            <p:nvSpPr>
              <p:cNvPr id="984" name="ドーナツ 983"/>
              <p:cNvSpPr/>
              <p:nvPr/>
            </p:nvSpPr>
            <p:spPr>
              <a:xfrm>
                <a:off x="3127379" y="4184196"/>
                <a:ext cx="457235" cy="377791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85" name="ドーナツ 984"/>
              <p:cNvSpPr/>
              <p:nvPr/>
            </p:nvSpPr>
            <p:spPr>
              <a:xfrm>
                <a:off x="2651590" y="4316112"/>
                <a:ext cx="457235" cy="377791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86" name="ドーナツ 985"/>
              <p:cNvSpPr/>
              <p:nvPr/>
            </p:nvSpPr>
            <p:spPr>
              <a:xfrm>
                <a:off x="3498974" y="4418653"/>
                <a:ext cx="457235" cy="377791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87" name="ドーナツ 986"/>
              <p:cNvSpPr/>
              <p:nvPr/>
            </p:nvSpPr>
            <p:spPr>
              <a:xfrm>
                <a:off x="3023186" y="4550569"/>
                <a:ext cx="457235" cy="377791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88" name="ドーナツ 987"/>
              <p:cNvSpPr/>
              <p:nvPr/>
            </p:nvSpPr>
            <p:spPr>
              <a:xfrm>
                <a:off x="2603846" y="4651090"/>
                <a:ext cx="457235" cy="377791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89" name="ドーナツ 988"/>
              <p:cNvSpPr/>
              <p:nvPr/>
            </p:nvSpPr>
            <p:spPr>
              <a:xfrm>
                <a:off x="3023186" y="4872405"/>
                <a:ext cx="457235" cy="377791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75" name="グループ化 974"/>
            <p:cNvGrpSpPr/>
            <p:nvPr/>
          </p:nvGrpSpPr>
          <p:grpSpPr>
            <a:xfrm>
              <a:off x="2933521" y="1670256"/>
              <a:ext cx="633477" cy="195597"/>
              <a:chOff x="2941175" y="5527100"/>
              <a:chExt cx="1940076" cy="599032"/>
            </a:xfrm>
          </p:grpSpPr>
          <p:sp>
            <p:nvSpPr>
              <p:cNvPr id="980" name="フリーフォーム 979"/>
              <p:cNvSpPr/>
              <p:nvPr/>
            </p:nvSpPr>
            <p:spPr>
              <a:xfrm>
                <a:off x="2941175" y="5527100"/>
                <a:ext cx="1286874" cy="304016"/>
              </a:xfrm>
              <a:custGeom>
                <a:avLst/>
                <a:gdLst>
                  <a:gd name="connsiteX0" fmla="*/ 5834 w 629545"/>
                  <a:gd name="connsiteY0" fmla="*/ 76200 h 144805"/>
                  <a:gd name="connsiteX1" fmla="*/ 120134 w 629545"/>
                  <a:gd name="connsiteY1" fmla="*/ 144780 h 144805"/>
                  <a:gd name="connsiteX2" fmla="*/ 295394 w 629545"/>
                  <a:gd name="connsiteY2" fmla="*/ 68580 h 144805"/>
                  <a:gd name="connsiteX3" fmla="*/ 607814 w 629545"/>
                  <a:gd name="connsiteY3" fmla="*/ 83820 h 144805"/>
                  <a:gd name="connsiteX4" fmla="*/ 569714 w 629545"/>
                  <a:gd name="connsiteY4" fmla="*/ 0 h 144805"/>
                  <a:gd name="connsiteX5" fmla="*/ 303014 w 629545"/>
                  <a:gd name="connsiteY5" fmla="*/ 0 h 144805"/>
                  <a:gd name="connsiteX6" fmla="*/ 5834 w 629545"/>
                  <a:gd name="connsiteY6" fmla="*/ 76200 h 144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9545" h="144805">
                    <a:moveTo>
                      <a:pt x="5834" y="76200"/>
                    </a:moveTo>
                    <a:cubicBezTo>
                      <a:pt x="-24646" y="100330"/>
                      <a:pt x="71874" y="146050"/>
                      <a:pt x="120134" y="144780"/>
                    </a:cubicBezTo>
                    <a:cubicBezTo>
                      <a:pt x="168394" y="143510"/>
                      <a:pt x="214114" y="78740"/>
                      <a:pt x="295394" y="68580"/>
                    </a:cubicBezTo>
                    <a:cubicBezTo>
                      <a:pt x="376674" y="58420"/>
                      <a:pt x="562094" y="95250"/>
                      <a:pt x="607814" y="83820"/>
                    </a:cubicBezTo>
                    <a:cubicBezTo>
                      <a:pt x="653534" y="72390"/>
                      <a:pt x="620514" y="13970"/>
                      <a:pt x="569714" y="0"/>
                    </a:cubicBezTo>
                    <a:cubicBezTo>
                      <a:pt x="518914" y="-13970"/>
                      <a:pt x="396994" y="-13970"/>
                      <a:pt x="303014" y="0"/>
                    </a:cubicBezTo>
                    <a:cubicBezTo>
                      <a:pt x="209034" y="13970"/>
                      <a:pt x="36314" y="52070"/>
                      <a:pt x="5834" y="7620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90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81" name="フリーフォーム 980"/>
              <p:cNvSpPr/>
              <p:nvPr/>
            </p:nvSpPr>
            <p:spPr>
              <a:xfrm>
                <a:off x="3352450" y="5527100"/>
                <a:ext cx="1286874" cy="304016"/>
              </a:xfrm>
              <a:custGeom>
                <a:avLst/>
                <a:gdLst>
                  <a:gd name="connsiteX0" fmla="*/ 5834 w 629545"/>
                  <a:gd name="connsiteY0" fmla="*/ 76200 h 144805"/>
                  <a:gd name="connsiteX1" fmla="*/ 120134 w 629545"/>
                  <a:gd name="connsiteY1" fmla="*/ 144780 h 144805"/>
                  <a:gd name="connsiteX2" fmla="*/ 295394 w 629545"/>
                  <a:gd name="connsiteY2" fmla="*/ 68580 h 144805"/>
                  <a:gd name="connsiteX3" fmla="*/ 607814 w 629545"/>
                  <a:gd name="connsiteY3" fmla="*/ 83820 h 144805"/>
                  <a:gd name="connsiteX4" fmla="*/ 569714 w 629545"/>
                  <a:gd name="connsiteY4" fmla="*/ 0 h 144805"/>
                  <a:gd name="connsiteX5" fmla="*/ 303014 w 629545"/>
                  <a:gd name="connsiteY5" fmla="*/ 0 h 144805"/>
                  <a:gd name="connsiteX6" fmla="*/ 5834 w 629545"/>
                  <a:gd name="connsiteY6" fmla="*/ 76200 h 144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9545" h="144805">
                    <a:moveTo>
                      <a:pt x="5834" y="76200"/>
                    </a:moveTo>
                    <a:cubicBezTo>
                      <a:pt x="-24646" y="100330"/>
                      <a:pt x="71874" y="146050"/>
                      <a:pt x="120134" y="144780"/>
                    </a:cubicBezTo>
                    <a:cubicBezTo>
                      <a:pt x="168394" y="143510"/>
                      <a:pt x="214114" y="78740"/>
                      <a:pt x="295394" y="68580"/>
                    </a:cubicBezTo>
                    <a:cubicBezTo>
                      <a:pt x="376674" y="58420"/>
                      <a:pt x="562094" y="95250"/>
                      <a:pt x="607814" y="83820"/>
                    </a:cubicBezTo>
                    <a:cubicBezTo>
                      <a:pt x="653534" y="72390"/>
                      <a:pt x="620514" y="13970"/>
                      <a:pt x="569714" y="0"/>
                    </a:cubicBezTo>
                    <a:cubicBezTo>
                      <a:pt x="518914" y="-13970"/>
                      <a:pt x="396994" y="-13970"/>
                      <a:pt x="303014" y="0"/>
                    </a:cubicBezTo>
                    <a:cubicBezTo>
                      <a:pt x="209034" y="13970"/>
                      <a:pt x="36314" y="52070"/>
                      <a:pt x="5834" y="7620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90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82" name="フリーフォーム 981"/>
              <p:cNvSpPr/>
              <p:nvPr/>
            </p:nvSpPr>
            <p:spPr>
              <a:xfrm>
                <a:off x="3086331" y="5822116"/>
                <a:ext cx="1286874" cy="304016"/>
              </a:xfrm>
              <a:custGeom>
                <a:avLst/>
                <a:gdLst>
                  <a:gd name="connsiteX0" fmla="*/ 5834 w 629545"/>
                  <a:gd name="connsiteY0" fmla="*/ 76200 h 144805"/>
                  <a:gd name="connsiteX1" fmla="*/ 120134 w 629545"/>
                  <a:gd name="connsiteY1" fmla="*/ 144780 h 144805"/>
                  <a:gd name="connsiteX2" fmla="*/ 295394 w 629545"/>
                  <a:gd name="connsiteY2" fmla="*/ 68580 h 144805"/>
                  <a:gd name="connsiteX3" fmla="*/ 607814 w 629545"/>
                  <a:gd name="connsiteY3" fmla="*/ 83820 h 144805"/>
                  <a:gd name="connsiteX4" fmla="*/ 569714 w 629545"/>
                  <a:gd name="connsiteY4" fmla="*/ 0 h 144805"/>
                  <a:gd name="connsiteX5" fmla="*/ 303014 w 629545"/>
                  <a:gd name="connsiteY5" fmla="*/ 0 h 144805"/>
                  <a:gd name="connsiteX6" fmla="*/ 5834 w 629545"/>
                  <a:gd name="connsiteY6" fmla="*/ 76200 h 144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9545" h="144805">
                    <a:moveTo>
                      <a:pt x="5834" y="76200"/>
                    </a:moveTo>
                    <a:cubicBezTo>
                      <a:pt x="-24646" y="100330"/>
                      <a:pt x="71874" y="146050"/>
                      <a:pt x="120134" y="144780"/>
                    </a:cubicBezTo>
                    <a:cubicBezTo>
                      <a:pt x="168394" y="143510"/>
                      <a:pt x="214114" y="78740"/>
                      <a:pt x="295394" y="68580"/>
                    </a:cubicBezTo>
                    <a:cubicBezTo>
                      <a:pt x="376674" y="58420"/>
                      <a:pt x="562094" y="95250"/>
                      <a:pt x="607814" y="83820"/>
                    </a:cubicBezTo>
                    <a:cubicBezTo>
                      <a:pt x="653534" y="72390"/>
                      <a:pt x="620514" y="13970"/>
                      <a:pt x="569714" y="0"/>
                    </a:cubicBezTo>
                    <a:cubicBezTo>
                      <a:pt x="518914" y="-13970"/>
                      <a:pt x="396994" y="-13970"/>
                      <a:pt x="303014" y="0"/>
                    </a:cubicBezTo>
                    <a:cubicBezTo>
                      <a:pt x="209034" y="13970"/>
                      <a:pt x="36314" y="52070"/>
                      <a:pt x="5834" y="7620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90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83" name="フリーフォーム 982"/>
              <p:cNvSpPr/>
              <p:nvPr/>
            </p:nvSpPr>
            <p:spPr>
              <a:xfrm>
                <a:off x="3594377" y="5741657"/>
                <a:ext cx="1286874" cy="304016"/>
              </a:xfrm>
              <a:custGeom>
                <a:avLst/>
                <a:gdLst>
                  <a:gd name="connsiteX0" fmla="*/ 5834 w 629545"/>
                  <a:gd name="connsiteY0" fmla="*/ 76200 h 144805"/>
                  <a:gd name="connsiteX1" fmla="*/ 120134 w 629545"/>
                  <a:gd name="connsiteY1" fmla="*/ 144780 h 144805"/>
                  <a:gd name="connsiteX2" fmla="*/ 295394 w 629545"/>
                  <a:gd name="connsiteY2" fmla="*/ 68580 h 144805"/>
                  <a:gd name="connsiteX3" fmla="*/ 607814 w 629545"/>
                  <a:gd name="connsiteY3" fmla="*/ 83820 h 144805"/>
                  <a:gd name="connsiteX4" fmla="*/ 569714 w 629545"/>
                  <a:gd name="connsiteY4" fmla="*/ 0 h 144805"/>
                  <a:gd name="connsiteX5" fmla="*/ 303014 w 629545"/>
                  <a:gd name="connsiteY5" fmla="*/ 0 h 144805"/>
                  <a:gd name="connsiteX6" fmla="*/ 5834 w 629545"/>
                  <a:gd name="connsiteY6" fmla="*/ 76200 h 144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9545" h="144805">
                    <a:moveTo>
                      <a:pt x="5834" y="76200"/>
                    </a:moveTo>
                    <a:cubicBezTo>
                      <a:pt x="-24646" y="100330"/>
                      <a:pt x="71874" y="146050"/>
                      <a:pt x="120134" y="144780"/>
                    </a:cubicBezTo>
                    <a:cubicBezTo>
                      <a:pt x="168394" y="143510"/>
                      <a:pt x="214114" y="78740"/>
                      <a:pt x="295394" y="68580"/>
                    </a:cubicBezTo>
                    <a:cubicBezTo>
                      <a:pt x="376674" y="58420"/>
                      <a:pt x="562094" y="95250"/>
                      <a:pt x="607814" y="83820"/>
                    </a:cubicBezTo>
                    <a:cubicBezTo>
                      <a:pt x="653534" y="72390"/>
                      <a:pt x="620514" y="13970"/>
                      <a:pt x="569714" y="0"/>
                    </a:cubicBezTo>
                    <a:cubicBezTo>
                      <a:pt x="518914" y="-13970"/>
                      <a:pt x="396994" y="-13970"/>
                      <a:pt x="303014" y="0"/>
                    </a:cubicBezTo>
                    <a:cubicBezTo>
                      <a:pt x="209034" y="13970"/>
                      <a:pt x="36314" y="52070"/>
                      <a:pt x="5834" y="7620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90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76" name="グループ化 975"/>
            <p:cNvGrpSpPr/>
            <p:nvPr/>
          </p:nvGrpSpPr>
          <p:grpSpPr>
            <a:xfrm>
              <a:off x="2364356" y="1111125"/>
              <a:ext cx="632601" cy="782363"/>
              <a:chOff x="1198061" y="3814722"/>
              <a:chExt cx="1937391" cy="2396051"/>
            </a:xfrm>
          </p:grpSpPr>
          <p:sp>
            <p:nvSpPr>
              <p:cNvPr id="977" name="フリーフォーム 976"/>
              <p:cNvSpPr/>
              <p:nvPr/>
            </p:nvSpPr>
            <p:spPr>
              <a:xfrm>
                <a:off x="1531634" y="3814722"/>
                <a:ext cx="1224974" cy="901709"/>
              </a:xfrm>
              <a:custGeom>
                <a:avLst/>
                <a:gdLst>
                  <a:gd name="connsiteX0" fmla="*/ 106878 w 385832"/>
                  <a:gd name="connsiteY0" fmla="*/ 27545 h 256194"/>
                  <a:gd name="connsiteX1" fmla="*/ 198 w 385832"/>
                  <a:gd name="connsiteY1" fmla="*/ 164705 h 256194"/>
                  <a:gd name="connsiteX2" fmla="*/ 132278 w 385832"/>
                  <a:gd name="connsiteY2" fmla="*/ 256145 h 256194"/>
                  <a:gd name="connsiteX3" fmla="*/ 381198 w 385832"/>
                  <a:gd name="connsiteY3" fmla="*/ 174865 h 256194"/>
                  <a:gd name="connsiteX4" fmla="*/ 279598 w 385832"/>
                  <a:gd name="connsiteY4" fmla="*/ 12305 h 256194"/>
                  <a:gd name="connsiteX5" fmla="*/ 106878 w 385832"/>
                  <a:gd name="connsiteY5" fmla="*/ 27545 h 25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5832" h="256194">
                    <a:moveTo>
                      <a:pt x="106878" y="27545"/>
                    </a:moveTo>
                    <a:cubicBezTo>
                      <a:pt x="60311" y="52945"/>
                      <a:pt x="-4035" y="126605"/>
                      <a:pt x="198" y="164705"/>
                    </a:cubicBezTo>
                    <a:cubicBezTo>
                      <a:pt x="4431" y="202805"/>
                      <a:pt x="68778" y="254452"/>
                      <a:pt x="132278" y="256145"/>
                    </a:cubicBezTo>
                    <a:cubicBezTo>
                      <a:pt x="195778" y="257838"/>
                      <a:pt x="356645" y="215505"/>
                      <a:pt x="381198" y="174865"/>
                    </a:cubicBezTo>
                    <a:cubicBezTo>
                      <a:pt x="405751" y="134225"/>
                      <a:pt x="327011" y="36012"/>
                      <a:pt x="279598" y="12305"/>
                    </a:cubicBezTo>
                    <a:cubicBezTo>
                      <a:pt x="232185" y="-11402"/>
                      <a:pt x="153445" y="2145"/>
                      <a:pt x="106878" y="2754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190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78" name="フリーフォーム 977"/>
              <p:cNvSpPr/>
              <p:nvPr/>
            </p:nvSpPr>
            <p:spPr>
              <a:xfrm>
                <a:off x="1297993" y="4048547"/>
                <a:ext cx="1224974" cy="901710"/>
              </a:xfrm>
              <a:custGeom>
                <a:avLst/>
                <a:gdLst>
                  <a:gd name="connsiteX0" fmla="*/ 106878 w 385832"/>
                  <a:gd name="connsiteY0" fmla="*/ 27545 h 256194"/>
                  <a:gd name="connsiteX1" fmla="*/ 198 w 385832"/>
                  <a:gd name="connsiteY1" fmla="*/ 164705 h 256194"/>
                  <a:gd name="connsiteX2" fmla="*/ 132278 w 385832"/>
                  <a:gd name="connsiteY2" fmla="*/ 256145 h 256194"/>
                  <a:gd name="connsiteX3" fmla="*/ 381198 w 385832"/>
                  <a:gd name="connsiteY3" fmla="*/ 174865 h 256194"/>
                  <a:gd name="connsiteX4" fmla="*/ 279598 w 385832"/>
                  <a:gd name="connsiteY4" fmla="*/ 12305 h 256194"/>
                  <a:gd name="connsiteX5" fmla="*/ 106878 w 385832"/>
                  <a:gd name="connsiteY5" fmla="*/ 27545 h 25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5832" h="256194">
                    <a:moveTo>
                      <a:pt x="106878" y="27545"/>
                    </a:moveTo>
                    <a:cubicBezTo>
                      <a:pt x="60311" y="52945"/>
                      <a:pt x="-4035" y="126605"/>
                      <a:pt x="198" y="164705"/>
                    </a:cubicBezTo>
                    <a:cubicBezTo>
                      <a:pt x="4431" y="202805"/>
                      <a:pt x="68778" y="254452"/>
                      <a:pt x="132278" y="256145"/>
                    </a:cubicBezTo>
                    <a:cubicBezTo>
                      <a:pt x="195778" y="257838"/>
                      <a:pt x="356645" y="215505"/>
                      <a:pt x="381198" y="174865"/>
                    </a:cubicBezTo>
                    <a:cubicBezTo>
                      <a:pt x="405751" y="134225"/>
                      <a:pt x="327011" y="36012"/>
                      <a:pt x="279598" y="12305"/>
                    </a:cubicBezTo>
                    <a:cubicBezTo>
                      <a:pt x="232185" y="-11402"/>
                      <a:pt x="153445" y="2145"/>
                      <a:pt x="106878" y="2754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190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79" name="フリーフォーム 978"/>
              <p:cNvSpPr/>
              <p:nvPr/>
            </p:nvSpPr>
            <p:spPr>
              <a:xfrm>
                <a:off x="1198061" y="4376804"/>
                <a:ext cx="1224974" cy="901710"/>
              </a:xfrm>
              <a:custGeom>
                <a:avLst/>
                <a:gdLst>
                  <a:gd name="connsiteX0" fmla="*/ 106878 w 385832"/>
                  <a:gd name="connsiteY0" fmla="*/ 27545 h 256194"/>
                  <a:gd name="connsiteX1" fmla="*/ 198 w 385832"/>
                  <a:gd name="connsiteY1" fmla="*/ 164705 h 256194"/>
                  <a:gd name="connsiteX2" fmla="*/ 132278 w 385832"/>
                  <a:gd name="connsiteY2" fmla="*/ 256145 h 256194"/>
                  <a:gd name="connsiteX3" fmla="*/ 381198 w 385832"/>
                  <a:gd name="connsiteY3" fmla="*/ 174865 h 256194"/>
                  <a:gd name="connsiteX4" fmla="*/ 279598 w 385832"/>
                  <a:gd name="connsiteY4" fmla="*/ 12305 h 256194"/>
                  <a:gd name="connsiteX5" fmla="*/ 106878 w 385832"/>
                  <a:gd name="connsiteY5" fmla="*/ 27545 h 25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5832" h="256194">
                    <a:moveTo>
                      <a:pt x="106878" y="27545"/>
                    </a:moveTo>
                    <a:cubicBezTo>
                      <a:pt x="60311" y="52945"/>
                      <a:pt x="-4035" y="126605"/>
                      <a:pt x="198" y="164705"/>
                    </a:cubicBezTo>
                    <a:cubicBezTo>
                      <a:pt x="4431" y="202805"/>
                      <a:pt x="68778" y="254452"/>
                      <a:pt x="132278" y="256145"/>
                    </a:cubicBezTo>
                    <a:cubicBezTo>
                      <a:pt x="195778" y="257838"/>
                      <a:pt x="356645" y="215505"/>
                      <a:pt x="381198" y="174865"/>
                    </a:cubicBezTo>
                    <a:cubicBezTo>
                      <a:pt x="405751" y="134225"/>
                      <a:pt x="327011" y="36012"/>
                      <a:pt x="279598" y="12305"/>
                    </a:cubicBezTo>
                    <a:cubicBezTo>
                      <a:pt x="232185" y="-11402"/>
                      <a:pt x="153445" y="2145"/>
                      <a:pt x="106878" y="2754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190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235" name="フリーフォーム 1234"/>
              <p:cNvSpPr/>
              <p:nvPr/>
            </p:nvSpPr>
            <p:spPr>
              <a:xfrm>
                <a:off x="1198061" y="4785199"/>
                <a:ext cx="1224974" cy="901710"/>
              </a:xfrm>
              <a:custGeom>
                <a:avLst/>
                <a:gdLst>
                  <a:gd name="connsiteX0" fmla="*/ 106878 w 385832"/>
                  <a:gd name="connsiteY0" fmla="*/ 27545 h 256194"/>
                  <a:gd name="connsiteX1" fmla="*/ 198 w 385832"/>
                  <a:gd name="connsiteY1" fmla="*/ 164705 h 256194"/>
                  <a:gd name="connsiteX2" fmla="*/ 132278 w 385832"/>
                  <a:gd name="connsiteY2" fmla="*/ 256145 h 256194"/>
                  <a:gd name="connsiteX3" fmla="*/ 381198 w 385832"/>
                  <a:gd name="connsiteY3" fmla="*/ 174865 h 256194"/>
                  <a:gd name="connsiteX4" fmla="*/ 279598 w 385832"/>
                  <a:gd name="connsiteY4" fmla="*/ 12305 h 256194"/>
                  <a:gd name="connsiteX5" fmla="*/ 106878 w 385832"/>
                  <a:gd name="connsiteY5" fmla="*/ 27545 h 25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5832" h="256194">
                    <a:moveTo>
                      <a:pt x="106878" y="27545"/>
                    </a:moveTo>
                    <a:cubicBezTo>
                      <a:pt x="60311" y="52945"/>
                      <a:pt x="-4035" y="126605"/>
                      <a:pt x="198" y="164705"/>
                    </a:cubicBezTo>
                    <a:cubicBezTo>
                      <a:pt x="4431" y="202805"/>
                      <a:pt x="68778" y="254452"/>
                      <a:pt x="132278" y="256145"/>
                    </a:cubicBezTo>
                    <a:cubicBezTo>
                      <a:pt x="195778" y="257838"/>
                      <a:pt x="356645" y="215505"/>
                      <a:pt x="381198" y="174865"/>
                    </a:cubicBezTo>
                    <a:cubicBezTo>
                      <a:pt x="405751" y="134225"/>
                      <a:pt x="327011" y="36012"/>
                      <a:pt x="279598" y="12305"/>
                    </a:cubicBezTo>
                    <a:cubicBezTo>
                      <a:pt x="232185" y="-11402"/>
                      <a:pt x="153445" y="2145"/>
                      <a:pt x="106878" y="2754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190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236" name="フリーフォーム 1235"/>
              <p:cNvSpPr/>
              <p:nvPr/>
            </p:nvSpPr>
            <p:spPr>
              <a:xfrm>
                <a:off x="1489518" y="5029817"/>
                <a:ext cx="1224974" cy="901710"/>
              </a:xfrm>
              <a:custGeom>
                <a:avLst/>
                <a:gdLst>
                  <a:gd name="connsiteX0" fmla="*/ 106878 w 385832"/>
                  <a:gd name="connsiteY0" fmla="*/ 27545 h 256194"/>
                  <a:gd name="connsiteX1" fmla="*/ 198 w 385832"/>
                  <a:gd name="connsiteY1" fmla="*/ 164705 h 256194"/>
                  <a:gd name="connsiteX2" fmla="*/ 132278 w 385832"/>
                  <a:gd name="connsiteY2" fmla="*/ 256145 h 256194"/>
                  <a:gd name="connsiteX3" fmla="*/ 381198 w 385832"/>
                  <a:gd name="connsiteY3" fmla="*/ 174865 h 256194"/>
                  <a:gd name="connsiteX4" fmla="*/ 279598 w 385832"/>
                  <a:gd name="connsiteY4" fmla="*/ 12305 h 256194"/>
                  <a:gd name="connsiteX5" fmla="*/ 106878 w 385832"/>
                  <a:gd name="connsiteY5" fmla="*/ 27545 h 25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5832" h="256194">
                    <a:moveTo>
                      <a:pt x="106878" y="27545"/>
                    </a:moveTo>
                    <a:cubicBezTo>
                      <a:pt x="60311" y="52945"/>
                      <a:pt x="-4035" y="126605"/>
                      <a:pt x="198" y="164705"/>
                    </a:cubicBezTo>
                    <a:cubicBezTo>
                      <a:pt x="4431" y="202805"/>
                      <a:pt x="68778" y="254452"/>
                      <a:pt x="132278" y="256145"/>
                    </a:cubicBezTo>
                    <a:cubicBezTo>
                      <a:pt x="195778" y="257838"/>
                      <a:pt x="356645" y="215505"/>
                      <a:pt x="381198" y="174865"/>
                    </a:cubicBezTo>
                    <a:cubicBezTo>
                      <a:pt x="405751" y="134225"/>
                      <a:pt x="327011" y="36012"/>
                      <a:pt x="279598" y="12305"/>
                    </a:cubicBezTo>
                    <a:cubicBezTo>
                      <a:pt x="232185" y="-11402"/>
                      <a:pt x="153445" y="2145"/>
                      <a:pt x="106878" y="2754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190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237" name="フリーフォーム 1236"/>
              <p:cNvSpPr/>
              <p:nvPr/>
            </p:nvSpPr>
            <p:spPr>
              <a:xfrm>
                <a:off x="1910478" y="5309063"/>
                <a:ext cx="1224974" cy="901710"/>
              </a:xfrm>
              <a:custGeom>
                <a:avLst/>
                <a:gdLst>
                  <a:gd name="connsiteX0" fmla="*/ 106878 w 385832"/>
                  <a:gd name="connsiteY0" fmla="*/ 27545 h 256194"/>
                  <a:gd name="connsiteX1" fmla="*/ 198 w 385832"/>
                  <a:gd name="connsiteY1" fmla="*/ 164705 h 256194"/>
                  <a:gd name="connsiteX2" fmla="*/ 132278 w 385832"/>
                  <a:gd name="connsiteY2" fmla="*/ 256145 h 256194"/>
                  <a:gd name="connsiteX3" fmla="*/ 381198 w 385832"/>
                  <a:gd name="connsiteY3" fmla="*/ 174865 h 256194"/>
                  <a:gd name="connsiteX4" fmla="*/ 279598 w 385832"/>
                  <a:gd name="connsiteY4" fmla="*/ 12305 h 256194"/>
                  <a:gd name="connsiteX5" fmla="*/ 106878 w 385832"/>
                  <a:gd name="connsiteY5" fmla="*/ 27545 h 25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5832" h="256194">
                    <a:moveTo>
                      <a:pt x="106878" y="27545"/>
                    </a:moveTo>
                    <a:cubicBezTo>
                      <a:pt x="60311" y="52945"/>
                      <a:pt x="-4035" y="126605"/>
                      <a:pt x="198" y="164705"/>
                    </a:cubicBezTo>
                    <a:cubicBezTo>
                      <a:pt x="4431" y="202805"/>
                      <a:pt x="68778" y="254452"/>
                      <a:pt x="132278" y="256145"/>
                    </a:cubicBezTo>
                    <a:cubicBezTo>
                      <a:pt x="195778" y="257838"/>
                      <a:pt x="356645" y="215505"/>
                      <a:pt x="381198" y="174865"/>
                    </a:cubicBezTo>
                    <a:cubicBezTo>
                      <a:pt x="405751" y="134225"/>
                      <a:pt x="327011" y="36012"/>
                      <a:pt x="279598" y="12305"/>
                    </a:cubicBezTo>
                    <a:cubicBezTo>
                      <a:pt x="232185" y="-11402"/>
                      <a:pt x="153445" y="2145"/>
                      <a:pt x="106878" y="2754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190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248" name="グループ化 2247"/>
            <p:cNvGrpSpPr/>
            <p:nvPr/>
          </p:nvGrpSpPr>
          <p:grpSpPr>
            <a:xfrm>
              <a:off x="3276354" y="1118171"/>
              <a:ext cx="436602" cy="545108"/>
              <a:chOff x="3276354" y="1118171"/>
              <a:chExt cx="436602" cy="545108"/>
            </a:xfrm>
          </p:grpSpPr>
          <p:grpSp>
            <p:nvGrpSpPr>
              <p:cNvPr id="2244" name="グループ化 2243"/>
              <p:cNvGrpSpPr/>
              <p:nvPr/>
            </p:nvGrpSpPr>
            <p:grpSpPr>
              <a:xfrm>
                <a:off x="3276354" y="1118171"/>
                <a:ext cx="436602" cy="346988"/>
                <a:chOff x="3276354" y="1118171"/>
                <a:chExt cx="436602" cy="346988"/>
              </a:xfrm>
            </p:grpSpPr>
            <p:sp>
              <p:nvSpPr>
                <p:cNvPr id="991" name="星 12 990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43" name="フリーフォーム 2242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245" name="グループ化 2244"/>
              <p:cNvGrpSpPr/>
              <p:nvPr/>
            </p:nvGrpSpPr>
            <p:grpSpPr>
              <a:xfrm>
                <a:off x="3276354" y="1316291"/>
                <a:ext cx="436602" cy="346988"/>
                <a:chOff x="3276354" y="1118171"/>
                <a:chExt cx="436602" cy="346988"/>
              </a:xfrm>
            </p:grpSpPr>
            <p:sp>
              <p:nvSpPr>
                <p:cNvPr id="2246" name="星 12 2245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47" name="フリーフォーム 2246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2647" name="グループ化 2646"/>
          <p:cNvGrpSpPr/>
          <p:nvPr/>
        </p:nvGrpSpPr>
        <p:grpSpPr>
          <a:xfrm>
            <a:off x="459970" y="929142"/>
            <a:ext cx="1585147" cy="1272416"/>
            <a:chOff x="459970" y="929142"/>
            <a:chExt cx="1585147" cy="1272416"/>
          </a:xfrm>
        </p:grpSpPr>
        <p:grpSp>
          <p:nvGrpSpPr>
            <p:cNvPr id="949" name="グループ化 948"/>
            <p:cNvGrpSpPr/>
            <p:nvPr/>
          </p:nvGrpSpPr>
          <p:grpSpPr>
            <a:xfrm>
              <a:off x="459970" y="929142"/>
              <a:ext cx="1585147" cy="1272416"/>
              <a:chOff x="459970" y="929142"/>
              <a:chExt cx="1585147" cy="1272416"/>
            </a:xfrm>
          </p:grpSpPr>
          <p:sp>
            <p:nvSpPr>
              <p:cNvPr id="624" name="円/楕円 623"/>
              <p:cNvSpPr/>
              <p:nvPr/>
            </p:nvSpPr>
            <p:spPr>
              <a:xfrm>
                <a:off x="723725" y="1239870"/>
                <a:ext cx="1056263" cy="96168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25" name="円/楕円 624"/>
              <p:cNvSpPr/>
              <p:nvPr/>
            </p:nvSpPr>
            <p:spPr>
              <a:xfrm>
                <a:off x="459970" y="929142"/>
                <a:ext cx="1585147" cy="1171523"/>
              </a:xfrm>
              <a:prstGeom prst="ellipse">
                <a:avLst/>
              </a:prstGeom>
              <a:solidFill>
                <a:schemeClr val="accent3">
                  <a:lumMod val="85000"/>
                </a:scheme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626" name="グループ化 625"/>
              <p:cNvGrpSpPr/>
              <p:nvPr/>
            </p:nvGrpSpPr>
            <p:grpSpPr>
              <a:xfrm rot="10800000">
                <a:off x="817402" y="1480447"/>
                <a:ext cx="868571" cy="340979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50" name="フリーフォーム 74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1" name="フリーフォーム 75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2" name="フリーフォーム 75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3" name="フリーフォーム 75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27" name="グループ化 626"/>
              <p:cNvGrpSpPr/>
              <p:nvPr/>
            </p:nvGrpSpPr>
            <p:grpSpPr>
              <a:xfrm rot="561275">
                <a:off x="1008634" y="1195260"/>
                <a:ext cx="766024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46" name="フリーフォーム 74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7" name="フリーフォーム 74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8" name="フリーフォーム 74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9" name="フリーフォーム 74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28" name="グループ化 627"/>
              <p:cNvGrpSpPr/>
              <p:nvPr/>
            </p:nvGrpSpPr>
            <p:grpSpPr>
              <a:xfrm rot="21092842">
                <a:off x="582254" y="1394416"/>
                <a:ext cx="857353" cy="235723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42" name="フリーフォーム 74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3" name="フリーフォーム 74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4" name="フリーフォーム 74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5" name="フリーフォーム 74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29" name="グループ化 628"/>
              <p:cNvGrpSpPr/>
              <p:nvPr/>
            </p:nvGrpSpPr>
            <p:grpSpPr>
              <a:xfrm rot="20700000">
                <a:off x="1148635" y="1407210"/>
                <a:ext cx="766024" cy="283651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38" name="フリーフォーム 73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9" name="フリーフォーム 73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0" name="フリーフォーム 73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1" name="フリーフォーム 74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0" name="グループ化 629"/>
              <p:cNvGrpSpPr/>
              <p:nvPr/>
            </p:nvGrpSpPr>
            <p:grpSpPr>
              <a:xfrm rot="11069740">
                <a:off x="1010792" y="1594987"/>
                <a:ext cx="868571" cy="23719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34" name="フリーフォーム 73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5" name="フリーフォーム 73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6" name="フリーフォーム 73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7" name="フリーフォーム 73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1" name="グループ化 630"/>
              <p:cNvGrpSpPr/>
              <p:nvPr/>
            </p:nvGrpSpPr>
            <p:grpSpPr>
              <a:xfrm rot="900000">
                <a:off x="661324" y="1243965"/>
                <a:ext cx="766024" cy="239402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30" name="フリーフォーム 72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1" name="フリーフォーム 73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2" name="フリーフォーム 73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3" name="フリーフォーム 73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2" name="グループ化 631"/>
              <p:cNvGrpSpPr/>
              <p:nvPr/>
            </p:nvGrpSpPr>
            <p:grpSpPr>
              <a:xfrm rot="20700000">
                <a:off x="782735" y="1522665"/>
                <a:ext cx="748449" cy="23861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26" name="フリーフォーム 72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27" name="フリーフォーム 72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28" name="フリーフォーム 72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29" name="フリーフォーム 72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3" name="グループ化 632"/>
              <p:cNvGrpSpPr/>
              <p:nvPr/>
            </p:nvGrpSpPr>
            <p:grpSpPr>
              <a:xfrm rot="11127525">
                <a:off x="636173" y="1750218"/>
                <a:ext cx="984626" cy="19092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22" name="フリーフォーム 72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23" name="フリーフォーム 72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24" name="フリーフォーム 72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25" name="フリーフォーム 72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635" name="ドーナツ 634"/>
              <p:cNvSpPr/>
              <p:nvPr/>
            </p:nvSpPr>
            <p:spPr>
              <a:xfrm>
                <a:off x="517237" y="998055"/>
                <a:ext cx="1458761" cy="1022799"/>
              </a:xfrm>
              <a:prstGeom prst="donut">
                <a:avLst>
                  <a:gd name="adj" fmla="val 15334"/>
                </a:avLst>
              </a:prstGeom>
              <a:solidFill>
                <a:srgbClr val="F79646">
                  <a:lumMod val="75000"/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636" name="グループ化 635"/>
              <p:cNvGrpSpPr/>
              <p:nvPr/>
            </p:nvGrpSpPr>
            <p:grpSpPr>
              <a:xfrm rot="20772105">
                <a:off x="721395" y="106929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06" name="フリーフォーム 70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7" name="フリーフォーム 70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8" name="フリーフォーム 70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9" name="フリーフォーム 70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7" name="グループ化 636"/>
              <p:cNvGrpSpPr/>
              <p:nvPr/>
            </p:nvGrpSpPr>
            <p:grpSpPr>
              <a:xfrm rot="1114401">
                <a:off x="1326920" y="1134935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02" name="フリーフォーム 70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3" name="フリーフォーム 70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4" name="フリーフォーム 70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5" name="フリーフォーム 70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8" name="グループ化 637"/>
              <p:cNvGrpSpPr/>
              <p:nvPr/>
            </p:nvGrpSpPr>
            <p:grpSpPr>
              <a:xfrm rot="1114401">
                <a:off x="834276" y="1169768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698" name="フリーフォーム 69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9" name="フリーフォーム 69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0" name="フリーフォーム 69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1" name="フリーフォーム 70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9" name="グループ化 638"/>
              <p:cNvGrpSpPr/>
              <p:nvPr/>
            </p:nvGrpSpPr>
            <p:grpSpPr>
              <a:xfrm rot="1114401">
                <a:off x="1244734" y="133894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694" name="フリーフォーム 69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5" name="フリーフォーム 69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6" name="フリーフォーム 69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7" name="フリーフォーム 69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0" name="グループ化 639"/>
              <p:cNvGrpSpPr/>
              <p:nvPr/>
            </p:nvGrpSpPr>
            <p:grpSpPr>
              <a:xfrm rot="20700000">
                <a:off x="665034" y="1517524"/>
                <a:ext cx="708170" cy="234407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690" name="フリーフォーム 68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1" name="フリーフォーム 69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2" name="フリーフォーム 69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3" name="フリーフォーム 69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1" name="グループ化 640"/>
              <p:cNvGrpSpPr/>
              <p:nvPr/>
            </p:nvGrpSpPr>
            <p:grpSpPr>
              <a:xfrm rot="11127525">
                <a:off x="585911" y="1397231"/>
                <a:ext cx="984626" cy="19092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686" name="フリーフォーム 68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7" name="フリーフォーム 68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8" name="フリーフォーム 68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9" name="フリーフォーム 68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2" name="グループ化 641"/>
              <p:cNvGrpSpPr/>
              <p:nvPr/>
            </p:nvGrpSpPr>
            <p:grpSpPr>
              <a:xfrm rot="20700000">
                <a:off x="1160957" y="1540103"/>
                <a:ext cx="748449" cy="23861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682" name="フリーフォーム 68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3" name="フリーフォーム 68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4" name="フリーフォーム 68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5" name="フリーフォーム 68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3" name="グループ化 642"/>
              <p:cNvGrpSpPr/>
              <p:nvPr/>
            </p:nvGrpSpPr>
            <p:grpSpPr>
              <a:xfrm rot="1114401">
                <a:off x="1036096" y="1117523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678" name="フリーフォーム 67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9" name="フリーフォーム 67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0" name="フリーフォーム 67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1" name="フリーフォーム 68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4" name="グループ化 643"/>
              <p:cNvGrpSpPr/>
              <p:nvPr/>
            </p:nvGrpSpPr>
            <p:grpSpPr>
              <a:xfrm rot="1114401">
                <a:off x="1326920" y="1249387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674" name="フリーフォーム 67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5" name="フリーフォーム 67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6" name="フリーフォーム 67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7" name="フリーフォーム 67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5" name="グループ化 644"/>
              <p:cNvGrpSpPr/>
              <p:nvPr/>
            </p:nvGrpSpPr>
            <p:grpSpPr>
              <a:xfrm rot="1114401">
                <a:off x="734347" y="1348943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670" name="フリーフォーム 66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1" name="フリーフォーム 67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2" name="フリーフォーム 67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3" name="フリーフォーム 67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6" name="グループ化 645"/>
              <p:cNvGrpSpPr/>
              <p:nvPr/>
            </p:nvGrpSpPr>
            <p:grpSpPr>
              <a:xfrm rot="10800000">
                <a:off x="836161" y="168527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666" name="フリーフォーム 66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7" name="フリーフォーム 66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8" name="フリーフォーム 66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9" name="フリーフォーム 66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8" name="グループ化 647"/>
              <p:cNvGrpSpPr/>
              <p:nvPr/>
            </p:nvGrpSpPr>
            <p:grpSpPr>
              <a:xfrm>
                <a:off x="983001" y="1231768"/>
                <a:ext cx="441576" cy="348073"/>
                <a:chOff x="2603846" y="4184196"/>
                <a:chExt cx="1352363" cy="1066000"/>
              </a:xfrm>
            </p:grpSpPr>
            <p:sp>
              <p:nvSpPr>
                <p:cNvPr id="658" name="ドーナツ 657"/>
                <p:cNvSpPr/>
                <p:nvPr/>
              </p:nvSpPr>
              <p:spPr>
                <a:xfrm>
                  <a:off x="3127379" y="4184196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9" name="ドーナツ 658"/>
                <p:cNvSpPr/>
                <p:nvPr/>
              </p:nvSpPr>
              <p:spPr>
                <a:xfrm>
                  <a:off x="2651590" y="4316112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0" name="ドーナツ 659"/>
                <p:cNvSpPr/>
                <p:nvPr/>
              </p:nvSpPr>
              <p:spPr>
                <a:xfrm>
                  <a:off x="3498974" y="4418653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1" name="ドーナツ 660"/>
                <p:cNvSpPr/>
                <p:nvPr/>
              </p:nvSpPr>
              <p:spPr>
                <a:xfrm>
                  <a:off x="3023186" y="4550569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2" name="ドーナツ 661"/>
                <p:cNvSpPr/>
                <p:nvPr/>
              </p:nvSpPr>
              <p:spPr>
                <a:xfrm>
                  <a:off x="2603846" y="4651090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3" name="ドーナツ 662"/>
                <p:cNvSpPr/>
                <p:nvPr/>
              </p:nvSpPr>
              <p:spPr>
                <a:xfrm>
                  <a:off x="3023186" y="4872405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9" name="グループ化 648"/>
              <p:cNvGrpSpPr/>
              <p:nvPr/>
            </p:nvGrpSpPr>
            <p:grpSpPr>
              <a:xfrm>
                <a:off x="1093146" y="1670256"/>
                <a:ext cx="633477" cy="195597"/>
                <a:chOff x="2941175" y="5527100"/>
                <a:chExt cx="1940076" cy="599032"/>
              </a:xfrm>
            </p:grpSpPr>
            <p:sp>
              <p:nvSpPr>
                <p:cNvPr id="654" name="フリーフォーム 653"/>
                <p:cNvSpPr/>
                <p:nvPr/>
              </p:nvSpPr>
              <p:spPr>
                <a:xfrm>
                  <a:off x="2941175" y="5527100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5" name="フリーフォーム 654"/>
                <p:cNvSpPr/>
                <p:nvPr/>
              </p:nvSpPr>
              <p:spPr>
                <a:xfrm>
                  <a:off x="3352450" y="5527100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6" name="フリーフォーム 655"/>
                <p:cNvSpPr/>
                <p:nvPr/>
              </p:nvSpPr>
              <p:spPr>
                <a:xfrm>
                  <a:off x="3086331" y="5822116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7" name="フリーフォーム 656"/>
                <p:cNvSpPr/>
                <p:nvPr/>
              </p:nvSpPr>
              <p:spPr>
                <a:xfrm>
                  <a:off x="3594377" y="5741657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50" name="グループ化 649"/>
              <p:cNvGrpSpPr/>
              <p:nvPr/>
            </p:nvGrpSpPr>
            <p:grpSpPr>
              <a:xfrm>
                <a:off x="556611" y="1282659"/>
                <a:ext cx="399981" cy="417029"/>
                <a:chOff x="1297993" y="4340056"/>
                <a:chExt cx="1224973" cy="1277185"/>
              </a:xfrm>
            </p:grpSpPr>
            <p:sp>
              <p:nvSpPr>
                <p:cNvPr id="651" name="フリーフォーム 650"/>
                <p:cNvSpPr/>
                <p:nvPr/>
              </p:nvSpPr>
              <p:spPr>
                <a:xfrm>
                  <a:off x="1297993" y="4340056"/>
                  <a:ext cx="1224973" cy="901710"/>
                </a:xfrm>
                <a:custGeom>
                  <a:avLst/>
                  <a:gdLst>
                    <a:gd name="connsiteX0" fmla="*/ 106878 w 385832"/>
                    <a:gd name="connsiteY0" fmla="*/ 27545 h 256194"/>
                    <a:gd name="connsiteX1" fmla="*/ 198 w 385832"/>
                    <a:gd name="connsiteY1" fmla="*/ 164705 h 256194"/>
                    <a:gd name="connsiteX2" fmla="*/ 132278 w 385832"/>
                    <a:gd name="connsiteY2" fmla="*/ 256145 h 256194"/>
                    <a:gd name="connsiteX3" fmla="*/ 381198 w 385832"/>
                    <a:gd name="connsiteY3" fmla="*/ 174865 h 256194"/>
                    <a:gd name="connsiteX4" fmla="*/ 279598 w 385832"/>
                    <a:gd name="connsiteY4" fmla="*/ 12305 h 256194"/>
                    <a:gd name="connsiteX5" fmla="*/ 106878 w 385832"/>
                    <a:gd name="connsiteY5" fmla="*/ 27545 h 2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5832" h="256194">
                      <a:moveTo>
                        <a:pt x="106878" y="27545"/>
                      </a:moveTo>
                      <a:cubicBezTo>
                        <a:pt x="60311" y="52945"/>
                        <a:pt x="-4035" y="126605"/>
                        <a:pt x="198" y="164705"/>
                      </a:cubicBezTo>
                      <a:cubicBezTo>
                        <a:pt x="4431" y="202805"/>
                        <a:pt x="68778" y="254452"/>
                        <a:pt x="132278" y="256145"/>
                      </a:cubicBezTo>
                      <a:cubicBezTo>
                        <a:pt x="195778" y="257838"/>
                        <a:pt x="356645" y="215505"/>
                        <a:pt x="381198" y="174865"/>
                      </a:cubicBezTo>
                      <a:cubicBezTo>
                        <a:pt x="405751" y="134225"/>
                        <a:pt x="327011" y="36012"/>
                        <a:pt x="279598" y="12305"/>
                      </a:cubicBezTo>
                      <a:cubicBezTo>
                        <a:pt x="232185" y="-11402"/>
                        <a:pt x="153445" y="2145"/>
                        <a:pt x="106878" y="27545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2" name="フリーフォーム 651"/>
                <p:cNvSpPr/>
                <p:nvPr/>
              </p:nvSpPr>
              <p:spPr>
                <a:xfrm>
                  <a:off x="1297993" y="4715531"/>
                  <a:ext cx="1224973" cy="901710"/>
                </a:xfrm>
                <a:custGeom>
                  <a:avLst/>
                  <a:gdLst>
                    <a:gd name="connsiteX0" fmla="*/ 106878 w 385832"/>
                    <a:gd name="connsiteY0" fmla="*/ 27545 h 256194"/>
                    <a:gd name="connsiteX1" fmla="*/ 198 w 385832"/>
                    <a:gd name="connsiteY1" fmla="*/ 164705 h 256194"/>
                    <a:gd name="connsiteX2" fmla="*/ 132278 w 385832"/>
                    <a:gd name="connsiteY2" fmla="*/ 256145 h 256194"/>
                    <a:gd name="connsiteX3" fmla="*/ 381198 w 385832"/>
                    <a:gd name="connsiteY3" fmla="*/ 174865 h 256194"/>
                    <a:gd name="connsiteX4" fmla="*/ 279598 w 385832"/>
                    <a:gd name="connsiteY4" fmla="*/ 12305 h 256194"/>
                    <a:gd name="connsiteX5" fmla="*/ 106878 w 385832"/>
                    <a:gd name="connsiteY5" fmla="*/ 27545 h 2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5832" h="256194">
                      <a:moveTo>
                        <a:pt x="106878" y="27545"/>
                      </a:moveTo>
                      <a:cubicBezTo>
                        <a:pt x="60311" y="52945"/>
                        <a:pt x="-4035" y="126605"/>
                        <a:pt x="198" y="164705"/>
                      </a:cubicBezTo>
                      <a:cubicBezTo>
                        <a:pt x="4431" y="202805"/>
                        <a:pt x="68778" y="254452"/>
                        <a:pt x="132278" y="256145"/>
                      </a:cubicBezTo>
                      <a:cubicBezTo>
                        <a:pt x="195778" y="257838"/>
                        <a:pt x="356645" y="215505"/>
                        <a:pt x="381198" y="174865"/>
                      </a:cubicBezTo>
                      <a:cubicBezTo>
                        <a:pt x="405751" y="134225"/>
                        <a:pt x="327011" y="36012"/>
                        <a:pt x="279598" y="12305"/>
                      </a:cubicBezTo>
                      <a:cubicBezTo>
                        <a:pt x="232185" y="-11402"/>
                        <a:pt x="153445" y="2145"/>
                        <a:pt x="106878" y="27545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2249" name="グループ化 2248"/>
            <p:cNvGrpSpPr/>
            <p:nvPr/>
          </p:nvGrpSpPr>
          <p:grpSpPr>
            <a:xfrm>
              <a:off x="1455174" y="1118171"/>
              <a:ext cx="436602" cy="545108"/>
              <a:chOff x="3276354" y="1118171"/>
              <a:chExt cx="436602" cy="545108"/>
            </a:xfrm>
          </p:grpSpPr>
          <p:grpSp>
            <p:nvGrpSpPr>
              <p:cNvPr id="2250" name="グループ化 2249"/>
              <p:cNvGrpSpPr/>
              <p:nvPr/>
            </p:nvGrpSpPr>
            <p:grpSpPr>
              <a:xfrm>
                <a:off x="3276354" y="1118171"/>
                <a:ext cx="436602" cy="346988"/>
                <a:chOff x="3276354" y="1118171"/>
                <a:chExt cx="436602" cy="346988"/>
              </a:xfrm>
            </p:grpSpPr>
            <p:sp>
              <p:nvSpPr>
                <p:cNvPr id="2254" name="星 12 2253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55" name="フリーフォーム 2254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251" name="グループ化 2250"/>
              <p:cNvGrpSpPr/>
              <p:nvPr/>
            </p:nvGrpSpPr>
            <p:grpSpPr>
              <a:xfrm>
                <a:off x="3276354" y="1316291"/>
                <a:ext cx="436602" cy="346988"/>
                <a:chOff x="3276354" y="1118171"/>
                <a:chExt cx="436602" cy="346988"/>
              </a:xfrm>
            </p:grpSpPr>
            <p:sp>
              <p:nvSpPr>
                <p:cNvPr id="2252" name="星 12 2251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53" name="フリーフォーム 2252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2645" name="グループ化 2644"/>
          <p:cNvGrpSpPr/>
          <p:nvPr/>
        </p:nvGrpSpPr>
        <p:grpSpPr>
          <a:xfrm>
            <a:off x="4163290" y="929142"/>
            <a:ext cx="1585147" cy="1272416"/>
            <a:chOff x="4163290" y="929142"/>
            <a:chExt cx="1585147" cy="1272416"/>
          </a:xfrm>
        </p:grpSpPr>
        <p:grpSp>
          <p:nvGrpSpPr>
            <p:cNvPr id="2256" name="グループ化 2255"/>
            <p:cNvGrpSpPr/>
            <p:nvPr/>
          </p:nvGrpSpPr>
          <p:grpSpPr>
            <a:xfrm>
              <a:off x="4163290" y="929142"/>
              <a:ext cx="1585147" cy="1272416"/>
              <a:chOff x="459970" y="929142"/>
              <a:chExt cx="1585147" cy="1272416"/>
            </a:xfrm>
          </p:grpSpPr>
          <p:sp>
            <p:nvSpPr>
              <p:cNvPr id="2257" name="円/楕円 2256"/>
              <p:cNvSpPr/>
              <p:nvPr/>
            </p:nvSpPr>
            <p:spPr>
              <a:xfrm>
                <a:off x="723725" y="1239870"/>
                <a:ext cx="1056263" cy="96168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258" name="円/楕円 2257"/>
              <p:cNvSpPr/>
              <p:nvPr/>
            </p:nvSpPr>
            <p:spPr>
              <a:xfrm>
                <a:off x="459970" y="929142"/>
                <a:ext cx="1585147" cy="1171523"/>
              </a:xfrm>
              <a:prstGeom prst="ellipse">
                <a:avLst/>
              </a:prstGeom>
              <a:solidFill>
                <a:schemeClr val="accent3">
                  <a:lumMod val="85000"/>
                </a:scheme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2259" name="グループ化 2258"/>
              <p:cNvGrpSpPr/>
              <p:nvPr/>
            </p:nvGrpSpPr>
            <p:grpSpPr>
              <a:xfrm rot="10800000">
                <a:off x="817402" y="1480447"/>
                <a:ext cx="868571" cy="340979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66" name="フリーフォーム 236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67" name="フリーフォーム 236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68" name="フリーフォーム 236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69" name="フリーフォーム 236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60" name="グループ化 2259"/>
              <p:cNvGrpSpPr/>
              <p:nvPr/>
            </p:nvGrpSpPr>
            <p:grpSpPr>
              <a:xfrm rot="561275">
                <a:off x="1008634" y="1195260"/>
                <a:ext cx="766024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62" name="フリーフォーム 236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63" name="フリーフォーム 236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64" name="フリーフォーム 236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65" name="フリーフォーム 236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61" name="グループ化 2260"/>
              <p:cNvGrpSpPr/>
              <p:nvPr/>
            </p:nvGrpSpPr>
            <p:grpSpPr>
              <a:xfrm rot="21092842">
                <a:off x="582254" y="1394416"/>
                <a:ext cx="857353" cy="235723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58" name="フリーフォーム 235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59" name="フリーフォーム 235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60" name="フリーフォーム 235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61" name="フリーフォーム 236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62" name="グループ化 2261"/>
              <p:cNvGrpSpPr/>
              <p:nvPr/>
            </p:nvGrpSpPr>
            <p:grpSpPr>
              <a:xfrm rot="20700000">
                <a:off x="1148635" y="1407210"/>
                <a:ext cx="766024" cy="283651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54" name="フリーフォーム 235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55" name="フリーフォーム 235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56" name="フリーフォーム 235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57" name="フリーフォーム 235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63" name="グループ化 2262"/>
              <p:cNvGrpSpPr/>
              <p:nvPr/>
            </p:nvGrpSpPr>
            <p:grpSpPr>
              <a:xfrm rot="11069740">
                <a:off x="1010792" y="1594987"/>
                <a:ext cx="868571" cy="23719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50" name="フリーフォーム 234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51" name="フリーフォーム 235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52" name="フリーフォーム 235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53" name="フリーフォーム 235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64" name="グループ化 2263"/>
              <p:cNvGrpSpPr/>
              <p:nvPr/>
            </p:nvGrpSpPr>
            <p:grpSpPr>
              <a:xfrm rot="900000">
                <a:off x="661324" y="1243965"/>
                <a:ext cx="766024" cy="239402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46" name="フリーフォーム 234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47" name="フリーフォーム 234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48" name="フリーフォーム 234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49" name="フリーフォーム 234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65" name="グループ化 2264"/>
              <p:cNvGrpSpPr/>
              <p:nvPr/>
            </p:nvGrpSpPr>
            <p:grpSpPr>
              <a:xfrm rot="20700000">
                <a:off x="782735" y="1522665"/>
                <a:ext cx="748449" cy="23861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42" name="フリーフォーム 234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43" name="フリーフォーム 234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44" name="フリーフォーム 234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45" name="フリーフォーム 234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66" name="グループ化 2265"/>
              <p:cNvGrpSpPr/>
              <p:nvPr/>
            </p:nvGrpSpPr>
            <p:grpSpPr>
              <a:xfrm rot="11127525">
                <a:off x="636173" y="1750218"/>
                <a:ext cx="984626" cy="19092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38" name="フリーフォーム 233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39" name="フリーフォーム 233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40" name="フリーフォーム 233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41" name="フリーフォーム 234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2267" name="ドーナツ 2266"/>
              <p:cNvSpPr/>
              <p:nvPr/>
            </p:nvSpPr>
            <p:spPr>
              <a:xfrm>
                <a:off x="517237" y="998055"/>
                <a:ext cx="1458761" cy="1022799"/>
              </a:xfrm>
              <a:prstGeom prst="donut">
                <a:avLst>
                  <a:gd name="adj" fmla="val 15334"/>
                </a:avLst>
              </a:prstGeom>
              <a:solidFill>
                <a:srgbClr val="FFFF99"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2268" name="グループ化 2267"/>
              <p:cNvGrpSpPr/>
              <p:nvPr/>
            </p:nvGrpSpPr>
            <p:grpSpPr>
              <a:xfrm rot="20772105">
                <a:off x="721395" y="106929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34" name="フリーフォーム 233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35" name="フリーフォーム 233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36" name="フリーフォーム 233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37" name="フリーフォーム 233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69" name="グループ化 2268"/>
              <p:cNvGrpSpPr/>
              <p:nvPr/>
            </p:nvGrpSpPr>
            <p:grpSpPr>
              <a:xfrm rot="1114401">
                <a:off x="1326920" y="1134935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30" name="フリーフォーム 232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31" name="フリーフォーム 233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32" name="フリーフォーム 233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33" name="フリーフォーム 233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0" name="グループ化 2269"/>
              <p:cNvGrpSpPr/>
              <p:nvPr/>
            </p:nvGrpSpPr>
            <p:grpSpPr>
              <a:xfrm rot="1114401">
                <a:off x="834276" y="1169768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26" name="フリーフォーム 232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27" name="フリーフォーム 232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28" name="フリーフォーム 232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29" name="フリーフォーム 232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1" name="グループ化 2270"/>
              <p:cNvGrpSpPr/>
              <p:nvPr/>
            </p:nvGrpSpPr>
            <p:grpSpPr>
              <a:xfrm rot="1114401">
                <a:off x="1244734" y="133894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22" name="フリーフォーム 232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23" name="フリーフォーム 232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24" name="フリーフォーム 232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25" name="フリーフォーム 232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2" name="グループ化 2271"/>
              <p:cNvGrpSpPr/>
              <p:nvPr/>
            </p:nvGrpSpPr>
            <p:grpSpPr>
              <a:xfrm rot="20700000">
                <a:off x="665034" y="1517524"/>
                <a:ext cx="708170" cy="234407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18" name="フリーフォーム 231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19" name="フリーフォーム 231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20" name="フリーフォーム 231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21" name="フリーフォーム 232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3" name="グループ化 2272"/>
              <p:cNvGrpSpPr/>
              <p:nvPr/>
            </p:nvGrpSpPr>
            <p:grpSpPr>
              <a:xfrm rot="11127525">
                <a:off x="585911" y="1397231"/>
                <a:ext cx="984626" cy="19092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14" name="フリーフォーム 231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15" name="フリーフォーム 231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16" name="フリーフォーム 231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17" name="フリーフォーム 231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4" name="グループ化 2273"/>
              <p:cNvGrpSpPr/>
              <p:nvPr/>
            </p:nvGrpSpPr>
            <p:grpSpPr>
              <a:xfrm rot="20700000">
                <a:off x="1160957" y="1540103"/>
                <a:ext cx="748449" cy="23861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10" name="フリーフォーム 230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11" name="フリーフォーム 231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12" name="フリーフォーム 231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13" name="フリーフォーム 231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5" name="グループ化 2274"/>
              <p:cNvGrpSpPr/>
              <p:nvPr/>
            </p:nvGrpSpPr>
            <p:grpSpPr>
              <a:xfrm rot="1114401">
                <a:off x="1036096" y="1117523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06" name="フリーフォーム 230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07" name="フリーフォーム 230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08" name="フリーフォーム 230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09" name="フリーフォーム 230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6" name="グループ化 2275"/>
              <p:cNvGrpSpPr/>
              <p:nvPr/>
            </p:nvGrpSpPr>
            <p:grpSpPr>
              <a:xfrm rot="1114401">
                <a:off x="1326920" y="1249387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02" name="フリーフォーム 230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03" name="フリーフォーム 230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04" name="フリーフォーム 230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05" name="フリーフォーム 230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7" name="グループ化 2276"/>
              <p:cNvGrpSpPr/>
              <p:nvPr/>
            </p:nvGrpSpPr>
            <p:grpSpPr>
              <a:xfrm rot="1114401">
                <a:off x="734347" y="1348943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298" name="フリーフォーム 229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99" name="フリーフォーム 229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00" name="フリーフォーム 229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01" name="フリーフォーム 230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8" name="グループ化 2277"/>
              <p:cNvGrpSpPr/>
              <p:nvPr/>
            </p:nvGrpSpPr>
            <p:grpSpPr>
              <a:xfrm rot="10800000">
                <a:off x="836161" y="168527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294" name="フリーフォーム 229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95" name="フリーフォーム 229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96" name="フリーフォーム 229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97" name="フリーフォーム 229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9" name="グループ化 2278"/>
              <p:cNvGrpSpPr/>
              <p:nvPr/>
            </p:nvGrpSpPr>
            <p:grpSpPr>
              <a:xfrm>
                <a:off x="983001" y="1231768"/>
                <a:ext cx="441576" cy="348073"/>
                <a:chOff x="2603846" y="4184196"/>
                <a:chExt cx="1352363" cy="1066000"/>
              </a:xfrm>
            </p:grpSpPr>
            <p:sp>
              <p:nvSpPr>
                <p:cNvPr id="2288" name="ドーナツ 2287"/>
                <p:cNvSpPr/>
                <p:nvPr/>
              </p:nvSpPr>
              <p:spPr>
                <a:xfrm>
                  <a:off x="3127379" y="4184196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89" name="ドーナツ 2288"/>
                <p:cNvSpPr/>
                <p:nvPr/>
              </p:nvSpPr>
              <p:spPr>
                <a:xfrm>
                  <a:off x="2651590" y="4316112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90" name="ドーナツ 2289"/>
                <p:cNvSpPr/>
                <p:nvPr/>
              </p:nvSpPr>
              <p:spPr>
                <a:xfrm>
                  <a:off x="3498974" y="4418653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91" name="ドーナツ 2290"/>
                <p:cNvSpPr/>
                <p:nvPr/>
              </p:nvSpPr>
              <p:spPr>
                <a:xfrm>
                  <a:off x="3023186" y="4550569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92" name="ドーナツ 2291"/>
                <p:cNvSpPr/>
                <p:nvPr/>
              </p:nvSpPr>
              <p:spPr>
                <a:xfrm>
                  <a:off x="2603846" y="4651090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93" name="ドーナツ 2292"/>
                <p:cNvSpPr/>
                <p:nvPr/>
              </p:nvSpPr>
              <p:spPr>
                <a:xfrm>
                  <a:off x="3023186" y="4872405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80" name="グループ化 2279"/>
              <p:cNvGrpSpPr/>
              <p:nvPr/>
            </p:nvGrpSpPr>
            <p:grpSpPr>
              <a:xfrm>
                <a:off x="1093146" y="1670256"/>
                <a:ext cx="633477" cy="195597"/>
                <a:chOff x="2941175" y="5527100"/>
                <a:chExt cx="1940076" cy="599032"/>
              </a:xfrm>
            </p:grpSpPr>
            <p:sp>
              <p:nvSpPr>
                <p:cNvPr id="2284" name="フリーフォーム 2283"/>
                <p:cNvSpPr/>
                <p:nvPr/>
              </p:nvSpPr>
              <p:spPr>
                <a:xfrm>
                  <a:off x="2941175" y="5527100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85" name="フリーフォーム 2284"/>
                <p:cNvSpPr/>
                <p:nvPr/>
              </p:nvSpPr>
              <p:spPr>
                <a:xfrm>
                  <a:off x="3352450" y="5527100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86" name="フリーフォーム 2285"/>
                <p:cNvSpPr/>
                <p:nvPr/>
              </p:nvSpPr>
              <p:spPr>
                <a:xfrm>
                  <a:off x="3086331" y="5822116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87" name="フリーフォーム 2286"/>
                <p:cNvSpPr/>
                <p:nvPr/>
              </p:nvSpPr>
              <p:spPr>
                <a:xfrm>
                  <a:off x="3594377" y="5741657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81" name="グループ化 2280"/>
              <p:cNvGrpSpPr/>
              <p:nvPr/>
            </p:nvGrpSpPr>
            <p:grpSpPr>
              <a:xfrm>
                <a:off x="556611" y="1282659"/>
                <a:ext cx="399981" cy="417029"/>
                <a:chOff x="1297993" y="4340056"/>
                <a:chExt cx="1224973" cy="1277185"/>
              </a:xfrm>
            </p:grpSpPr>
            <p:sp>
              <p:nvSpPr>
                <p:cNvPr id="2282" name="フリーフォーム 2281"/>
                <p:cNvSpPr/>
                <p:nvPr/>
              </p:nvSpPr>
              <p:spPr>
                <a:xfrm>
                  <a:off x="1297993" y="4340056"/>
                  <a:ext cx="1224973" cy="901710"/>
                </a:xfrm>
                <a:custGeom>
                  <a:avLst/>
                  <a:gdLst>
                    <a:gd name="connsiteX0" fmla="*/ 106878 w 385832"/>
                    <a:gd name="connsiteY0" fmla="*/ 27545 h 256194"/>
                    <a:gd name="connsiteX1" fmla="*/ 198 w 385832"/>
                    <a:gd name="connsiteY1" fmla="*/ 164705 h 256194"/>
                    <a:gd name="connsiteX2" fmla="*/ 132278 w 385832"/>
                    <a:gd name="connsiteY2" fmla="*/ 256145 h 256194"/>
                    <a:gd name="connsiteX3" fmla="*/ 381198 w 385832"/>
                    <a:gd name="connsiteY3" fmla="*/ 174865 h 256194"/>
                    <a:gd name="connsiteX4" fmla="*/ 279598 w 385832"/>
                    <a:gd name="connsiteY4" fmla="*/ 12305 h 256194"/>
                    <a:gd name="connsiteX5" fmla="*/ 106878 w 385832"/>
                    <a:gd name="connsiteY5" fmla="*/ 27545 h 2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5832" h="256194">
                      <a:moveTo>
                        <a:pt x="106878" y="27545"/>
                      </a:moveTo>
                      <a:cubicBezTo>
                        <a:pt x="60311" y="52945"/>
                        <a:pt x="-4035" y="126605"/>
                        <a:pt x="198" y="164705"/>
                      </a:cubicBezTo>
                      <a:cubicBezTo>
                        <a:pt x="4431" y="202805"/>
                        <a:pt x="68778" y="254452"/>
                        <a:pt x="132278" y="256145"/>
                      </a:cubicBezTo>
                      <a:cubicBezTo>
                        <a:pt x="195778" y="257838"/>
                        <a:pt x="356645" y="215505"/>
                        <a:pt x="381198" y="174865"/>
                      </a:cubicBezTo>
                      <a:cubicBezTo>
                        <a:pt x="405751" y="134225"/>
                        <a:pt x="327011" y="36012"/>
                        <a:pt x="279598" y="12305"/>
                      </a:cubicBezTo>
                      <a:cubicBezTo>
                        <a:pt x="232185" y="-11402"/>
                        <a:pt x="153445" y="2145"/>
                        <a:pt x="106878" y="27545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83" name="フリーフォーム 2282"/>
                <p:cNvSpPr/>
                <p:nvPr/>
              </p:nvSpPr>
              <p:spPr>
                <a:xfrm>
                  <a:off x="1297993" y="4715531"/>
                  <a:ext cx="1224973" cy="901710"/>
                </a:xfrm>
                <a:custGeom>
                  <a:avLst/>
                  <a:gdLst>
                    <a:gd name="connsiteX0" fmla="*/ 106878 w 385832"/>
                    <a:gd name="connsiteY0" fmla="*/ 27545 h 256194"/>
                    <a:gd name="connsiteX1" fmla="*/ 198 w 385832"/>
                    <a:gd name="connsiteY1" fmla="*/ 164705 h 256194"/>
                    <a:gd name="connsiteX2" fmla="*/ 132278 w 385832"/>
                    <a:gd name="connsiteY2" fmla="*/ 256145 h 256194"/>
                    <a:gd name="connsiteX3" fmla="*/ 381198 w 385832"/>
                    <a:gd name="connsiteY3" fmla="*/ 174865 h 256194"/>
                    <a:gd name="connsiteX4" fmla="*/ 279598 w 385832"/>
                    <a:gd name="connsiteY4" fmla="*/ 12305 h 256194"/>
                    <a:gd name="connsiteX5" fmla="*/ 106878 w 385832"/>
                    <a:gd name="connsiteY5" fmla="*/ 27545 h 2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5832" h="256194">
                      <a:moveTo>
                        <a:pt x="106878" y="27545"/>
                      </a:moveTo>
                      <a:cubicBezTo>
                        <a:pt x="60311" y="52945"/>
                        <a:pt x="-4035" y="126605"/>
                        <a:pt x="198" y="164705"/>
                      </a:cubicBezTo>
                      <a:cubicBezTo>
                        <a:pt x="4431" y="202805"/>
                        <a:pt x="68778" y="254452"/>
                        <a:pt x="132278" y="256145"/>
                      </a:cubicBezTo>
                      <a:cubicBezTo>
                        <a:pt x="195778" y="257838"/>
                        <a:pt x="356645" y="215505"/>
                        <a:pt x="381198" y="174865"/>
                      </a:cubicBezTo>
                      <a:cubicBezTo>
                        <a:pt x="405751" y="134225"/>
                        <a:pt x="327011" y="36012"/>
                        <a:pt x="279598" y="12305"/>
                      </a:cubicBezTo>
                      <a:cubicBezTo>
                        <a:pt x="232185" y="-11402"/>
                        <a:pt x="153445" y="2145"/>
                        <a:pt x="106878" y="27545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2370" name="グループ化 2369"/>
            <p:cNvGrpSpPr/>
            <p:nvPr/>
          </p:nvGrpSpPr>
          <p:grpSpPr>
            <a:xfrm>
              <a:off x="5158494" y="1118171"/>
              <a:ext cx="436602" cy="545108"/>
              <a:chOff x="3276354" y="1118171"/>
              <a:chExt cx="436602" cy="545108"/>
            </a:xfrm>
          </p:grpSpPr>
          <p:grpSp>
            <p:nvGrpSpPr>
              <p:cNvPr id="2371" name="グループ化 2370"/>
              <p:cNvGrpSpPr/>
              <p:nvPr/>
            </p:nvGrpSpPr>
            <p:grpSpPr>
              <a:xfrm>
                <a:off x="3276354" y="1118171"/>
                <a:ext cx="436602" cy="346988"/>
                <a:chOff x="3276354" y="1118171"/>
                <a:chExt cx="436602" cy="346988"/>
              </a:xfrm>
            </p:grpSpPr>
            <p:sp>
              <p:nvSpPr>
                <p:cNvPr id="2375" name="星 12 2374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76" name="フリーフォーム 2375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372" name="グループ化 2371"/>
              <p:cNvGrpSpPr/>
              <p:nvPr/>
            </p:nvGrpSpPr>
            <p:grpSpPr>
              <a:xfrm>
                <a:off x="3276354" y="1316291"/>
                <a:ext cx="436602" cy="346988"/>
                <a:chOff x="3276354" y="1118171"/>
                <a:chExt cx="436602" cy="346988"/>
              </a:xfrm>
            </p:grpSpPr>
            <p:sp>
              <p:nvSpPr>
                <p:cNvPr id="2373" name="星 12 2372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74" name="フリーフォーム 2373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2644" name="グループ化 2643"/>
          <p:cNvGrpSpPr/>
          <p:nvPr/>
        </p:nvGrpSpPr>
        <p:grpSpPr>
          <a:xfrm>
            <a:off x="6053050" y="704857"/>
            <a:ext cx="1585147" cy="1496701"/>
            <a:chOff x="6053050" y="704857"/>
            <a:chExt cx="1585147" cy="1496701"/>
          </a:xfrm>
        </p:grpSpPr>
        <p:grpSp>
          <p:nvGrpSpPr>
            <p:cNvPr id="2377" name="グループ化 2376"/>
            <p:cNvGrpSpPr/>
            <p:nvPr/>
          </p:nvGrpSpPr>
          <p:grpSpPr>
            <a:xfrm>
              <a:off x="6053050" y="929142"/>
              <a:ext cx="1585147" cy="1272416"/>
              <a:chOff x="459970" y="929142"/>
              <a:chExt cx="1585147" cy="1272416"/>
            </a:xfrm>
          </p:grpSpPr>
          <p:sp>
            <p:nvSpPr>
              <p:cNvPr id="2378" name="円/楕円 2377"/>
              <p:cNvSpPr/>
              <p:nvPr/>
            </p:nvSpPr>
            <p:spPr>
              <a:xfrm>
                <a:off x="723725" y="1239870"/>
                <a:ext cx="1056263" cy="96168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379" name="円/楕円 2378"/>
              <p:cNvSpPr/>
              <p:nvPr/>
            </p:nvSpPr>
            <p:spPr>
              <a:xfrm>
                <a:off x="459970" y="929142"/>
                <a:ext cx="1585147" cy="1171523"/>
              </a:xfrm>
              <a:prstGeom prst="ellipse">
                <a:avLst/>
              </a:prstGeom>
              <a:solidFill>
                <a:schemeClr val="accent3">
                  <a:lumMod val="85000"/>
                </a:scheme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2380" name="グループ化 2379"/>
              <p:cNvGrpSpPr/>
              <p:nvPr/>
            </p:nvGrpSpPr>
            <p:grpSpPr>
              <a:xfrm rot="10800000">
                <a:off x="817402" y="1480447"/>
                <a:ext cx="868571" cy="340979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87" name="フリーフォーム 248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88" name="フリーフォーム 248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89" name="フリーフォーム 248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90" name="フリーフォーム 248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81" name="グループ化 2380"/>
              <p:cNvGrpSpPr/>
              <p:nvPr/>
            </p:nvGrpSpPr>
            <p:grpSpPr>
              <a:xfrm rot="561275">
                <a:off x="1008634" y="1195260"/>
                <a:ext cx="766024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83" name="フリーフォーム 248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84" name="フリーフォーム 248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85" name="フリーフォーム 248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86" name="フリーフォーム 248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82" name="グループ化 2381"/>
              <p:cNvGrpSpPr/>
              <p:nvPr/>
            </p:nvGrpSpPr>
            <p:grpSpPr>
              <a:xfrm rot="21092842">
                <a:off x="582254" y="1394416"/>
                <a:ext cx="857353" cy="235723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79" name="フリーフォーム 247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80" name="フリーフォーム 247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81" name="フリーフォーム 248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82" name="フリーフォーム 248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83" name="グループ化 2382"/>
              <p:cNvGrpSpPr/>
              <p:nvPr/>
            </p:nvGrpSpPr>
            <p:grpSpPr>
              <a:xfrm rot="20700000">
                <a:off x="1148635" y="1407210"/>
                <a:ext cx="766024" cy="283651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75" name="フリーフォーム 247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76" name="フリーフォーム 247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77" name="フリーフォーム 247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78" name="フリーフォーム 247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84" name="グループ化 2383"/>
              <p:cNvGrpSpPr/>
              <p:nvPr/>
            </p:nvGrpSpPr>
            <p:grpSpPr>
              <a:xfrm rot="11069740">
                <a:off x="1010792" y="1594987"/>
                <a:ext cx="868571" cy="23719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71" name="フリーフォーム 247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72" name="フリーフォーム 247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73" name="フリーフォーム 247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74" name="フリーフォーム 247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85" name="グループ化 2384"/>
              <p:cNvGrpSpPr/>
              <p:nvPr/>
            </p:nvGrpSpPr>
            <p:grpSpPr>
              <a:xfrm rot="900000">
                <a:off x="661324" y="1243965"/>
                <a:ext cx="766024" cy="239402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67" name="フリーフォーム 246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68" name="フリーフォーム 246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69" name="フリーフォーム 246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70" name="フリーフォーム 246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86" name="グループ化 2385"/>
              <p:cNvGrpSpPr/>
              <p:nvPr/>
            </p:nvGrpSpPr>
            <p:grpSpPr>
              <a:xfrm rot="20700000">
                <a:off x="782735" y="1522665"/>
                <a:ext cx="748449" cy="23861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63" name="フリーフォーム 246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64" name="フリーフォーム 246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65" name="フリーフォーム 246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66" name="フリーフォーム 246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87" name="グループ化 2386"/>
              <p:cNvGrpSpPr/>
              <p:nvPr/>
            </p:nvGrpSpPr>
            <p:grpSpPr>
              <a:xfrm rot="11127525">
                <a:off x="636173" y="1750218"/>
                <a:ext cx="984626" cy="19092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59" name="フリーフォーム 245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60" name="フリーフォーム 245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61" name="フリーフォーム 246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62" name="フリーフォーム 246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2388" name="ドーナツ 2387"/>
              <p:cNvSpPr/>
              <p:nvPr/>
            </p:nvSpPr>
            <p:spPr>
              <a:xfrm>
                <a:off x="517237" y="998055"/>
                <a:ext cx="1458761" cy="1022799"/>
              </a:xfrm>
              <a:prstGeom prst="donut">
                <a:avLst>
                  <a:gd name="adj" fmla="val 15334"/>
                </a:avLst>
              </a:prstGeom>
              <a:solidFill>
                <a:srgbClr val="F79646">
                  <a:lumMod val="75000"/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2389" name="グループ化 2388"/>
              <p:cNvGrpSpPr/>
              <p:nvPr/>
            </p:nvGrpSpPr>
            <p:grpSpPr>
              <a:xfrm rot="20772105">
                <a:off x="721395" y="106929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55" name="フリーフォーム 245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56" name="フリーフォーム 245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57" name="フリーフォーム 245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58" name="フリーフォーム 245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0" name="グループ化 2389"/>
              <p:cNvGrpSpPr/>
              <p:nvPr/>
            </p:nvGrpSpPr>
            <p:grpSpPr>
              <a:xfrm rot="1114401">
                <a:off x="1326920" y="1134935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51" name="フリーフォーム 245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52" name="フリーフォーム 245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53" name="フリーフォーム 245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54" name="フリーフォーム 245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1" name="グループ化 2390"/>
              <p:cNvGrpSpPr/>
              <p:nvPr/>
            </p:nvGrpSpPr>
            <p:grpSpPr>
              <a:xfrm rot="1114401">
                <a:off x="834276" y="1169768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47" name="フリーフォーム 244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48" name="フリーフォーム 244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49" name="フリーフォーム 244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50" name="フリーフォーム 244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2" name="グループ化 2391"/>
              <p:cNvGrpSpPr/>
              <p:nvPr/>
            </p:nvGrpSpPr>
            <p:grpSpPr>
              <a:xfrm rot="1114401">
                <a:off x="1244734" y="133894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43" name="フリーフォーム 244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44" name="フリーフォーム 244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45" name="フリーフォーム 244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46" name="フリーフォーム 244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3" name="グループ化 2392"/>
              <p:cNvGrpSpPr/>
              <p:nvPr/>
            </p:nvGrpSpPr>
            <p:grpSpPr>
              <a:xfrm rot="20700000">
                <a:off x="665034" y="1517524"/>
                <a:ext cx="708170" cy="234407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39" name="フリーフォーム 243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40" name="フリーフォーム 243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41" name="フリーフォーム 244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42" name="フリーフォーム 244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4" name="グループ化 2393"/>
              <p:cNvGrpSpPr/>
              <p:nvPr/>
            </p:nvGrpSpPr>
            <p:grpSpPr>
              <a:xfrm rot="11127525">
                <a:off x="585911" y="1397231"/>
                <a:ext cx="984626" cy="19092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35" name="フリーフォーム 243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36" name="フリーフォーム 243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37" name="フリーフォーム 243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38" name="フリーフォーム 243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5" name="グループ化 2394"/>
              <p:cNvGrpSpPr/>
              <p:nvPr/>
            </p:nvGrpSpPr>
            <p:grpSpPr>
              <a:xfrm rot="20700000">
                <a:off x="1160957" y="1540103"/>
                <a:ext cx="748449" cy="23861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31" name="フリーフォーム 243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32" name="フリーフォーム 243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33" name="フリーフォーム 243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34" name="フリーフォーム 243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6" name="グループ化 2395"/>
              <p:cNvGrpSpPr/>
              <p:nvPr/>
            </p:nvGrpSpPr>
            <p:grpSpPr>
              <a:xfrm rot="1114401">
                <a:off x="1036096" y="1117523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27" name="フリーフォーム 242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28" name="フリーフォーム 242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29" name="フリーフォーム 242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30" name="フリーフォーム 242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7" name="グループ化 2396"/>
              <p:cNvGrpSpPr/>
              <p:nvPr/>
            </p:nvGrpSpPr>
            <p:grpSpPr>
              <a:xfrm rot="1114401">
                <a:off x="1326920" y="1249387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23" name="フリーフォーム 242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24" name="フリーフォーム 242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25" name="フリーフォーム 242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26" name="フリーフォーム 242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8" name="グループ化 2397"/>
              <p:cNvGrpSpPr/>
              <p:nvPr/>
            </p:nvGrpSpPr>
            <p:grpSpPr>
              <a:xfrm rot="1114401">
                <a:off x="734347" y="1348943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19" name="フリーフォーム 241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20" name="フリーフォーム 241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21" name="フリーフォーム 242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22" name="フリーフォーム 242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9" name="グループ化 2398"/>
              <p:cNvGrpSpPr/>
              <p:nvPr/>
            </p:nvGrpSpPr>
            <p:grpSpPr>
              <a:xfrm rot="10800000">
                <a:off x="836161" y="168527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15" name="フリーフォーム 241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16" name="フリーフォーム 241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17" name="フリーフォーム 241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18" name="フリーフォーム 241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400" name="グループ化 2399"/>
              <p:cNvGrpSpPr/>
              <p:nvPr/>
            </p:nvGrpSpPr>
            <p:grpSpPr>
              <a:xfrm>
                <a:off x="983001" y="1231768"/>
                <a:ext cx="441576" cy="348073"/>
                <a:chOff x="2603846" y="4184196"/>
                <a:chExt cx="1352363" cy="1066000"/>
              </a:xfrm>
            </p:grpSpPr>
            <p:sp>
              <p:nvSpPr>
                <p:cNvPr id="2409" name="ドーナツ 2408"/>
                <p:cNvSpPr/>
                <p:nvPr/>
              </p:nvSpPr>
              <p:spPr>
                <a:xfrm>
                  <a:off x="3127379" y="4184196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10" name="ドーナツ 2409"/>
                <p:cNvSpPr/>
                <p:nvPr/>
              </p:nvSpPr>
              <p:spPr>
                <a:xfrm>
                  <a:off x="2651590" y="4316112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11" name="ドーナツ 2410"/>
                <p:cNvSpPr/>
                <p:nvPr/>
              </p:nvSpPr>
              <p:spPr>
                <a:xfrm>
                  <a:off x="3498974" y="4418653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12" name="ドーナツ 2411"/>
                <p:cNvSpPr/>
                <p:nvPr/>
              </p:nvSpPr>
              <p:spPr>
                <a:xfrm>
                  <a:off x="3023186" y="4550569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13" name="ドーナツ 2412"/>
                <p:cNvSpPr/>
                <p:nvPr/>
              </p:nvSpPr>
              <p:spPr>
                <a:xfrm>
                  <a:off x="2603846" y="4651090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14" name="ドーナツ 2413"/>
                <p:cNvSpPr/>
                <p:nvPr/>
              </p:nvSpPr>
              <p:spPr>
                <a:xfrm>
                  <a:off x="3023186" y="4872405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401" name="グループ化 2400"/>
              <p:cNvGrpSpPr/>
              <p:nvPr/>
            </p:nvGrpSpPr>
            <p:grpSpPr>
              <a:xfrm>
                <a:off x="1093146" y="1670256"/>
                <a:ext cx="633477" cy="195597"/>
                <a:chOff x="2941175" y="5527100"/>
                <a:chExt cx="1940076" cy="599032"/>
              </a:xfrm>
            </p:grpSpPr>
            <p:sp>
              <p:nvSpPr>
                <p:cNvPr id="2405" name="フリーフォーム 2404"/>
                <p:cNvSpPr/>
                <p:nvPr/>
              </p:nvSpPr>
              <p:spPr>
                <a:xfrm>
                  <a:off x="2941175" y="5527100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06" name="フリーフォーム 2405"/>
                <p:cNvSpPr/>
                <p:nvPr/>
              </p:nvSpPr>
              <p:spPr>
                <a:xfrm>
                  <a:off x="3352450" y="5527100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07" name="フリーフォーム 2406"/>
                <p:cNvSpPr/>
                <p:nvPr/>
              </p:nvSpPr>
              <p:spPr>
                <a:xfrm>
                  <a:off x="3086331" y="5822116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08" name="フリーフォーム 2407"/>
                <p:cNvSpPr/>
                <p:nvPr/>
              </p:nvSpPr>
              <p:spPr>
                <a:xfrm>
                  <a:off x="3594377" y="5741657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402" name="グループ化 2401"/>
              <p:cNvGrpSpPr/>
              <p:nvPr/>
            </p:nvGrpSpPr>
            <p:grpSpPr>
              <a:xfrm>
                <a:off x="727297" y="1478511"/>
                <a:ext cx="399981" cy="417029"/>
                <a:chOff x="1820732" y="4939872"/>
                <a:chExt cx="1224973" cy="1277186"/>
              </a:xfrm>
            </p:grpSpPr>
            <p:sp>
              <p:nvSpPr>
                <p:cNvPr id="2403" name="フリーフォーム 2402"/>
                <p:cNvSpPr/>
                <p:nvPr/>
              </p:nvSpPr>
              <p:spPr>
                <a:xfrm>
                  <a:off x="1820732" y="4939872"/>
                  <a:ext cx="1224973" cy="901710"/>
                </a:xfrm>
                <a:custGeom>
                  <a:avLst/>
                  <a:gdLst>
                    <a:gd name="connsiteX0" fmla="*/ 106878 w 385832"/>
                    <a:gd name="connsiteY0" fmla="*/ 27545 h 256194"/>
                    <a:gd name="connsiteX1" fmla="*/ 198 w 385832"/>
                    <a:gd name="connsiteY1" fmla="*/ 164705 h 256194"/>
                    <a:gd name="connsiteX2" fmla="*/ 132278 w 385832"/>
                    <a:gd name="connsiteY2" fmla="*/ 256145 h 256194"/>
                    <a:gd name="connsiteX3" fmla="*/ 381198 w 385832"/>
                    <a:gd name="connsiteY3" fmla="*/ 174865 h 256194"/>
                    <a:gd name="connsiteX4" fmla="*/ 279598 w 385832"/>
                    <a:gd name="connsiteY4" fmla="*/ 12305 h 256194"/>
                    <a:gd name="connsiteX5" fmla="*/ 106878 w 385832"/>
                    <a:gd name="connsiteY5" fmla="*/ 27545 h 2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5832" h="256194">
                      <a:moveTo>
                        <a:pt x="106878" y="27545"/>
                      </a:moveTo>
                      <a:cubicBezTo>
                        <a:pt x="60311" y="52945"/>
                        <a:pt x="-4035" y="126605"/>
                        <a:pt x="198" y="164705"/>
                      </a:cubicBezTo>
                      <a:cubicBezTo>
                        <a:pt x="4431" y="202805"/>
                        <a:pt x="68778" y="254452"/>
                        <a:pt x="132278" y="256145"/>
                      </a:cubicBezTo>
                      <a:cubicBezTo>
                        <a:pt x="195778" y="257838"/>
                        <a:pt x="356645" y="215505"/>
                        <a:pt x="381198" y="174865"/>
                      </a:cubicBezTo>
                      <a:cubicBezTo>
                        <a:pt x="405751" y="134225"/>
                        <a:pt x="327011" y="36012"/>
                        <a:pt x="279598" y="12305"/>
                      </a:cubicBezTo>
                      <a:cubicBezTo>
                        <a:pt x="232185" y="-11402"/>
                        <a:pt x="153445" y="2145"/>
                        <a:pt x="106878" y="27545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04" name="フリーフォーム 2403"/>
                <p:cNvSpPr/>
                <p:nvPr/>
              </p:nvSpPr>
              <p:spPr>
                <a:xfrm>
                  <a:off x="1820732" y="5315347"/>
                  <a:ext cx="1224973" cy="901711"/>
                </a:xfrm>
                <a:custGeom>
                  <a:avLst/>
                  <a:gdLst>
                    <a:gd name="connsiteX0" fmla="*/ 106878 w 385832"/>
                    <a:gd name="connsiteY0" fmla="*/ 27545 h 256194"/>
                    <a:gd name="connsiteX1" fmla="*/ 198 w 385832"/>
                    <a:gd name="connsiteY1" fmla="*/ 164705 h 256194"/>
                    <a:gd name="connsiteX2" fmla="*/ 132278 w 385832"/>
                    <a:gd name="connsiteY2" fmla="*/ 256145 h 256194"/>
                    <a:gd name="connsiteX3" fmla="*/ 381198 w 385832"/>
                    <a:gd name="connsiteY3" fmla="*/ 174865 h 256194"/>
                    <a:gd name="connsiteX4" fmla="*/ 279598 w 385832"/>
                    <a:gd name="connsiteY4" fmla="*/ 12305 h 256194"/>
                    <a:gd name="connsiteX5" fmla="*/ 106878 w 385832"/>
                    <a:gd name="connsiteY5" fmla="*/ 27545 h 2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5832" h="256194">
                      <a:moveTo>
                        <a:pt x="106878" y="27545"/>
                      </a:moveTo>
                      <a:cubicBezTo>
                        <a:pt x="60311" y="52945"/>
                        <a:pt x="-4035" y="126605"/>
                        <a:pt x="198" y="164705"/>
                      </a:cubicBezTo>
                      <a:cubicBezTo>
                        <a:pt x="4431" y="202805"/>
                        <a:pt x="68778" y="254452"/>
                        <a:pt x="132278" y="256145"/>
                      </a:cubicBezTo>
                      <a:cubicBezTo>
                        <a:pt x="195778" y="257838"/>
                        <a:pt x="356645" y="215505"/>
                        <a:pt x="381198" y="174865"/>
                      </a:cubicBezTo>
                      <a:cubicBezTo>
                        <a:pt x="405751" y="134225"/>
                        <a:pt x="327011" y="36012"/>
                        <a:pt x="279598" y="12305"/>
                      </a:cubicBezTo>
                      <a:cubicBezTo>
                        <a:pt x="232185" y="-11402"/>
                        <a:pt x="153445" y="2145"/>
                        <a:pt x="106878" y="27545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2491" name="グループ化 2490"/>
            <p:cNvGrpSpPr/>
            <p:nvPr/>
          </p:nvGrpSpPr>
          <p:grpSpPr>
            <a:xfrm>
              <a:off x="7048254" y="1118171"/>
              <a:ext cx="436602" cy="545108"/>
              <a:chOff x="3276354" y="1118171"/>
              <a:chExt cx="436602" cy="545108"/>
            </a:xfrm>
          </p:grpSpPr>
          <p:grpSp>
            <p:nvGrpSpPr>
              <p:cNvPr id="2492" name="グループ化 2491"/>
              <p:cNvGrpSpPr/>
              <p:nvPr/>
            </p:nvGrpSpPr>
            <p:grpSpPr>
              <a:xfrm>
                <a:off x="3276354" y="1118171"/>
                <a:ext cx="436602" cy="346988"/>
                <a:chOff x="3276354" y="1118171"/>
                <a:chExt cx="436602" cy="346988"/>
              </a:xfrm>
            </p:grpSpPr>
            <p:sp>
              <p:nvSpPr>
                <p:cNvPr id="2496" name="星 12 2495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97" name="フリーフォーム 2496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493" name="グループ化 2492"/>
              <p:cNvGrpSpPr/>
              <p:nvPr/>
            </p:nvGrpSpPr>
            <p:grpSpPr>
              <a:xfrm>
                <a:off x="3276354" y="1316291"/>
                <a:ext cx="436602" cy="346988"/>
                <a:chOff x="3276354" y="1118171"/>
                <a:chExt cx="436602" cy="346988"/>
              </a:xfrm>
            </p:grpSpPr>
            <p:sp>
              <p:nvSpPr>
                <p:cNvPr id="2494" name="星 12 2493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95" name="フリーフォーム 2494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498" name="フリーフォーム 2497"/>
            <p:cNvSpPr/>
            <p:nvPr/>
          </p:nvSpPr>
          <p:spPr bwMode="auto">
            <a:xfrm>
              <a:off x="6668516" y="739690"/>
              <a:ext cx="373668" cy="345071"/>
            </a:xfrm>
            <a:custGeom>
              <a:avLst/>
              <a:gdLst>
                <a:gd name="connsiteX0" fmla="*/ 354 w 373668"/>
                <a:gd name="connsiteY0" fmla="*/ 308482 h 345071"/>
                <a:gd name="connsiteX1" fmla="*/ 128370 w 373668"/>
                <a:gd name="connsiteY1" fmla="*/ 308482 h 345071"/>
                <a:gd name="connsiteX2" fmla="*/ 268578 w 373668"/>
                <a:gd name="connsiteY2" fmla="*/ 332866 h 345071"/>
                <a:gd name="connsiteX3" fmla="*/ 366114 w 373668"/>
                <a:gd name="connsiteY3" fmla="*/ 89026 h 345071"/>
                <a:gd name="connsiteX4" fmla="*/ 341730 w 373668"/>
                <a:gd name="connsiteY4" fmla="*/ 34162 h 345071"/>
                <a:gd name="connsiteX5" fmla="*/ 140562 w 373668"/>
                <a:gd name="connsiteY5" fmla="*/ 3682 h 345071"/>
                <a:gd name="connsiteX6" fmla="*/ 91794 w 373668"/>
                <a:gd name="connsiteY6" fmla="*/ 34162 h 345071"/>
                <a:gd name="connsiteX7" fmla="*/ 354 w 373668"/>
                <a:gd name="connsiteY7" fmla="*/ 308482 h 34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668" h="345071">
                  <a:moveTo>
                    <a:pt x="354" y="308482"/>
                  </a:moveTo>
                  <a:cubicBezTo>
                    <a:pt x="6450" y="354202"/>
                    <a:pt x="83666" y="304418"/>
                    <a:pt x="128370" y="308482"/>
                  </a:cubicBezTo>
                  <a:cubicBezTo>
                    <a:pt x="173074" y="312546"/>
                    <a:pt x="228954" y="369442"/>
                    <a:pt x="268578" y="332866"/>
                  </a:cubicBezTo>
                  <a:cubicBezTo>
                    <a:pt x="308202" y="296290"/>
                    <a:pt x="353922" y="138810"/>
                    <a:pt x="366114" y="89026"/>
                  </a:cubicBezTo>
                  <a:cubicBezTo>
                    <a:pt x="378306" y="39242"/>
                    <a:pt x="379322" y="48386"/>
                    <a:pt x="341730" y="34162"/>
                  </a:cubicBezTo>
                  <a:cubicBezTo>
                    <a:pt x="304138" y="19938"/>
                    <a:pt x="182218" y="3682"/>
                    <a:pt x="140562" y="3682"/>
                  </a:cubicBezTo>
                  <a:cubicBezTo>
                    <a:pt x="98906" y="3682"/>
                    <a:pt x="115162" y="-15622"/>
                    <a:pt x="91794" y="34162"/>
                  </a:cubicBezTo>
                  <a:cubicBezTo>
                    <a:pt x="68426" y="83946"/>
                    <a:pt x="-5742" y="262762"/>
                    <a:pt x="354" y="308482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tx2">
                  <a:lumMod val="85000"/>
                  <a:lumOff val="1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9" name="フリーフォーム 2498"/>
            <p:cNvSpPr/>
            <p:nvPr/>
          </p:nvSpPr>
          <p:spPr bwMode="auto">
            <a:xfrm>
              <a:off x="6815579" y="704857"/>
              <a:ext cx="373668" cy="393118"/>
            </a:xfrm>
            <a:custGeom>
              <a:avLst/>
              <a:gdLst>
                <a:gd name="connsiteX0" fmla="*/ 354 w 373668"/>
                <a:gd name="connsiteY0" fmla="*/ 308482 h 345071"/>
                <a:gd name="connsiteX1" fmla="*/ 128370 w 373668"/>
                <a:gd name="connsiteY1" fmla="*/ 308482 h 345071"/>
                <a:gd name="connsiteX2" fmla="*/ 268578 w 373668"/>
                <a:gd name="connsiteY2" fmla="*/ 332866 h 345071"/>
                <a:gd name="connsiteX3" fmla="*/ 366114 w 373668"/>
                <a:gd name="connsiteY3" fmla="*/ 89026 h 345071"/>
                <a:gd name="connsiteX4" fmla="*/ 341730 w 373668"/>
                <a:gd name="connsiteY4" fmla="*/ 34162 h 345071"/>
                <a:gd name="connsiteX5" fmla="*/ 140562 w 373668"/>
                <a:gd name="connsiteY5" fmla="*/ 3682 h 345071"/>
                <a:gd name="connsiteX6" fmla="*/ 91794 w 373668"/>
                <a:gd name="connsiteY6" fmla="*/ 34162 h 345071"/>
                <a:gd name="connsiteX7" fmla="*/ 354 w 373668"/>
                <a:gd name="connsiteY7" fmla="*/ 308482 h 34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668" h="345071">
                  <a:moveTo>
                    <a:pt x="354" y="308482"/>
                  </a:moveTo>
                  <a:cubicBezTo>
                    <a:pt x="6450" y="354202"/>
                    <a:pt x="83666" y="304418"/>
                    <a:pt x="128370" y="308482"/>
                  </a:cubicBezTo>
                  <a:cubicBezTo>
                    <a:pt x="173074" y="312546"/>
                    <a:pt x="228954" y="369442"/>
                    <a:pt x="268578" y="332866"/>
                  </a:cubicBezTo>
                  <a:cubicBezTo>
                    <a:pt x="308202" y="296290"/>
                    <a:pt x="353922" y="138810"/>
                    <a:pt x="366114" y="89026"/>
                  </a:cubicBezTo>
                  <a:cubicBezTo>
                    <a:pt x="378306" y="39242"/>
                    <a:pt x="379322" y="48386"/>
                    <a:pt x="341730" y="34162"/>
                  </a:cubicBezTo>
                  <a:cubicBezTo>
                    <a:pt x="304138" y="19938"/>
                    <a:pt x="182218" y="3682"/>
                    <a:pt x="140562" y="3682"/>
                  </a:cubicBezTo>
                  <a:cubicBezTo>
                    <a:pt x="98906" y="3682"/>
                    <a:pt x="115162" y="-15622"/>
                    <a:pt x="91794" y="34162"/>
                  </a:cubicBezTo>
                  <a:cubicBezTo>
                    <a:pt x="68426" y="83946"/>
                    <a:pt x="-5742" y="262762"/>
                    <a:pt x="354" y="308482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tx2">
                  <a:lumMod val="85000"/>
                  <a:lumOff val="1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0" name="フリーフォーム 2499"/>
            <p:cNvSpPr/>
            <p:nvPr/>
          </p:nvSpPr>
          <p:spPr bwMode="auto">
            <a:xfrm>
              <a:off x="6955558" y="766054"/>
              <a:ext cx="373668" cy="345071"/>
            </a:xfrm>
            <a:custGeom>
              <a:avLst/>
              <a:gdLst>
                <a:gd name="connsiteX0" fmla="*/ 354 w 373668"/>
                <a:gd name="connsiteY0" fmla="*/ 308482 h 345071"/>
                <a:gd name="connsiteX1" fmla="*/ 128370 w 373668"/>
                <a:gd name="connsiteY1" fmla="*/ 308482 h 345071"/>
                <a:gd name="connsiteX2" fmla="*/ 268578 w 373668"/>
                <a:gd name="connsiteY2" fmla="*/ 332866 h 345071"/>
                <a:gd name="connsiteX3" fmla="*/ 366114 w 373668"/>
                <a:gd name="connsiteY3" fmla="*/ 89026 h 345071"/>
                <a:gd name="connsiteX4" fmla="*/ 341730 w 373668"/>
                <a:gd name="connsiteY4" fmla="*/ 34162 h 345071"/>
                <a:gd name="connsiteX5" fmla="*/ 140562 w 373668"/>
                <a:gd name="connsiteY5" fmla="*/ 3682 h 345071"/>
                <a:gd name="connsiteX6" fmla="*/ 91794 w 373668"/>
                <a:gd name="connsiteY6" fmla="*/ 34162 h 345071"/>
                <a:gd name="connsiteX7" fmla="*/ 354 w 373668"/>
                <a:gd name="connsiteY7" fmla="*/ 308482 h 34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668" h="345071">
                  <a:moveTo>
                    <a:pt x="354" y="308482"/>
                  </a:moveTo>
                  <a:cubicBezTo>
                    <a:pt x="6450" y="354202"/>
                    <a:pt x="83666" y="304418"/>
                    <a:pt x="128370" y="308482"/>
                  </a:cubicBezTo>
                  <a:cubicBezTo>
                    <a:pt x="173074" y="312546"/>
                    <a:pt x="228954" y="369442"/>
                    <a:pt x="268578" y="332866"/>
                  </a:cubicBezTo>
                  <a:cubicBezTo>
                    <a:pt x="308202" y="296290"/>
                    <a:pt x="353922" y="138810"/>
                    <a:pt x="366114" y="89026"/>
                  </a:cubicBezTo>
                  <a:cubicBezTo>
                    <a:pt x="378306" y="39242"/>
                    <a:pt x="379322" y="48386"/>
                    <a:pt x="341730" y="34162"/>
                  </a:cubicBezTo>
                  <a:cubicBezTo>
                    <a:pt x="304138" y="19938"/>
                    <a:pt x="182218" y="3682"/>
                    <a:pt x="140562" y="3682"/>
                  </a:cubicBezTo>
                  <a:cubicBezTo>
                    <a:pt x="98906" y="3682"/>
                    <a:pt x="115162" y="-15622"/>
                    <a:pt x="91794" y="34162"/>
                  </a:cubicBezTo>
                  <a:cubicBezTo>
                    <a:pt x="68426" y="83946"/>
                    <a:pt x="-5742" y="262762"/>
                    <a:pt x="354" y="308482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tx2">
                  <a:lumMod val="85000"/>
                  <a:lumOff val="1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09" name="グループ化 2508"/>
            <p:cNvGrpSpPr/>
            <p:nvPr/>
          </p:nvGrpSpPr>
          <p:grpSpPr>
            <a:xfrm>
              <a:off x="6127539" y="1074125"/>
              <a:ext cx="428365" cy="517099"/>
              <a:chOff x="6127539" y="1014663"/>
              <a:chExt cx="497800" cy="600918"/>
            </a:xfrm>
          </p:grpSpPr>
          <p:grpSp>
            <p:nvGrpSpPr>
              <p:cNvPr id="2504" name="グループ化 2503"/>
              <p:cNvGrpSpPr/>
              <p:nvPr/>
            </p:nvGrpSpPr>
            <p:grpSpPr>
              <a:xfrm>
                <a:off x="6266124" y="1014663"/>
                <a:ext cx="359215" cy="339369"/>
                <a:chOff x="6266124" y="1014663"/>
                <a:chExt cx="359215" cy="339369"/>
              </a:xfrm>
            </p:grpSpPr>
            <p:sp>
              <p:nvSpPr>
                <p:cNvPr id="2501" name="円/楕円 2500"/>
                <p:cNvSpPr/>
                <p:nvPr/>
              </p:nvSpPr>
              <p:spPr bwMode="auto">
                <a:xfrm>
                  <a:off x="6266124" y="1032516"/>
                  <a:ext cx="359215" cy="32151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FF9933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2" name="円/楕円 2501"/>
                <p:cNvSpPr/>
                <p:nvPr/>
              </p:nvSpPr>
              <p:spPr bwMode="auto">
                <a:xfrm>
                  <a:off x="6266124" y="1014663"/>
                  <a:ext cx="359215" cy="267996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rgbClr val="FF9933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3" name="円/楕円 2502"/>
                <p:cNvSpPr/>
                <p:nvPr/>
              </p:nvSpPr>
              <p:spPr bwMode="auto">
                <a:xfrm>
                  <a:off x="6329311" y="1049928"/>
                  <a:ext cx="246770" cy="170255"/>
                </a:xfrm>
                <a:prstGeom prst="ellipse">
                  <a:avLst/>
                </a:prstGeom>
                <a:solidFill>
                  <a:srgbClr val="FFCC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05" name="グループ化 2504"/>
              <p:cNvGrpSpPr/>
              <p:nvPr/>
            </p:nvGrpSpPr>
            <p:grpSpPr>
              <a:xfrm>
                <a:off x="6127539" y="1276212"/>
                <a:ext cx="359215" cy="339369"/>
                <a:chOff x="6266124" y="1014663"/>
                <a:chExt cx="359215" cy="339369"/>
              </a:xfrm>
            </p:grpSpPr>
            <p:sp>
              <p:nvSpPr>
                <p:cNvPr id="2506" name="円/楕円 2505"/>
                <p:cNvSpPr/>
                <p:nvPr/>
              </p:nvSpPr>
              <p:spPr bwMode="auto">
                <a:xfrm>
                  <a:off x="6266124" y="1032516"/>
                  <a:ext cx="359215" cy="32151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FF9933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7" name="円/楕円 2506"/>
                <p:cNvSpPr/>
                <p:nvPr/>
              </p:nvSpPr>
              <p:spPr bwMode="auto">
                <a:xfrm>
                  <a:off x="6266124" y="1014663"/>
                  <a:ext cx="359215" cy="267996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rgbClr val="FF9933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8" name="円/楕円 2507"/>
                <p:cNvSpPr/>
                <p:nvPr/>
              </p:nvSpPr>
              <p:spPr bwMode="auto">
                <a:xfrm>
                  <a:off x="6329311" y="1049928"/>
                  <a:ext cx="246770" cy="170255"/>
                </a:xfrm>
                <a:prstGeom prst="ellipse">
                  <a:avLst/>
                </a:prstGeom>
                <a:solidFill>
                  <a:srgbClr val="FFCC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643" name="グループ化 2642"/>
          <p:cNvGrpSpPr/>
          <p:nvPr/>
        </p:nvGrpSpPr>
        <p:grpSpPr>
          <a:xfrm>
            <a:off x="7906234" y="704857"/>
            <a:ext cx="1585147" cy="1496701"/>
            <a:chOff x="7906234" y="704857"/>
            <a:chExt cx="1585147" cy="1496701"/>
          </a:xfrm>
        </p:grpSpPr>
        <p:grpSp>
          <p:nvGrpSpPr>
            <p:cNvPr id="2510" name="グループ化 2509"/>
            <p:cNvGrpSpPr/>
            <p:nvPr/>
          </p:nvGrpSpPr>
          <p:grpSpPr>
            <a:xfrm>
              <a:off x="7906234" y="929142"/>
              <a:ext cx="1585147" cy="1272416"/>
              <a:chOff x="459970" y="929142"/>
              <a:chExt cx="1585147" cy="1272416"/>
            </a:xfrm>
          </p:grpSpPr>
          <p:sp>
            <p:nvSpPr>
              <p:cNvPr id="2511" name="円/楕円 2510"/>
              <p:cNvSpPr/>
              <p:nvPr/>
            </p:nvSpPr>
            <p:spPr>
              <a:xfrm>
                <a:off x="723725" y="1239870"/>
                <a:ext cx="1056263" cy="96168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512" name="円/楕円 2511"/>
              <p:cNvSpPr/>
              <p:nvPr/>
            </p:nvSpPr>
            <p:spPr>
              <a:xfrm>
                <a:off x="459970" y="929142"/>
                <a:ext cx="1585147" cy="1171523"/>
              </a:xfrm>
              <a:prstGeom prst="ellipse">
                <a:avLst/>
              </a:prstGeom>
              <a:solidFill>
                <a:schemeClr val="accent3">
                  <a:lumMod val="85000"/>
                </a:schemeClr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2513" name="グループ化 2512"/>
              <p:cNvGrpSpPr/>
              <p:nvPr/>
            </p:nvGrpSpPr>
            <p:grpSpPr>
              <a:xfrm rot="10800000">
                <a:off x="817402" y="1480447"/>
                <a:ext cx="868571" cy="340979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620" name="フリーフォーム 261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21" name="フリーフォーム 262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22" name="フリーフォーム 262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23" name="フリーフォーム 262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14" name="グループ化 2513"/>
              <p:cNvGrpSpPr/>
              <p:nvPr/>
            </p:nvGrpSpPr>
            <p:grpSpPr>
              <a:xfrm rot="561275">
                <a:off x="1008634" y="1195260"/>
                <a:ext cx="766024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616" name="フリーフォーム 261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17" name="フリーフォーム 261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18" name="フリーフォーム 261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19" name="フリーフォーム 261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15" name="グループ化 2514"/>
              <p:cNvGrpSpPr/>
              <p:nvPr/>
            </p:nvGrpSpPr>
            <p:grpSpPr>
              <a:xfrm rot="21092842">
                <a:off x="582254" y="1394416"/>
                <a:ext cx="857353" cy="235723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612" name="フリーフォーム 261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13" name="フリーフォーム 261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14" name="フリーフォーム 261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15" name="フリーフォーム 261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16" name="グループ化 2515"/>
              <p:cNvGrpSpPr/>
              <p:nvPr/>
            </p:nvGrpSpPr>
            <p:grpSpPr>
              <a:xfrm rot="20700000">
                <a:off x="1148635" y="1407210"/>
                <a:ext cx="766024" cy="283651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608" name="フリーフォーム 260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09" name="フリーフォーム 260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10" name="フリーフォーム 260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11" name="フリーフォーム 261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17" name="グループ化 2516"/>
              <p:cNvGrpSpPr/>
              <p:nvPr/>
            </p:nvGrpSpPr>
            <p:grpSpPr>
              <a:xfrm rot="11069740">
                <a:off x="1010792" y="1594987"/>
                <a:ext cx="868571" cy="23719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604" name="フリーフォーム 260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05" name="フリーフォーム 260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06" name="フリーフォーム 260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07" name="フリーフォーム 260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18" name="グループ化 2517"/>
              <p:cNvGrpSpPr/>
              <p:nvPr/>
            </p:nvGrpSpPr>
            <p:grpSpPr>
              <a:xfrm rot="900000">
                <a:off x="661324" y="1243965"/>
                <a:ext cx="766024" cy="239402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600" name="フリーフォーム 259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01" name="フリーフォーム 260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02" name="フリーフォーム 260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03" name="フリーフォーム 260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19" name="グループ化 2518"/>
              <p:cNvGrpSpPr/>
              <p:nvPr/>
            </p:nvGrpSpPr>
            <p:grpSpPr>
              <a:xfrm rot="20700000">
                <a:off x="782735" y="1522665"/>
                <a:ext cx="748449" cy="23861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96" name="フリーフォーム 259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97" name="フリーフォーム 259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98" name="フリーフォーム 259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99" name="フリーフォーム 259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20" name="グループ化 2519"/>
              <p:cNvGrpSpPr/>
              <p:nvPr/>
            </p:nvGrpSpPr>
            <p:grpSpPr>
              <a:xfrm rot="11127525">
                <a:off x="636173" y="1750218"/>
                <a:ext cx="984626" cy="19092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92" name="フリーフォーム 259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93" name="フリーフォーム 259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94" name="フリーフォーム 259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95" name="フリーフォーム 259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2521" name="ドーナツ 2520"/>
              <p:cNvSpPr/>
              <p:nvPr/>
            </p:nvSpPr>
            <p:spPr>
              <a:xfrm>
                <a:off x="517237" y="998055"/>
                <a:ext cx="1458761" cy="1022799"/>
              </a:xfrm>
              <a:prstGeom prst="donut">
                <a:avLst>
                  <a:gd name="adj" fmla="val 15334"/>
                </a:avLst>
              </a:prstGeom>
              <a:solidFill>
                <a:srgbClr val="FFFF99"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2522" name="グループ化 2521"/>
              <p:cNvGrpSpPr/>
              <p:nvPr/>
            </p:nvGrpSpPr>
            <p:grpSpPr>
              <a:xfrm rot="20772105">
                <a:off x="721395" y="106929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88" name="フリーフォーム 258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89" name="フリーフォーム 258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90" name="フリーフォーム 258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91" name="フリーフォーム 259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23" name="グループ化 2522"/>
              <p:cNvGrpSpPr/>
              <p:nvPr/>
            </p:nvGrpSpPr>
            <p:grpSpPr>
              <a:xfrm rot="1114401">
                <a:off x="1326920" y="1134935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84" name="フリーフォーム 258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85" name="フリーフォーム 258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86" name="フリーフォーム 258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87" name="フリーフォーム 258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24" name="グループ化 2523"/>
              <p:cNvGrpSpPr/>
              <p:nvPr/>
            </p:nvGrpSpPr>
            <p:grpSpPr>
              <a:xfrm rot="1114401">
                <a:off x="834276" y="1169768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80" name="フリーフォーム 257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81" name="フリーフォーム 258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82" name="フリーフォーム 258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83" name="フリーフォーム 258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25" name="グループ化 2524"/>
              <p:cNvGrpSpPr/>
              <p:nvPr/>
            </p:nvGrpSpPr>
            <p:grpSpPr>
              <a:xfrm rot="1114401">
                <a:off x="1244734" y="133894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76" name="フリーフォーム 257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77" name="フリーフォーム 257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78" name="フリーフォーム 257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79" name="フリーフォーム 257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26" name="グループ化 2525"/>
              <p:cNvGrpSpPr/>
              <p:nvPr/>
            </p:nvGrpSpPr>
            <p:grpSpPr>
              <a:xfrm rot="20700000">
                <a:off x="665034" y="1517524"/>
                <a:ext cx="708170" cy="234407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72" name="フリーフォーム 257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73" name="フリーフォーム 257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74" name="フリーフォーム 257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75" name="フリーフォーム 257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27" name="グループ化 2526"/>
              <p:cNvGrpSpPr/>
              <p:nvPr/>
            </p:nvGrpSpPr>
            <p:grpSpPr>
              <a:xfrm rot="11127525">
                <a:off x="585911" y="1397231"/>
                <a:ext cx="984626" cy="19092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68" name="フリーフォーム 256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69" name="フリーフォーム 256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70" name="フリーフォーム 256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71" name="フリーフォーム 257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28" name="グループ化 2527"/>
              <p:cNvGrpSpPr/>
              <p:nvPr/>
            </p:nvGrpSpPr>
            <p:grpSpPr>
              <a:xfrm rot="20700000">
                <a:off x="1160957" y="1540103"/>
                <a:ext cx="748449" cy="23861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64" name="フリーフォーム 256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65" name="フリーフォーム 256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66" name="フリーフォーム 256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67" name="フリーフォーム 256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29" name="グループ化 2528"/>
              <p:cNvGrpSpPr/>
              <p:nvPr/>
            </p:nvGrpSpPr>
            <p:grpSpPr>
              <a:xfrm rot="1114401">
                <a:off x="1036096" y="1117523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60" name="フリーフォーム 255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61" name="フリーフォーム 256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62" name="フリーフォーム 256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63" name="フリーフォーム 256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30" name="グループ化 2529"/>
              <p:cNvGrpSpPr/>
              <p:nvPr/>
            </p:nvGrpSpPr>
            <p:grpSpPr>
              <a:xfrm rot="1114401">
                <a:off x="1326920" y="1249387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56" name="フリーフォーム 255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57" name="フリーフォーム 255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58" name="フリーフォーム 255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59" name="フリーフォーム 255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31" name="グループ化 2530"/>
              <p:cNvGrpSpPr/>
              <p:nvPr/>
            </p:nvGrpSpPr>
            <p:grpSpPr>
              <a:xfrm rot="1114401">
                <a:off x="734347" y="1348943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52" name="フリーフォーム 255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53" name="フリーフォーム 255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54" name="フリーフォーム 255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55" name="フリーフォーム 255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32" name="グループ化 2531"/>
              <p:cNvGrpSpPr/>
              <p:nvPr/>
            </p:nvGrpSpPr>
            <p:grpSpPr>
              <a:xfrm rot="10800000">
                <a:off x="836161" y="168527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48" name="フリーフォーム 254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49" name="フリーフォーム 254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50" name="フリーフォーム 254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51" name="フリーフォーム 255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33" name="グループ化 2532"/>
              <p:cNvGrpSpPr/>
              <p:nvPr/>
            </p:nvGrpSpPr>
            <p:grpSpPr>
              <a:xfrm>
                <a:off x="983001" y="1231768"/>
                <a:ext cx="441576" cy="348073"/>
                <a:chOff x="2603846" y="4184196"/>
                <a:chExt cx="1352363" cy="1066000"/>
              </a:xfrm>
            </p:grpSpPr>
            <p:sp>
              <p:nvSpPr>
                <p:cNvPr id="2542" name="ドーナツ 2541"/>
                <p:cNvSpPr/>
                <p:nvPr/>
              </p:nvSpPr>
              <p:spPr>
                <a:xfrm>
                  <a:off x="3127379" y="4184196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43" name="ドーナツ 2542"/>
                <p:cNvSpPr/>
                <p:nvPr/>
              </p:nvSpPr>
              <p:spPr>
                <a:xfrm>
                  <a:off x="2651590" y="4316112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44" name="ドーナツ 2543"/>
                <p:cNvSpPr/>
                <p:nvPr/>
              </p:nvSpPr>
              <p:spPr>
                <a:xfrm>
                  <a:off x="3498974" y="4418653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45" name="ドーナツ 2544"/>
                <p:cNvSpPr/>
                <p:nvPr/>
              </p:nvSpPr>
              <p:spPr>
                <a:xfrm>
                  <a:off x="3023186" y="4550569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46" name="ドーナツ 2545"/>
                <p:cNvSpPr/>
                <p:nvPr/>
              </p:nvSpPr>
              <p:spPr>
                <a:xfrm>
                  <a:off x="2603846" y="4651090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47" name="ドーナツ 2546"/>
                <p:cNvSpPr/>
                <p:nvPr/>
              </p:nvSpPr>
              <p:spPr>
                <a:xfrm>
                  <a:off x="3023186" y="4872405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34" name="グループ化 2533"/>
              <p:cNvGrpSpPr/>
              <p:nvPr/>
            </p:nvGrpSpPr>
            <p:grpSpPr>
              <a:xfrm>
                <a:off x="1093146" y="1670256"/>
                <a:ext cx="633477" cy="195597"/>
                <a:chOff x="2941175" y="5527100"/>
                <a:chExt cx="1940076" cy="599032"/>
              </a:xfrm>
            </p:grpSpPr>
            <p:sp>
              <p:nvSpPr>
                <p:cNvPr id="2538" name="フリーフォーム 2537"/>
                <p:cNvSpPr/>
                <p:nvPr/>
              </p:nvSpPr>
              <p:spPr>
                <a:xfrm>
                  <a:off x="2941175" y="5527100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39" name="フリーフォーム 2538"/>
                <p:cNvSpPr/>
                <p:nvPr/>
              </p:nvSpPr>
              <p:spPr>
                <a:xfrm>
                  <a:off x="3352450" y="5527100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40" name="フリーフォーム 2539"/>
                <p:cNvSpPr/>
                <p:nvPr/>
              </p:nvSpPr>
              <p:spPr>
                <a:xfrm>
                  <a:off x="3086331" y="5822116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41" name="フリーフォーム 2540"/>
                <p:cNvSpPr/>
                <p:nvPr/>
              </p:nvSpPr>
              <p:spPr>
                <a:xfrm>
                  <a:off x="3594377" y="5741657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35" name="グループ化 2534"/>
              <p:cNvGrpSpPr/>
              <p:nvPr/>
            </p:nvGrpSpPr>
            <p:grpSpPr>
              <a:xfrm>
                <a:off x="727297" y="1478511"/>
                <a:ext cx="399981" cy="417029"/>
                <a:chOff x="1820732" y="4939872"/>
                <a:chExt cx="1224973" cy="1277186"/>
              </a:xfrm>
            </p:grpSpPr>
            <p:sp>
              <p:nvSpPr>
                <p:cNvPr id="2536" name="フリーフォーム 2535"/>
                <p:cNvSpPr/>
                <p:nvPr/>
              </p:nvSpPr>
              <p:spPr>
                <a:xfrm>
                  <a:off x="1820732" y="4939872"/>
                  <a:ext cx="1224973" cy="901710"/>
                </a:xfrm>
                <a:custGeom>
                  <a:avLst/>
                  <a:gdLst>
                    <a:gd name="connsiteX0" fmla="*/ 106878 w 385832"/>
                    <a:gd name="connsiteY0" fmla="*/ 27545 h 256194"/>
                    <a:gd name="connsiteX1" fmla="*/ 198 w 385832"/>
                    <a:gd name="connsiteY1" fmla="*/ 164705 h 256194"/>
                    <a:gd name="connsiteX2" fmla="*/ 132278 w 385832"/>
                    <a:gd name="connsiteY2" fmla="*/ 256145 h 256194"/>
                    <a:gd name="connsiteX3" fmla="*/ 381198 w 385832"/>
                    <a:gd name="connsiteY3" fmla="*/ 174865 h 256194"/>
                    <a:gd name="connsiteX4" fmla="*/ 279598 w 385832"/>
                    <a:gd name="connsiteY4" fmla="*/ 12305 h 256194"/>
                    <a:gd name="connsiteX5" fmla="*/ 106878 w 385832"/>
                    <a:gd name="connsiteY5" fmla="*/ 27545 h 2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5832" h="256194">
                      <a:moveTo>
                        <a:pt x="106878" y="27545"/>
                      </a:moveTo>
                      <a:cubicBezTo>
                        <a:pt x="60311" y="52945"/>
                        <a:pt x="-4035" y="126605"/>
                        <a:pt x="198" y="164705"/>
                      </a:cubicBezTo>
                      <a:cubicBezTo>
                        <a:pt x="4431" y="202805"/>
                        <a:pt x="68778" y="254452"/>
                        <a:pt x="132278" y="256145"/>
                      </a:cubicBezTo>
                      <a:cubicBezTo>
                        <a:pt x="195778" y="257838"/>
                        <a:pt x="356645" y="215505"/>
                        <a:pt x="381198" y="174865"/>
                      </a:cubicBezTo>
                      <a:cubicBezTo>
                        <a:pt x="405751" y="134225"/>
                        <a:pt x="327011" y="36012"/>
                        <a:pt x="279598" y="12305"/>
                      </a:cubicBezTo>
                      <a:cubicBezTo>
                        <a:pt x="232185" y="-11402"/>
                        <a:pt x="153445" y="2145"/>
                        <a:pt x="106878" y="27545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37" name="フリーフォーム 2536"/>
                <p:cNvSpPr/>
                <p:nvPr/>
              </p:nvSpPr>
              <p:spPr>
                <a:xfrm>
                  <a:off x="1820732" y="5315347"/>
                  <a:ext cx="1224973" cy="901711"/>
                </a:xfrm>
                <a:custGeom>
                  <a:avLst/>
                  <a:gdLst>
                    <a:gd name="connsiteX0" fmla="*/ 106878 w 385832"/>
                    <a:gd name="connsiteY0" fmla="*/ 27545 h 256194"/>
                    <a:gd name="connsiteX1" fmla="*/ 198 w 385832"/>
                    <a:gd name="connsiteY1" fmla="*/ 164705 h 256194"/>
                    <a:gd name="connsiteX2" fmla="*/ 132278 w 385832"/>
                    <a:gd name="connsiteY2" fmla="*/ 256145 h 256194"/>
                    <a:gd name="connsiteX3" fmla="*/ 381198 w 385832"/>
                    <a:gd name="connsiteY3" fmla="*/ 174865 h 256194"/>
                    <a:gd name="connsiteX4" fmla="*/ 279598 w 385832"/>
                    <a:gd name="connsiteY4" fmla="*/ 12305 h 256194"/>
                    <a:gd name="connsiteX5" fmla="*/ 106878 w 385832"/>
                    <a:gd name="connsiteY5" fmla="*/ 27545 h 2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5832" h="256194">
                      <a:moveTo>
                        <a:pt x="106878" y="27545"/>
                      </a:moveTo>
                      <a:cubicBezTo>
                        <a:pt x="60311" y="52945"/>
                        <a:pt x="-4035" y="126605"/>
                        <a:pt x="198" y="164705"/>
                      </a:cubicBezTo>
                      <a:cubicBezTo>
                        <a:pt x="4431" y="202805"/>
                        <a:pt x="68778" y="254452"/>
                        <a:pt x="132278" y="256145"/>
                      </a:cubicBezTo>
                      <a:cubicBezTo>
                        <a:pt x="195778" y="257838"/>
                        <a:pt x="356645" y="215505"/>
                        <a:pt x="381198" y="174865"/>
                      </a:cubicBezTo>
                      <a:cubicBezTo>
                        <a:pt x="405751" y="134225"/>
                        <a:pt x="327011" y="36012"/>
                        <a:pt x="279598" y="12305"/>
                      </a:cubicBezTo>
                      <a:cubicBezTo>
                        <a:pt x="232185" y="-11402"/>
                        <a:pt x="153445" y="2145"/>
                        <a:pt x="106878" y="27545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90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2624" name="グループ化 2623"/>
            <p:cNvGrpSpPr/>
            <p:nvPr/>
          </p:nvGrpSpPr>
          <p:grpSpPr>
            <a:xfrm>
              <a:off x="8901438" y="1118171"/>
              <a:ext cx="436602" cy="545108"/>
              <a:chOff x="3276354" y="1118171"/>
              <a:chExt cx="436602" cy="545108"/>
            </a:xfrm>
          </p:grpSpPr>
          <p:grpSp>
            <p:nvGrpSpPr>
              <p:cNvPr id="2625" name="グループ化 2624"/>
              <p:cNvGrpSpPr/>
              <p:nvPr/>
            </p:nvGrpSpPr>
            <p:grpSpPr>
              <a:xfrm>
                <a:off x="3276354" y="1118171"/>
                <a:ext cx="436602" cy="346988"/>
                <a:chOff x="3276354" y="1118171"/>
                <a:chExt cx="436602" cy="346988"/>
              </a:xfrm>
            </p:grpSpPr>
            <p:sp>
              <p:nvSpPr>
                <p:cNvPr id="2629" name="星 12 2628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30" name="フリーフォーム 2629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26" name="グループ化 2625"/>
              <p:cNvGrpSpPr/>
              <p:nvPr/>
            </p:nvGrpSpPr>
            <p:grpSpPr>
              <a:xfrm>
                <a:off x="3276354" y="1316291"/>
                <a:ext cx="436602" cy="346988"/>
                <a:chOff x="3276354" y="1118171"/>
                <a:chExt cx="436602" cy="346988"/>
              </a:xfrm>
            </p:grpSpPr>
            <p:sp>
              <p:nvSpPr>
                <p:cNvPr id="2627" name="星 12 2626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28" name="フリーフォーム 2627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631" name="フリーフォーム 2630"/>
            <p:cNvSpPr/>
            <p:nvPr/>
          </p:nvSpPr>
          <p:spPr bwMode="auto">
            <a:xfrm>
              <a:off x="8521700" y="739690"/>
              <a:ext cx="373668" cy="345071"/>
            </a:xfrm>
            <a:custGeom>
              <a:avLst/>
              <a:gdLst>
                <a:gd name="connsiteX0" fmla="*/ 354 w 373668"/>
                <a:gd name="connsiteY0" fmla="*/ 308482 h 345071"/>
                <a:gd name="connsiteX1" fmla="*/ 128370 w 373668"/>
                <a:gd name="connsiteY1" fmla="*/ 308482 h 345071"/>
                <a:gd name="connsiteX2" fmla="*/ 268578 w 373668"/>
                <a:gd name="connsiteY2" fmla="*/ 332866 h 345071"/>
                <a:gd name="connsiteX3" fmla="*/ 366114 w 373668"/>
                <a:gd name="connsiteY3" fmla="*/ 89026 h 345071"/>
                <a:gd name="connsiteX4" fmla="*/ 341730 w 373668"/>
                <a:gd name="connsiteY4" fmla="*/ 34162 h 345071"/>
                <a:gd name="connsiteX5" fmla="*/ 140562 w 373668"/>
                <a:gd name="connsiteY5" fmla="*/ 3682 h 345071"/>
                <a:gd name="connsiteX6" fmla="*/ 91794 w 373668"/>
                <a:gd name="connsiteY6" fmla="*/ 34162 h 345071"/>
                <a:gd name="connsiteX7" fmla="*/ 354 w 373668"/>
                <a:gd name="connsiteY7" fmla="*/ 308482 h 34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668" h="345071">
                  <a:moveTo>
                    <a:pt x="354" y="308482"/>
                  </a:moveTo>
                  <a:cubicBezTo>
                    <a:pt x="6450" y="354202"/>
                    <a:pt x="83666" y="304418"/>
                    <a:pt x="128370" y="308482"/>
                  </a:cubicBezTo>
                  <a:cubicBezTo>
                    <a:pt x="173074" y="312546"/>
                    <a:pt x="228954" y="369442"/>
                    <a:pt x="268578" y="332866"/>
                  </a:cubicBezTo>
                  <a:cubicBezTo>
                    <a:pt x="308202" y="296290"/>
                    <a:pt x="353922" y="138810"/>
                    <a:pt x="366114" y="89026"/>
                  </a:cubicBezTo>
                  <a:cubicBezTo>
                    <a:pt x="378306" y="39242"/>
                    <a:pt x="379322" y="48386"/>
                    <a:pt x="341730" y="34162"/>
                  </a:cubicBezTo>
                  <a:cubicBezTo>
                    <a:pt x="304138" y="19938"/>
                    <a:pt x="182218" y="3682"/>
                    <a:pt x="140562" y="3682"/>
                  </a:cubicBezTo>
                  <a:cubicBezTo>
                    <a:pt x="98906" y="3682"/>
                    <a:pt x="115162" y="-15622"/>
                    <a:pt x="91794" y="34162"/>
                  </a:cubicBezTo>
                  <a:cubicBezTo>
                    <a:pt x="68426" y="83946"/>
                    <a:pt x="-5742" y="262762"/>
                    <a:pt x="354" y="308482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tx2">
                  <a:lumMod val="85000"/>
                  <a:lumOff val="1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2" name="フリーフォーム 2631"/>
            <p:cNvSpPr/>
            <p:nvPr/>
          </p:nvSpPr>
          <p:spPr bwMode="auto">
            <a:xfrm>
              <a:off x="8668763" y="704857"/>
              <a:ext cx="373668" cy="393118"/>
            </a:xfrm>
            <a:custGeom>
              <a:avLst/>
              <a:gdLst>
                <a:gd name="connsiteX0" fmla="*/ 354 w 373668"/>
                <a:gd name="connsiteY0" fmla="*/ 308482 h 345071"/>
                <a:gd name="connsiteX1" fmla="*/ 128370 w 373668"/>
                <a:gd name="connsiteY1" fmla="*/ 308482 h 345071"/>
                <a:gd name="connsiteX2" fmla="*/ 268578 w 373668"/>
                <a:gd name="connsiteY2" fmla="*/ 332866 h 345071"/>
                <a:gd name="connsiteX3" fmla="*/ 366114 w 373668"/>
                <a:gd name="connsiteY3" fmla="*/ 89026 h 345071"/>
                <a:gd name="connsiteX4" fmla="*/ 341730 w 373668"/>
                <a:gd name="connsiteY4" fmla="*/ 34162 h 345071"/>
                <a:gd name="connsiteX5" fmla="*/ 140562 w 373668"/>
                <a:gd name="connsiteY5" fmla="*/ 3682 h 345071"/>
                <a:gd name="connsiteX6" fmla="*/ 91794 w 373668"/>
                <a:gd name="connsiteY6" fmla="*/ 34162 h 345071"/>
                <a:gd name="connsiteX7" fmla="*/ 354 w 373668"/>
                <a:gd name="connsiteY7" fmla="*/ 308482 h 34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668" h="345071">
                  <a:moveTo>
                    <a:pt x="354" y="308482"/>
                  </a:moveTo>
                  <a:cubicBezTo>
                    <a:pt x="6450" y="354202"/>
                    <a:pt x="83666" y="304418"/>
                    <a:pt x="128370" y="308482"/>
                  </a:cubicBezTo>
                  <a:cubicBezTo>
                    <a:pt x="173074" y="312546"/>
                    <a:pt x="228954" y="369442"/>
                    <a:pt x="268578" y="332866"/>
                  </a:cubicBezTo>
                  <a:cubicBezTo>
                    <a:pt x="308202" y="296290"/>
                    <a:pt x="353922" y="138810"/>
                    <a:pt x="366114" y="89026"/>
                  </a:cubicBezTo>
                  <a:cubicBezTo>
                    <a:pt x="378306" y="39242"/>
                    <a:pt x="379322" y="48386"/>
                    <a:pt x="341730" y="34162"/>
                  </a:cubicBezTo>
                  <a:cubicBezTo>
                    <a:pt x="304138" y="19938"/>
                    <a:pt x="182218" y="3682"/>
                    <a:pt x="140562" y="3682"/>
                  </a:cubicBezTo>
                  <a:cubicBezTo>
                    <a:pt x="98906" y="3682"/>
                    <a:pt x="115162" y="-15622"/>
                    <a:pt x="91794" y="34162"/>
                  </a:cubicBezTo>
                  <a:cubicBezTo>
                    <a:pt x="68426" y="83946"/>
                    <a:pt x="-5742" y="262762"/>
                    <a:pt x="354" y="308482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tx2">
                  <a:lumMod val="85000"/>
                  <a:lumOff val="1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3" name="フリーフォーム 2632"/>
            <p:cNvSpPr/>
            <p:nvPr/>
          </p:nvSpPr>
          <p:spPr bwMode="auto">
            <a:xfrm>
              <a:off x="8808742" y="766054"/>
              <a:ext cx="373668" cy="345071"/>
            </a:xfrm>
            <a:custGeom>
              <a:avLst/>
              <a:gdLst>
                <a:gd name="connsiteX0" fmla="*/ 354 w 373668"/>
                <a:gd name="connsiteY0" fmla="*/ 308482 h 345071"/>
                <a:gd name="connsiteX1" fmla="*/ 128370 w 373668"/>
                <a:gd name="connsiteY1" fmla="*/ 308482 h 345071"/>
                <a:gd name="connsiteX2" fmla="*/ 268578 w 373668"/>
                <a:gd name="connsiteY2" fmla="*/ 332866 h 345071"/>
                <a:gd name="connsiteX3" fmla="*/ 366114 w 373668"/>
                <a:gd name="connsiteY3" fmla="*/ 89026 h 345071"/>
                <a:gd name="connsiteX4" fmla="*/ 341730 w 373668"/>
                <a:gd name="connsiteY4" fmla="*/ 34162 h 345071"/>
                <a:gd name="connsiteX5" fmla="*/ 140562 w 373668"/>
                <a:gd name="connsiteY5" fmla="*/ 3682 h 345071"/>
                <a:gd name="connsiteX6" fmla="*/ 91794 w 373668"/>
                <a:gd name="connsiteY6" fmla="*/ 34162 h 345071"/>
                <a:gd name="connsiteX7" fmla="*/ 354 w 373668"/>
                <a:gd name="connsiteY7" fmla="*/ 308482 h 34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668" h="345071">
                  <a:moveTo>
                    <a:pt x="354" y="308482"/>
                  </a:moveTo>
                  <a:cubicBezTo>
                    <a:pt x="6450" y="354202"/>
                    <a:pt x="83666" y="304418"/>
                    <a:pt x="128370" y="308482"/>
                  </a:cubicBezTo>
                  <a:cubicBezTo>
                    <a:pt x="173074" y="312546"/>
                    <a:pt x="228954" y="369442"/>
                    <a:pt x="268578" y="332866"/>
                  </a:cubicBezTo>
                  <a:cubicBezTo>
                    <a:pt x="308202" y="296290"/>
                    <a:pt x="353922" y="138810"/>
                    <a:pt x="366114" y="89026"/>
                  </a:cubicBezTo>
                  <a:cubicBezTo>
                    <a:pt x="378306" y="39242"/>
                    <a:pt x="379322" y="48386"/>
                    <a:pt x="341730" y="34162"/>
                  </a:cubicBezTo>
                  <a:cubicBezTo>
                    <a:pt x="304138" y="19938"/>
                    <a:pt x="182218" y="3682"/>
                    <a:pt x="140562" y="3682"/>
                  </a:cubicBezTo>
                  <a:cubicBezTo>
                    <a:pt x="98906" y="3682"/>
                    <a:pt x="115162" y="-15622"/>
                    <a:pt x="91794" y="34162"/>
                  </a:cubicBezTo>
                  <a:cubicBezTo>
                    <a:pt x="68426" y="83946"/>
                    <a:pt x="-5742" y="262762"/>
                    <a:pt x="354" y="308482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tx2">
                  <a:lumMod val="85000"/>
                  <a:lumOff val="1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34" name="グループ化 2633"/>
            <p:cNvGrpSpPr/>
            <p:nvPr/>
          </p:nvGrpSpPr>
          <p:grpSpPr>
            <a:xfrm>
              <a:off x="7980723" y="1074125"/>
              <a:ext cx="428365" cy="517099"/>
              <a:chOff x="6127539" y="1014663"/>
              <a:chExt cx="497800" cy="600918"/>
            </a:xfrm>
          </p:grpSpPr>
          <p:grpSp>
            <p:nvGrpSpPr>
              <p:cNvPr id="2635" name="グループ化 2634"/>
              <p:cNvGrpSpPr/>
              <p:nvPr/>
            </p:nvGrpSpPr>
            <p:grpSpPr>
              <a:xfrm>
                <a:off x="6266124" y="1014663"/>
                <a:ext cx="359215" cy="339369"/>
                <a:chOff x="6266124" y="1014663"/>
                <a:chExt cx="359215" cy="339369"/>
              </a:xfrm>
            </p:grpSpPr>
            <p:sp>
              <p:nvSpPr>
                <p:cNvPr id="2640" name="円/楕円 2639"/>
                <p:cNvSpPr/>
                <p:nvPr/>
              </p:nvSpPr>
              <p:spPr bwMode="auto">
                <a:xfrm>
                  <a:off x="6266124" y="1032516"/>
                  <a:ext cx="359215" cy="32151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FF9933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1" name="円/楕円 2640"/>
                <p:cNvSpPr/>
                <p:nvPr/>
              </p:nvSpPr>
              <p:spPr bwMode="auto">
                <a:xfrm>
                  <a:off x="6266124" y="1014663"/>
                  <a:ext cx="359215" cy="267996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rgbClr val="FF9933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2" name="円/楕円 2641"/>
                <p:cNvSpPr/>
                <p:nvPr/>
              </p:nvSpPr>
              <p:spPr bwMode="auto">
                <a:xfrm>
                  <a:off x="6329311" y="1049928"/>
                  <a:ext cx="246770" cy="170255"/>
                </a:xfrm>
                <a:prstGeom prst="ellipse">
                  <a:avLst/>
                </a:prstGeom>
                <a:solidFill>
                  <a:srgbClr val="FFCC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36" name="グループ化 2635"/>
              <p:cNvGrpSpPr/>
              <p:nvPr/>
            </p:nvGrpSpPr>
            <p:grpSpPr>
              <a:xfrm>
                <a:off x="6127539" y="1276212"/>
                <a:ext cx="359215" cy="339369"/>
                <a:chOff x="6266124" y="1014663"/>
                <a:chExt cx="359215" cy="339369"/>
              </a:xfrm>
            </p:grpSpPr>
            <p:sp>
              <p:nvSpPr>
                <p:cNvPr id="2637" name="円/楕円 2636"/>
                <p:cNvSpPr/>
                <p:nvPr/>
              </p:nvSpPr>
              <p:spPr bwMode="auto">
                <a:xfrm>
                  <a:off x="6266124" y="1032516"/>
                  <a:ext cx="359215" cy="32151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FF9933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8" name="円/楕円 2637"/>
                <p:cNvSpPr/>
                <p:nvPr/>
              </p:nvSpPr>
              <p:spPr bwMode="auto">
                <a:xfrm>
                  <a:off x="6266124" y="1014663"/>
                  <a:ext cx="359215" cy="267996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rgbClr val="FF9933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9" name="円/楕円 2638"/>
                <p:cNvSpPr/>
                <p:nvPr/>
              </p:nvSpPr>
              <p:spPr bwMode="auto">
                <a:xfrm>
                  <a:off x="6329311" y="1049928"/>
                  <a:ext cx="246770" cy="170255"/>
                </a:xfrm>
                <a:prstGeom prst="ellipse">
                  <a:avLst/>
                </a:prstGeom>
                <a:solidFill>
                  <a:srgbClr val="FFCC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7" name="グループ化 946"/>
          <p:cNvGrpSpPr/>
          <p:nvPr/>
        </p:nvGrpSpPr>
        <p:grpSpPr>
          <a:xfrm>
            <a:off x="439289" y="2982031"/>
            <a:ext cx="1605828" cy="1289017"/>
            <a:chOff x="439289" y="2982031"/>
            <a:chExt cx="1605828" cy="1289017"/>
          </a:xfrm>
        </p:grpSpPr>
        <p:sp>
          <p:nvSpPr>
            <p:cNvPr id="755" name="円/楕円 754"/>
            <p:cNvSpPr/>
            <p:nvPr/>
          </p:nvSpPr>
          <p:spPr>
            <a:xfrm>
              <a:off x="706485" y="3296813"/>
              <a:ext cx="1070045" cy="97423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56" name="円/楕円 755"/>
            <p:cNvSpPr/>
            <p:nvPr/>
          </p:nvSpPr>
          <p:spPr>
            <a:xfrm>
              <a:off x="439289" y="2982031"/>
              <a:ext cx="1605828" cy="1186808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57" name="ドーナツ 756"/>
            <p:cNvSpPr/>
            <p:nvPr/>
          </p:nvSpPr>
          <p:spPr>
            <a:xfrm>
              <a:off x="502439" y="3033864"/>
              <a:ext cx="1477793" cy="1054122"/>
            </a:xfrm>
            <a:prstGeom prst="donut">
              <a:avLst>
                <a:gd name="adj" fmla="val 20251"/>
              </a:avLst>
            </a:prstGeom>
            <a:solidFill>
              <a:srgbClr val="F79646">
                <a:lumMod val="75000"/>
                <a:alpha val="7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58" name="グループ化 757"/>
            <p:cNvGrpSpPr/>
            <p:nvPr/>
          </p:nvGrpSpPr>
          <p:grpSpPr>
            <a:xfrm rot="10800000">
              <a:off x="801385" y="3540529"/>
              <a:ext cx="879903" cy="345428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816" name="フリーフォーム 815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7" name="フリーフォーム 816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8" name="フリーフォーム 817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9" name="フリーフォーム 818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59" name="グループ化 758"/>
            <p:cNvGrpSpPr/>
            <p:nvPr/>
          </p:nvGrpSpPr>
          <p:grpSpPr>
            <a:xfrm rot="561275">
              <a:off x="1021320" y="3119392"/>
              <a:ext cx="776018" cy="356445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812" name="フリーフォーム 811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3" name="フリーフォーム 812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4" name="フリーフォーム 813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5" name="フリーフォーム 814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60" name="グループ化 759"/>
            <p:cNvGrpSpPr/>
            <p:nvPr/>
          </p:nvGrpSpPr>
          <p:grpSpPr>
            <a:xfrm rot="21092842">
              <a:off x="549488" y="3268246"/>
              <a:ext cx="868538" cy="424939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808" name="フリーフォーム 807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09" name="フリーフォーム 808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0" name="フリーフォーム 809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1" name="フリーフォーム 810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61" name="グループ化 760"/>
            <p:cNvGrpSpPr/>
            <p:nvPr/>
          </p:nvGrpSpPr>
          <p:grpSpPr>
            <a:xfrm rot="20700000">
              <a:off x="1119134" y="3331093"/>
              <a:ext cx="776018" cy="424939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804" name="フリーフォーム 803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05" name="フリーフォーム 804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06" name="フリーフォーム 805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07" name="フリーフォーム 806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62" name="グループ化 761"/>
            <p:cNvGrpSpPr/>
            <p:nvPr/>
          </p:nvGrpSpPr>
          <p:grpSpPr>
            <a:xfrm rot="11069740">
              <a:off x="1034724" y="3494798"/>
              <a:ext cx="879903" cy="415240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800" name="フリーフォーム 799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01" name="フリーフォーム 800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02" name="フリーフォーム 801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03" name="フリーフォーム 802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63" name="グループ化 762"/>
            <p:cNvGrpSpPr/>
            <p:nvPr/>
          </p:nvGrpSpPr>
          <p:grpSpPr>
            <a:xfrm rot="900000">
              <a:off x="666876" y="3121655"/>
              <a:ext cx="776018" cy="424939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796" name="フリーフォーム 795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7" name="フリーフォーム 796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8" name="フリーフォーム 797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9" name="フリーフォーム 798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64" name="グループ化 763"/>
            <p:cNvGrpSpPr/>
            <p:nvPr/>
          </p:nvGrpSpPr>
          <p:grpSpPr>
            <a:xfrm rot="20700000">
              <a:off x="742253" y="3400904"/>
              <a:ext cx="776018" cy="424939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792" name="フリーフォーム 791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3" name="フリーフォーム 792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4" name="フリーフォーム 793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5" name="フリーフォーム 794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65" name="グループ化 764"/>
            <p:cNvGrpSpPr/>
            <p:nvPr/>
          </p:nvGrpSpPr>
          <p:grpSpPr>
            <a:xfrm rot="11127525">
              <a:off x="625021" y="3662153"/>
              <a:ext cx="997472" cy="345428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788" name="フリーフォーム 787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89" name="フリーフォーム 788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0" name="フリーフォーム 789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1" name="フリーフォーム 790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69" name="グループ化 768"/>
            <p:cNvGrpSpPr/>
            <p:nvPr/>
          </p:nvGrpSpPr>
          <p:grpSpPr>
            <a:xfrm>
              <a:off x="926747" y="3319699"/>
              <a:ext cx="447337" cy="352613"/>
              <a:chOff x="1670394" y="5286476"/>
              <a:chExt cx="653855" cy="515401"/>
            </a:xfrm>
          </p:grpSpPr>
          <p:sp>
            <p:nvSpPr>
              <p:cNvPr id="770" name="ドーナツ 769"/>
              <p:cNvSpPr/>
              <p:nvPr/>
            </p:nvSpPr>
            <p:spPr>
              <a:xfrm>
                <a:off x="1923517" y="5286476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1" name="ドーナツ 770"/>
              <p:cNvSpPr/>
              <p:nvPr/>
            </p:nvSpPr>
            <p:spPr>
              <a:xfrm>
                <a:off x="1693478" y="5350256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2" name="ドーナツ 771"/>
              <p:cNvSpPr/>
              <p:nvPr/>
            </p:nvSpPr>
            <p:spPr>
              <a:xfrm>
                <a:off x="2103180" y="5399834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3" name="ドーナツ 772"/>
              <p:cNvSpPr/>
              <p:nvPr/>
            </p:nvSpPr>
            <p:spPr>
              <a:xfrm>
                <a:off x="1873140" y="5463614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4" name="ドーナツ 773"/>
              <p:cNvSpPr/>
              <p:nvPr/>
            </p:nvSpPr>
            <p:spPr>
              <a:xfrm>
                <a:off x="1670394" y="5512215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5" name="ドーナツ 774"/>
              <p:cNvSpPr/>
              <p:nvPr/>
            </p:nvSpPr>
            <p:spPr>
              <a:xfrm>
                <a:off x="1873140" y="5619219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48" name="グループ化 947"/>
          <p:cNvGrpSpPr/>
          <p:nvPr/>
        </p:nvGrpSpPr>
        <p:grpSpPr>
          <a:xfrm>
            <a:off x="466423" y="4850023"/>
            <a:ext cx="1513810" cy="1215152"/>
            <a:chOff x="466423" y="4850023"/>
            <a:chExt cx="1513810" cy="1215152"/>
          </a:xfrm>
        </p:grpSpPr>
        <p:sp>
          <p:nvSpPr>
            <p:cNvPr id="821" name="円/楕円 820"/>
            <p:cNvSpPr/>
            <p:nvPr/>
          </p:nvSpPr>
          <p:spPr>
            <a:xfrm>
              <a:off x="718308" y="5146767"/>
              <a:ext cx="1008728" cy="918408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22" name="円/楕円 821"/>
            <p:cNvSpPr/>
            <p:nvPr/>
          </p:nvSpPr>
          <p:spPr>
            <a:xfrm>
              <a:off x="466423" y="4850023"/>
              <a:ext cx="1513810" cy="11188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24" name="ドーナツ 823"/>
            <p:cNvSpPr/>
            <p:nvPr/>
          </p:nvSpPr>
          <p:spPr>
            <a:xfrm>
              <a:off x="521113" y="4923359"/>
              <a:ext cx="1393113" cy="976769"/>
            </a:xfrm>
            <a:prstGeom prst="donut">
              <a:avLst>
                <a:gd name="adj" fmla="val 15334"/>
              </a:avLst>
            </a:prstGeom>
            <a:solidFill>
              <a:srgbClr val="F79646">
                <a:lumMod val="75000"/>
                <a:alpha val="7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825" name="グループ化 824"/>
            <p:cNvGrpSpPr/>
            <p:nvPr/>
          </p:nvGrpSpPr>
          <p:grpSpPr>
            <a:xfrm>
              <a:off x="583204" y="4983865"/>
              <a:ext cx="1272442" cy="832615"/>
              <a:chOff x="-3817460" y="5006724"/>
              <a:chExt cx="1910001" cy="1249798"/>
            </a:xfrm>
            <a:solidFill>
              <a:srgbClr val="EEECE1">
                <a:lumMod val="75000"/>
              </a:srgbClr>
            </a:solidFill>
          </p:grpSpPr>
          <p:grpSp>
            <p:nvGrpSpPr>
              <p:cNvPr id="840" name="グループ化 839"/>
              <p:cNvGrpSpPr/>
              <p:nvPr/>
            </p:nvGrpSpPr>
            <p:grpSpPr>
              <a:xfrm rot="10800000">
                <a:off x="-3480375" y="5596115"/>
                <a:ext cx="1245096" cy="488793"/>
                <a:chOff x="4949734" y="3068961"/>
                <a:chExt cx="1659450" cy="438305"/>
              </a:xfrm>
              <a:grpFill/>
            </p:grpSpPr>
            <p:sp>
              <p:nvSpPr>
                <p:cNvPr id="931" name="フリーフォーム 93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2" name="フリーフォーム 93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3" name="フリーフォーム 93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4" name="フリーフォーム 93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1" name="グループ化 840"/>
              <p:cNvGrpSpPr/>
              <p:nvPr/>
            </p:nvGrpSpPr>
            <p:grpSpPr>
              <a:xfrm rot="561275">
                <a:off x="-3206245" y="5187299"/>
                <a:ext cx="1098094" cy="265655"/>
                <a:chOff x="4949734" y="3068961"/>
                <a:chExt cx="1659450" cy="438305"/>
              </a:xfrm>
              <a:grpFill/>
            </p:grpSpPr>
            <p:sp>
              <p:nvSpPr>
                <p:cNvPr id="927" name="フリーフォーム 92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8" name="フリーフォーム 92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9" name="フリーフォーム 92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0" name="フリーフォーム 92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2" name="グループ化 841"/>
              <p:cNvGrpSpPr/>
              <p:nvPr/>
            </p:nvGrpSpPr>
            <p:grpSpPr>
              <a:xfrm rot="21092842">
                <a:off x="-3817460" y="5472790"/>
                <a:ext cx="1229014" cy="337909"/>
                <a:chOff x="4949734" y="3068961"/>
                <a:chExt cx="1659450" cy="438305"/>
              </a:xfrm>
              <a:grpFill/>
            </p:grpSpPr>
            <p:sp>
              <p:nvSpPr>
                <p:cNvPr id="923" name="フリーフォーム 92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4" name="フリーフォーム 92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5" name="フリーフォーム 92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6" name="フリーフォーム 92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3" name="グループ化 842"/>
              <p:cNvGrpSpPr/>
              <p:nvPr/>
            </p:nvGrpSpPr>
            <p:grpSpPr>
              <a:xfrm rot="20700000">
                <a:off x="-3005553" y="5491129"/>
                <a:ext cx="1098094" cy="406613"/>
                <a:chOff x="4949734" y="3068961"/>
                <a:chExt cx="1659450" cy="438305"/>
              </a:xfrm>
              <a:grpFill/>
            </p:grpSpPr>
            <p:sp>
              <p:nvSpPr>
                <p:cNvPr id="919" name="フリーフォーム 91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0" name="フリーフォーム 91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1" name="フリーフォーム 92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2" name="フリーフォーム 92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4" name="グループ化 843"/>
              <p:cNvGrpSpPr/>
              <p:nvPr/>
            </p:nvGrpSpPr>
            <p:grpSpPr>
              <a:xfrm rot="11069740">
                <a:off x="-3203152" y="5760308"/>
                <a:ext cx="1245096" cy="340011"/>
                <a:chOff x="4949734" y="3068961"/>
                <a:chExt cx="1659450" cy="438305"/>
              </a:xfrm>
              <a:grpFill/>
            </p:grpSpPr>
            <p:sp>
              <p:nvSpPr>
                <p:cNvPr id="915" name="フリーフォーム 91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6" name="フリーフォーム 91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7" name="フリーフォーム 91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8" name="フリーフォーム 91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5" name="グループ化 844"/>
              <p:cNvGrpSpPr/>
              <p:nvPr/>
            </p:nvGrpSpPr>
            <p:grpSpPr>
              <a:xfrm rot="900000">
                <a:off x="-3704113" y="5257118"/>
                <a:ext cx="1098094" cy="343182"/>
                <a:chOff x="4949734" y="3068961"/>
                <a:chExt cx="1659450" cy="438305"/>
              </a:xfrm>
              <a:grpFill/>
            </p:grpSpPr>
            <p:sp>
              <p:nvSpPr>
                <p:cNvPr id="911" name="フリーフォーム 91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2" name="フリーフォーム 91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3" name="フリーフォーム 91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4" name="フリーフォーム 91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6" name="グループ化 845"/>
              <p:cNvGrpSpPr/>
              <p:nvPr/>
            </p:nvGrpSpPr>
            <p:grpSpPr>
              <a:xfrm rot="20700000">
                <a:off x="-3530070" y="5656634"/>
                <a:ext cx="1072901" cy="342053"/>
                <a:chOff x="4949734" y="3068961"/>
                <a:chExt cx="1659450" cy="438305"/>
              </a:xfrm>
              <a:grpFill/>
            </p:grpSpPr>
            <p:sp>
              <p:nvSpPr>
                <p:cNvPr id="907" name="フリーフォーム 90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8" name="フリーフォーム 90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9" name="フリーフォーム 90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0" name="フリーフォーム 90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7" name="グループ化 846"/>
              <p:cNvGrpSpPr/>
              <p:nvPr/>
            </p:nvGrpSpPr>
            <p:grpSpPr>
              <a:xfrm rot="11127525">
                <a:off x="-3740167" y="5982831"/>
                <a:ext cx="1411459" cy="273691"/>
                <a:chOff x="4949734" y="3068961"/>
                <a:chExt cx="1659450" cy="438305"/>
              </a:xfrm>
              <a:grpFill/>
            </p:grpSpPr>
            <p:sp>
              <p:nvSpPr>
                <p:cNvPr id="903" name="フリーフォーム 90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4" name="フリーフォーム 90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5" name="フリーフォーム 90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6" name="フリーフォーム 90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8" name="グループ化 847"/>
              <p:cNvGrpSpPr/>
              <p:nvPr/>
            </p:nvGrpSpPr>
            <p:grpSpPr>
              <a:xfrm rot="20772105">
                <a:off x="-3618002" y="5006724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899" name="フリーフォーム 89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0" name="フリーフォーム 89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1" name="フリーフォーム 90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2" name="フリーフォーム 90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9" name="グループ化 848"/>
              <p:cNvGrpSpPr/>
              <p:nvPr/>
            </p:nvGrpSpPr>
            <p:grpSpPr>
              <a:xfrm rot="1114401">
                <a:off x="-2749982" y="5100823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895" name="フリーフォーム 89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6" name="フリーフォーム 89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7" name="フリーフォーム 89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8" name="フリーフォーム 89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50" name="グループ化 849"/>
              <p:cNvGrpSpPr/>
              <p:nvPr/>
            </p:nvGrpSpPr>
            <p:grpSpPr>
              <a:xfrm rot="1114401">
                <a:off x="-3456186" y="5150757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891" name="フリーフォーム 89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2" name="フリーフォーム 89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3" name="フリーフォーム 89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4" name="フリーフォーム 89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51" name="グループ化 850"/>
              <p:cNvGrpSpPr/>
              <p:nvPr/>
            </p:nvGrpSpPr>
            <p:grpSpPr>
              <a:xfrm rot="1114401">
                <a:off x="-2867796" y="5393268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887" name="フリーフォーム 88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8" name="フリーフォーム 88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9" name="フリーフォーム 88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0" name="フリーフォーム 88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52" name="グループ化 851"/>
              <p:cNvGrpSpPr/>
              <p:nvPr/>
            </p:nvGrpSpPr>
            <p:grpSpPr>
              <a:xfrm rot="20700000">
                <a:off x="-3698795" y="5649264"/>
                <a:ext cx="1015160" cy="336021"/>
                <a:chOff x="4949734" y="3068961"/>
                <a:chExt cx="1659450" cy="438305"/>
              </a:xfrm>
              <a:grpFill/>
            </p:grpSpPr>
            <p:sp>
              <p:nvSpPr>
                <p:cNvPr id="883" name="フリーフォーム 88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4" name="フリーフォーム 88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5" name="フリーフォーム 88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6" name="フリーフォーム 88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53" name="グループ化 852"/>
              <p:cNvGrpSpPr/>
              <p:nvPr/>
            </p:nvGrpSpPr>
            <p:grpSpPr>
              <a:xfrm rot="11127525">
                <a:off x="-3812218" y="5476825"/>
                <a:ext cx="1411459" cy="273691"/>
                <a:chOff x="4949734" y="3068961"/>
                <a:chExt cx="1659450" cy="438305"/>
              </a:xfrm>
              <a:grpFill/>
            </p:grpSpPr>
            <p:sp>
              <p:nvSpPr>
                <p:cNvPr id="879" name="フリーフォーム 87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0" name="フリーフォーム 87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1" name="フリーフォーム 88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2" name="フリーフォーム 88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54" name="グループ化 853"/>
              <p:cNvGrpSpPr/>
              <p:nvPr/>
            </p:nvGrpSpPr>
            <p:grpSpPr>
              <a:xfrm rot="20700000">
                <a:off x="-2987890" y="5681632"/>
                <a:ext cx="1072901" cy="342053"/>
                <a:chOff x="4949734" y="3068961"/>
                <a:chExt cx="1659450" cy="438305"/>
              </a:xfrm>
              <a:grpFill/>
            </p:grpSpPr>
            <p:sp>
              <p:nvSpPr>
                <p:cNvPr id="875" name="フリーフォーム 87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76" name="フリーフォーム 87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77" name="フリーフォーム 87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78" name="フリーフォーム 87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55" name="グループ化 854"/>
              <p:cNvGrpSpPr/>
              <p:nvPr/>
            </p:nvGrpSpPr>
            <p:grpSpPr>
              <a:xfrm rot="1114401">
                <a:off x="-3166879" y="5075864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871" name="フリーフォーム 87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72" name="フリーフォーム 87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73" name="フリーフォーム 87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74" name="フリーフォーム 87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56" name="グループ化 855"/>
              <p:cNvGrpSpPr/>
              <p:nvPr/>
            </p:nvGrpSpPr>
            <p:grpSpPr>
              <a:xfrm rot="1114401">
                <a:off x="-2749982" y="5264891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867" name="フリーフォーム 86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8" name="フリーフォーム 86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9" name="フリーフォーム 86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70" name="フリーフォーム 86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57" name="グループ化 856"/>
              <p:cNvGrpSpPr/>
              <p:nvPr/>
            </p:nvGrpSpPr>
            <p:grpSpPr>
              <a:xfrm rot="1114401">
                <a:off x="-3599434" y="5407604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863" name="フリーフォーム 86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4" name="フリーフォーム 86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5" name="フリーフォーム 86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6" name="フリーフォーム 86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58" name="グループ化 857"/>
              <p:cNvGrpSpPr/>
              <p:nvPr/>
            </p:nvGrpSpPr>
            <p:grpSpPr>
              <a:xfrm rot="10800000">
                <a:off x="-3453485" y="5889731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859" name="フリーフォーム 85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0" name="フリーフォーム 85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1" name="フリーフォーム 86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2" name="フリーフォーム 86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826" name="グループ化 825"/>
            <p:cNvGrpSpPr/>
            <p:nvPr/>
          </p:nvGrpSpPr>
          <p:grpSpPr>
            <a:xfrm>
              <a:off x="999859" y="5172862"/>
              <a:ext cx="421704" cy="332408"/>
              <a:chOff x="-3242990" y="5239633"/>
              <a:chExt cx="632999" cy="498961"/>
            </a:xfrm>
          </p:grpSpPr>
          <p:sp>
            <p:nvSpPr>
              <p:cNvPr id="834" name="ドーナツ 833"/>
              <p:cNvSpPr/>
              <p:nvPr/>
            </p:nvSpPr>
            <p:spPr>
              <a:xfrm>
                <a:off x="-2997941" y="5239633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5" name="ドーナツ 834"/>
              <p:cNvSpPr/>
              <p:nvPr/>
            </p:nvSpPr>
            <p:spPr>
              <a:xfrm>
                <a:off x="-3220643" y="5301379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6" name="ドーナツ 835"/>
              <p:cNvSpPr/>
              <p:nvPr/>
            </p:nvSpPr>
            <p:spPr>
              <a:xfrm>
                <a:off x="-2824008" y="5349375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7" name="ドーナツ 836"/>
              <p:cNvSpPr/>
              <p:nvPr/>
            </p:nvSpPr>
            <p:spPr>
              <a:xfrm>
                <a:off x="-3046710" y="5411121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8" name="ドーナツ 837"/>
              <p:cNvSpPr/>
              <p:nvPr/>
            </p:nvSpPr>
            <p:spPr>
              <a:xfrm>
                <a:off x="-3242990" y="5458171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9" name="ドーナツ 838"/>
              <p:cNvSpPr/>
              <p:nvPr/>
            </p:nvSpPr>
            <p:spPr>
              <a:xfrm>
                <a:off x="-3046710" y="5561762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827" name="グループ化 826"/>
            <p:cNvGrpSpPr/>
            <p:nvPr/>
          </p:nvGrpSpPr>
          <p:grpSpPr>
            <a:xfrm>
              <a:off x="1157488" y="5358689"/>
              <a:ext cx="715937" cy="330387"/>
              <a:chOff x="2310071" y="5237413"/>
              <a:chExt cx="1281555" cy="976633"/>
            </a:xfrm>
            <a:solidFill>
              <a:srgbClr val="FFFF99"/>
            </a:solidFill>
          </p:grpSpPr>
          <p:sp>
            <p:nvSpPr>
              <p:cNvPr id="828" name="月 827"/>
              <p:cNvSpPr/>
              <p:nvPr/>
            </p:nvSpPr>
            <p:spPr>
              <a:xfrm rot="4318867">
                <a:off x="2652314" y="5328731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29" name="月 828"/>
              <p:cNvSpPr/>
              <p:nvPr/>
            </p:nvSpPr>
            <p:spPr>
              <a:xfrm rot="12869985">
                <a:off x="3048554" y="5328731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0" name="月 829"/>
              <p:cNvSpPr/>
              <p:nvPr/>
            </p:nvSpPr>
            <p:spPr>
              <a:xfrm rot="480268">
                <a:off x="2601029" y="5237413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1" name="月 830"/>
              <p:cNvSpPr/>
              <p:nvPr/>
            </p:nvSpPr>
            <p:spPr>
              <a:xfrm rot="9031386">
                <a:off x="2997269" y="5237413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2" name="月 831"/>
              <p:cNvSpPr/>
              <p:nvPr/>
            </p:nvSpPr>
            <p:spPr>
              <a:xfrm rot="5724737">
                <a:off x="2569916" y="5542255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3" name="月 832"/>
              <p:cNvSpPr/>
              <p:nvPr/>
            </p:nvSpPr>
            <p:spPr>
              <a:xfrm rot="14275855">
                <a:off x="2966156" y="5542255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68" name="グループ化 1067"/>
          <p:cNvGrpSpPr/>
          <p:nvPr/>
        </p:nvGrpSpPr>
        <p:grpSpPr>
          <a:xfrm>
            <a:off x="2279664" y="2982031"/>
            <a:ext cx="1605828" cy="1289017"/>
            <a:chOff x="439289" y="2982031"/>
            <a:chExt cx="1605828" cy="1289017"/>
          </a:xfrm>
        </p:grpSpPr>
        <p:sp>
          <p:nvSpPr>
            <p:cNvPr id="1069" name="円/楕円 1068"/>
            <p:cNvSpPr/>
            <p:nvPr/>
          </p:nvSpPr>
          <p:spPr>
            <a:xfrm>
              <a:off x="706485" y="3296813"/>
              <a:ext cx="1070045" cy="97423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070" name="円/楕円 1069"/>
            <p:cNvSpPr/>
            <p:nvPr/>
          </p:nvSpPr>
          <p:spPr>
            <a:xfrm>
              <a:off x="439289" y="2982031"/>
              <a:ext cx="1605828" cy="1186808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071" name="ドーナツ 1070"/>
            <p:cNvSpPr/>
            <p:nvPr/>
          </p:nvSpPr>
          <p:spPr>
            <a:xfrm>
              <a:off x="502439" y="3033864"/>
              <a:ext cx="1477793" cy="1054122"/>
            </a:xfrm>
            <a:prstGeom prst="donut">
              <a:avLst>
                <a:gd name="adj" fmla="val 20251"/>
              </a:avLst>
            </a:prstGeom>
            <a:solidFill>
              <a:srgbClr val="F79646">
                <a:lumMod val="75000"/>
                <a:alpha val="7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72" name="グループ化 1071"/>
            <p:cNvGrpSpPr/>
            <p:nvPr/>
          </p:nvGrpSpPr>
          <p:grpSpPr>
            <a:xfrm rot="10800000">
              <a:off x="801385" y="3540529"/>
              <a:ext cx="879903" cy="345428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117" name="フリーフォーム 1116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18" name="フリーフォーム 1117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19" name="フリーフォーム 1118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20" name="フリーフォーム 1119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73" name="グループ化 1072"/>
            <p:cNvGrpSpPr/>
            <p:nvPr/>
          </p:nvGrpSpPr>
          <p:grpSpPr>
            <a:xfrm rot="561275">
              <a:off x="1021320" y="3119392"/>
              <a:ext cx="776018" cy="356445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113" name="フリーフォーム 1112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14" name="フリーフォーム 1113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15" name="フリーフォーム 1114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16" name="フリーフォーム 1115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74" name="グループ化 1073"/>
            <p:cNvGrpSpPr/>
            <p:nvPr/>
          </p:nvGrpSpPr>
          <p:grpSpPr>
            <a:xfrm rot="21092842">
              <a:off x="549488" y="3268246"/>
              <a:ext cx="868538" cy="424939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109" name="フリーフォーム 1108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10" name="フリーフォーム 1109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11" name="フリーフォーム 1110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12" name="フリーフォーム 1111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75" name="グループ化 1074"/>
            <p:cNvGrpSpPr/>
            <p:nvPr/>
          </p:nvGrpSpPr>
          <p:grpSpPr>
            <a:xfrm rot="20700000">
              <a:off x="1119134" y="3331093"/>
              <a:ext cx="776018" cy="424939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105" name="フリーフォーム 1104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6" name="フリーフォーム 1105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7" name="フリーフォーム 1106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8" name="フリーフォーム 1107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76" name="グループ化 1075"/>
            <p:cNvGrpSpPr/>
            <p:nvPr/>
          </p:nvGrpSpPr>
          <p:grpSpPr>
            <a:xfrm rot="11069740">
              <a:off x="1034724" y="3494798"/>
              <a:ext cx="879903" cy="415240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101" name="フリーフォーム 1100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2" name="フリーフォーム 1101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3" name="フリーフォーム 1102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4" name="フリーフォーム 1103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77" name="グループ化 1076"/>
            <p:cNvGrpSpPr/>
            <p:nvPr/>
          </p:nvGrpSpPr>
          <p:grpSpPr>
            <a:xfrm rot="900000">
              <a:off x="666876" y="3121655"/>
              <a:ext cx="776018" cy="424939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097" name="フリーフォーム 1096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8" name="フリーフォーム 1097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9" name="フリーフォーム 1098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0" name="フリーフォーム 1099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78" name="グループ化 1077"/>
            <p:cNvGrpSpPr/>
            <p:nvPr/>
          </p:nvGrpSpPr>
          <p:grpSpPr>
            <a:xfrm rot="20700000">
              <a:off x="742253" y="3400904"/>
              <a:ext cx="776018" cy="424939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093" name="フリーフォーム 1092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4" name="フリーフォーム 1093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5" name="フリーフォーム 1094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6" name="フリーフォーム 1095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79" name="グループ化 1078"/>
            <p:cNvGrpSpPr/>
            <p:nvPr/>
          </p:nvGrpSpPr>
          <p:grpSpPr>
            <a:xfrm rot="11127525">
              <a:off x="625021" y="3662153"/>
              <a:ext cx="997472" cy="345428"/>
              <a:chOff x="4949734" y="3068961"/>
              <a:chExt cx="1659450" cy="43830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089" name="フリーフォーム 1088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0" name="フリーフォーム 1089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1" name="フリーフォーム 1090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2" name="フリーフォーム 1091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80" name="フリーフォーム 1079"/>
            <p:cNvSpPr/>
            <p:nvPr/>
          </p:nvSpPr>
          <p:spPr>
            <a:xfrm>
              <a:off x="1215555" y="3343867"/>
              <a:ext cx="792595" cy="436741"/>
            </a:xfrm>
            <a:custGeom>
              <a:avLst/>
              <a:gdLst>
                <a:gd name="connsiteX0" fmla="*/ 709130 w 1278070"/>
                <a:gd name="connsiteY0" fmla="*/ 151 h 704251"/>
                <a:gd name="connsiteX1" fmla="*/ 14186 w 1278070"/>
                <a:gd name="connsiteY1" fmla="*/ 292759 h 704251"/>
                <a:gd name="connsiteX2" fmla="*/ 270218 w 1278070"/>
                <a:gd name="connsiteY2" fmla="*/ 493927 h 704251"/>
                <a:gd name="connsiteX3" fmla="*/ 617690 w 1278070"/>
                <a:gd name="connsiteY3" fmla="*/ 704239 h 704251"/>
                <a:gd name="connsiteX4" fmla="*/ 1239482 w 1278070"/>
                <a:gd name="connsiteY4" fmla="*/ 484783 h 704251"/>
                <a:gd name="connsiteX5" fmla="*/ 1157186 w 1278070"/>
                <a:gd name="connsiteY5" fmla="*/ 256183 h 704251"/>
                <a:gd name="connsiteX6" fmla="*/ 709130 w 1278070"/>
                <a:gd name="connsiteY6" fmla="*/ 151 h 704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8070" h="704251">
                  <a:moveTo>
                    <a:pt x="709130" y="151"/>
                  </a:moveTo>
                  <a:cubicBezTo>
                    <a:pt x="518630" y="6247"/>
                    <a:pt x="87338" y="210463"/>
                    <a:pt x="14186" y="292759"/>
                  </a:cubicBezTo>
                  <a:cubicBezTo>
                    <a:pt x="-58966" y="375055"/>
                    <a:pt x="169634" y="425347"/>
                    <a:pt x="270218" y="493927"/>
                  </a:cubicBezTo>
                  <a:cubicBezTo>
                    <a:pt x="370802" y="562507"/>
                    <a:pt x="456146" y="705763"/>
                    <a:pt x="617690" y="704239"/>
                  </a:cubicBezTo>
                  <a:cubicBezTo>
                    <a:pt x="779234" y="702715"/>
                    <a:pt x="1149566" y="559459"/>
                    <a:pt x="1239482" y="484783"/>
                  </a:cubicBezTo>
                  <a:cubicBezTo>
                    <a:pt x="1329398" y="410107"/>
                    <a:pt x="1245578" y="338479"/>
                    <a:pt x="1157186" y="256183"/>
                  </a:cubicBezTo>
                  <a:cubicBezTo>
                    <a:pt x="1068794" y="173887"/>
                    <a:pt x="899630" y="-5945"/>
                    <a:pt x="709130" y="151"/>
                  </a:cubicBez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CC9900"/>
              </a:bgClr>
            </a:patt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081" name="フリーフォーム 1080"/>
            <p:cNvSpPr/>
            <p:nvPr/>
          </p:nvSpPr>
          <p:spPr>
            <a:xfrm>
              <a:off x="984086" y="3550312"/>
              <a:ext cx="792595" cy="436741"/>
            </a:xfrm>
            <a:custGeom>
              <a:avLst/>
              <a:gdLst>
                <a:gd name="connsiteX0" fmla="*/ 709130 w 1278070"/>
                <a:gd name="connsiteY0" fmla="*/ 151 h 704251"/>
                <a:gd name="connsiteX1" fmla="*/ 14186 w 1278070"/>
                <a:gd name="connsiteY1" fmla="*/ 292759 h 704251"/>
                <a:gd name="connsiteX2" fmla="*/ 270218 w 1278070"/>
                <a:gd name="connsiteY2" fmla="*/ 493927 h 704251"/>
                <a:gd name="connsiteX3" fmla="*/ 617690 w 1278070"/>
                <a:gd name="connsiteY3" fmla="*/ 704239 h 704251"/>
                <a:gd name="connsiteX4" fmla="*/ 1239482 w 1278070"/>
                <a:gd name="connsiteY4" fmla="*/ 484783 h 704251"/>
                <a:gd name="connsiteX5" fmla="*/ 1157186 w 1278070"/>
                <a:gd name="connsiteY5" fmla="*/ 256183 h 704251"/>
                <a:gd name="connsiteX6" fmla="*/ 709130 w 1278070"/>
                <a:gd name="connsiteY6" fmla="*/ 151 h 704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8070" h="704251">
                  <a:moveTo>
                    <a:pt x="709130" y="151"/>
                  </a:moveTo>
                  <a:cubicBezTo>
                    <a:pt x="518630" y="6247"/>
                    <a:pt x="87338" y="210463"/>
                    <a:pt x="14186" y="292759"/>
                  </a:cubicBezTo>
                  <a:cubicBezTo>
                    <a:pt x="-58966" y="375055"/>
                    <a:pt x="169634" y="425347"/>
                    <a:pt x="270218" y="493927"/>
                  </a:cubicBezTo>
                  <a:cubicBezTo>
                    <a:pt x="370802" y="562507"/>
                    <a:pt x="456146" y="705763"/>
                    <a:pt x="617690" y="704239"/>
                  </a:cubicBezTo>
                  <a:cubicBezTo>
                    <a:pt x="779234" y="702715"/>
                    <a:pt x="1149566" y="559459"/>
                    <a:pt x="1239482" y="484783"/>
                  </a:cubicBezTo>
                  <a:cubicBezTo>
                    <a:pt x="1329398" y="410107"/>
                    <a:pt x="1245578" y="338479"/>
                    <a:pt x="1157186" y="256183"/>
                  </a:cubicBezTo>
                  <a:cubicBezTo>
                    <a:pt x="1068794" y="173887"/>
                    <a:pt x="899630" y="-5945"/>
                    <a:pt x="709130" y="151"/>
                  </a:cubicBez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CC9900"/>
              </a:bgClr>
            </a:patt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082" name="グループ化 1081"/>
            <p:cNvGrpSpPr/>
            <p:nvPr/>
          </p:nvGrpSpPr>
          <p:grpSpPr>
            <a:xfrm>
              <a:off x="926747" y="3319699"/>
              <a:ext cx="447337" cy="352613"/>
              <a:chOff x="1670394" y="5286476"/>
              <a:chExt cx="653855" cy="515401"/>
            </a:xfrm>
          </p:grpSpPr>
          <p:sp>
            <p:nvSpPr>
              <p:cNvPr id="1083" name="ドーナツ 1082"/>
              <p:cNvSpPr/>
              <p:nvPr/>
            </p:nvSpPr>
            <p:spPr>
              <a:xfrm>
                <a:off x="1923517" y="5286476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4" name="ドーナツ 1083"/>
              <p:cNvSpPr/>
              <p:nvPr/>
            </p:nvSpPr>
            <p:spPr>
              <a:xfrm>
                <a:off x="1693478" y="5350256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5" name="ドーナツ 1084"/>
              <p:cNvSpPr/>
              <p:nvPr/>
            </p:nvSpPr>
            <p:spPr>
              <a:xfrm>
                <a:off x="2103180" y="5399834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6" name="ドーナツ 1085"/>
              <p:cNvSpPr/>
              <p:nvPr/>
            </p:nvSpPr>
            <p:spPr>
              <a:xfrm>
                <a:off x="1873140" y="5463614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7" name="ドーナツ 1086"/>
              <p:cNvSpPr/>
              <p:nvPr/>
            </p:nvSpPr>
            <p:spPr>
              <a:xfrm>
                <a:off x="1670394" y="5512215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8" name="ドーナツ 1087"/>
              <p:cNvSpPr/>
              <p:nvPr/>
            </p:nvSpPr>
            <p:spPr>
              <a:xfrm>
                <a:off x="1873140" y="5619219"/>
                <a:ext cx="221069" cy="182658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887" name="グループ化 1886"/>
          <p:cNvGrpSpPr/>
          <p:nvPr/>
        </p:nvGrpSpPr>
        <p:grpSpPr>
          <a:xfrm>
            <a:off x="2306798" y="4850023"/>
            <a:ext cx="1513810" cy="1215152"/>
            <a:chOff x="2306798" y="4850023"/>
            <a:chExt cx="1513810" cy="1215152"/>
          </a:xfrm>
        </p:grpSpPr>
        <p:sp>
          <p:nvSpPr>
            <p:cNvPr id="1122" name="円/楕円 1121"/>
            <p:cNvSpPr/>
            <p:nvPr/>
          </p:nvSpPr>
          <p:spPr>
            <a:xfrm>
              <a:off x="2558683" y="5146767"/>
              <a:ext cx="1008728" cy="918408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123" name="円/楕円 1122"/>
            <p:cNvSpPr/>
            <p:nvPr/>
          </p:nvSpPr>
          <p:spPr>
            <a:xfrm>
              <a:off x="2306798" y="4850023"/>
              <a:ext cx="1513810" cy="11188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124" name="ドーナツ 1123"/>
            <p:cNvSpPr/>
            <p:nvPr/>
          </p:nvSpPr>
          <p:spPr>
            <a:xfrm>
              <a:off x="2361488" y="4923359"/>
              <a:ext cx="1393113" cy="976769"/>
            </a:xfrm>
            <a:prstGeom prst="donut">
              <a:avLst>
                <a:gd name="adj" fmla="val 15334"/>
              </a:avLst>
            </a:prstGeom>
            <a:solidFill>
              <a:srgbClr val="F79646">
                <a:lumMod val="75000"/>
                <a:alpha val="7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125" name="グループ化 1124"/>
            <p:cNvGrpSpPr/>
            <p:nvPr/>
          </p:nvGrpSpPr>
          <p:grpSpPr>
            <a:xfrm>
              <a:off x="2423579" y="4983865"/>
              <a:ext cx="1272442" cy="832615"/>
              <a:chOff x="-3817460" y="5006724"/>
              <a:chExt cx="1910001" cy="1249798"/>
            </a:xfrm>
            <a:solidFill>
              <a:srgbClr val="EEECE1">
                <a:lumMod val="75000"/>
              </a:srgbClr>
            </a:solidFill>
          </p:grpSpPr>
          <p:grpSp>
            <p:nvGrpSpPr>
              <p:cNvPr id="1140" name="グループ化 1139"/>
              <p:cNvGrpSpPr/>
              <p:nvPr/>
            </p:nvGrpSpPr>
            <p:grpSpPr>
              <a:xfrm rot="10800000">
                <a:off x="-3480375" y="5596115"/>
                <a:ext cx="1245096" cy="488793"/>
                <a:chOff x="4949734" y="3068961"/>
                <a:chExt cx="1659450" cy="438305"/>
              </a:xfrm>
              <a:grpFill/>
            </p:grpSpPr>
            <p:sp>
              <p:nvSpPr>
                <p:cNvPr id="1231" name="フリーフォーム 123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2" name="フリーフォーム 123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3" name="フリーフォーム 123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4" name="フリーフォーム 123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41" name="グループ化 1140"/>
              <p:cNvGrpSpPr/>
              <p:nvPr/>
            </p:nvGrpSpPr>
            <p:grpSpPr>
              <a:xfrm rot="561275">
                <a:off x="-3206245" y="5187299"/>
                <a:ext cx="1098094" cy="265655"/>
                <a:chOff x="4949734" y="3068961"/>
                <a:chExt cx="1659450" cy="438305"/>
              </a:xfrm>
              <a:grpFill/>
            </p:grpSpPr>
            <p:sp>
              <p:nvSpPr>
                <p:cNvPr id="1227" name="フリーフォーム 122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8" name="フリーフォーム 122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9" name="フリーフォーム 122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0" name="フリーフォーム 122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42" name="グループ化 1141"/>
              <p:cNvGrpSpPr/>
              <p:nvPr/>
            </p:nvGrpSpPr>
            <p:grpSpPr>
              <a:xfrm rot="21092842">
                <a:off x="-3817460" y="5472790"/>
                <a:ext cx="1229014" cy="337909"/>
                <a:chOff x="4949734" y="3068961"/>
                <a:chExt cx="1659450" cy="438305"/>
              </a:xfrm>
              <a:grpFill/>
            </p:grpSpPr>
            <p:sp>
              <p:nvSpPr>
                <p:cNvPr id="1223" name="フリーフォーム 122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4" name="フリーフォーム 122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5" name="フリーフォーム 122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6" name="フリーフォーム 122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43" name="グループ化 1142"/>
              <p:cNvGrpSpPr/>
              <p:nvPr/>
            </p:nvGrpSpPr>
            <p:grpSpPr>
              <a:xfrm rot="20700000">
                <a:off x="-3005553" y="5491129"/>
                <a:ext cx="1098094" cy="406613"/>
                <a:chOff x="4949734" y="3068961"/>
                <a:chExt cx="1659450" cy="438305"/>
              </a:xfrm>
              <a:grpFill/>
            </p:grpSpPr>
            <p:sp>
              <p:nvSpPr>
                <p:cNvPr id="1219" name="フリーフォーム 121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0" name="フリーフォーム 121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1" name="フリーフォーム 122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2" name="フリーフォーム 122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44" name="グループ化 1143"/>
              <p:cNvGrpSpPr/>
              <p:nvPr/>
            </p:nvGrpSpPr>
            <p:grpSpPr>
              <a:xfrm rot="11069740">
                <a:off x="-3203152" y="5760308"/>
                <a:ext cx="1245096" cy="340011"/>
                <a:chOff x="4949734" y="3068961"/>
                <a:chExt cx="1659450" cy="438305"/>
              </a:xfrm>
              <a:grpFill/>
            </p:grpSpPr>
            <p:sp>
              <p:nvSpPr>
                <p:cNvPr id="1215" name="フリーフォーム 121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16" name="フリーフォーム 121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17" name="フリーフォーム 121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18" name="フリーフォーム 121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45" name="グループ化 1144"/>
              <p:cNvGrpSpPr/>
              <p:nvPr/>
            </p:nvGrpSpPr>
            <p:grpSpPr>
              <a:xfrm rot="900000">
                <a:off x="-3704113" y="5257118"/>
                <a:ext cx="1098094" cy="343182"/>
                <a:chOff x="4949734" y="3068961"/>
                <a:chExt cx="1659450" cy="438305"/>
              </a:xfrm>
              <a:grpFill/>
            </p:grpSpPr>
            <p:sp>
              <p:nvSpPr>
                <p:cNvPr id="1211" name="フリーフォーム 121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12" name="フリーフォーム 121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13" name="フリーフォーム 121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14" name="フリーフォーム 121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46" name="グループ化 1145"/>
              <p:cNvGrpSpPr/>
              <p:nvPr/>
            </p:nvGrpSpPr>
            <p:grpSpPr>
              <a:xfrm rot="20700000">
                <a:off x="-3530070" y="5656634"/>
                <a:ext cx="1072901" cy="342053"/>
                <a:chOff x="4949734" y="3068961"/>
                <a:chExt cx="1659450" cy="438305"/>
              </a:xfrm>
              <a:grpFill/>
            </p:grpSpPr>
            <p:sp>
              <p:nvSpPr>
                <p:cNvPr id="1207" name="フリーフォーム 120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8" name="フリーフォーム 120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9" name="フリーフォーム 120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10" name="フリーフォーム 120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47" name="グループ化 1146"/>
              <p:cNvGrpSpPr/>
              <p:nvPr/>
            </p:nvGrpSpPr>
            <p:grpSpPr>
              <a:xfrm rot="11127525">
                <a:off x="-3740167" y="5982831"/>
                <a:ext cx="1411459" cy="273691"/>
                <a:chOff x="4949734" y="3068961"/>
                <a:chExt cx="1659450" cy="438305"/>
              </a:xfrm>
              <a:grpFill/>
            </p:grpSpPr>
            <p:sp>
              <p:nvSpPr>
                <p:cNvPr id="1203" name="フリーフォーム 120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4" name="フリーフォーム 120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5" name="フリーフォーム 120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6" name="フリーフォーム 120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48" name="グループ化 1147"/>
              <p:cNvGrpSpPr/>
              <p:nvPr/>
            </p:nvGrpSpPr>
            <p:grpSpPr>
              <a:xfrm rot="20772105">
                <a:off x="-3618002" y="5006724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1199" name="フリーフォーム 119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0" name="フリーフォーム 119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1" name="フリーフォーム 120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2" name="フリーフォーム 120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49" name="グループ化 1148"/>
              <p:cNvGrpSpPr/>
              <p:nvPr/>
            </p:nvGrpSpPr>
            <p:grpSpPr>
              <a:xfrm rot="1114401">
                <a:off x="-2749982" y="5100823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1195" name="フリーフォーム 119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6" name="フリーフォーム 119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7" name="フリーフォーム 119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8" name="フリーフォーム 119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50" name="グループ化 1149"/>
              <p:cNvGrpSpPr/>
              <p:nvPr/>
            </p:nvGrpSpPr>
            <p:grpSpPr>
              <a:xfrm rot="1114401">
                <a:off x="-3456186" y="5150757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1191" name="フリーフォーム 119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2" name="フリーフォーム 119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3" name="フリーフォーム 119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4" name="フリーフォーム 119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51" name="グループ化 1150"/>
              <p:cNvGrpSpPr/>
              <p:nvPr/>
            </p:nvGrpSpPr>
            <p:grpSpPr>
              <a:xfrm rot="1114401">
                <a:off x="-2867796" y="5393268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1187" name="フリーフォーム 118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8" name="フリーフォーム 118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9" name="フリーフォーム 118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0" name="フリーフォーム 118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52" name="グループ化 1151"/>
              <p:cNvGrpSpPr/>
              <p:nvPr/>
            </p:nvGrpSpPr>
            <p:grpSpPr>
              <a:xfrm rot="20700000">
                <a:off x="-3698795" y="5649264"/>
                <a:ext cx="1015160" cy="336021"/>
                <a:chOff x="4949734" y="3068961"/>
                <a:chExt cx="1659450" cy="438305"/>
              </a:xfrm>
              <a:grpFill/>
            </p:grpSpPr>
            <p:sp>
              <p:nvSpPr>
                <p:cNvPr id="1183" name="フリーフォーム 118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4" name="フリーフォーム 118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5" name="フリーフォーム 118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6" name="フリーフォーム 118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53" name="グループ化 1152"/>
              <p:cNvGrpSpPr/>
              <p:nvPr/>
            </p:nvGrpSpPr>
            <p:grpSpPr>
              <a:xfrm rot="11127525">
                <a:off x="-3812218" y="5476825"/>
                <a:ext cx="1411459" cy="273691"/>
                <a:chOff x="4949734" y="3068961"/>
                <a:chExt cx="1659450" cy="438305"/>
              </a:xfrm>
              <a:grpFill/>
            </p:grpSpPr>
            <p:sp>
              <p:nvSpPr>
                <p:cNvPr id="1179" name="フリーフォーム 117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0" name="フリーフォーム 117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1" name="フリーフォーム 118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2" name="フリーフォーム 118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54" name="グループ化 1153"/>
              <p:cNvGrpSpPr/>
              <p:nvPr/>
            </p:nvGrpSpPr>
            <p:grpSpPr>
              <a:xfrm rot="20700000">
                <a:off x="-2987890" y="5681632"/>
                <a:ext cx="1072901" cy="342053"/>
                <a:chOff x="4949734" y="3068961"/>
                <a:chExt cx="1659450" cy="438305"/>
              </a:xfrm>
              <a:grpFill/>
            </p:grpSpPr>
            <p:sp>
              <p:nvSpPr>
                <p:cNvPr id="1175" name="フリーフォーム 117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76" name="フリーフォーム 117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77" name="フリーフォーム 117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78" name="フリーフォーム 117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55" name="グループ化 1154"/>
              <p:cNvGrpSpPr/>
              <p:nvPr/>
            </p:nvGrpSpPr>
            <p:grpSpPr>
              <a:xfrm rot="1114401">
                <a:off x="-3166879" y="5075864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1171" name="フリーフォーム 117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72" name="フリーフォーム 117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73" name="フリーフォーム 117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74" name="フリーフォーム 117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56" name="グループ化 1155"/>
              <p:cNvGrpSpPr/>
              <p:nvPr/>
            </p:nvGrpSpPr>
            <p:grpSpPr>
              <a:xfrm rot="1114401">
                <a:off x="-2749982" y="5264891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1167" name="フリーフォーム 116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68" name="フリーフォーム 116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69" name="フリーフォーム 116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70" name="フリーフォーム 116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57" name="グループ化 1156"/>
              <p:cNvGrpSpPr/>
              <p:nvPr/>
            </p:nvGrpSpPr>
            <p:grpSpPr>
              <a:xfrm rot="1114401">
                <a:off x="-3599434" y="5407604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1163" name="フリーフォーム 116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64" name="フリーフォーム 116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65" name="フリーフォーム 116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66" name="フリーフォーム 116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58" name="グループ化 1157"/>
              <p:cNvGrpSpPr/>
              <p:nvPr/>
            </p:nvGrpSpPr>
            <p:grpSpPr>
              <a:xfrm rot="10800000">
                <a:off x="-3453485" y="5889731"/>
                <a:ext cx="808583" cy="265655"/>
                <a:chOff x="4949734" y="3068961"/>
                <a:chExt cx="1659450" cy="438305"/>
              </a:xfrm>
              <a:grpFill/>
            </p:grpSpPr>
            <p:sp>
              <p:nvSpPr>
                <p:cNvPr id="1159" name="フリーフォーム 115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60" name="フリーフォーム 115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61" name="フリーフォーム 116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62" name="フリーフォーム 116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1127" name="グループ化 1126"/>
            <p:cNvGrpSpPr/>
            <p:nvPr/>
          </p:nvGrpSpPr>
          <p:grpSpPr>
            <a:xfrm>
              <a:off x="2997863" y="5358689"/>
              <a:ext cx="715937" cy="330387"/>
              <a:chOff x="2310071" y="5237413"/>
              <a:chExt cx="1281555" cy="976633"/>
            </a:xfrm>
            <a:solidFill>
              <a:srgbClr val="FFFF99"/>
            </a:solidFill>
          </p:grpSpPr>
          <p:sp>
            <p:nvSpPr>
              <p:cNvPr id="1128" name="月 1127"/>
              <p:cNvSpPr/>
              <p:nvPr/>
            </p:nvSpPr>
            <p:spPr>
              <a:xfrm rot="4318867">
                <a:off x="2652314" y="5328731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9" name="月 1128"/>
              <p:cNvSpPr/>
              <p:nvPr/>
            </p:nvSpPr>
            <p:spPr>
              <a:xfrm rot="12869985">
                <a:off x="3048554" y="5328731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0" name="月 1129"/>
              <p:cNvSpPr/>
              <p:nvPr/>
            </p:nvSpPr>
            <p:spPr>
              <a:xfrm rot="480268">
                <a:off x="2601029" y="5237413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1" name="月 1130"/>
              <p:cNvSpPr/>
              <p:nvPr/>
            </p:nvSpPr>
            <p:spPr>
              <a:xfrm rot="9031386">
                <a:off x="2997269" y="5237413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2" name="月 1131"/>
              <p:cNvSpPr/>
              <p:nvPr/>
            </p:nvSpPr>
            <p:spPr>
              <a:xfrm rot="5724737">
                <a:off x="2569916" y="5542255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3" name="月 1132"/>
              <p:cNvSpPr/>
              <p:nvPr/>
            </p:nvSpPr>
            <p:spPr>
              <a:xfrm rot="14275855">
                <a:off x="2966156" y="5542255"/>
                <a:ext cx="365626" cy="885315"/>
              </a:xfrm>
              <a:prstGeom prst="moon">
                <a:avLst>
                  <a:gd name="adj" fmla="val 29212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39" name="フリーフォーム 1238"/>
            <p:cNvSpPr/>
            <p:nvPr/>
          </p:nvSpPr>
          <p:spPr>
            <a:xfrm>
              <a:off x="2921390" y="5056312"/>
              <a:ext cx="792595" cy="436741"/>
            </a:xfrm>
            <a:custGeom>
              <a:avLst/>
              <a:gdLst>
                <a:gd name="connsiteX0" fmla="*/ 709130 w 1278070"/>
                <a:gd name="connsiteY0" fmla="*/ 151 h 704251"/>
                <a:gd name="connsiteX1" fmla="*/ 14186 w 1278070"/>
                <a:gd name="connsiteY1" fmla="*/ 292759 h 704251"/>
                <a:gd name="connsiteX2" fmla="*/ 270218 w 1278070"/>
                <a:gd name="connsiteY2" fmla="*/ 493927 h 704251"/>
                <a:gd name="connsiteX3" fmla="*/ 617690 w 1278070"/>
                <a:gd name="connsiteY3" fmla="*/ 704239 h 704251"/>
                <a:gd name="connsiteX4" fmla="*/ 1239482 w 1278070"/>
                <a:gd name="connsiteY4" fmla="*/ 484783 h 704251"/>
                <a:gd name="connsiteX5" fmla="*/ 1157186 w 1278070"/>
                <a:gd name="connsiteY5" fmla="*/ 256183 h 704251"/>
                <a:gd name="connsiteX6" fmla="*/ 709130 w 1278070"/>
                <a:gd name="connsiteY6" fmla="*/ 151 h 704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8070" h="704251">
                  <a:moveTo>
                    <a:pt x="709130" y="151"/>
                  </a:moveTo>
                  <a:cubicBezTo>
                    <a:pt x="518630" y="6247"/>
                    <a:pt x="87338" y="210463"/>
                    <a:pt x="14186" y="292759"/>
                  </a:cubicBezTo>
                  <a:cubicBezTo>
                    <a:pt x="-58966" y="375055"/>
                    <a:pt x="169634" y="425347"/>
                    <a:pt x="270218" y="493927"/>
                  </a:cubicBezTo>
                  <a:cubicBezTo>
                    <a:pt x="370802" y="562507"/>
                    <a:pt x="456146" y="705763"/>
                    <a:pt x="617690" y="704239"/>
                  </a:cubicBezTo>
                  <a:cubicBezTo>
                    <a:pt x="779234" y="702715"/>
                    <a:pt x="1149566" y="559459"/>
                    <a:pt x="1239482" y="484783"/>
                  </a:cubicBezTo>
                  <a:cubicBezTo>
                    <a:pt x="1329398" y="410107"/>
                    <a:pt x="1245578" y="338479"/>
                    <a:pt x="1157186" y="256183"/>
                  </a:cubicBezTo>
                  <a:cubicBezTo>
                    <a:pt x="1068794" y="173887"/>
                    <a:pt x="899630" y="-5945"/>
                    <a:pt x="709130" y="151"/>
                  </a:cubicBez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CC9900"/>
              </a:bgClr>
            </a:patt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240" name="グループ化 1239"/>
            <p:cNvGrpSpPr/>
            <p:nvPr/>
          </p:nvGrpSpPr>
          <p:grpSpPr>
            <a:xfrm>
              <a:off x="2840234" y="5172862"/>
              <a:ext cx="421704" cy="332408"/>
              <a:chOff x="-3242990" y="5239633"/>
              <a:chExt cx="632999" cy="498961"/>
            </a:xfrm>
          </p:grpSpPr>
          <p:sp>
            <p:nvSpPr>
              <p:cNvPr id="1241" name="ドーナツ 1240"/>
              <p:cNvSpPr/>
              <p:nvPr/>
            </p:nvSpPr>
            <p:spPr>
              <a:xfrm>
                <a:off x="-2997941" y="5239633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42" name="ドーナツ 1241"/>
              <p:cNvSpPr/>
              <p:nvPr/>
            </p:nvSpPr>
            <p:spPr>
              <a:xfrm>
                <a:off x="-3220643" y="5301379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43" name="ドーナツ 1242"/>
              <p:cNvSpPr/>
              <p:nvPr/>
            </p:nvSpPr>
            <p:spPr>
              <a:xfrm>
                <a:off x="-2824008" y="5349375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44" name="ドーナツ 1243"/>
              <p:cNvSpPr/>
              <p:nvPr/>
            </p:nvSpPr>
            <p:spPr>
              <a:xfrm>
                <a:off x="-3046710" y="5411121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45" name="ドーナツ 1244"/>
              <p:cNvSpPr/>
              <p:nvPr/>
            </p:nvSpPr>
            <p:spPr>
              <a:xfrm>
                <a:off x="-3242990" y="5458171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46" name="ドーナツ 1245"/>
              <p:cNvSpPr/>
              <p:nvPr/>
            </p:nvSpPr>
            <p:spPr>
              <a:xfrm>
                <a:off x="-3046710" y="5561762"/>
                <a:ext cx="214017" cy="176832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888" name="グループ化 1887"/>
          <p:cNvGrpSpPr/>
          <p:nvPr/>
        </p:nvGrpSpPr>
        <p:grpSpPr>
          <a:xfrm>
            <a:off x="4193471" y="4850023"/>
            <a:ext cx="1513810" cy="1215152"/>
            <a:chOff x="4193471" y="4850023"/>
            <a:chExt cx="1513810" cy="1215152"/>
          </a:xfrm>
        </p:grpSpPr>
        <p:grpSp>
          <p:nvGrpSpPr>
            <p:cNvPr id="1298" name="グループ化 1297"/>
            <p:cNvGrpSpPr/>
            <p:nvPr/>
          </p:nvGrpSpPr>
          <p:grpSpPr>
            <a:xfrm>
              <a:off x="4193471" y="4850023"/>
              <a:ext cx="1513810" cy="1215152"/>
              <a:chOff x="466423" y="4850023"/>
              <a:chExt cx="1513810" cy="1215152"/>
            </a:xfrm>
          </p:grpSpPr>
          <p:sp>
            <p:nvSpPr>
              <p:cNvPr id="1299" name="円/楕円 1298"/>
              <p:cNvSpPr/>
              <p:nvPr/>
            </p:nvSpPr>
            <p:spPr>
              <a:xfrm>
                <a:off x="718308" y="5146767"/>
                <a:ext cx="1008728" cy="918408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0" name="円/楕円 1299"/>
              <p:cNvSpPr/>
              <p:nvPr/>
            </p:nvSpPr>
            <p:spPr>
              <a:xfrm>
                <a:off x="466423" y="4850023"/>
                <a:ext cx="1513810" cy="11188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1" name="ドーナツ 1300"/>
              <p:cNvSpPr/>
              <p:nvPr/>
            </p:nvSpPr>
            <p:spPr>
              <a:xfrm>
                <a:off x="521113" y="4923359"/>
                <a:ext cx="1393113" cy="976769"/>
              </a:xfrm>
              <a:prstGeom prst="donut">
                <a:avLst>
                  <a:gd name="adj" fmla="val 15334"/>
                </a:avLst>
              </a:prstGeom>
              <a:solidFill>
                <a:srgbClr val="F79646">
                  <a:lumMod val="75000"/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1302" name="グループ化 1301"/>
              <p:cNvGrpSpPr/>
              <p:nvPr/>
            </p:nvGrpSpPr>
            <p:grpSpPr>
              <a:xfrm>
                <a:off x="583204" y="4983865"/>
                <a:ext cx="1272442" cy="832615"/>
                <a:chOff x="-3817460" y="5006724"/>
                <a:chExt cx="1910001" cy="1249798"/>
              </a:xfrm>
              <a:solidFill>
                <a:srgbClr val="EEECE1">
                  <a:lumMod val="75000"/>
                </a:srgbClr>
              </a:solidFill>
            </p:grpSpPr>
            <p:grpSp>
              <p:nvGrpSpPr>
                <p:cNvPr id="1317" name="グループ化 1316"/>
                <p:cNvGrpSpPr/>
                <p:nvPr/>
              </p:nvGrpSpPr>
              <p:grpSpPr>
                <a:xfrm rot="10800000">
                  <a:off x="-3480375" y="5596115"/>
                  <a:ext cx="1245096" cy="488793"/>
                  <a:chOff x="4949734" y="3068961"/>
                  <a:chExt cx="1659450" cy="438305"/>
                </a:xfrm>
                <a:grpFill/>
              </p:grpSpPr>
              <p:sp>
                <p:nvSpPr>
                  <p:cNvPr id="1408" name="フリーフォーム 1407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09" name="フリーフォーム 1408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10" name="フリーフォーム 1409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11" name="フリーフォーム 1410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18" name="グループ化 1317"/>
                <p:cNvGrpSpPr/>
                <p:nvPr/>
              </p:nvGrpSpPr>
              <p:grpSpPr>
                <a:xfrm rot="561275">
                  <a:off x="-3206245" y="5187299"/>
                  <a:ext cx="1098094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404" name="フリーフォーム 1403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05" name="フリーフォーム 1404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06" name="フリーフォーム 1405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07" name="フリーフォーム 1406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19" name="グループ化 1318"/>
                <p:cNvGrpSpPr/>
                <p:nvPr/>
              </p:nvGrpSpPr>
              <p:grpSpPr>
                <a:xfrm rot="21092842">
                  <a:off x="-3817460" y="5472790"/>
                  <a:ext cx="1229014" cy="337909"/>
                  <a:chOff x="4949734" y="3068961"/>
                  <a:chExt cx="1659450" cy="438305"/>
                </a:xfrm>
                <a:grpFill/>
              </p:grpSpPr>
              <p:sp>
                <p:nvSpPr>
                  <p:cNvPr id="1400" name="フリーフォーム 1399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01" name="フリーフォーム 1400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02" name="フリーフォーム 1401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03" name="フリーフォーム 1402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0" name="グループ化 1319"/>
                <p:cNvGrpSpPr/>
                <p:nvPr/>
              </p:nvGrpSpPr>
              <p:grpSpPr>
                <a:xfrm rot="20700000">
                  <a:off x="-3005553" y="5491129"/>
                  <a:ext cx="1098094" cy="406613"/>
                  <a:chOff x="4949734" y="3068961"/>
                  <a:chExt cx="1659450" cy="438305"/>
                </a:xfrm>
                <a:grpFill/>
              </p:grpSpPr>
              <p:sp>
                <p:nvSpPr>
                  <p:cNvPr id="1396" name="フリーフォーム 1395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97" name="フリーフォーム 1396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98" name="フリーフォーム 1397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99" name="フリーフォーム 1398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1" name="グループ化 1320"/>
                <p:cNvGrpSpPr/>
                <p:nvPr/>
              </p:nvGrpSpPr>
              <p:grpSpPr>
                <a:xfrm rot="11069740">
                  <a:off x="-3203152" y="5760308"/>
                  <a:ext cx="1245096" cy="340011"/>
                  <a:chOff x="4949734" y="3068961"/>
                  <a:chExt cx="1659450" cy="438305"/>
                </a:xfrm>
                <a:grpFill/>
              </p:grpSpPr>
              <p:sp>
                <p:nvSpPr>
                  <p:cNvPr id="1392" name="フリーフォーム 1391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93" name="フリーフォーム 1392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94" name="フリーフォーム 1393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95" name="フリーフォーム 1394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2" name="グループ化 1321"/>
                <p:cNvGrpSpPr/>
                <p:nvPr/>
              </p:nvGrpSpPr>
              <p:grpSpPr>
                <a:xfrm rot="900000">
                  <a:off x="-3704113" y="5257118"/>
                  <a:ext cx="1098094" cy="343182"/>
                  <a:chOff x="4949734" y="3068961"/>
                  <a:chExt cx="1659450" cy="438305"/>
                </a:xfrm>
                <a:grpFill/>
              </p:grpSpPr>
              <p:sp>
                <p:nvSpPr>
                  <p:cNvPr id="1388" name="フリーフォーム 1387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89" name="フリーフォーム 1388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90" name="フリーフォーム 1389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91" name="フリーフォーム 1390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3" name="グループ化 1322"/>
                <p:cNvGrpSpPr/>
                <p:nvPr/>
              </p:nvGrpSpPr>
              <p:grpSpPr>
                <a:xfrm rot="20700000">
                  <a:off x="-3530070" y="5656634"/>
                  <a:ext cx="1072901" cy="342053"/>
                  <a:chOff x="4949734" y="3068961"/>
                  <a:chExt cx="1659450" cy="438305"/>
                </a:xfrm>
                <a:grpFill/>
              </p:grpSpPr>
              <p:sp>
                <p:nvSpPr>
                  <p:cNvPr id="1384" name="フリーフォーム 1383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85" name="フリーフォーム 1384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86" name="フリーフォーム 1385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87" name="フリーフォーム 1386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4" name="グループ化 1323"/>
                <p:cNvGrpSpPr/>
                <p:nvPr/>
              </p:nvGrpSpPr>
              <p:grpSpPr>
                <a:xfrm rot="11127525">
                  <a:off x="-3740167" y="5982831"/>
                  <a:ext cx="1411459" cy="273691"/>
                  <a:chOff x="4949734" y="3068961"/>
                  <a:chExt cx="1659450" cy="438305"/>
                </a:xfrm>
                <a:grpFill/>
              </p:grpSpPr>
              <p:sp>
                <p:nvSpPr>
                  <p:cNvPr id="1380" name="フリーフォーム 1379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81" name="フリーフォーム 1380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82" name="フリーフォーム 1381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83" name="フリーフォーム 1382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5" name="グループ化 1324"/>
                <p:cNvGrpSpPr/>
                <p:nvPr/>
              </p:nvGrpSpPr>
              <p:grpSpPr>
                <a:xfrm rot="20772105">
                  <a:off x="-3618002" y="5006724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376" name="フリーフォーム 1375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77" name="フリーフォーム 1376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78" name="フリーフォーム 1377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79" name="フリーフォーム 1378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6" name="グループ化 1325"/>
                <p:cNvGrpSpPr/>
                <p:nvPr/>
              </p:nvGrpSpPr>
              <p:grpSpPr>
                <a:xfrm rot="1114401">
                  <a:off x="-2749982" y="5100823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372" name="フリーフォーム 1371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73" name="フリーフォーム 1372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74" name="フリーフォーム 1373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75" name="フリーフォーム 1374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7" name="グループ化 1326"/>
                <p:cNvGrpSpPr/>
                <p:nvPr/>
              </p:nvGrpSpPr>
              <p:grpSpPr>
                <a:xfrm rot="1114401">
                  <a:off x="-3456186" y="5150757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368" name="フリーフォーム 1367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69" name="フリーフォーム 1368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70" name="フリーフォーム 1369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71" name="フリーフォーム 1370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8" name="グループ化 1327"/>
                <p:cNvGrpSpPr/>
                <p:nvPr/>
              </p:nvGrpSpPr>
              <p:grpSpPr>
                <a:xfrm rot="1114401">
                  <a:off x="-2867796" y="5393268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364" name="フリーフォーム 1363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65" name="フリーフォーム 1364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66" name="フリーフォーム 1365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67" name="フリーフォーム 1366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9" name="グループ化 1328"/>
                <p:cNvGrpSpPr/>
                <p:nvPr/>
              </p:nvGrpSpPr>
              <p:grpSpPr>
                <a:xfrm rot="20700000">
                  <a:off x="-3698795" y="5649264"/>
                  <a:ext cx="1015160" cy="336021"/>
                  <a:chOff x="4949734" y="3068961"/>
                  <a:chExt cx="1659450" cy="438305"/>
                </a:xfrm>
                <a:grpFill/>
              </p:grpSpPr>
              <p:sp>
                <p:nvSpPr>
                  <p:cNvPr id="1360" name="フリーフォーム 1359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61" name="フリーフォーム 1360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62" name="フリーフォーム 1361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63" name="フリーフォーム 1362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30" name="グループ化 1329"/>
                <p:cNvGrpSpPr/>
                <p:nvPr/>
              </p:nvGrpSpPr>
              <p:grpSpPr>
                <a:xfrm rot="11127525">
                  <a:off x="-3812218" y="5476825"/>
                  <a:ext cx="1411459" cy="273691"/>
                  <a:chOff x="4949734" y="3068961"/>
                  <a:chExt cx="1659450" cy="438305"/>
                </a:xfrm>
                <a:grpFill/>
              </p:grpSpPr>
              <p:sp>
                <p:nvSpPr>
                  <p:cNvPr id="1356" name="フリーフォーム 1355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57" name="フリーフォーム 1356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58" name="フリーフォーム 1357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59" name="フリーフォーム 1358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31" name="グループ化 1330"/>
                <p:cNvGrpSpPr/>
                <p:nvPr/>
              </p:nvGrpSpPr>
              <p:grpSpPr>
                <a:xfrm rot="20700000">
                  <a:off x="-2987890" y="5681632"/>
                  <a:ext cx="1072901" cy="342053"/>
                  <a:chOff x="4949734" y="3068961"/>
                  <a:chExt cx="1659450" cy="438305"/>
                </a:xfrm>
                <a:grpFill/>
              </p:grpSpPr>
              <p:sp>
                <p:nvSpPr>
                  <p:cNvPr id="1352" name="フリーフォーム 1351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53" name="フリーフォーム 1352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54" name="フリーフォーム 1353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55" name="フリーフォーム 1354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32" name="グループ化 1331"/>
                <p:cNvGrpSpPr/>
                <p:nvPr/>
              </p:nvGrpSpPr>
              <p:grpSpPr>
                <a:xfrm rot="1114401">
                  <a:off x="-3166879" y="5075864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348" name="フリーフォーム 1347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49" name="フリーフォーム 1348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50" name="フリーフォーム 1349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51" name="フリーフォーム 1350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33" name="グループ化 1332"/>
                <p:cNvGrpSpPr/>
                <p:nvPr/>
              </p:nvGrpSpPr>
              <p:grpSpPr>
                <a:xfrm rot="1114401">
                  <a:off x="-2749982" y="5264891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344" name="フリーフォーム 1343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45" name="フリーフォーム 1344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46" name="フリーフォーム 1345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47" name="フリーフォーム 1346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34" name="グループ化 1333"/>
                <p:cNvGrpSpPr/>
                <p:nvPr/>
              </p:nvGrpSpPr>
              <p:grpSpPr>
                <a:xfrm rot="1114401">
                  <a:off x="-3599434" y="5407604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340" name="フリーフォーム 1339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41" name="フリーフォーム 1340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42" name="フリーフォーム 1341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43" name="フリーフォーム 1342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35" name="グループ化 1334"/>
                <p:cNvGrpSpPr/>
                <p:nvPr/>
              </p:nvGrpSpPr>
              <p:grpSpPr>
                <a:xfrm rot="10800000">
                  <a:off x="-3453485" y="5889731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336" name="フリーフォーム 1335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37" name="フリーフォーム 1336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38" name="フリーフォーム 1337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39" name="フリーフォーム 1338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303" name="グループ化 1302"/>
              <p:cNvGrpSpPr/>
              <p:nvPr/>
            </p:nvGrpSpPr>
            <p:grpSpPr>
              <a:xfrm>
                <a:off x="999859" y="5172862"/>
                <a:ext cx="421704" cy="332408"/>
                <a:chOff x="-3242990" y="5239633"/>
                <a:chExt cx="632999" cy="498961"/>
              </a:xfrm>
            </p:grpSpPr>
            <p:sp>
              <p:nvSpPr>
                <p:cNvPr id="1311" name="ドーナツ 1310"/>
                <p:cNvSpPr/>
                <p:nvPr/>
              </p:nvSpPr>
              <p:spPr>
                <a:xfrm>
                  <a:off x="-2997941" y="5239633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2" name="ドーナツ 1311"/>
                <p:cNvSpPr/>
                <p:nvPr/>
              </p:nvSpPr>
              <p:spPr>
                <a:xfrm>
                  <a:off x="-3220643" y="5301379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3" name="ドーナツ 1312"/>
                <p:cNvSpPr/>
                <p:nvPr/>
              </p:nvSpPr>
              <p:spPr>
                <a:xfrm>
                  <a:off x="-2824008" y="5349375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4" name="ドーナツ 1313"/>
                <p:cNvSpPr/>
                <p:nvPr/>
              </p:nvSpPr>
              <p:spPr>
                <a:xfrm>
                  <a:off x="-3046710" y="5411121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5" name="ドーナツ 1314"/>
                <p:cNvSpPr/>
                <p:nvPr/>
              </p:nvSpPr>
              <p:spPr>
                <a:xfrm>
                  <a:off x="-3242990" y="5458171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6" name="ドーナツ 1315"/>
                <p:cNvSpPr/>
                <p:nvPr/>
              </p:nvSpPr>
              <p:spPr>
                <a:xfrm>
                  <a:off x="-3046710" y="5561762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04" name="グループ化 1303"/>
              <p:cNvGrpSpPr/>
              <p:nvPr/>
            </p:nvGrpSpPr>
            <p:grpSpPr>
              <a:xfrm>
                <a:off x="1157488" y="5358689"/>
                <a:ext cx="715937" cy="330387"/>
                <a:chOff x="2310071" y="5237413"/>
                <a:chExt cx="1281555" cy="976633"/>
              </a:xfrm>
              <a:solidFill>
                <a:srgbClr val="FFFF99"/>
              </a:solidFill>
            </p:grpSpPr>
            <p:sp>
              <p:nvSpPr>
                <p:cNvPr id="1305" name="月 1304"/>
                <p:cNvSpPr/>
                <p:nvPr/>
              </p:nvSpPr>
              <p:spPr>
                <a:xfrm rot="4318867">
                  <a:off x="2652314" y="5328731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6" name="月 1305"/>
                <p:cNvSpPr/>
                <p:nvPr/>
              </p:nvSpPr>
              <p:spPr>
                <a:xfrm rot="12869985">
                  <a:off x="3048554" y="5328731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7" name="月 1306"/>
                <p:cNvSpPr/>
                <p:nvPr/>
              </p:nvSpPr>
              <p:spPr>
                <a:xfrm rot="480268">
                  <a:off x="2601029" y="5237413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8" name="月 1307"/>
                <p:cNvSpPr/>
                <p:nvPr/>
              </p:nvSpPr>
              <p:spPr>
                <a:xfrm rot="9031386">
                  <a:off x="2997269" y="5237413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9" name="月 1308"/>
                <p:cNvSpPr/>
                <p:nvPr/>
              </p:nvSpPr>
              <p:spPr>
                <a:xfrm rot="5724737">
                  <a:off x="2569916" y="5542255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0" name="月 1309"/>
                <p:cNvSpPr/>
                <p:nvPr/>
              </p:nvSpPr>
              <p:spPr>
                <a:xfrm rot="14275855">
                  <a:off x="2966156" y="5542255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415" name="グループ化 1414"/>
            <p:cNvGrpSpPr/>
            <p:nvPr/>
          </p:nvGrpSpPr>
          <p:grpSpPr>
            <a:xfrm>
              <a:off x="4817063" y="4998639"/>
              <a:ext cx="797015" cy="439069"/>
              <a:chOff x="4817063" y="4998639"/>
              <a:chExt cx="797015" cy="439069"/>
            </a:xfrm>
          </p:grpSpPr>
          <p:sp>
            <p:nvSpPr>
              <p:cNvPr id="1412" name="フリーフォーム 1411"/>
              <p:cNvSpPr/>
              <p:nvPr/>
            </p:nvSpPr>
            <p:spPr bwMode="auto">
              <a:xfrm>
                <a:off x="4817063" y="4998639"/>
                <a:ext cx="797015" cy="439069"/>
              </a:xfrm>
              <a:custGeom>
                <a:avLst/>
                <a:gdLst>
                  <a:gd name="connsiteX0" fmla="*/ 191216 w 660270"/>
                  <a:gd name="connsiteY0" fmla="*/ 62114 h 464526"/>
                  <a:gd name="connsiteX1" fmla="*/ 26624 w 660270"/>
                  <a:gd name="connsiteY1" fmla="*/ 68210 h 464526"/>
                  <a:gd name="connsiteX2" fmla="*/ 87584 w 660270"/>
                  <a:gd name="connsiteY2" fmla="*/ 184034 h 464526"/>
                  <a:gd name="connsiteX3" fmla="*/ 2240 w 660270"/>
                  <a:gd name="connsiteY3" fmla="*/ 275474 h 464526"/>
                  <a:gd name="connsiteX4" fmla="*/ 197312 w 660270"/>
                  <a:gd name="connsiteY4" fmla="*/ 342530 h 464526"/>
                  <a:gd name="connsiteX5" fmla="*/ 282656 w 660270"/>
                  <a:gd name="connsiteY5" fmla="*/ 464450 h 464526"/>
                  <a:gd name="connsiteX6" fmla="*/ 489920 w 660270"/>
                  <a:gd name="connsiteY6" fmla="*/ 360818 h 464526"/>
                  <a:gd name="connsiteX7" fmla="*/ 642320 w 660270"/>
                  <a:gd name="connsiteY7" fmla="*/ 354722 h 464526"/>
                  <a:gd name="connsiteX8" fmla="*/ 636224 w 660270"/>
                  <a:gd name="connsiteY8" fmla="*/ 165746 h 464526"/>
                  <a:gd name="connsiteX9" fmla="*/ 453344 w 660270"/>
                  <a:gd name="connsiteY9" fmla="*/ 104786 h 464526"/>
                  <a:gd name="connsiteX10" fmla="*/ 386288 w 660270"/>
                  <a:gd name="connsiteY10" fmla="*/ 1154 h 464526"/>
                  <a:gd name="connsiteX11" fmla="*/ 191216 w 660270"/>
                  <a:gd name="connsiteY11" fmla="*/ 62114 h 464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0270" h="464526">
                    <a:moveTo>
                      <a:pt x="191216" y="62114"/>
                    </a:moveTo>
                    <a:cubicBezTo>
                      <a:pt x="131272" y="73290"/>
                      <a:pt x="43896" y="47890"/>
                      <a:pt x="26624" y="68210"/>
                    </a:cubicBezTo>
                    <a:cubicBezTo>
                      <a:pt x="9352" y="88530"/>
                      <a:pt x="91648" y="149490"/>
                      <a:pt x="87584" y="184034"/>
                    </a:cubicBezTo>
                    <a:cubicBezTo>
                      <a:pt x="83520" y="218578"/>
                      <a:pt x="-16048" y="249058"/>
                      <a:pt x="2240" y="275474"/>
                    </a:cubicBezTo>
                    <a:cubicBezTo>
                      <a:pt x="20528" y="301890"/>
                      <a:pt x="150576" y="311034"/>
                      <a:pt x="197312" y="342530"/>
                    </a:cubicBezTo>
                    <a:cubicBezTo>
                      <a:pt x="244048" y="374026"/>
                      <a:pt x="233888" y="461402"/>
                      <a:pt x="282656" y="464450"/>
                    </a:cubicBezTo>
                    <a:cubicBezTo>
                      <a:pt x="331424" y="467498"/>
                      <a:pt x="429976" y="379106"/>
                      <a:pt x="489920" y="360818"/>
                    </a:cubicBezTo>
                    <a:cubicBezTo>
                      <a:pt x="549864" y="342530"/>
                      <a:pt x="617936" y="387234"/>
                      <a:pt x="642320" y="354722"/>
                    </a:cubicBezTo>
                    <a:cubicBezTo>
                      <a:pt x="666704" y="322210"/>
                      <a:pt x="667720" y="207402"/>
                      <a:pt x="636224" y="165746"/>
                    </a:cubicBezTo>
                    <a:cubicBezTo>
                      <a:pt x="604728" y="124090"/>
                      <a:pt x="495000" y="132218"/>
                      <a:pt x="453344" y="104786"/>
                    </a:cubicBezTo>
                    <a:cubicBezTo>
                      <a:pt x="411688" y="77354"/>
                      <a:pt x="428960" y="11314"/>
                      <a:pt x="386288" y="1154"/>
                    </a:cubicBezTo>
                    <a:cubicBezTo>
                      <a:pt x="343616" y="-9006"/>
                      <a:pt x="251160" y="50938"/>
                      <a:pt x="191216" y="62114"/>
                    </a:cubicBezTo>
                    <a:close/>
                  </a:path>
                </a:pathLst>
              </a:custGeom>
              <a:solidFill>
                <a:srgbClr val="FFFF99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3" name="円/楕円 1412"/>
              <p:cNvSpPr/>
              <p:nvPr/>
            </p:nvSpPr>
            <p:spPr bwMode="auto">
              <a:xfrm>
                <a:off x="5073804" y="5056312"/>
                <a:ext cx="325411" cy="209000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4" name="円/楕円 1413"/>
              <p:cNvSpPr/>
              <p:nvPr/>
            </p:nvSpPr>
            <p:spPr bwMode="auto">
              <a:xfrm>
                <a:off x="5251610" y="5076057"/>
                <a:ext cx="84225" cy="4966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84" name="グループ化 1883"/>
          <p:cNvGrpSpPr/>
          <p:nvPr/>
        </p:nvGrpSpPr>
        <p:grpSpPr>
          <a:xfrm>
            <a:off x="4166337" y="2982031"/>
            <a:ext cx="1605828" cy="1289017"/>
            <a:chOff x="4166337" y="2982031"/>
            <a:chExt cx="1605828" cy="1289017"/>
          </a:xfrm>
        </p:grpSpPr>
        <p:grpSp>
          <p:nvGrpSpPr>
            <p:cNvPr id="1247" name="グループ化 1246"/>
            <p:cNvGrpSpPr/>
            <p:nvPr/>
          </p:nvGrpSpPr>
          <p:grpSpPr>
            <a:xfrm>
              <a:off x="4166337" y="2982031"/>
              <a:ext cx="1605828" cy="1289017"/>
              <a:chOff x="439289" y="2982031"/>
              <a:chExt cx="1605828" cy="1289017"/>
            </a:xfrm>
          </p:grpSpPr>
          <p:sp>
            <p:nvSpPr>
              <p:cNvPr id="1248" name="円/楕円 1247"/>
              <p:cNvSpPr/>
              <p:nvPr/>
            </p:nvSpPr>
            <p:spPr>
              <a:xfrm>
                <a:off x="706485" y="3296813"/>
                <a:ext cx="1070045" cy="974235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49" name="円/楕円 1248"/>
              <p:cNvSpPr/>
              <p:nvPr/>
            </p:nvSpPr>
            <p:spPr>
              <a:xfrm>
                <a:off x="439289" y="2982031"/>
                <a:ext cx="1605828" cy="1186808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0" name="ドーナツ 1249"/>
              <p:cNvSpPr/>
              <p:nvPr/>
            </p:nvSpPr>
            <p:spPr>
              <a:xfrm>
                <a:off x="502439" y="3033864"/>
                <a:ext cx="1477793" cy="1054122"/>
              </a:xfrm>
              <a:prstGeom prst="donut">
                <a:avLst>
                  <a:gd name="adj" fmla="val 20251"/>
                </a:avLst>
              </a:prstGeom>
              <a:solidFill>
                <a:srgbClr val="F79646">
                  <a:lumMod val="75000"/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51" name="グループ化 1250"/>
              <p:cNvGrpSpPr/>
              <p:nvPr/>
            </p:nvGrpSpPr>
            <p:grpSpPr>
              <a:xfrm rot="10800000">
                <a:off x="801385" y="3540529"/>
                <a:ext cx="879903" cy="345428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94" name="フリーフォーム 129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5" name="フリーフォーム 129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6" name="フリーフォーム 129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7" name="フリーフォーム 129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52" name="グループ化 1251"/>
              <p:cNvGrpSpPr/>
              <p:nvPr/>
            </p:nvGrpSpPr>
            <p:grpSpPr>
              <a:xfrm rot="561275">
                <a:off x="1021320" y="3119392"/>
                <a:ext cx="776018" cy="356445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90" name="フリーフォーム 128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1" name="フリーフォーム 129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2" name="フリーフォーム 129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3" name="フリーフォーム 129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53" name="グループ化 1252"/>
              <p:cNvGrpSpPr/>
              <p:nvPr/>
            </p:nvGrpSpPr>
            <p:grpSpPr>
              <a:xfrm rot="21092842">
                <a:off x="549488" y="3268246"/>
                <a:ext cx="86853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86" name="フリーフォーム 128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7" name="フリーフォーム 128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8" name="フリーフォーム 128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9" name="フリーフォーム 128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54" name="グループ化 1253"/>
              <p:cNvGrpSpPr/>
              <p:nvPr/>
            </p:nvGrpSpPr>
            <p:grpSpPr>
              <a:xfrm rot="20700000">
                <a:off x="1119134" y="3331093"/>
                <a:ext cx="77601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82" name="フリーフォーム 128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3" name="フリーフォーム 128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4" name="フリーフォーム 128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5" name="フリーフォーム 128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55" name="グループ化 1254"/>
              <p:cNvGrpSpPr/>
              <p:nvPr/>
            </p:nvGrpSpPr>
            <p:grpSpPr>
              <a:xfrm rot="11069740">
                <a:off x="1034724" y="3494798"/>
                <a:ext cx="879903" cy="415240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78" name="フリーフォーム 127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9" name="フリーフォーム 127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0" name="フリーフォーム 127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1" name="フリーフォーム 128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56" name="グループ化 1255"/>
              <p:cNvGrpSpPr/>
              <p:nvPr/>
            </p:nvGrpSpPr>
            <p:grpSpPr>
              <a:xfrm rot="900000">
                <a:off x="666876" y="3121655"/>
                <a:ext cx="77601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74" name="フリーフォーム 127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5" name="フリーフォーム 127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6" name="フリーフォーム 127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7" name="フリーフォーム 127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57" name="グループ化 1256"/>
              <p:cNvGrpSpPr/>
              <p:nvPr/>
            </p:nvGrpSpPr>
            <p:grpSpPr>
              <a:xfrm rot="20700000">
                <a:off x="742253" y="3400904"/>
                <a:ext cx="77601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70" name="フリーフォーム 126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1" name="フリーフォーム 127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2" name="フリーフォーム 127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3" name="フリーフォーム 127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58" name="グループ化 1257"/>
              <p:cNvGrpSpPr/>
              <p:nvPr/>
            </p:nvGrpSpPr>
            <p:grpSpPr>
              <a:xfrm rot="11127525">
                <a:off x="625021" y="3662153"/>
                <a:ext cx="997472" cy="345428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66" name="フリーフォーム 126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67" name="フリーフォーム 126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68" name="フリーフォーム 126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69" name="フリーフォーム 126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59" name="グループ化 1258"/>
              <p:cNvGrpSpPr/>
              <p:nvPr/>
            </p:nvGrpSpPr>
            <p:grpSpPr>
              <a:xfrm>
                <a:off x="926747" y="3319699"/>
                <a:ext cx="447337" cy="352613"/>
                <a:chOff x="1670394" y="5286476"/>
                <a:chExt cx="653855" cy="515401"/>
              </a:xfrm>
            </p:grpSpPr>
            <p:sp>
              <p:nvSpPr>
                <p:cNvPr id="1260" name="ドーナツ 1259"/>
                <p:cNvSpPr/>
                <p:nvPr/>
              </p:nvSpPr>
              <p:spPr>
                <a:xfrm>
                  <a:off x="1923517" y="5286476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1" name="ドーナツ 1260"/>
                <p:cNvSpPr/>
                <p:nvPr/>
              </p:nvSpPr>
              <p:spPr>
                <a:xfrm>
                  <a:off x="1693478" y="5350256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2" name="ドーナツ 1261"/>
                <p:cNvSpPr/>
                <p:nvPr/>
              </p:nvSpPr>
              <p:spPr>
                <a:xfrm>
                  <a:off x="2103180" y="5399834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3" name="ドーナツ 1262"/>
                <p:cNvSpPr/>
                <p:nvPr/>
              </p:nvSpPr>
              <p:spPr>
                <a:xfrm>
                  <a:off x="1873140" y="5463614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4" name="ドーナツ 1263"/>
                <p:cNvSpPr/>
                <p:nvPr/>
              </p:nvSpPr>
              <p:spPr>
                <a:xfrm>
                  <a:off x="1670394" y="5512215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5" name="ドーナツ 1264"/>
                <p:cNvSpPr/>
                <p:nvPr/>
              </p:nvSpPr>
              <p:spPr>
                <a:xfrm>
                  <a:off x="1873140" y="5619219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416" name="グループ化 1415"/>
            <p:cNvGrpSpPr/>
            <p:nvPr/>
          </p:nvGrpSpPr>
          <p:grpSpPr>
            <a:xfrm>
              <a:off x="4817063" y="3151551"/>
              <a:ext cx="797015" cy="439069"/>
              <a:chOff x="4817063" y="4998639"/>
              <a:chExt cx="797015" cy="439069"/>
            </a:xfrm>
          </p:grpSpPr>
          <p:sp>
            <p:nvSpPr>
              <p:cNvPr id="1417" name="フリーフォーム 1416"/>
              <p:cNvSpPr/>
              <p:nvPr/>
            </p:nvSpPr>
            <p:spPr bwMode="auto">
              <a:xfrm>
                <a:off x="4817063" y="4998639"/>
                <a:ext cx="797015" cy="439069"/>
              </a:xfrm>
              <a:custGeom>
                <a:avLst/>
                <a:gdLst>
                  <a:gd name="connsiteX0" fmla="*/ 191216 w 660270"/>
                  <a:gd name="connsiteY0" fmla="*/ 62114 h 464526"/>
                  <a:gd name="connsiteX1" fmla="*/ 26624 w 660270"/>
                  <a:gd name="connsiteY1" fmla="*/ 68210 h 464526"/>
                  <a:gd name="connsiteX2" fmla="*/ 87584 w 660270"/>
                  <a:gd name="connsiteY2" fmla="*/ 184034 h 464526"/>
                  <a:gd name="connsiteX3" fmla="*/ 2240 w 660270"/>
                  <a:gd name="connsiteY3" fmla="*/ 275474 h 464526"/>
                  <a:gd name="connsiteX4" fmla="*/ 197312 w 660270"/>
                  <a:gd name="connsiteY4" fmla="*/ 342530 h 464526"/>
                  <a:gd name="connsiteX5" fmla="*/ 282656 w 660270"/>
                  <a:gd name="connsiteY5" fmla="*/ 464450 h 464526"/>
                  <a:gd name="connsiteX6" fmla="*/ 489920 w 660270"/>
                  <a:gd name="connsiteY6" fmla="*/ 360818 h 464526"/>
                  <a:gd name="connsiteX7" fmla="*/ 642320 w 660270"/>
                  <a:gd name="connsiteY7" fmla="*/ 354722 h 464526"/>
                  <a:gd name="connsiteX8" fmla="*/ 636224 w 660270"/>
                  <a:gd name="connsiteY8" fmla="*/ 165746 h 464526"/>
                  <a:gd name="connsiteX9" fmla="*/ 453344 w 660270"/>
                  <a:gd name="connsiteY9" fmla="*/ 104786 h 464526"/>
                  <a:gd name="connsiteX10" fmla="*/ 386288 w 660270"/>
                  <a:gd name="connsiteY10" fmla="*/ 1154 h 464526"/>
                  <a:gd name="connsiteX11" fmla="*/ 191216 w 660270"/>
                  <a:gd name="connsiteY11" fmla="*/ 62114 h 464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0270" h="464526">
                    <a:moveTo>
                      <a:pt x="191216" y="62114"/>
                    </a:moveTo>
                    <a:cubicBezTo>
                      <a:pt x="131272" y="73290"/>
                      <a:pt x="43896" y="47890"/>
                      <a:pt x="26624" y="68210"/>
                    </a:cubicBezTo>
                    <a:cubicBezTo>
                      <a:pt x="9352" y="88530"/>
                      <a:pt x="91648" y="149490"/>
                      <a:pt x="87584" y="184034"/>
                    </a:cubicBezTo>
                    <a:cubicBezTo>
                      <a:pt x="83520" y="218578"/>
                      <a:pt x="-16048" y="249058"/>
                      <a:pt x="2240" y="275474"/>
                    </a:cubicBezTo>
                    <a:cubicBezTo>
                      <a:pt x="20528" y="301890"/>
                      <a:pt x="150576" y="311034"/>
                      <a:pt x="197312" y="342530"/>
                    </a:cubicBezTo>
                    <a:cubicBezTo>
                      <a:pt x="244048" y="374026"/>
                      <a:pt x="233888" y="461402"/>
                      <a:pt x="282656" y="464450"/>
                    </a:cubicBezTo>
                    <a:cubicBezTo>
                      <a:pt x="331424" y="467498"/>
                      <a:pt x="429976" y="379106"/>
                      <a:pt x="489920" y="360818"/>
                    </a:cubicBezTo>
                    <a:cubicBezTo>
                      <a:pt x="549864" y="342530"/>
                      <a:pt x="617936" y="387234"/>
                      <a:pt x="642320" y="354722"/>
                    </a:cubicBezTo>
                    <a:cubicBezTo>
                      <a:pt x="666704" y="322210"/>
                      <a:pt x="667720" y="207402"/>
                      <a:pt x="636224" y="165746"/>
                    </a:cubicBezTo>
                    <a:cubicBezTo>
                      <a:pt x="604728" y="124090"/>
                      <a:pt x="495000" y="132218"/>
                      <a:pt x="453344" y="104786"/>
                    </a:cubicBezTo>
                    <a:cubicBezTo>
                      <a:pt x="411688" y="77354"/>
                      <a:pt x="428960" y="11314"/>
                      <a:pt x="386288" y="1154"/>
                    </a:cubicBezTo>
                    <a:cubicBezTo>
                      <a:pt x="343616" y="-9006"/>
                      <a:pt x="251160" y="50938"/>
                      <a:pt x="191216" y="62114"/>
                    </a:cubicBezTo>
                    <a:close/>
                  </a:path>
                </a:pathLst>
              </a:custGeom>
              <a:solidFill>
                <a:srgbClr val="FFFF99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8" name="円/楕円 1417"/>
              <p:cNvSpPr/>
              <p:nvPr/>
            </p:nvSpPr>
            <p:spPr bwMode="auto">
              <a:xfrm>
                <a:off x="5073804" y="5056312"/>
                <a:ext cx="325411" cy="209000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9" name="円/楕円 1418"/>
              <p:cNvSpPr/>
              <p:nvPr/>
            </p:nvSpPr>
            <p:spPr bwMode="auto">
              <a:xfrm>
                <a:off x="5251610" y="5076057"/>
                <a:ext cx="84225" cy="4966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85" name="グループ化 1884"/>
          <p:cNvGrpSpPr/>
          <p:nvPr/>
        </p:nvGrpSpPr>
        <p:grpSpPr>
          <a:xfrm>
            <a:off x="6023344" y="2982031"/>
            <a:ext cx="1605828" cy="1289017"/>
            <a:chOff x="6023344" y="2982031"/>
            <a:chExt cx="1605828" cy="1289017"/>
          </a:xfrm>
        </p:grpSpPr>
        <p:grpSp>
          <p:nvGrpSpPr>
            <p:cNvPr id="1534" name="グループ化 1533"/>
            <p:cNvGrpSpPr/>
            <p:nvPr/>
          </p:nvGrpSpPr>
          <p:grpSpPr>
            <a:xfrm>
              <a:off x="6023344" y="2982031"/>
              <a:ext cx="1605828" cy="1289017"/>
              <a:chOff x="439289" y="2982031"/>
              <a:chExt cx="1605828" cy="1289017"/>
            </a:xfrm>
          </p:grpSpPr>
          <p:sp>
            <p:nvSpPr>
              <p:cNvPr id="1535" name="円/楕円 1534"/>
              <p:cNvSpPr/>
              <p:nvPr/>
            </p:nvSpPr>
            <p:spPr>
              <a:xfrm>
                <a:off x="706485" y="3296813"/>
                <a:ext cx="1070045" cy="974235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36" name="円/楕円 1535"/>
              <p:cNvSpPr/>
              <p:nvPr/>
            </p:nvSpPr>
            <p:spPr>
              <a:xfrm>
                <a:off x="439289" y="2982031"/>
                <a:ext cx="1605828" cy="1186808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37" name="ドーナツ 1536"/>
              <p:cNvSpPr/>
              <p:nvPr/>
            </p:nvSpPr>
            <p:spPr>
              <a:xfrm>
                <a:off x="502439" y="3033864"/>
                <a:ext cx="1477793" cy="1054122"/>
              </a:xfrm>
              <a:prstGeom prst="donut">
                <a:avLst>
                  <a:gd name="adj" fmla="val 20251"/>
                </a:avLst>
              </a:prstGeom>
              <a:solidFill>
                <a:srgbClr val="F79646">
                  <a:lumMod val="75000"/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538" name="グループ化 1537"/>
              <p:cNvGrpSpPr/>
              <p:nvPr/>
            </p:nvGrpSpPr>
            <p:grpSpPr>
              <a:xfrm rot="10800000">
                <a:off x="801385" y="3540529"/>
                <a:ext cx="879903" cy="345428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81" name="フリーフォーム 158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2" name="フリーフォーム 158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3" name="フリーフォーム 158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4" name="フリーフォーム 158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39" name="グループ化 1538"/>
              <p:cNvGrpSpPr/>
              <p:nvPr/>
            </p:nvGrpSpPr>
            <p:grpSpPr>
              <a:xfrm rot="561275">
                <a:off x="1021320" y="3119392"/>
                <a:ext cx="776018" cy="356445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77" name="フリーフォーム 157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8" name="フリーフォーム 157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9" name="フリーフォーム 157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0" name="フリーフォーム 157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40" name="グループ化 1539"/>
              <p:cNvGrpSpPr/>
              <p:nvPr/>
            </p:nvGrpSpPr>
            <p:grpSpPr>
              <a:xfrm rot="21092842">
                <a:off x="549488" y="3268246"/>
                <a:ext cx="86853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73" name="フリーフォーム 157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4" name="フリーフォーム 157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5" name="フリーフォーム 157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6" name="フリーフォーム 157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41" name="グループ化 1540"/>
              <p:cNvGrpSpPr/>
              <p:nvPr/>
            </p:nvGrpSpPr>
            <p:grpSpPr>
              <a:xfrm rot="20700000">
                <a:off x="1119134" y="3331093"/>
                <a:ext cx="77601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69" name="フリーフォーム 156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0" name="フリーフォーム 156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1" name="フリーフォーム 157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2" name="フリーフォーム 157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42" name="グループ化 1541"/>
              <p:cNvGrpSpPr/>
              <p:nvPr/>
            </p:nvGrpSpPr>
            <p:grpSpPr>
              <a:xfrm rot="11069740">
                <a:off x="1034724" y="3494798"/>
                <a:ext cx="879903" cy="415240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65" name="フリーフォーム 156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6" name="フリーフォーム 156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7" name="フリーフォーム 156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8" name="フリーフォーム 156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43" name="グループ化 1542"/>
              <p:cNvGrpSpPr/>
              <p:nvPr/>
            </p:nvGrpSpPr>
            <p:grpSpPr>
              <a:xfrm rot="900000">
                <a:off x="666876" y="3121655"/>
                <a:ext cx="77601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61" name="フリーフォーム 156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2" name="フリーフォーム 156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3" name="フリーフォーム 156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4" name="フリーフォーム 156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44" name="グループ化 1543"/>
              <p:cNvGrpSpPr/>
              <p:nvPr/>
            </p:nvGrpSpPr>
            <p:grpSpPr>
              <a:xfrm rot="20700000">
                <a:off x="742253" y="3400904"/>
                <a:ext cx="77601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57" name="フリーフォーム 155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8" name="フリーフォーム 155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9" name="フリーフォーム 155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0" name="フリーフォーム 155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45" name="グループ化 1544"/>
              <p:cNvGrpSpPr/>
              <p:nvPr/>
            </p:nvGrpSpPr>
            <p:grpSpPr>
              <a:xfrm rot="11127525">
                <a:off x="625021" y="3662153"/>
                <a:ext cx="997472" cy="345428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53" name="フリーフォーム 155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4" name="フリーフォーム 155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5" name="フリーフォーム 155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6" name="フリーフォーム 155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46" name="グループ化 1545"/>
              <p:cNvGrpSpPr/>
              <p:nvPr/>
            </p:nvGrpSpPr>
            <p:grpSpPr>
              <a:xfrm>
                <a:off x="926747" y="3319699"/>
                <a:ext cx="447337" cy="352613"/>
                <a:chOff x="1670394" y="5286476"/>
                <a:chExt cx="653855" cy="515401"/>
              </a:xfrm>
            </p:grpSpPr>
            <p:sp>
              <p:nvSpPr>
                <p:cNvPr id="1547" name="ドーナツ 1546"/>
                <p:cNvSpPr/>
                <p:nvPr/>
              </p:nvSpPr>
              <p:spPr>
                <a:xfrm>
                  <a:off x="1923517" y="5286476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8" name="ドーナツ 1547"/>
                <p:cNvSpPr/>
                <p:nvPr/>
              </p:nvSpPr>
              <p:spPr>
                <a:xfrm>
                  <a:off x="1693478" y="5350256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9" name="ドーナツ 1548"/>
                <p:cNvSpPr/>
                <p:nvPr/>
              </p:nvSpPr>
              <p:spPr>
                <a:xfrm>
                  <a:off x="2103180" y="5399834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0" name="ドーナツ 1549"/>
                <p:cNvSpPr/>
                <p:nvPr/>
              </p:nvSpPr>
              <p:spPr>
                <a:xfrm>
                  <a:off x="1873140" y="5463614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1" name="ドーナツ 1550"/>
                <p:cNvSpPr/>
                <p:nvPr/>
              </p:nvSpPr>
              <p:spPr>
                <a:xfrm>
                  <a:off x="1670394" y="5512215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2" name="ドーナツ 1551"/>
                <p:cNvSpPr/>
                <p:nvPr/>
              </p:nvSpPr>
              <p:spPr>
                <a:xfrm>
                  <a:off x="1873140" y="5619219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705" name="グループ化 1704"/>
            <p:cNvGrpSpPr/>
            <p:nvPr/>
          </p:nvGrpSpPr>
          <p:grpSpPr>
            <a:xfrm rot="14416249">
              <a:off x="6936823" y="3385604"/>
              <a:ext cx="488279" cy="604012"/>
              <a:chOff x="6159019" y="3172305"/>
              <a:chExt cx="488279" cy="604012"/>
            </a:xfrm>
          </p:grpSpPr>
          <p:sp>
            <p:nvSpPr>
              <p:cNvPr id="1699" name="フリーフォーム 1698"/>
              <p:cNvSpPr/>
              <p:nvPr/>
            </p:nvSpPr>
            <p:spPr bwMode="auto">
              <a:xfrm>
                <a:off x="6212358" y="3172305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00" name="フリーフォーム 1699"/>
              <p:cNvSpPr/>
              <p:nvPr/>
            </p:nvSpPr>
            <p:spPr bwMode="auto">
              <a:xfrm>
                <a:off x="6176631" y="3278632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01" name="フリーフォーム 1700"/>
              <p:cNvSpPr/>
              <p:nvPr/>
            </p:nvSpPr>
            <p:spPr bwMode="auto">
              <a:xfrm rot="10086081">
                <a:off x="6212358" y="3332103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02" name="フリーフォーム 1701"/>
              <p:cNvSpPr/>
              <p:nvPr/>
            </p:nvSpPr>
            <p:spPr bwMode="auto">
              <a:xfrm rot="10086081">
                <a:off x="6176631" y="3438430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03" name="フリーフォーム 1702"/>
              <p:cNvSpPr/>
              <p:nvPr/>
            </p:nvSpPr>
            <p:spPr bwMode="auto">
              <a:xfrm rot="10086081">
                <a:off x="6159019" y="3454023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04" name="フリーフォーム 1703"/>
              <p:cNvSpPr/>
              <p:nvPr/>
            </p:nvSpPr>
            <p:spPr bwMode="auto">
              <a:xfrm rot="10086081">
                <a:off x="6245158" y="3545160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889" name="グループ化 1888"/>
          <p:cNvGrpSpPr/>
          <p:nvPr/>
        </p:nvGrpSpPr>
        <p:grpSpPr>
          <a:xfrm>
            <a:off x="6050478" y="4850023"/>
            <a:ext cx="1513810" cy="1215152"/>
            <a:chOff x="6050478" y="4850023"/>
            <a:chExt cx="1513810" cy="1215152"/>
          </a:xfrm>
        </p:grpSpPr>
        <p:grpSp>
          <p:nvGrpSpPr>
            <p:cNvPr id="1585" name="グループ化 1584"/>
            <p:cNvGrpSpPr/>
            <p:nvPr/>
          </p:nvGrpSpPr>
          <p:grpSpPr>
            <a:xfrm>
              <a:off x="6050478" y="4850023"/>
              <a:ext cx="1513810" cy="1215152"/>
              <a:chOff x="466423" y="4850023"/>
              <a:chExt cx="1513810" cy="1215152"/>
            </a:xfrm>
          </p:grpSpPr>
          <p:sp>
            <p:nvSpPr>
              <p:cNvPr id="1586" name="円/楕円 1585"/>
              <p:cNvSpPr/>
              <p:nvPr/>
            </p:nvSpPr>
            <p:spPr>
              <a:xfrm>
                <a:off x="718308" y="5146767"/>
                <a:ext cx="1008728" cy="918408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87" name="円/楕円 1586"/>
              <p:cNvSpPr/>
              <p:nvPr/>
            </p:nvSpPr>
            <p:spPr>
              <a:xfrm>
                <a:off x="466423" y="4850023"/>
                <a:ext cx="1513810" cy="11188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88" name="ドーナツ 1587"/>
              <p:cNvSpPr/>
              <p:nvPr/>
            </p:nvSpPr>
            <p:spPr>
              <a:xfrm>
                <a:off x="521113" y="4923359"/>
                <a:ext cx="1393113" cy="976769"/>
              </a:xfrm>
              <a:prstGeom prst="donut">
                <a:avLst>
                  <a:gd name="adj" fmla="val 15334"/>
                </a:avLst>
              </a:prstGeom>
              <a:solidFill>
                <a:srgbClr val="F79646">
                  <a:lumMod val="75000"/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1589" name="グループ化 1588"/>
              <p:cNvGrpSpPr/>
              <p:nvPr/>
            </p:nvGrpSpPr>
            <p:grpSpPr>
              <a:xfrm>
                <a:off x="583204" y="4983865"/>
                <a:ext cx="1272442" cy="832615"/>
                <a:chOff x="-3817460" y="5006724"/>
                <a:chExt cx="1910001" cy="1249798"/>
              </a:xfrm>
              <a:solidFill>
                <a:srgbClr val="EEECE1">
                  <a:lumMod val="75000"/>
                </a:srgbClr>
              </a:solidFill>
            </p:grpSpPr>
            <p:grpSp>
              <p:nvGrpSpPr>
                <p:cNvPr id="1604" name="グループ化 1603"/>
                <p:cNvGrpSpPr/>
                <p:nvPr/>
              </p:nvGrpSpPr>
              <p:grpSpPr>
                <a:xfrm rot="10800000">
                  <a:off x="-3480375" y="5596115"/>
                  <a:ext cx="1245096" cy="488793"/>
                  <a:chOff x="4949734" y="3068961"/>
                  <a:chExt cx="1659450" cy="438305"/>
                </a:xfrm>
                <a:grpFill/>
              </p:grpSpPr>
              <p:sp>
                <p:nvSpPr>
                  <p:cNvPr id="1695" name="フリーフォーム 1694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96" name="フリーフォーム 1695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97" name="フリーフォーム 1696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98" name="フリーフォーム 1697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05" name="グループ化 1604"/>
                <p:cNvGrpSpPr/>
                <p:nvPr/>
              </p:nvGrpSpPr>
              <p:grpSpPr>
                <a:xfrm rot="561275">
                  <a:off x="-3206245" y="5187299"/>
                  <a:ext cx="1098094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691" name="フリーフォーム 1690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92" name="フリーフォーム 1691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93" name="フリーフォーム 1692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94" name="フリーフォーム 1693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06" name="グループ化 1605"/>
                <p:cNvGrpSpPr/>
                <p:nvPr/>
              </p:nvGrpSpPr>
              <p:grpSpPr>
                <a:xfrm rot="21092842">
                  <a:off x="-3817460" y="5472790"/>
                  <a:ext cx="1229014" cy="337909"/>
                  <a:chOff x="4949734" y="3068961"/>
                  <a:chExt cx="1659450" cy="438305"/>
                </a:xfrm>
                <a:grpFill/>
              </p:grpSpPr>
              <p:sp>
                <p:nvSpPr>
                  <p:cNvPr id="1687" name="フリーフォーム 1686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88" name="フリーフォーム 1687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89" name="フリーフォーム 1688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90" name="フリーフォーム 1689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07" name="グループ化 1606"/>
                <p:cNvGrpSpPr/>
                <p:nvPr/>
              </p:nvGrpSpPr>
              <p:grpSpPr>
                <a:xfrm rot="20700000">
                  <a:off x="-3005553" y="5491129"/>
                  <a:ext cx="1098094" cy="406613"/>
                  <a:chOff x="4949734" y="3068961"/>
                  <a:chExt cx="1659450" cy="438305"/>
                </a:xfrm>
                <a:grpFill/>
              </p:grpSpPr>
              <p:sp>
                <p:nvSpPr>
                  <p:cNvPr id="1683" name="フリーフォーム 1682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84" name="フリーフォーム 1683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85" name="フリーフォーム 1684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86" name="フリーフォーム 1685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08" name="グループ化 1607"/>
                <p:cNvGrpSpPr/>
                <p:nvPr/>
              </p:nvGrpSpPr>
              <p:grpSpPr>
                <a:xfrm rot="11069740">
                  <a:off x="-3203152" y="5760308"/>
                  <a:ext cx="1245096" cy="340011"/>
                  <a:chOff x="4949734" y="3068961"/>
                  <a:chExt cx="1659450" cy="438305"/>
                </a:xfrm>
                <a:grpFill/>
              </p:grpSpPr>
              <p:sp>
                <p:nvSpPr>
                  <p:cNvPr id="1679" name="フリーフォーム 1678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80" name="フリーフォーム 1679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81" name="フリーフォーム 1680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82" name="フリーフォーム 1681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09" name="グループ化 1608"/>
                <p:cNvGrpSpPr/>
                <p:nvPr/>
              </p:nvGrpSpPr>
              <p:grpSpPr>
                <a:xfrm rot="900000">
                  <a:off x="-3704113" y="5257118"/>
                  <a:ext cx="1098094" cy="343182"/>
                  <a:chOff x="4949734" y="3068961"/>
                  <a:chExt cx="1659450" cy="438305"/>
                </a:xfrm>
                <a:grpFill/>
              </p:grpSpPr>
              <p:sp>
                <p:nvSpPr>
                  <p:cNvPr id="1675" name="フリーフォーム 1674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6" name="フリーフォーム 1675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7" name="フリーフォーム 1676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8" name="フリーフォーム 1677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0" name="グループ化 1609"/>
                <p:cNvGrpSpPr/>
                <p:nvPr/>
              </p:nvGrpSpPr>
              <p:grpSpPr>
                <a:xfrm rot="20700000">
                  <a:off x="-3530070" y="5656634"/>
                  <a:ext cx="1072901" cy="342053"/>
                  <a:chOff x="4949734" y="3068961"/>
                  <a:chExt cx="1659450" cy="438305"/>
                </a:xfrm>
                <a:grpFill/>
              </p:grpSpPr>
              <p:sp>
                <p:nvSpPr>
                  <p:cNvPr id="1671" name="フリーフォーム 1670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2" name="フリーフォーム 1671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3" name="フリーフォーム 1672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4" name="フリーフォーム 1673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1" name="グループ化 1610"/>
                <p:cNvGrpSpPr/>
                <p:nvPr/>
              </p:nvGrpSpPr>
              <p:grpSpPr>
                <a:xfrm rot="11127525">
                  <a:off x="-3740167" y="5982831"/>
                  <a:ext cx="1411459" cy="273691"/>
                  <a:chOff x="4949734" y="3068961"/>
                  <a:chExt cx="1659450" cy="438305"/>
                </a:xfrm>
                <a:grpFill/>
              </p:grpSpPr>
              <p:sp>
                <p:nvSpPr>
                  <p:cNvPr id="1667" name="フリーフォーム 1666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8" name="フリーフォーム 1667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9" name="フリーフォーム 1668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0" name="フリーフォーム 1669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2" name="グループ化 1611"/>
                <p:cNvGrpSpPr/>
                <p:nvPr/>
              </p:nvGrpSpPr>
              <p:grpSpPr>
                <a:xfrm rot="20772105">
                  <a:off x="-3618002" y="5006724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663" name="フリーフォーム 1662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4" name="フリーフォーム 1663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5" name="フリーフォーム 1664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6" name="フリーフォーム 1665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3" name="グループ化 1612"/>
                <p:cNvGrpSpPr/>
                <p:nvPr/>
              </p:nvGrpSpPr>
              <p:grpSpPr>
                <a:xfrm rot="1114401">
                  <a:off x="-2749982" y="5100823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659" name="フリーフォーム 1658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0" name="フリーフォーム 1659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1" name="フリーフォーム 1660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2" name="フリーフォーム 1661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4" name="グループ化 1613"/>
                <p:cNvGrpSpPr/>
                <p:nvPr/>
              </p:nvGrpSpPr>
              <p:grpSpPr>
                <a:xfrm rot="1114401">
                  <a:off x="-3456186" y="5150757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655" name="フリーフォーム 1654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6" name="フリーフォーム 1655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7" name="フリーフォーム 1656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8" name="フリーフォーム 1657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5" name="グループ化 1614"/>
                <p:cNvGrpSpPr/>
                <p:nvPr/>
              </p:nvGrpSpPr>
              <p:grpSpPr>
                <a:xfrm rot="1114401">
                  <a:off x="-2867796" y="5393268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651" name="フリーフォーム 1650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2" name="フリーフォーム 1651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3" name="フリーフォーム 1652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4" name="フリーフォーム 1653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6" name="グループ化 1615"/>
                <p:cNvGrpSpPr/>
                <p:nvPr/>
              </p:nvGrpSpPr>
              <p:grpSpPr>
                <a:xfrm rot="20700000">
                  <a:off x="-3698795" y="5649264"/>
                  <a:ext cx="1015160" cy="336021"/>
                  <a:chOff x="4949734" y="3068961"/>
                  <a:chExt cx="1659450" cy="438305"/>
                </a:xfrm>
                <a:grpFill/>
              </p:grpSpPr>
              <p:sp>
                <p:nvSpPr>
                  <p:cNvPr id="1647" name="フリーフォーム 1646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8" name="フリーフォーム 1647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9" name="フリーフォーム 1648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0" name="フリーフォーム 1649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7" name="グループ化 1616"/>
                <p:cNvGrpSpPr/>
                <p:nvPr/>
              </p:nvGrpSpPr>
              <p:grpSpPr>
                <a:xfrm rot="11127525">
                  <a:off x="-3812218" y="5476825"/>
                  <a:ext cx="1411459" cy="273691"/>
                  <a:chOff x="4949734" y="3068961"/>
                  <a:chExt cx="1659450" cy="438305"/>
                </a:xfrm>
                <a:grpFill/>
              </p:grpSpPr>
              <p:sp>
                <p:nvSpPr>
                  <p:cNvPr id="1643" name="フリーフォーム 1642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4" name="フリーフォーム 1643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5" name="フリーフォーム 1644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6" name="フリーフォーム 1645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8" name="グループ化 1617"/>
                <p:cNvGrpSpPr/>
                <p:nvPr/>
              </p:nvGrpSpPr>
              <p:grpSpPr>
                <a:xfrm rot="20700000">
                  <a:off x="-2987890" y="5681632"/>
                  <a:ext cx="1072901" cy="342053"/>
                  <a:chOff x="4949734" y="3068961"/>
                  <a:chExt cx="1659450" cy="438305"/>
                </a:xfrm>
                <a:grpFill/>
              </p:grpSpPr>
              <p:sp>
                <p:nvSpPr>
                  <p:cNvPr id="1639" name="フリーフォーム 1638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0" name="フリーフォーム 1639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1" name="フリーフォーム 1640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2" name="フリーフォーム 1641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9" name="グループ化 1618"/>
                <p:cNvGrpSpPr/>
                <p:nvPr/>
              </p:nvGrpSpPr>
              <p:grpSpPr>
                <a:xfrm rot="1114401">
                  <a:off x="-3166879" y="5075864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635" name="フリーフォーム 1634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6" name="フリーフォーム 1635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7" name="フリーフォーム 1636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8" name="フリーフォーム 1637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20" name="グループ化 1619"/>
                <p:cNvGrpSpPr/>
                <p:nvPr/>
              </p:nvGrpSpPr>
              <p:grpSpPr>
                <a:xfrm rot="1114401">
                  <a:off x="-2749982" y="5264891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631" name="フリーフォーム 1630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2" name="フリーフォーム 1631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3" name="フリーフォーム 1632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4" name="フリーフォーム 1633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21" name="グループ化 1620"/>
                <p:cNvGrpSpPr/>
                <p:nvPr/>
              </p:nvGrpSpPr>
              <p:grpSpPr>
                <a:xfrm rot="1114401">
                  <a:off x="-3599434" y="5407604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627" name="フリーフォーム 1626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28" name="フリーフォーム 1627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29" name="フリーフォーム 1628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0" name="フリーフォーム 1629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22" name="グループ化 1621"/>
                <p:cNvGrpSpPr/>
                <p:nvPr/>
              </p:nvGrpSpPr>
              <p:grpSpPr>
                <a:xfrm rot="10800000">
                  <a:off x="-3453485" y="5889731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623" name="フリーフォーム 1622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24" name="フリーフォーム 1623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25" name="フリーフォーム 1624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26" name="フリーフォーム 1625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590" name="グループ化 1589"/>
              <p:cNvGrpSpPr/>
              <p:nvPr/>
            </p:nvGrpSpPr>
            <p:grpSpPr>
              <a:xfrm>
                <a:off x="999859" y="5172862"/>
                <a:ext cx="421704" cy="332408"/>
                <a:chOff x="-3242990" y="5239633"/>
                <a:chExt cx="632999" cy="498961"/>
              </a:xfrm>
            </p:grpSpPr>
            <p:sp>
              <p:nvSpPr>
                <p:cNvPr id="1598" name="ドーナツ 1597"/>
                <p:cNvSpPr/>
                <p:nvPr/>
              </p:nvSpPr>
              <p:spPr>
                <a:xfrm>
                  <a:off x="-2997941" y="5239633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99" name="ドーナツ 1598"/>
                <p:cNvSpPr/>
                <p:nvPr/>
              </p:nvSpPr>
              <p:spPr>
                <a:xfrm>
                  <a:off x="-3220643" y="5301379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00" name="ドーナツ 1599"/>
                <p:cNvSpPr/>
                <p:nvPr/>
              </p:nvSpPr>
              <p:spPr>
                <a:xfrm>
                  <a:off x="-2824008" y="5349375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01" name="ドーナツ 1600"/>
                <p:cNvSpPr/>
                <p:nvPr/>
              </p:nvSpPr>
              <p:spPr>
                <a:xfrm>
                  <a:off x="-3046710" y="5411121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02" name="ドーナツ 1601"/>
                <p:cNvSpPr/>
                <p:nvPr/>
              </p:nvSpPr>
              <p:spPr>
                <a:xfrm>
                  <a:off x="-3242990" y="5458171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03" name="ドーナツ 1602"/>
                <p:cNvSpPr/>
                <p:nvPr/>
              </p:nvSpPr>
              <p:spPr>
                <a:xfrm>
                  <a:off x="-3046710" y="5561762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91" name="グループ化 1590"/>
              <p:cNvGrpSpPr/>
              <p:nvPr/>
            </p:nvGrpSpPr>
            <p:grpSpPr>
              <a:xfrm>
                <a:off x="1157488" y="5358689"/>
                <a:ext cx="715937" cy="330387"/>
                <a:chOff x="2310071" y="5237413"/>
                <a:chExt cx="1281555" cy="976633"/>
              </a:xfrm>
              <a:solidFill>
                <a:srgbClr val="FFFF99"/>
              </a:solidFill>
            </p:grpSpPr>
            <p:sp>
              <p:nvSpPr>
                <p:cNvPr id="1592" name="月 1591"/>
                <p:cNvSpPr/>
                <p:nvPr/>
              </p:nvSpPr>
              <p:spPr>
                <a:xfrm rot="4318867">
                  <a:off x="2652314" y="5328731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3" name="月 1592"/>
                <p:cNvSpPr/>
                <p:nvPr/>
              </p:nvSpPr>
              <p:spPr>
                <a:xfrm rot="12869985">
                  <a:off x="3048554" y="5328731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4" name="月 1593"/>
                <p:cNvSpPr/>
                <p:nvPr/>
              </p:nvSpPr>
              <p:spPr>
                <a:xfrm rot="480268">
                  <a:off x="2601029" y="5237413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5" name="月 1594"/>
                <p:cNvSpPr/>
                <p:nvPr/>
              </p:nvSpPr>
              <p:spPr>
                <a:xfrm rot="9031386">
                  <a:off x="2997269" y="5237413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6" name="月 1595"/>
                <p:cNvSpPr/>
                <p:nvPr/>
              </p:nvSpPr>
              <p:spPr>
                <a:xfrm rot="5724737">
                  <a:off x="2569916" y="5542255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7" name="月 1596"/>
                <p:cNvSpPr/>
                <p:nvPr/>
              </p:nvSpPr>
              <p:spPr>
                <a:xfrm rot="14275855">
                  <a:off x="2966156" y="5542255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706" name="グループ化 1705"/>
            <p:cNvGrpSpPr/>
            <p:nvPr/>
          </p:nvGrpSpPr>
          <p:grpSpPr>
            <a:xfrm>
              <a:off x="6159019" y="5077305"/>
              <a:ext cx="488279" cy="604012"/>
              <a:chOff x="6159019" y="3172305"/>
              <a:chExt cx="488279" cy="604012"/>
            </a:xfrm>
          </p:grpSpPr>
          <p:sp>
            <p:nvSpPr>
              <p:cNvPr id="1707" name="フリーフォーム 1706"/>
              <p:cNvSpPr/>
              <p:nvPr/>
            </p:nvSpPr>
            <p:spPr bwMode="auto">
              <a:xfrm>
                <a:off x="6212358" y="3172305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08" name="フリーフォーム 1707"/>
              <p:cNvSpPr/>
              <p:nvPr/>
            </p:nvSpPr>
            <p:spPr bwMode="auto">
              <a:xfrm>
                <a:off x="6176631" y="3278632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09" name="フリーフォーム 1708"/>
              <p:cNvSpPr/>
              <p:nvPr/>
            </p:nvSpPr>
            <p:spPr bwMode="auto">
              <a:xfrm rot="10086081">
                <a:off x="6212358" y="3332103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10" name="フリーフォーム 1709"/>
              <p:cNvSpPr/>
              <p:nvPr/>
            </p:nvSpPr>
            <p:spPr bwMode="auto">
              <a:xfrm rot="10086081">
                <a:off x="6176631" y="3438430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11" name="フリーフォーム 1710"/>
              <p:cNvSpPr/>
              <p:nvPr/>
            </p:nvSpPr>
            <p:spPr bwMode="auto">
              <a:xfrm rot="10086081">
                <a:off x="6159019" y="3454023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12" name="フリーフォーム 1711"/>
              <p:cNvSpPr/>
              <p:nvPr/>
            </p:nvSpPr>
            <p:spPr bwMode="auto">
              <a:xfrm rot="10086081">
                <a:off x="6245158" y="3545160"/>
                <a:ext cx="402140" cy="231157"/>
              </a:xfrm>
              <a:custGeom>
                <a:avLst/>
                <a:gdLst>
                  <a:gd name="connsiteX0" fmla="*/ 533400 w 701206"/>
                  <a:gd name="connsiteY0" fmla="*/ 66466 h 249659"/>
                  <a:gd name="connsiteX1" fmla="*/ 299720 w 701206"/>
                  <a:gd name="connsiteY1" fmla="*/ 426 h 249659"/>
                  <a:gd name="connsiteX2" fmla="*/ 132080 w 701206"/>
                  <a:gd name="connsiteY2" fmla="*/ 102026 h 249659"/>
                  <a:gd name="connsiteX3" fmla="*/ 0 w 701206"/>
                  <a:gd name="connsiteY3" fmla="*/ 168066 h 249659"/>
                  <a:gd name="connsiteX4" fmla="*/ 132080 w 701206"/>
                  <a:gd name="connsiteY4" fmla="*/ 234106 h 249659"/>
                  <a:gd name="connsiteX5" fmla="*/ 396240 w 701206"/>
                  <a:gd name="connsiteY5" fmla="*/ 173146 h 249659"/>
                  <a:gd name="connsiteX6" fmla="*/ 553720 w 701206"/>
                  <a:gd name="connsiteY6" fmla="*/ 249346 h 249659"/>
                  <a:gd name="connsiteX7" fmla="*/ 701040 w 701206"/>
                  <a:gd name="connsiteY7" fmla="*/ 198546 h 249659"/>
                  <a:gd name="connsiteX8" fmla="*/ 584200 w 701206"/>
                  <a:gd name="connsiteY8" fmla="*/ 157906 h 249659"/>
                  <a:gd name="connsiteX9" fmla="*/ 645160 w 701206"/>
                  <a:gd name="connsiteY9" fmla="*/ 86786 h 249659"/>
                  <a:gd name="connsiteX10" fmla="*/ 533400 w 701206"/>
                  <a:gd name="connsiteY10" fmla="*/ 66466 h 24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206" h="249659">
                    <a:moveTo>
                      <a:pt x="533400" y="66466"/>
                    </a:moveTo>
                    <a:cubicBezTo>
                      <a:pt x="475827" y="52073"/>
                      <a:pt x="366607" y="-5501"/>
                      <a:pt x="299720" y="426"/>
                    </a:cubicBezTo>
                    <a:cubicBezTo>
                      <a:pt x="232833" y="6353"/>
                      <a:pt x="182033" y="74086"/>
                      <a:pt x="132080" y="102026"/>
                    </a:cubicBezTo>
                    <a:cubicBezTo>
                      <a:pt x="82127" y="129966"/>
                      <a:pt x="0" y="146053"/>
                      <a:pt x="0" y="168066"/>
                    </a:cubicBezTo>
                    <a:cubicBezTo>
                      <a:pt x="0" y="190079"/>
                      <a:pt x="66040" y="233259"/>
                      <a:pt x="132080" y="234106"/>
                    </a:cubicBezTo>
                    <a:cubicBezTo>
                      <a:pt x="198120" y="234953"/>
                      <a:pt x="325967" y="170606"/>
                      <a:pt x="396240" y="173146"/>
                    </a:cubicBezTo>
                    <a:cubicBezTo>
                      <a:pt x="466513" y="175686"/>
                      <a:pt x="502920" y="245113"/>
                      <a:pt x="553720" y="249346"/>
                    </a:cubicBezTo>
                    <a:cubicBezTo>
                      <a:pt x="604520" y="253579"/>
                      <a:pt x="695960" y="213786"/>
                      <a:pt x="701040" y="198546"/>
                    </a:cubicBezTo>
                    <a:cubicBezTo>
                      <a:pt x="706120" y="183306"/>
                      <a:pt x="593513" y="176533"/>
                      <a:pt x="584200" y="157906"/>
                    </a:cubicBezTo>
                    <a:cubicBezTo>
                      <a:pt x="574887" y="139279"/>
                      <a:pt x="651087" y="101179"/>
                      <a:pt x="645160" y="86786"/>
                    </a:cubicBezTo>
                    <a:cubicBezTo>
                      <a:pt x="639233" y="72393"/>
                      <a:pt x="590973" y="80859"/>
                      <a:pt x="533400" y="66466"/>
                    </a:cubicBezTo>
                    <a:close/>
                  </a:path>
                </a:pathLst>
              </a:custGeo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  <a:ln w="28575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890" name="グループ化 1889"/>
          <p:cNvGrpSpPr/>
          <p:nvPr/>
        </p:nvGrpSpPr>
        <p:grpSpPr>
          <a:xfrm>
            <a:off x="7940238" y="4850023"/>
            <a:ext cx="1513810" cy="1215152"/>
            <a:chOff x="7940238" y="4850023"/>
            <a:chExt cx="1513810" cy="1215152"/>
          </a:xfrm>
        </p:grpSpPr>
        <p:grpSp>
          <p:nvGrpSpPr>
            <p:cNvPr id="1764" name="グループ化 1763"/>
            <p:cNvGrpSpPr/>
            <p:nvPr/>
          </p:nvGrpSpPr>
          <p:grpSpPr>
            <a:xfrm>
              <a:off x="7940238" y="4850023"/>
              <a:ext cx="1513810" cy="1215152"/>
              <a:chOff x="466423" y="4850023"/>
              <a:chExt cx="1513810" cy="1215152"/>
            </a:xfrm>
          </p:grpSpPr>
          <p:sp>
            <p:nvSpPr>
              <p:cNvPr id="1765" name="円/楕円 1764"/>
              <p:cNvSpPr/>
              <p:nvPr/>
            </p:nvSpPr>
            <p:spPr>
              <a:xfrm>
                <a:off x="718308" y="5146767"/>
                <a:ext cx="1008728" cy="918408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66" name="円/楕円 1765"/>
              <p:cNvSpPr/>
              <p:nvPr/>
            </p:nvSpPr>
            <p:spPr>
              <a:xfrm>
                <a:off x="466423" y="4850023"/>
                <a:ext cx="1513810" cy="11188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67" name="ドーナツ 1766"/>
              <p:cNvSpPr/>
              <p:nvPr/>
            </p:nvSpPr>
            <p:spPr>
              <a:xfrm>
                <a:off x="521113" y="4923359"/>
                <a:ext cx="1393113" cy="976769"/>
              </a:xfrm>
              <a:prstGeom prst="donut">
                <a:avLst>
                  <a:gd name="adj" fmla="val 15334"/>
                </a:avLst>
              </a:prstGeom>
              <a:solidFill>
                <a:srgbClr val="F79646">
                  <a:lumMod val="75000"/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1768" name="グループ化 1767"/>
              <p:cNvGrpSpPr/>
              <p:nvPr/>
            </p:nvGrpSpPr>
            <p:grpSpPr>
              <a:xfrm>
                <a:off x="583204" y="4983865"/>
                <a:ext cx="1272442" cy="832615"/>
                <a:chOff x="-3817460" y="5006724"/>
                <a:chExt cx="1910001" cy="1249798"/>
              </a:xfrm>
              <a:solidFill>
                <a:srgbClr val="EEECE1">
                  <a:lumMod val="75000"/>
                </a:srgbClr>
              </a:solidFill>
            </p:grpSpPr>
            <p:grpSp>
              <p:nvGrpSpPr>
                <p:cNvPr id="1783" name="グループ化 1782"/>
                <p:cNvGrpSpPr/>
                <p:nvPr/>
              </p:nvGrpSpPr>
              <p:grpSpPr>
                <a:xfrm rot="10800000">
                  <a:off x="-3480375" y="5596115"/>
                  <a:ext cx="1245096" cy="488793"/>
                  <a:chOff x="4949734" y="3068961"/>
                  <a:chExt cx="1659450" cy="438305"/>
                </a:xfrm>
                <a:grpFill/>
              </p:grpSpPr>
              <p:sp>
                <p:nvSpPr>
                  <p:cNvPr id="1874" name="フリーフォーム 1873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75" name="フリーフォーム 1874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76" name="フリーフォーム 1875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77" name="フリーフォーム 1876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4" name="グループ化 1783"/>
                <p:cNvGrpSpPr/>
                <p:nvPr/>
              </p:nvGrpSpPr>
              <p:grpSpPr>
                <a:xfrm rot="561275">
                  <a:off x="-3206245" y="5187299"/>
                  <a:ext cx="1098094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870" name="フリーフォーム 1869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71" name="フリーフォーム 1870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72" name="フリーフォーム 1871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73" name="フリーフォーム 1872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5" name="グループ化 1784"/>
                <p:cNvGrpSpPr/>
                <p:nvPr/>
              </p:nvGrpSpPr>
              <p:grpSpPr>
                <a:xfrm rot="21092842">
                  <a:off x="-3817460" y="5472790"/>
                  <a:ext cx="1229014" cy="337909"/>
                  <a:chOff x="4949734" y="3068961"/>
                  <a:chExt cx="1659450" cy="438305"/>
                </a:xfrm>
                <a:grpFill/>
              </p:grpSpPr>
              <p:sp>
                <p:nvSpPr>
                  <p:cNvPr id="1866" name="フリーフォーム 1865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67" name="フリーフォーム 1866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68" name="フリーフォーム 1867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69" name="フリーフォーム 1868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6" name="グループ化 1785"/>
                <p:cNvGrpSpPr/>
                <p:nvPr/>
              </p:nvGrpSpPr>
              <p:grpSpPr>
                <a:xfrm rot="20700000">
                  <a:off x="-3005553" y="5491129"/>
                  <a:ext cx="1098094" cy="406613"/>
                  <a:chOff x="4949734" y="3068961"/>
                  <a:chExt cx="1659450" cy="438305"/>
                </a:xfrm>
                <a:grpFill/>
              </p:grpSpPr>
              <p:sp>
                <p:nvSpPr>
                  <p:cNvPr id="1862" name="フリーフォーム 1861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63" name="フリーフォーム 1862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64" name="フリーフォーム 1863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65" name="フリーフォーム 1864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7" name="グループ化 1786"/>
                <p:cNvGrpSpPr/>
                <p:nvPr/>
              </p:nvGrpSpPr>
              <p:grpSpPr>
                <a:xfrm rot="11069740">
                  <a:off x="-3203152" y="5760308"/>
                  <a:ext cx="1245096" cy="340011"/>
                  <a:chOff x="4949734" y="3068961"/>
                  <a:chExt cx="1659450" cy="438305"/>
                </a:xfrm>
                <a:grpFill/>
              </p:grpSpPr>
              <p:sp>
                <p:nvSpPr>
                  <p:cNvPr id="1858" name="フリーフォーム 1857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59" name="フリーフォーム 1858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60" name="フリーフォーム 1859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61" name="フリーフォーム 1860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8" name="グループ化 1787"/>
                <p:cNvGrpSpPr/>
                <p:nvPr/>
              </p:nvGrpSpPr>
              <p:grpSpPr>
                <a:xfrm rot="900000">
                  <a:off x="-3704113" y="5257118"/>
                  <a:ext cx="1098094" cy="343182"/>
                  <a:chOff x="4949734" y="3068961"/>
                  <a:chExt cx="1659450" cy="438305"/>
                </a:xfrm>
                <a:grpFill/>
              </p:grpSpPr>
              <p:sp>
                <p:nvSpPr>
                  <p:cNvPr id="1854" name="フリーフォーム 1853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55" name="フリーフォーム 1854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56" name="フリーフォーム 1855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57" name="フリーフォーム 1856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9" name="グループ化 1788"/>
                <p:cNvGrpSpPr/>
                <p:nvPr/>
              </p:nvGrpSpPr>
              <p:grpSpPr>
                <a:xfrm rot="20700000">
                  <a:off x="-3530070" y="5656634"/>
                  <a:ext cx="1072901" cy="342053"/>
                  <a:chOff x="4949734" y="3068961"/>
                  <a:chExt cx="1659450" cy="438305"/>
                </a:xfrm>
                <a:grpFill/>
              </p:grpSpPr>
              <p:sp>
                <p:nvSpPr>
                  <p:cNvPr id="1850" name="フリーフォーム 1849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51" name="フリーフォーム 1850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52" name="フリーフォーム 1851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53" name="フリーフォーム 1852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0" name="グループ化 1789"/>
                <p:cNvGrpSpPr/>
                <p:nvPr/>
              </p:nvGrpSpPr>
              <p:grpSpPr>
                <a:xfrm rot="11127525">
                  <a:off x="-3740167" y="5982831"/>
                  <a:ext cx="1411459" cy="273691"/>
                  <a:chOff x="4949734" y="3068961"/>
                  <a:chExt cx="1659450" cy="438305"/>
                </a:xfrm>
                <a:grpFill/>
              </p:grpSpPr>
              <p:sp>
                <p:nvSpPr>
                  <p:cNvPr id="1846" name="フリーフォーム 1845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47" name="フリーフォーム 1846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48" name="フリーフォーム 1847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49" name="フリーフォーム 1848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1" name="グループ化 1790"/>
                <p:cNvGrpSpPr/>
                <p:nvPr/>
              </p:nvGrpSpPr>
              <p:grpSpPr>
                <a:xfrm rot="20772105">
                  <a:off x="-3618002" y="5006724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842" name="フリーフォーム 1841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43" name="フリーフォーム 1842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44" name="フリーフォーム 1843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45" name="フリーフォーム 1844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2" name="グループ化 1791"/>
                <p:cNvGrpSpPr/>
                <p:nvPr/>
              </p:nvGrpSpPr>
              <p:grpSpPr>
                <a:xfrm rot="1114401">
                  <a:off x="-2749982" y="5100823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838" name="フリーフォーム 1837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39" name="フリーフォーム 1838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40" name="フリーフォーム 1839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41" name="フリーフォーム 1840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3" name="グループ化 1792"/>
                <p:cNvGrpSpPr/>
                <p:nvPr/>
              </p:nvGrpSpPr>
              <p:grpSpPr>
                <a:xfrm rot="1114401">
                  <a:off x="-3456186" y="5150757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834" name="フリーフォーム 1833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35" name="フリーフォーム 1834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36" name="フリーフォーム 1835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37" name="フリーフォーム 1836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4" name="グループ化 1793"/>
                <p:cNvGrpSpPr/>
                <p:nvPr/>
              </p:nvGrpSpPr>
              <p:grpSpPr>
                <a:xfrm rot="1114401">
                  <a:off x="-2867796" y="5393268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830" name="フリーフォーム 1829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31" name="フリーフォーム 1830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32" name="フリーフォーム 1831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33" name="フリーフォーム 1832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5" name="グループ化 1794"/>
                <p:cNvGrpSpPr/>
                <p:nvPr/>
              </p:nvGrpSpPr>
              <p:grpSpPr>
                <a:xfrm rot="20700000">
                  <a:off x="-3698795" y="5649264"/>
                  <a:ext cx="1015160" cy="336021"/>
                  <a:chOff x="4949734" y="3068961"/>
                  <a:chExt cx="1659450" cy="438305"/>
                </a:xfrm>
                <a:grpFill/>
              </p:grpSpPr>
              <p:sp>
                <p:nvSpPr>
                  <p:cNvPr id="1826" name="フリーフォーム 1825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7" name="フリーフォーム 1826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8" name="フリーフォーム 1827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9" name="フリーフォーム 1828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6" name="グループ化 1795"/>
                <p:cNvGrpSpPr/>
                <p:nvPr/>
              </p:nvGrpSpPr>
              <p:grpSpPr>
                <a:xfrm rot="11127525">
                  <a:off x="-3812218" y="5476825"/>
                  <a:ext cx="1411459" cy="273691"/>
                  <a:chOff x="4949734" y="3068961"/>
                  <a:chExt cx="1659450" cy="438305"/>
                </a:xfrm>
                <a:grpFill/>
              </p:grpSpPr>
              <p:sp>
                <p:nvSpPr>
                  <p:cNvPr id="1822" name="フリーフォーム 1821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3" name="フリーフォーム 1822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4" name="フリーフォーム 1823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5" name="フリーフォーム 1824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7" name="グループ化 1796"/>
                <p:cNvGrpSpPr/>
                <p:nvPr/>
              </p:nvGrpSpPr>
              <p:grpSpPr>
                <a:xfrm rot="20700000">
                  <a:off x="-2987890" y="5681632"/>
                  <a:ext cx="1072901" cy="342053"/>
                  <a:chOff x="4949734" y="3068961"/>
                  <a:chExt cx="1659450" cy="438305"/>
                </a:xfrm>
                <a:grpFill/>
              </p:grpSpPr>
              <p:sp>
                <p:nvSpPr>
                  <p:cNvPr id="1818" name="フリーフォーム 1817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9" name="フリーフォーム 1818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0" name="フリーフォーム 1819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1" name="フリーフォーム 1820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8" name="グループ化 1797"/>
                <p:cNvGrpSpPr/>
                <p:nvPr/>
              </p:nvGrpSpPr>
              <p:grpSpPr>
                <a:xfrm rot="1114401">
                  <a:off x="-3166879" y="5075864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814" name="フリーフォーム 1813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5" name="フリーフォーム 1814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6" name="フリーフォーム 1815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7" name="フリーフォーム 1816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9" name="グループ化 1798"/>
                <p:cNvGrpSpPr/>
                <p:nvPr/>
              </p:nvGrpSpPr>
              <p:grpSpPr>
                <a:xfrm rot="1114401">
                  <a:off x="-2749982" y="5264891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810" name="フリーフォーム 1809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1" name="フリーフォーム 1810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2" name="フリーフォーム 1811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3" name="フリーフォーム 1812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00" name="グループ化 1799"/>
                <p:cNvGrpSpPr/>
                <p:nvPr/>
              </p:nvGrpSpPr>
              <p:grpSpPr>
                <a:xfrm rot="1114401">
                  <a:off x="-3599434" y="5407604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806" name="フリーフォーム 1805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7" name="フリーフォーム 1806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8" name="フリーフォーム 1807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9" name="フリーフォーム 1808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01" name="グループ化 1800"/>
                <p:cNvGrpSpPr/>
                <p:nvPr/>
              </p:nvGrpSpPr>
              <p:grpSpPr>
                <a:xfrm rot="10800000">
                  <a:off x="-3453485" y="5889731"/>
                  <a:ext cx="808583" cy="265655"/>
                  <a:chOff x="4949734" y="3068961"/>
                  <a:chExt cx="1659450" cy="438305"/>
                </a:xfrm>
                <a:grpFill/>
              </p:grpSpPr>
              <p:sp>
                <p:nvSpPr>
                  <p:cNvPr id="1802" name="フリーフォーム 1801"/>
                  <p:cNvSpPr/>
                  <p:nvPr/>
                </p:nvSpPr>
                <p:spPr>
                  <a:xfrm>
                    <a:off x="4949734" y="3068961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3" name="フリーフォーム 1802"/>
                  <p:cNvSpPr/>
                  <p:nvPr/>
                </p:nvSpPr>
                <p:spPr>
                  <a:xfrm>
                    <a:off x="4949734" y="3134743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4" name="フリーフォーム 1803"/>
                  <p:cNvSpPr/>
                  <p:nvPr/>
                </p:nvSpPr>
                <p:spPr>
                  <a:xfrm>
                    <a:off x="4949734" y="3188842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5" name="フリーフォーム 1804"/>
                  <p:cNvSpPr/>
                  <p:nvPr/>
                </p:nvSpPr>
                <p:spPr>
                  <a:xfrm>
                    <a:off x="4949734" y="3258816"/>
                    <a:ext cx="1659450" cy="248450"/>
                  </a:xfrm>
                  <a:custGeom>
                    <a:avLst/>
                    <a:gdLst>
                      <a:gd name="connsiteX0" fmla="*/ 2117 w 1164167"/>
                      <a:gd name="connsiteY0" fmla="*/ 277283 h 342900"/>
                      <a:gd name="connsiteX1" fmla="*/ 541867 w 1164167"/>
                      <a:gd name="connsiteY1" fmla="*/ 4233 h 342900"/>
                      <a:gd name="connsiteX2" fmla="*/ 1049867 w 1164167"/>
                      <a:gd name="connsiteY2" fmla="*/ 251883 h 342900"/>
                      <a:gd name="connsiteX3" fmla="*/ 1081617 w 1164167"/>
                      <a:gd name="connsiteY3" fmla="*/ 309033 h 342900"/>
                      <a:gd name="connsiteX4" fmla="*/ 554567 w 1164167"/>
                      <a:gd name="connsiteY4" fmla="*/ 48683 h 342900"/>
                      <a:gd name="connsiteX5" fmla="*/ 2117 w 1164167"/>
                      <a:gd name="connsiteY5" fmla="*/ 277283 h 342900"/>
                      <a:gd name="connsiteX0" fmla="*/ 75274 w 1237324"/>
                      <a:gd name="connsiteY0" fmla="*/ 277283 h 342900"/>
                      <a:gd name="connsiteX1" fmla="*/ 615024 w 1237324"/>
                      <a:gd name="connsiteY1" fmla="*/ 4233 h 342900"/>
                      <a:gd name="connsiteX2" fmla="*/ 1123024 w 1237324"/>
                      <a:gd name="connsiteY2" fmla="*/ 251883 h 342900"/>
                      <a:gd name="connsiteX3" fmla="*/ 1154774 w 1237324"/>
                      <a:gd name="connsiteY3" fmla="*/ 309033 h 342900"/>
                      <a:gd name="connsiteX4" fmla="*/ 627724 w 1237324"/>
                      <a:gd name="connsiteY4" fmla="*/ 48683 h 342900"/>
                      <a:gd name="connsiteX5" fmla="*/ 163380 w 1237324"/>
                      <a:gd name="connsiteY5" fmla="*/ 234421 h 342900"/>
                      <a:gd name="connsiteX6" fmla="*/ 75274 w 1237324"/>
                      <a:gd name="connsiteY6" fmla="*/ 277283 h 342900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67572 w 1241516"/>
                      <a:gd name="connsiteY5" fmla="*/ 233342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1821"/>
                      <a:gd name="connsiteX1" fmla="*/ 619216 w 1241516"/>
                      <a:gd name="connsiteY1" fmla="*/ 3154 h 341821"/>
                      <a:gd name="connsiteX2" fmla="*/ 1127216 w 1241516"/>
                      <a:gd name="connsiteY2" fmla="*/ 250804 h 341821"/>
                      <a:gd name="connsiteX3" fmla="*/ 1158966 w 1241516"/>
                      <a:gd name="connsiteY3" fmla="*/ 307954 h 341821"/>
                      <a:gd name="connsiteX4" fmla="*/ 631916 w 1241516"/>
                      <a:gd name="connsiteY4" fmla="*/ 47604 h 341821"/>
                      <a:gd name="connsiteX5" fmla="*/ 121187 w 1241516"/>
                      <a:gd name="connsiteY5" fmla="*/ 294585 h 341821"/>
                      <a:gd name="connsiteX6" fmla="*/ 75274 w 1241516"/>
                      <a:gd name="connsiteY6" fmla="*/ 269730 h 341821"/>
                      <a:gd name="connsiteX0" fmla="*/ 75274 w 1241516"/>
                      <a:gd name="connsiteY0" fmla="*/ 269730 h 345224"/>
                      <a:gd name="connsiteX1" fmla="*/ 619216 w 1241516"/>
                      <a:gd name="connsiteY1" fmla="*/ 3154 h 345224"/>
                      <a:gd name="connsiteX2" fmla="*/ 1127216 w 1241516"/>
                      <a:gd name="connsiteY2" fmla="*/ 250804 h 345224"/>
                      <a:gd name="connsiteX3" fmla="*/ 1158966 w 1241516"/>
                      <a:gd name="connsiteY3" fmla="*/ 307954 h 345224"/>
                      <a:gd name="connsiteX4" fmla="*/ 631916 w 1241516"/>
                      <a:gd name="connsiteY4" fmla="*/ 47604 h 345224"/>
                      <a:gd name="connsiteX5" fmla="*/ 96234 w 1241516"/>
                      <a:gd name="connsiteY5" fmla="*/ 308203 h 345224"/>
                      <a:gd name="connsiteX6" fmla="*/ 75274 w 1241516"/>
                      <a:gd name="connsiteY6" fmla="*/ 269730 h 345224"/>
                      <a:gd name="connsiteX0" fmla="*/ 75274 w 1243017"/>
                      <a:gd name="connsiteY0" fmla="*/ 269730 h 336511"/>
                      <a:gd name="connsiteX1" fmla="*/ 619216 w 1243017"/>
                      <a:gd name="connsiteY1" fmla="*/ 3154 h 336511"/>
                      <a:gd name="connsiteX2" fmla="*/ 1127216 w 1243017"/>
                      <a:gd name="connsiteY2" fmla="*/ 250804 h 336511"/>
                      <a:gd name="connsiteX3" fmla="*/ 1158966 w 1243017"/>
                      <a:gd name="connsiteY3" fmla="*/ 307954 h 336511"/>
                      <a:gd name="connsiteX4" fmla="*/ 622913 w 1243017"/>
                      <a:gd name="connsiteY4" fmla="*/ 99878 h 336511"/>
                      <a:gd name="connsiteX5" fmla="*/ 96234 w 1243017"/>
                      <a:gd name="connsiteY5" fmla="*/ 308203 h 336511"/>
                      <a:gd name="connsiteX6" fmla="*/ 75274 w 1243017"/>
                      <a:gd name="connsiteY6" fmla="*/ 269730 h 336511"/>
                      <a:gd name="connsiteX0" fmla="*/ 75274 w 1243017"/>
                      <a:gd name="connsiteY0" fmla="*/ 269730 h 390738"/>
                      <a:gd name="connsiteX1" fmla="*/ 619216 w 1243017"/>
                      <a:gd name="connsiteY1" fmla="*/ 3154 h 390738"/>
                      <a:gd name="connsiteX2" fmla="*/ 1127216 w 1243017"/>
                      <a:gd name="connsiteY2" fmla="*/ 250804 h 390738"/>
                      <a:gd name="connsiteX3" fmla="*/ 1158966 w 1243017"/>
                      <a:gd name="connsiteY3" fmla="*/ 307954 h 390738"/>
                      <a:gd name="connsiteX4" fmla="*/ 622913 w 1243017"/>
                      <a:gd name="connsiteY4" fmla="*/ 99878 h 390738"/>
                      <a:gd name="connsiteX5" fmla="*/ 108032 w 1243017"/>
                      <a:gd name="connsiteY5" fmla="*/ 362429 h 390738"/>
                      <a:gd name="connsiteX6" fmla="*/ 75274 w 1243017"/>
                      <a:gd name="connsiteY6" fmla="*/ 269730 h 390738"/>
                      <a:gd name="connsiteX0" fmla="*/ 75274 w 1249162"/>
                      <a:gd name="connsiteY0" fmla="*/ 269730 h 390738"/>
                      <a:gd name="connsiteX1" fmla="*/ 619216 w 1249162"/>
                      <a:gd name="connsiteY1" fmla="*/ 3154 h 390738"/>
                      <a:gd name="connsiteX2" fmla="*/ 1127216 w 1249162"/>
                      <a:gd name="connsiteY2" fmla="*/ 250804 h 390738"/>
                      <a:gd name="connsiteX3" fmla="*/ 1165111 w 1249162"/>
                      <a:gd name="connsiteY3" fmla="*/ 364129 h 390738"/>
                      <a:gd name="connsiteX4" fmla="*/ 622913 w 1249162"/>
                      <a:gd name="connsiteY4" fmla="*/ 99878 h 390738"/>
                      <a:gd name="connsiteX5" fmla="*/ 108032 w 1249162"/>
                      <a:gd name="connsiteY5" fmla="*/ 362429 h 390738"/>
                      <a:gd name="connsiteX6" fmla="*/ 75274 w 1249162"/>
                      <a:gd name="connsiteY6" fmla="*/ 269730 h 39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9162" h="390738">
                        <a:moveTo>
                          <a:pt x="75274" y="269730"/>
                        </a:moveTo>
                        <a:cubicBezTo>
                          <a:pt x="73157" y="262322"/>
                          <a:pt x="443892" y="6308"/>
                          <a:pt x="619216" y="3154"/>
                        </a:cubicBezTo>
                        <a:cubicBezTo>
                          <a:pt x="794540" y="0"/>
                          <a:pt x="1036234" y="190642"/>
                          <a:pt x="1127216" y="250804"/>
                        </a:cubicBezTo>
                        <a:cubicBezTo>
                          <a:pt x="1218198" y="310966"/>
                          <a:pt x="1249162" y="389283"/>
                          <a:pt x="1165111" y="364129"/>
                        </a:cubicBezTo>
                        <a:cubicBezTo>
                          <a:pt x="1081061" y="338975"/>
                          <a:pt x="799093" y="100161"/>
                          <a:pt x="622913" y="99878"/>
                        </a:cubicBezTo>
                        <a:cubicBezTo>
                          <a:pt x="446733" y="99595"/>
                          <a:pt x="199305" y="334120"/>
                          <a:pt x="108032" y="362429"/>
                        </a:cubicBezTo>
                        <a:cubicBezTo>
                          <a:pt x="16759" y="390738"/>
                          <a:pt x="0" y="308095"/>
                          <a:pt x="75274" y="26973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769" name="グループ化 1768"/>
              <p:cNvGrpSpPr/>
              <p:nvPr/>
            </p:nvGrpSpPr>
            <p:grpSpPr>
              <a:xfrm>
                <a:off x="999859" y="5172862"/>
                <a:ext cx="421704" cy="332408"/>
                <a:chOff x="-3242990" y="5239633"/>
                <a:chExt cx="632999" cy="498961"/>
              </a:xfrm>
            </p:grpSpPr>
            <p:sp>
              <p:nvSpPr>
                <p:cNvPr id="1777" name="ドーナツ 1776"/>
                <p:cNvSpPr/>
                <p:nvPr/>
              </p:nvSpPr>
              <p:spPr>
                <a:xfrm>
                  <a:off x="-2997941" y="5239633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78" name="ドーナツ 1777"/>
                <p:cNvSpPr/>
                <p:nvPr/>
              </p:nvSpPr>
              <p:spPr>
                <a:xfrm>
                  <a:off x="-3220643" y="5301379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79" name="ドーナツ 1778"/>
                <p:cNvSpPr/>
                <p:nvPr/>
              </p:nvSpPr>
              <p:spPr>
                <a:xfrm>
                  <a:off x="-2824008" y="5349375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0" name="ドーナツ 1779"/>
                <p:cNvSpPr/>
                <p:nvPr/>
              </p:nvSpPr>
              <p:spPr>
                <a:xfrm>
                  <a:off x="-3046710" y="5411121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1" name="ドーナツ 1780"/>
                <p:cNvSpPr/>
                <p:nvPr/>
              </p:nvSpPr>
              <p:spPr>
                <a:xfrm>
                  <a:off x="-3242990" y="5458171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2" name="ドーナツ 1781"/>
                <p:cNvSpPr/>
                <p:nvPr/>
              </p:nvSpPr>
              <p:spPr>
                <a:xfrm>
                  <a:off x="-3046710" y="5561762"/>
                  <a:ext cx="214017" cy="176832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70" name="グループ化 1769"/>
              <p:cNvGrpSpPr/>
              <p:nvPr/>
            </p:nvGrpSpPr>
            <p:grpSpPr>
              <a:xfrm>
                <a:off x="1157488" y="5358689"/>
                <a:ext cx="715937" cy="330387"/>
                <a:chOff x="2310071" y="5237413"/>
                <a:chExt cx="1281555" cy="976633"/>
              </a:xfrm>
              <a:solidFill>
                <a:srgbClr val="FFFF99"/>
              </a:solidFill>
            </p:grpSpPr>
            <p:sp>
              <p:nvSpPr>
                <p:cNvPr id="1771" name="月 1770"/>
                <p:cNvSpPr/>
                <p:nvPr/>
              </p:nvSpPr>
              <p:spPr>
                <a:xfrm rot="4318867">
                  <a:off x="2652314" y="5328731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2" name="月 1771"/>
                <p:cNvSpPr/>
                <p:nvPr/>
              </p:nvSpPr>
              <p:spPr>
                <a:xfrm rot="12869985">
                  <a:off x="3048554" y="5328731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3" name="月 1772"/>
                <p:cNvSpPr/>
                <p:nvPr/>
              </p:nvSpPr>
              <p:spPr>
                <a:xfrm rot="480268">
                  <a:off x="2601029" y="5237413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4" name="月 1773"/>
                <p:cNvSpPr/>
                <p:nvPr/>
              </p:nvSpPr>
              <p:spPr>
                <a:xfrm rot="9031386">
                  <a:off x="2997269" y="5237413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5" name="月 1774"/>
                <p:cNvSpPr/>
                <p:nvPr/>
              </p:nvSpPr>
              <p:spPr>
                <a:xfrm rot="5724737">
                  <a:off x="2569916" y="5542255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6" name="月 1775"/>
                <p:cNvSpPr/>
                <p:nvPr/>
              </p:nvSpPr>
              <p:spPr>
                <a:xfrm rot="14275855">
                  <a:off x="2966156" y="5542255"/>
                  <a:ext cx="365626" cy="885315"/>
                </a:xfrm>
                <a:prstGeom prst="moon">
                  <a:avLst>
                    <a:gd name="adj" fmla="val 29212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880" name="グループ化 1879"/>
            <p:cNvGrpSpPr/>
            <p:nvPr/>
          </p:nvGrpSpPr>
          <p:grpSpPr>
            <a:xfrm>
              <a:off x="8060772" y="5356682"/>
              <a:ext cx="718732" cy="386533"/>
              <a:chOff x="4145570" y="5255444"/>
              <a:chExt cx="801745" cy="419174"/>
            </a:xfrm>
          </p:grpSpPr>
          <p:sp>
            <p:nvSpPr>
              <p:cNvPr id="1878" name="円/楕円 1877"/>
              <p:cNvSpPr/>
              <p:nvPr/>
            </p:nvSpPr>
            <p:spPr>
              <a:xfrm rot="428057">
                <a:off x="4145570" y="5255444"/>
                <a:ext cx="801745" cy="419174"/>
              </a:xfrm>
              <a:prstGeom prst="ellipse">
                <a:avLst/>
              </a:prstGeom>
              <a:pattFill prst="lgConfetti">
                <a:fgClr>
                  <a:srgbClr val="F79646">
                    <a:lumMod val="75000"/>
                  </a:srgbClr>
                </a:fgClr>
                <a:bgClr>
                  <a:srgbClr val="CC9900"/>
                </a:bgClr>
              </a:patt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79" name="月 1878"/>
              <p:cNvSpPr/>
              <p:nvPr/>
            </p:nvSpPr>
            <p:spPr>
              <a:xfrm rot="16628057">
                <a:off x="4462436" y="5165996"/>
                <a:ext cx="134910" cy="712768"/>
              </a:xfrm>
              <a:prstGeom prst="moon">
                <a:avLst>
                  <a:gd name="adj" fmla="val 15732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886" name="グループ化 1885"/>
          <p:cNvGrpSpPr/>
          <p:nvPr/>
        </p:nvGrpSpPr>
        <p:grpSpPr>
          <a:xfrm>
            <a:off x="7913104" y="2982031"/>
            <a:ext cx="1605828" cy="1289017"/>
            <a:chOff x="7913104" y="2982031"/>
            <a:chExt cx="1605828" cy="1289017"/>
          </a:xfrm>
        </p:grpSpPr>
        <p:grpSp>
          <p:nvGrpSpPr>
            <p:cNvPr id="1713" name="グループ化 1712"/>
            <p:cNvGrpSpPr/>
            <p:nvPr/>
          </p:nvGrpSpPr>
          <p:grpSpPr>
            <a:xfrm>
              <a:off x="7913104" y="2982031"/>
              <a:ext cx="1605828" cy="1289017"/>
              <a:chOff x="439289" y="2982031"/>
              <a:chExt cx="1605828" cy="1289017"/>
            </a:xfrm>
          </p:grpSpPr>
          <p:sp>
            <p:nvSpPr>
              <p:cNvPr id="1714" name="円/楕円 1713"/>
              <p:cNvSpPr/>
              <p:nvPr/>
            </p:nvSpPr>
            <p:spPr>
              <a:xfrm>
                <a:off x="706485" y="3296813"/>
                <a:ext cx="1070045" cy="974235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15" name="円/楕円 1714"/>
              <p:cNvSpPr/>
              <p:nvPr/>
            </p:nvSpPr>
            <p:spPr>
              <a:xfrm>
                <a:off x="439289" y="2982031"/>
                <a:ext cx="1605828" cy="1186808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16" name="ドーナツ 1715"/>
              <p:cNvSpPr/>
              <p:nvPr/>
            </p:nvSpPr>
            <p:spPr>
              <a:xfrm>
                <a:off x="502439" y="3033864"/>
                <a:ext cx="1477793" cy="1054122"/>
              </a:xfrm>
              <a:prstGeom prst="donut">
                <a:avLst>
                  <a:gd name="adj" fmla="val 20251"/>
                </a:avLst>
              </a:prstGeom>
              <a:solidFill>
                <a:srgbClr val="F79646">
                  <a:lumMod val="75000"/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717" name="グループ化 1716"/>
              <p:cNvGrpSpPr/>
              <p:nvPr/>
            </p:nvGrpSpPr>
            <p:grpSpPr>
              <a:xfrm rot="10800000">
                <a:off x="801385" y="3540529"/>
                <a:ext cx="879903" cy="345428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760" name="フリーフォーム 175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1" name="フリーフォーム 176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2" name="フリーフォーム 176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3" name="フリーフォーム 176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18" name="グループ化 1717"/>
              <p:cNvGrpSpPr/>
              <p:nvPr/>
            </p:nvGrpSpPr>
            <p:grpSpPr>
              <a:xfrm rot="561275">
                <a:off x="1021320" y="3119392"/>
                <a:ext cx="776018" cy="356445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756" name="フリーフォーム 175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57" name="フリーフォーム 175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58" name="フリーフォーム 175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59" name="フリーフォーム 175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19" name="グループ化 1718"/>
              <p:cNvGrpSpPr/>
              <p:nvPr/>
            </p:nvGrpSpPr>
            <p:grpSpPr>
              <a:xfrm rot="21092842">
                <a:off x="549488" y="3268246"/>
                <a:ext cx="86853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752" name="フリーフォーム 175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53" name="フリーフォーム 175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54" name="フリーフォーム 175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55" name="フリーフォーム 175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20" name="グループ化 1719"/>
              <p:cNvGrpSpPr/>
              <p:nvPr/>
            </p:nvGrpSpPr>
            <p:grpSpPr>
              <a:xfrm rot="20700000">
                <a:off x="1119134" y="3331093"/>
                <a:ext cx="77601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748" name="フリーフォーム 174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49" name="フリーフォーム 174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50" name="フリーフォーム 174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51" name="フリーフォーム 175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21" name="グループ化 1720"/>
              <p:cNvGrpSpPr/>
              <p:nvPr/>
            </p:nvGrpSpPr>
            <p:grpSpPr>
              <a:xfrm rot="11069740">
                <a:off x="1034724" y="3494798"/>
                <a:ext cx="879903" cy="415240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744" name="フリーフォーム 174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45" name="フリーフォーム 174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46" name="フリーフォーム 174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47" name="フリーフォーム 174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22" name="グループ化 1721"/>
              <p:cNvGrpSpPr/>
              <p:nvPr/>
            </p:nvGrpSpPr>
            <p:grpSpPr>
              <a:xfrm rot="900000">
                <a:off x="666876" y="3121655"/>
                <a:ext cx="77601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740" name="フリーフォーム 173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41" name="フリーフォーム 174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42" name="フリーフォーム 174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43" name="フリーフォーム 174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23" name="グループ化 1722"/>
              <p:cNvGrpSpPr/>
              <p:nvPr/>
            </p:nvGrpSpPr>
            <p:grpSpPr>
              <a:xfrm rot="20700000">
                <a:off x="742253" y="3400904"/>
                <a:ext cx="776018" cy="424939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736" name="フリーフォーム 173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7" name="フリーフォーム 173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8" name="フリーフォーム 173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9" name="フリーフォーム 173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24" name="グループ化 1723"/>
              <p:cNvGrpSpPr/>
              <p:nvPr/>
            </p:nvGrpSpPr>
            <p:grpSpPr>
              <a:xfrm rot="11127525">
                <a:off x="625021" y="3662153"/>
                <a:ext cx="997472" cy="345428"/>
                <a:chOff x="4949734" y="3068961"/>
                <a:chExt cx="1659450" cy="43830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732" name="フリーフォーム 173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3" name="フリーフォーム 173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4" name="フリーフォーム 173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5" name="フリーフォーム 173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25" name="グループ化 1724"/>
              <p:cNvGrpSpPr/>
              <p:nvPr/>
            </p:nvGrpSpPr>
            <p:grpSpPr>
              <a:xfrm>
                <a:off x="926747" y="3319699"/>
                <a:ext cx="447337" cy="352613"/>
                <a:chOff x="1670394" y="5286476"/>
                <a:chExt cx="653855" cy="515401"/>
              </a:xfrm>
            </p:grpSpPr>
            <p:sp>
              <p:nvSpPr>
                <p:cNvPr id="1726" name="ドーナツ 1725"/>
                <p:cNvSpPr/>
                <p:nvPr/>
              </p:nvSpPr>
              <p:spPr>
                <a:xfrm>
                  <a:off x="1923517" y="5286476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7" name="ドーナツ 1726"/>
                <p:cNvSpPr/>
                <p:nvPr/>
              </p:nvSpPr>
              <p:spPr>
                <a:xfrm>
                  <a:off x="1693478" y="5350256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8" name="ドーナツ 1727"/>
                <p:cNvSpPr/>
                <p:nvPr/>
              </p:nvSpPr>
              <p:spPr>
                <a:xfrm>
                  <a:off x="2103180" y="5399834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9" name="ドーナツ 1728"/>
                <p:cNvSpPr/>
                <p:nvPr/>
              </p:nvSpPr>
              <p:spPr>
                <a:xfrm>
                  <a:off x="1873140" y="5463614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0" name="ドーナツ 1729"/>
                <p:cNvSpPr/>
                <p:nvPr/>
              </p:nvSpPr>
              <p:spPr>
                <a:xfrm>
                  <a:off x="1670394" y="5512215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1" name="ドーナツ 1730"/>
                <p:cNvSpPr/>
                <p:nvPr/>
              </p:nvSpPr>
              <p:spPr>
                <a:xfrm>
                  <a:off x="1873140" y="5619219"/>
                  <a:ext cx="221069" cy="182658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881" name="グループ化 1880"/>
            <p:cNvGrpSpPr/>
            <p:nvPr/>
          </p:nvGrpSpPr>
          <p:grpSpPr>
            <a:xfrm rot="20546140">
              <a:off x="8646567" y="3588088"/>
              <a:ext cx="718732" cy="386533"/>
              <a:chOff x="4145570" y="5255444"/>
              <a:chExt cx="801745" cy="419174"/>
            </a:xfrm>
          </p:grpSpPr>
          <p:sp>
            <p:nvSpPr>
              <p:cNvPr id="1882" name="円/楕円 1881"/>
              <p:cNvSpPr/>
              <p:nvPr/>
            </p:nvSpPr>
            <p:spPr>
              <a:xfrm rot="428057">
                <a:off x="4145570" y="5255444"/>
                <a:ext cx="801745" cy="419174"/>
              </a:xfrm>
              <a:prstGeom prst="ellipse">
                <a:avLst/>
              </a:prstGeom>
              <a:pattFill prst="lgConfetti">
                <a:fgClr>
                  <a:srgbClr val="F79646">
                    <a:lumMod val="75000"/>
                  </a:srgbClr>
                </a:fgClr>
                <a:bgClr>
                  <a:srgbClr val="CC9900"/>
                </a:bgClr>
              </a:patt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83" name="月 1882"/>
              <p:cNvSpPr/>
              <p:nvPr/>
            </p:nvSpPr>
            <p:spPr>
              <a:xfrm rot="16628057">
                <a:off x="4462436" y="5165996"/>
                <a:ext cx="134910" cy="712768"/>
              </a:xfrm>
              <a:prstGeom prst="moon">
                <a:avLst>
                  <a:gd name="adj" fmla="val 15732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646" name="グループ化 2645"/>
          <p:cNvGrpSpPr/>
          <p:nvPr/>
        </p:nvGrpSpPr>
        <p:grpSpPr>
          <a:xfrm>
            <a:off x="2300345" y="929142"/>
            <a:ext cx="1585147" cy="1272416"/>
            <a:chOff x="2300345" y="929142"/>
            <a:chExt cx="1585147" cy="1272416"/>
          </a:xfrm>
        </p:grpSpPr>
        <p:sp>
          <p:nvSpPr>
            <p:cNvPr id="951" name="円/楕円 950"/>
            <p:cNvSpPr/>
            <p:nvPr/>
          </p:nvSpPr>
          <p:spPr>
            <a:xfrm>
              <a:off x="2564100" y="1239870"/>
              <a:ext cx="1056263" cy="96168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952" name="円/楕円 951"/>
            <p:cNvSpPr/>
            <p:nvPr/>
          </p:nvSpPr>
          <p:spPr>
            <a:xfrm>
              <a:off x="2300345" y="929142"/>
              <a:ext cx="1585147" cy="1171523"/>
            </a:xfrm>
            <a:prstGeom prst="ellipse">
              <a:avLst/>
            </a:prstGeom>
            <a:solidFill>
              <a:schemeClr val="accent3">
                <a:lumMod val="85000"/>
              </a:scheme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953" name="グループ化 952"/>
            <p:cNvGrpSpPr/>
            <p:nvPr/>
          </p:nvGrpSpPr>
          <p:grpSpPr>
            <a:xfrm rot="10800000">
              <a:off x="2657777" y="1480447"/>
              <a:ext cx="868571" cy="340979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64" name="フリーフォーム 1063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65" name="フリーフォーム 1064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66" name="フリーフォーム 1065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67" name="フリーフォーム 1066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54" name="グループ化 953"/>
            <p:cNvGrpSpPr/>
            <p:nvPr/>
          </p:nvGrpSpPr>
          <p:grpSpPr>
            <a:xfrm rot="561275">
              <a:off x="2849009" y="1195260"/>
              <a:ext cx="766024" cy="18532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60" name="フリーフォーム 1059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61" name="フリーフォーム 1060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62" name="フリーフォーム 1061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63" name="フリーフォーム 1062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55" name="グループ化 954"/>
            <p:cNvGrpSpPr/>
            <p:nvPr/>
          </p:nvGrpSpPr>
          <p:grpSpPr>
            <a:xfrm rot="21092842">
              <a:off x="2422629" y="1394416"/>
              <a:ext cx="857353" cy="235723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56" name="フリーフォーム 1055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57" name="フリーフォーム 1056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58" name="フリーフォーム 1057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59" name="フリーフォーム 1058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56" name="グループ化 955"/>
            <p:cNvGrpSpPr/>
            <p:nvPr/>
          </p:nvGrpSpPr>
          <p:grpSpPr>
            <a:xfrm rot="20700000">
              <a:off x="2989010" y="1407210"/>
              <a:ext cx="766024" cy="283651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52" name="フリーフォーム 1051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53" name="フリーフォーム 1052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54" name="フリーフォーム 1053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55" name="フリーフォーム 1054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57" name="グループ化 956"/>
            <p:cNvGrpSpPr/>
            <p:nvPr/>
          </p:nvGrpSpPr>
          <p:grpSpPr>
            <a:xfrm rot="11069740">
              <a:off x="2851167" y="1594987"/>
              <a:ext cx="868571" cy="23719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48" name="フリーフォーム 1047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49" name="フリーフォーム 1048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50" name="フリーフォーム 1049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51" name="フリーフォーム 1050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58" name="グループ化 957"/>
            <p:cNvGrpSpPr/>
            <p:nvPr/>
          </p:nvGrpSpPr>
          <p:grpSpPr>
            <a:xfrm rot="900000">
              <a:off x="2501699" y="1243965"/>
              <a:ext cx="766024" cy="239402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44" name="フリーフォーム 1043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45" name="フリーフォーム 1044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46" name="フリーフォーム 1045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47" name="フリーフォーム 1046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59" name="グループ化 958"/>
            <p:cNvGrpSpPr/>
            <p:nvPr/>
          </p:nvGrpSpPr>
          <p:grpSpPr>
            <a:xfrm rot="20700000">
              <a:off x="2623110" y="1522665"/>
              <a:ext cx="748449" cy="238615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40" name="フリーフォーム 1039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41" name="フリーフォーム 1040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42" name="フリーフォーム 1041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43" name="フリーフォーム 1042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60" name="グループ化 959"/>
            <p:cNvGrpSpPr/>
            <p:nvPr/>
          </p:nvGrpSpPr>
          <p:grpSpPr>
            <a:xfrm rot="11127525">
              <a:off x="2476548" y="1750218"/>
              <a:ext cx="984626" cy="190925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36" name="フリーフォーム 1035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37" name="フリーフォーム 1036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38" name="フリーフォーム 1037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39" name="フリーフォーム 1038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961" name="ドーナツ 960"/>
            <p:cNvSpPr/>
            <p:nvPr/>
          </p:nvSpPr>
          <p:spPr>
            <a:xfrm>
              <a:off x="2357612" y="998055"/>
              <a:ext cx="1458761" cy="1022799"/>
            </a:xfrm>
            <a:prstGeom prst="donut">
              <a:avLst>
                <a:gd name="adj" fmla="val 15334"/>
              </a:avLst>
            </a:prstGeom>
            <a:solidFill>
              <a:srgbClr val="F79646">
                <a:lumMod val="75000"/>
                <a:alpha val="7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962" name="グループ化 961"/>
            <p:cNvGrpSpPr/>
            <p:nvPr/>
          </p:nvGrpSpPr>
          <p:grpSpPr>
            <a:xfrm rot="20772105">
              <a:off x="2561770" y="1069292"/>
              <a:ext cx="564063" cy="18532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32" name="フリーフォーム 1031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33" name="フリーフォーム 1032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34" name="フリーフォーム 1033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35" name="フリーフォーム 1034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63" name="グループ化 962"/>
            <p:cNvGrpSpPr/>
            <p:nvPr/>
          </p:nvGrpSpPr>
          <p:grpSpPr>
            <a:xfrm rot="1114401">
              <a:off x="3167295" y="1134935"/>
              <a:ext cx="564063" cy="18532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28" name="フリーフォーム 1027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29" name="フリーフォーム 1028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30" name="フリーフォーム 1029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31" name="フリーフォーム 1030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64" name="グループ化 963"/>
            <p:cNvGrpSpPr/>
            <p:nvPr/>
          </p:nvGrpSpPr>
          <p:grpSpPr>
            <a:xfrm rot="1114401">
              <a:off x="2674651" y="1169768"/>
              <a:ext cx="564063" cy="18532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24" name="フリーフォーム 1023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25" name="フリーフォーム 1024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26" name="フリーフォーム 1025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27" name="フリーフォーム 1026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65" name="グループ化 964"/>
            <p:cNvGrpSpPr/>
            <p:nvPr/>
          </p:nvGrpSpPr>
          <p:grpSpPr>
            <a:xfrm rot="1114401">
              <a:off x="3085109" y="1338942"/>
              <a:ext cx="564063" cy="18532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20" name="フリーフォーム 1019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21" name="フリーフォーム 1020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22" name="フリーフォーム 1021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23" name="フリーフォーム 1022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66" name="グループ化 965"/>
            <p:cNvGrpSpPr/>
            <p:nvPr/>
          </p:nvGrpSpPr>
          <p:grpSpPr>
            <a:xfrm rot="20700000">
              <a:off x="2505409" y="1517524"/>
              <a:ext cx="708170" cy="234407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16" name="フリーフォーム 1015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17" name="フリーフォーム 1016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18" name="フリーフォーム 1017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19" name="フリーフォーム 1018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67" name="グループ化 966"/>
            <p:cNvGrpSpPr/>
            <p:nvPr/>
          </p:nvGrpSpPr>
          <p:grpSpPr>
            <a:xfrm rot="11127525">
              <a:off x="2426286" y="1397231"/>
              <a:ext cx="984626" cy="190925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12" name="フリーフォーム 1011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13" name="フリーフォーム 1012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14" name="フリーフォーム 1013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15" name="フリーフォーム 1014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68" name="グループ化 967"/>
            <p:cNvGrpSpPr/>
            <p:nvPr/>
          </p:nvGrpSpPr>
          <p:grpSpPr>
            <a:xfrm rot="20700000">
              <a:off x="3001332" y="1540103"/>
              <a:ext cx="748449" cy="238615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08" name="フリーフォーム 1007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09" name="フリーフォーム 1008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10" name="フリーフォーム 1009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11" name="フリーフォーム 1010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69" name="グループ化 968"/>
            <p:cNvGrpSpPr/>
            <p:nvPr/>
          </p:nvGrpSpPr>
          <p:grpSpPr>
            <a:xfrm rot="1114401">
              <a:off x="2876471" y="1117523"/>
              <a:ext cx="564063" cy="18532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04" name="フリーフォーム 1003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05" name="フリーフォーム 1004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06" name="フリーフォーム 1005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07" name="フリーフォーム 1006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70" name="グループ化 969"/>
            <p:cNvGrpSpPr/>
            <p:nvPr/>
          </p:nvGrpSpPr>
          <p:grpSpPr>
            <a:xfrm rot="1114401">
              <a:off x="3167295" y="1249387"/>
              <a:ext cx="564063" cy="18532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1000" name="フリーフォーム 999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01" name="フリーフォーム 1000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02" name="フリーフォーム 1001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03" name="フリーフォーム 1002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71" name="グループ化 970"/>
            <p:cNvGrpSpPr/>
            <p:nvPr/>
          </p:nvGrpSpPr>
          <p:grpSpPr>
            <a:xfrm rot="1114401">
              <a:off x="2574722" y="1348943"/>
              <a:ext cx="564063" cy="18532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996" name="フリーフォーム 995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97" name="フリーフォーム 996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98" name="フリーフォーム 997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99" name="フリーフォーム 998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72" name="グループ化 971"/>
            <p:cNvGrpSpPr/>
            <p:nvPr/>
          </p:nvGrpSpPr>
          <p:grpSpPr>
            <a:xfrm rot="10800000">
              <a:off x="2676536" y="1685272"/>
              <a:ext cx="564063" cy="185320"/>
              <a:chOff x="4949734" y="3068961"/>
              <a:chExt cx="1659450" cy="438305"/>
            </a:xfrm>
            <a:solidFill>
              <a:srgbClr val="FFFF99"/>
            </a:solidFill>
          </p:grpSpPr>
          <p:sp>
            <p:nvSpPr>
              <p:cNvPr id="992" name="フリーフォーム 991"/>
              <p:cNvSpPr/>
              <p:nvPr/>
            </p:nvSpPr>
            <p:spPr>
              <a:xfrm>
                <a:off x="4949734" y="3068961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93" name="フリーフォーム 992"/>
              <p:cNvSpPr/>
              <p:nvPr/>
            </p:nvSpPr>
            <p:spPr>
              <a:xfrm>
                <a:off x="4949734" y="3134743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94" name="フリーフォーム 993"/>
              <p:cNvSpPr/>
              <p:nvPr/>
            </p:nvSpPr>
            <p:spPr>
              <a:xfrm>
                <a:off x="4949734" y="3188842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95" name="フリーフォーム 994"/>
              <p:cNvSpPr/>
              <p:nvPr/>
            </p:nvSpPr>
            <p:spPr>
              <a:xfrm>
                <a:off x="4949734" y="3258816"/>
                <a:ext cx="1659450" cy="248450"/>
              </a:xfrm>
              <a:custGeom>
                <a:avLst/>
                <a:gdLst>
                  <a:gd name="connsiteX0" fmla="*/ 2117 w 1164167"/>
                  <a:gd name="connsiteY0" fmla="*/ 277283 h 342900"/>
                  <a:gd name="connsiteX1" fmla="*/ 541867 w 1164167"/>
                  <a:gd name="connsiteY1" fmla="*/ 4233 h 342900"/>
                  <a:gd name="connsiteX2" fmla="*/ 1049867 w 1164167"/>
                  <a:gd name="connsiteY2" fmla="*/ 251883 h 342900"/>
                  <a:gd name="connsiteX3" fmla="*/ 1081617 w 1164167"/>
                  <a:gd name="connsiteY3" fmla="*/ 309033 h 342900"/>
                  <a:gd name="connsiteX4" fmla="*/ 554567 w 1164167"/>
                  <a:gd name="connsiteY4" fmla="*/ 48683 h 342900"/>
                  <a:gd name="connsiteX5" fmla="*/ 2117 w 1164167"/>
                  <a:gd name="connsiteY5" fmla="*/ 277283 h 342900"/>
                  <a:gd name="connsiteX0" fmla="*/ 75274 w 1237324"/>
                  <a:gd name="connsiteY0" fmla="*/ 277283 h 342900"/>
                  <a:gd name="connsiteX1" fmla="*/ 615024 w 1237324"/>
                  <a:gd name="connsiteY1" fmla="*/ 4233 h 342900"/>
                  <a:gd name="connsiteX2" fmla="*/ 1123024 w 1237324"/>
                  <a:gd name="connsiteY2" fmla="*/ 251883 h 342900"/>
                  <a:gd name="connsiteX3" fmla="*/ 1154774 w 1237324"/>
                  <a:gd name="connsiteY3" fmla="*/ 309033 h 342900"/>
                  <a:gd name="connsiteX4" fmla="*/ 627724 w 1237324"/>
                  <a:gd name="connsiteY4" fmla="*/ 48683 h 342900"/>
                  <a:gd name="connsiteX5" fmla="*/ 163380 w 1237324"/>
                  <a:gd name="connsiteY5" fmla="*/ 234421 h 342900"/>
                  <a:gd name="connsiteX6" fmla="*/ 75274 w 1237324"/>
                  <a:gd name="connsiteY6" fmla="*/ 277283 h 342900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67572 w 1241516"/>
                  <a:gd name="connsiteY5" fmla="*/ 233342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1821"/>
                  <a:gd name="connsiteX1" fmla="*/ 619216 w 1241516"/>
                  <a:gd name="connsiteY1" fmla="*/ 3154 h 341821"/>
                  <a:gd name="connsiteX2" fmla="*/ 1127216 w 1241516"/>
                  <a:gd name="connsiteY2" fmla="*/ 250804 h 341821"/>
                  <a:gd name="connsiteX3" fmla="*/ 1158966 w 1241516"/>
                  <a:gd name="connsiteY3" fmla="*/ 307954 h 341821"/>
                  <a:gd name="connsiteX4" fmla="*/ 631916 w 1241516"/>
                  <a:gd name="connsiteY4" fmla="*/ 47604 h 341821"/>
                  <a:gd name="connsiteX5" fmla="*/ 121187 w 1241516"/>
                  <a:gd name="connsiteY5" fmla="*/ 294585 h 341821"/>
                  <a:gd name="connsiteX6" fmla="*/ 75274 w 1241516"/>
                  <a:gd name="connsiteY6" fmla="*/ 269730 h 341821"/>
                  <a:gd name="connsiteX0" fmla="*/ 75274 w 1241516"/>
                  <a:gd name="connsiteY0" fmla="*/ 269730 h 345224"/>
                  <a:gd name="connsiteX1" fmla="*/ 619216 w 1241516"/>
                  <a:gd name="connsiteY1" fmla="*/ 3154 h 345224"/>
                  <a:gd name="connsiteX2" fmla="*/ 1127216 w 1241516"/>
                  <a:gd name="connsiteY2" fmla="*/ 250804 h 345224"/>
                  <a:gd name="connsiteX3" fmla="*/ 1158966 w 1241516"/>
                  <a:gd name="connsiteY3" fmla="*/ 307954 h 345224"/>
                  <a:gd name="connsiteX4" fmla="*/ 631916 w 1241516"/>
                  <a:gd name="connsiteY4" fmla="*/ 47604 h 345224"/>
                  <a:gd name="connsiteX5" fmla="*/ 96234 w 1241516"/>
                  <a:gd name="connsiteY5" fmla="*/ 308203 h 345224"/>
                  <a:gd name="connsiteX6" fmla="*/ 75274 w 1241516"/>
                  <a:gd name="connsiteY6" fmla="*/ 269730 h 345224"/>
                  <a:gd name="connsiteX0" fmla="*/ 75274 w 1243017"/>
                  <a:gd name="connsiteY0" fmla="*/ 269730 h 336511"/>
                  <a:gd name="connsiteX1" fmla="*/ 619216 w 1243017"/>
                  <a:gd name="connsiteY1" fmla="*/ 3154 h 336511"/>
                  <a:gd name="connsiteX2" fmla="*/ 1127216 w 1243017"/>
                  <a:gd name="connsiteY2" fmla="*/ 250804 h 336511"/>
                  <a:gd name="connsiteX3" fmla="*/ 1158966 w 1243017"/>
                  <a:gd name="connsiteY3" fmla="*/ 307954 h 336511"/>
                  <a:gd name="connsiteX4" fmla="*/ 622913 w 1243017"/>
                  <a:gd name="connsiteY4" fmla="*/ 99878 h 336511"/>
                  <a:gd name="connsiteX5" fmla="*/ 96234 w 1243017"/>
                  <a:gd name="connsiteY5" fmla="*/ 308203 h 336511"/>
                  <a:gd name="connsiteX6" fmla="*/ 75274 w 1243017"/>
                  <a:gd name="connsiteY6" fmla="*/ 269730 h 336511"/>
                  <a:gd name="connsiteX0" fmla="*/ 75274 w 1243017"/>
                  <a:gd name="connsiteY0" fmla="*/ 269730 h 390738"/>
                  <a:gd name="connsiteX1" fmla="*/ 619216 w 1243017"/>
                  <a:gd name="connsiteY1" fmla="*/ 3154 h 390738"/>
                  <a:gd name="connsiteX2" fmla="*/ 1127216 w 1243017"/>
                  <a:gd name="connsiteY2" fmla="*/ 250804 h 390738"/>
                  <a:gd name="connsiteX3" fmla="*/ 1158966 w 1243017"/>
                  <a:gd name="connsiteY3" fmla="*/ 307954 h 390738"/>
                  <a:gd name="connsiteX4" fmla="*/ 622913 w 1243017"/>
                  <a:gd name="connsiteY4" fmla="*/ 99878 h 390738"/>
                  <a:gd name="connsiteX5" fmla="*/ 108032 w 1243017"/>
                  <a:gd name="connsiteY5" fmla="*/ 362429 h 390738"/>
                  <a:gd name="connsiteX6" fmla="*/ 75274 w 1243017"/>
                  <a:gd name="connsiteY6" fmla="*/ 269730 h 390738"/>
                  <a:gd name="connsiteX0" fmla="*/ 75274 w 1249162"/>
                  <a:gd name="connsiteY0" fmla="*/ 269730 h 390738"/>
                  <a:gd name="connsiteX1" fmla="*/ 619216 w 1249162"/>
                  <a:gd name="connsiteY1" fmla="*/ 3154 h 390738"/>
                  <a:gd name="connsiteX2" fmla="*/ 1127216 w 1249162"/>
                  <a:gd name="connsiteY2" fmla="*/ 250804 h 390738"/>
                  <a:gd name="connsiteX3" fmla="*/ 1165111 w 1249162"/>
                  <a:gd name="connsiteY3" fmla="*/ 364129 h 390738"/>
                  <a:gd name="connsiteX4" fmla="*/ 622913 w 1249162"/>
                  <a:gd name="connsiteY4" fmla="*/ 99878 h 390738"/>
                  <a:gd name="connsiteX5" fmla="*/ 108032 w 1249162"/>
                  <a:gd name="connsiteY5" fmla="*/ 362429 h 390738"/>
                  <a:gd name="connsiteX6" fmla="*/ 75274 w 1249162"/>
                  <a:gd name="connsiteY6" fmla="*/ 269730 h 39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62" h="390738">
                    <a:moveTo>
                      <a:pt x="75274" y="269730"/>
                    </a:moveTo>
                    <a:cubicBezTo>
                      <a:pt x="73157" y="262322"/>
                      <a:pt x="443892" y="6308"/>
                      <a:pt x="619216" y="3154"/>
                    </a:cubicBezTo>
                    <a:cubicBezTo>
                      <a:pt x="794540" y="0"/>
                      <a:pt x="1036234" y="190642"/>
                      <a:pt x="1127216" y="250804"/>
                    </a:cubicBezTo>
                    <a:cubicBezTo>
                      <a:pt x="1218198" y="310966"/>
                      <a:pt x="1249162" y="389283"/>
                      <a:pt x="1165111" y="364129"/>
                    </a:cubicBezTo>
                    <a:cubicBezTo>
                      <a:pt x="1081061" y="338975"/>
                      <a:pt x="799093" y="100161"/>
                      <a:pt x="622913" y="99878"/>
                    </a:cubicBezTo>
                    <a:cubicBezTo>
                      <a:pt x="446733" y="99595"/>
                      <a:pt x="199305" y="334120"/>
                      <a:pt x="108032" y="362429"/>
                    </a:cubicBezTo>
                    <a:cubicBezTo>
                      <a:pt x="16759" y="390738"/>
                      <a:pt x="0" y="308095"/>
                      <a:pt x="75274" y="26973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74" name="グループ化 973"/>
            <p:cNvGrpSpPr/>
            <p:nvPr/>
          </p:nvGrpSpPr>
          <p:grpSpPr>
            <a:xfrm>
              <a:off x="2823376" y="1231768"/>
              <a:ext cx="441576" cy="348073"/>
              <a:chOff x="2603846" y="4184196"/>
              <a:chExt cx="1352363" cy="1066000"/>
            </a:xfrm>
          </p:grpSpPr>
          <p:sp>
            <p:nvSpPr>
              <p:cNvPr id="984" name="ドーナツ 983"/>
              <p:cNvSpPr/>
              <p:nvPr/>
            </p:nvSpPr>
            <p:spPr>
              <a:xfrm>
                <a:off x="3127379" y="4184196"/>
                <a:ext cx="457235" cy="377791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85" name="ドーナツ 984"/>
              <p:cNvSpPr/>
              <p:nvPr/>
            </p:nvSpPr>
            <p:spPr>
              <a:xfrm>
                <a:off x="2651590" y="4316112"/>
                <a:ext cx="457235" cy="377791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86" name="ドーナツ 985"/>
              <p:cNvSpPr/>
              <p:nvPr/>
            </p:nvSpPr>
            <p:spPr>
              <a:xfrm>
                <a:off x="3498974" y="4418653"/>
                <a:ext cx="457235" cy="377791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87" name="ドーナツ 986"/>
              <p:cNvSpPr/>
              <p:nvPr/>
            </p:nvSpPr>
            <p:spPr>
              <a:xfrm>
                <a:off x="3023186" y="4550569"/>
                <a:ext cx="457235" cy="377791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88" name="ドーナツ 987"/>
              <p:cNvSpPr/>
              <p:nvPr/>
            </p:nvSpPr>
            <p:spPr>
              <a:xfrm>
                <a:off x="2603846" y="4651090"/>
                <a:ext cx="457235" cy="377791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89" name="ドーナツ 988"/>
              <p:cNvSpPr/>
              <p:nvPr/>
            </p:nvSpPr>
            <p:spPr>
              <a:xfrm>
                <a:off x="3023186" y="4872405"/>
                <a:ext cx="457235" cy="377791"/>
              </a:xfrm>
              <a:prstGeom prst="donu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75" name="グループ化 974"/>
            <p:cNvGrpSpPr/>
            <p:nvPr/>
          </p:nvGrpSpPr>
          <p:grpSpPr>
            <a:xfrm>
              <a:off x="2933521" y="1670256"/>
              <a:ext cx="633477" cy="195597"/>
              <a:chOff x="2941175" y="5527100"/>
              <a:chExt cx="1940076" cy="599032"/>
            </a:xfrm>
          </p:grpSpPr>
          <p:sp>
            <p:nvSpPr>
              <p:cNvPr id="980" name="フリーフォーム 979"/>
              <p:cNvSpPr/>
              <p:nvPr/>
            </p:nvSpPr>
            <p:spPr>
              <a:xfrm>
                <a:off x="2941175" y="5527100"/>
                <a:ext cx="1286874" cy="304016"/>
              </a:xfrm>
              <a:custGeom>
                <a:avLst/>
                <a:gdLst>
                  <a:gd name="connsiteX0" fmla="*/ 5834 w 629545"/>
                  <a:gd name="connsiteY0" fmla="*/ 76200 h 144805"/>
                  <a:gd name="connsiteX1" fmla="*/ 120134 w 629545"/>
                  <a:gd name="connsiteY1" fmla="*/ 144780 h 144805"/>
                  <a:gd name="connsiteX2" fmla="*/ 295394 w 629545"/>
                  <a:gd name="connsiteY2" fmla="*/ 68580 h 144805"/>
                  <a:gd name="connsiteX3" fmla="*/ 607814 w 629545"/>
                  <a:gd name="connsiteY3" fmla="*/ 83820 h 144805"/>
                  <a:gd name="connsiteX4" fmla="*/ 569714 w 629545"/>
                  <a:gd name="connsiteY4" fmla="*/ 0 h 144805"/>
                  <a:gd name="connsiteX5" fmla="*/ 303014 w 629545"/>
                  <a:gd name="connsiteY5" fmla="*/ 0 h 144805"/>
                  <a:gd name="connsiteX6" fmla="*/ 5834 w 629545"/>
                  <a:gd name="connsiteY6" fmla="*/ 76200 h 144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9545" h="144805">
                    <a:moveTo>
                      <a:pt x="5834" y="76200"/>
                    </a:moveTo>
                    <a:cubicBezTo>
                      <a:pt x="-24646" y="100330"/>
                      <a:pt x="71874" y="146050"/>
                      <a:pt x="120134" y="144780"/>
                    </a:cubicBezTo>
                    <a:cubicBezTo>
                      <a:pt x="168394" y="143510"/>
                      <a:pt x="214114" y="78740"/>
                      <a:pt x="295394" y="68580"/>
                    </a:cubicBezTo>
                    <a:cubicBezTo>
                      <a:pt x="376674" y="58420"/>
                      <a:pt x="562094" y="95250"/>
                      <a:pt x="607814" y="83820"/>
                    </a:cubicBezTo>
                    <a:cubicBezTo>
                      <a:pt x="653534" y="72390"/>
                      <a:pt x="620514" y="13970"/>
                      <a:pt x="569714" y="0"/>
                    </a:cubicBezTo>
                    <a:cubicBezTo>
                      <a:pt x="518914" y="-13970"/>
                      <a:pt x="396994" y="-13970"/>
                      <a:pt x="303014" y="0"/>
                    </a:cubicBezTo>
                    <a:cubicBezTo>
                      <a:pt x="209034" y="13970"/>
                      <a:pt x="36314" y="52070"/>
                      <a:pt x="5834" y="7620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81" name="フリーフォーム 980"/>
              <p:cNvSpPr/>
              <p:nvPr/>
            </p:nvSpPr>
            <p:spPr>
              <a:xfrm>
                <a:off x="3352450" y="5527100"/>
                <a:ext cx="1286874" cy="304016"/>
              </a:xfrm>
              <a:custGeom>
                <a:avLst/>
                <a:gdLst>
                  <a:gd name="connsiteX0" fmla="*/ 5834 w 629545"/>
                  <a:gd name="connsiteY0" fmla="*/ 76200 h 144805"/>
                  <a:gd name="connsiteX1" fmla="*/ 120134 w 629545"/>
                  <a:gd name="connsiteY1" fmla="*/ 144780 h 144805"/>
                  <a:gd name="connsiteX2" fmla="*/ 295394 w 629545"/>
                  <a:gd name="connsiteY2" fmla="*/ 68580 h 144805"/>
                  <a:gd name="connsiteX3" fmla="*/ 607814 w 629545"/>
                  <a:gd name="connsiteY3" fmla="*/ 83820 h 144805"/>
                  <a:gd name="connsiteX4" fmla="*/ 569714 w 629545"/>
                  <a:gd name="connsiteY4" fmla="*/ 0 h 144805"/>
                  <a:gd name="connsiteX5" fmla="*/ 303014 w 629545"/>
                  <a:gd name="connsiteY5" fmla="*/ 0 h 144805"/>
                  <a:gd name="connsiteX6" fmla="*/ 5834 w 629545"/>
                  <a:gd name="connsiteY6" fmla="*/ 76200 h 144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9545" h="144805">
                    <a:moveTo>
                      <a:pt x="5834" y="76200"/>
                    </a:moveTo>
                    <a:cubicBezTo>
                      <a:pt x="-24646" y="100330"/>
                      <a:pt x="71874" y="146050"/>
                      <a:pt x="120134" y="144780"/>
                    </a:cubicBezTo>
                    <a:cubicBezTo>
                      <a:pt x="168394" y="143510"/>
                      <a:pt x="214114" y="78740"/>
                      <a:pt x="295394" y="68580"/>
                    </a:cubicBezTo>
                    <a:cubicBezTo>
                      <a:pt x="376674" y="58420"/>
                      <a:pt x="562094" y="95250"/>
                      <a:pt x="607814" y="83820"/>
                    </a:cubicBezTo>
                    <a:cubicBezTo>
                      <a:pt x="653534" y="72390"/>
                      <a:pt x="620514" y="13970"/>
                      <a:pt x="569714" y="0"/>
                    </a:cubicBezTo>
                    <a:cubicBezTo>
                      <a:pt x="518914" y="-13970"/>
                      <a:pt x="396994" y="-13970"/>
                      <a:pt x="303014" y="0"/>
                    </a:cubicBezTo>
                    <a:cubicBezTo>
                      <a:pt x="209034" y="13970"/>
                      <a:pt x="36314" y="52070"/>
                      <a:pt x="5834" y="7620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82" name="フリーフォーム 981"/>
              <p:cNvSpPr/>
              <p:nvPr/>
            </p:nvSpPr>
            <p:spPr>
              <a:xfrm>
                <a:off x="3086331" y="5822116"/>
                <a:ext cx="1286874" cy="304016"/>
              </a:xfrm>
              <a:custGeom>
                <a:avLst/>
                <a:gdLst>
                  <a:gd name="connsiteX0" fmla="*/ 5834 w 629545"/>
                  <a:gd name="connsiteY0" fmla="*/ 76200 h 144805"/>
                  <a:gd name="connsiteX1" fmla="*/ 120134 w 629545"/>
                  <a:gd name="connsiteY1" fmla="*/ 144780 h 144805"/>
                  <a:gd name="connsiteX2" fmla="*/ 295394 w 629545"/>
                  <a:gd name="connsiteY2" fmla="*/ 68580 h 144805"/>
                  <a:gd name="connsiteX3" fmla="*/ 607814 w 629545"/>
                  <a:gd name="connsiteY3" fmla="*/ 83820 h 144805"/>
                  <a:gd name="connsiteX4" fmla="*/ 569714 w 629545"/>
                  <a:gd name="connsiteY4" fmla="*/ 0 h 144805"/>
                  <a:gd name="connsiteX5" fmla="*/ 303014 w 629545"/>
                  <a:gd name="connsiteY5" fmla="*/ 0 h 144805"/>
                  <a:gd name="connsiteX6" fmla="*/ 5834 w 629545"/>
                  <a:gd name="connsiteY6" fmla="*/ 76200 h 144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9545" h="144805">
                    <a:moveTo>
                      <a:pt x="5834" y="76200"/>
                    </a:moveTo>
                    <a:cubicBezTo>
                      <a:pt x="-24646" y="100330"/>
                      <a:pt x="71874" y="146050"/>
                      <a:pt x="120134" y="144780"/>
                    </a:cubicBezTo>
                    <a:cubicBezTo>
                      <a:pt x="168394" y="143510"/>
                      <a:pt x="214114" y="78740"/>
                      <a:pt x="295394" y="68580"/>
                    </a:cubicBezTo>
                    <a:cubicBezTo>
                      <a:pt x="376674" y="58420"/>
                      <a:pt x="562094" y="95250"/>
                      <a:pt x="607814" y="83820"/>
                    </a:cubicBezTo>
                    <a:cubicBezTo>
                      <a:pt x="653534" y="72390"/>
                      <a:pt x="620514" y="13970"/>
                      <a:pt x="569714" y="0"/>
                    </a:cubicBezTo>
                    <a:cubicBezTo>
                      <a:pt x="518914" y="-13970"/>
                      <a:pt x="396994" y="-13970"/>
                      <a:pt x="303014" y="0"/>
                    </a:cubicBezTo>
                    <a:cubicBezTo>
                      <a:pt x="209034" y="13970"/>
                      <a:pt x="36314" y="52070"/>
                      <a:pt x="5834" y="7620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83" name="フリーフォーム 982"/>
              <p:cNvSpPr/>
              <p:nvPr/>
            </p:nvSpPr>
            <p:spPr>
              <a:xfrm>
                <a:off x="3594377" y="5741657"/>
                <a:ext cx="1286874" cy="304016"/>
              </a:xfrm>
              <a:custGeom>
                <a:avLst/>
                <a:gdLst>
                  <a:gd name="connsiteX0" fmla="*/ 5834 w 629545"/>
                  <a:gd name="connsiteY0" fmla="*/ 76200 h 144805"/>
                  <a:gd name="connsiteX1" fmla="*/ 120134 w 629545"/>
                  <a:gd name="connsiteY1" fmla="*/ 144780 h 144805"/>
                  <a:gd name="connsiteX2" fmla="*/ 295394 w 629545"/>
                  <a:gd name="connsiteY2" fmla="*/ 68580 h 144805"/>
                  <a:gd name="connsiteX3" fmla="*/ 607814 w 629545"/>
                  <a:gd name="connsiteY3" fmla="*/ 83820 h 144805"/>
                  <a:gd name="connsiteX4" fmla="*/ 569714 w 629545"/>
                  <a:gd name="connsiteY4" fmla="*/ 0 h 144805"/>
                  <a:gd name="connsiteX5" fmla="*/ 303014 w 629545"/>
                  <a:gd name="connsiteY5" fmla="*/ 0 h 144805"/>
                  <a:gd name="connsiteX6" fmla="*/ 5834 w 629545"/>
                  <a:gd name="connsiteY6" fmla="*/ 76200 h 144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9545" h="144805">
                    <a:moveTo>
                      <a:pt x="5834" y="76200"/>
                    </a:moveTo>
                    <a:cubicBezTo>
                      <a:pt x="-24646" y="100330"/>
                      <a:pt x="71874" y="146050"/>
                      <a:pt x="120134" y="144780"/>
                    </a:cubicBezTo>
                    <a:cubicBezTo>
                      <a:pt x="168394" y="143510"/>
                      <a:pt x="214114" y="78740"/>
                      <a:pt x="295394" y="68580"/>
                    </a:cubicBezTo>
                    <a:cubicBezTo>
                      <a:pt x="376674" y="58420"/>
                      <a:pt x="562094" y="95250"/>
                      <a:pt x="607814" y="83820"/>
                    </a:cubicBezTo>
                    <a:cubicBezTo>
                      <a:pt x="653534" y="72390"/>
                      <a:pt x="620514" y="13970"/>
                      <a:pt x="569714" y="0"/>
                    </a:cubicBezTo>
                    <a:cubicBezTo>
                      <a:pt x="518914" y="-13970"/>
                      <a:pt x="396994" y="-13970"/>
                      <a:pt x="303014" y="0"/>
                    </a:cubicBezTo>
                    <a:cubicBezTo>
                      <a:pt x="209034" y="13970"/>
                      <a:pt x="36314" y="52070"/>
                      <a:pt x="5834" y="7620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76" name="グループ化 975"/>
            <p:cNvGrpSpPr/>
            <p:nvPr/>
          </p:nvGrpSpPr>
          <p:grpSpPr>
            <a:xfrm>
              <a:off x="2364356" y="1111125"/>
              <a:ext cx="632601" cy="782363"/>
              <a:chOff x="1198061" y="3814722"/>
              <a:chExt cx="1937391" cy="2396051"/>
            </a:xfrm>
          </p:grpSpPr>
          <p:sp>
            <p:nvSpPr>
              <p:cNvPr id="977" name="フリーフォーム 976"/>
              <p:cNvSpPr/>
              <p:nvPr/>
            </p:nvSpPr>
            <p:spPr>
              <a:xfrm>
                <a:off x="1531634" y="3814722"/>
                <a:ext cx="1224974" cy="901709"/>
              </a:xfrm>
              <a:custGeom>
                <a:avLst/>
                <a:gdLst>
                  <a:gd name="connsiteX0" fmla="*/ 106878 w 385832"/>
                  <a:gd name="connsiteY0" fmla="*/ 27545 h 256194"/>
                  <a:gd name="connsiteX1" fmla="*/ 198 w 385832"/>
                  <a:gd name="connsiteY1" fmla="*/ 164705 h 256194"/>
                  <a:gd name="connsiteX2" fmla="*/ 132278 w 385832"/>
                  <a:gd name="connsiteY2" fmla="*/ 256145 h 256194"/>
                  <a:gd name="connsiteX3" fmla="*/ 381198 w 385832"/>
                  <a:gd name="connsiteY3" fmla="*/ 174865 h 256194"/>
                  <a:gd name="connsiteX4" fmla="*/ 279598 w 385832"/>
                  <a:gd name="connsiteY4" fmla="*/ 12305 h 256194"/>
                  <a:gd name="connsiteX5" fmla="*/ 106878 w 385832"/>
                  <a:gd name="connsiteY5" fmla="*/ 27545 h 25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5832" h="256194">
                    <a:moveTo>
                      <a:pt x="106878" y="27545"/>
                    </a:moveTo>
                    <a:cubicBezTo>
                      <a:pt x="60311" y="52945"/>
                      <a:pt x="-4035" y="126605"/>
                      <a:pt x="198" y="164705"/>
                    </a:cubicBezTo>
                    <a:cubicBezTo>
                      <a:pt x="4431" y="202805"/>
                      <a:pt x="68778" y="254452"/>
                      <a:pt x="132278" y="256145"/>
                    </a:cubicBezTo>
                    <a:cubicBezTo>
                      <a:pt x="195778" y="257838"/>
                      <a:pt x="356645" y="215505"/>
                      <a:pt x="381198" y="174865"/>
                    </a:cubicBezTo>
                    <a:cubicBezTo>
                      <a:pt x="405751" y="134225"/>
                      <a:pt x="327011" y="36012"/>
                      <a:pt x="279598" y="12305"/>
                    </a:cubicBezTo>
                    <a:cubicBezTo>
                      <a:pt x="232185" y="-11402"/>
                      <a:pt x="153445" y="2145"/>
                      <a:pt x="106878" y="2754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78" name="フリーフォーム 977"/>
              <p:cNvSpPr/>
              <p:nvPr/>
            </p:nvSpPr>
            <p:spPr>
              <a:xfrm>
                <a:off x="1297993" y="4048547"/>
                <a:ext cx="1224974" cy="901710"/>
              </a:xfrm>
              <a:custGeom>
                <a:avLst/>
                <a:gdLst>
                  <a:gd name="connsiteX0" fmla="*/ 106878 w 385832"/>
                  <a:gd name="connsiteY0" fmla="*/ 27545 h 256194"/>
                  <a:gd name="connsiteX1" fmla="*/ 198 w 385832"/>
                  <a:gd name="connsiteY1" fmla="*/ 164705 h 256194"/>
                  <a:gd name="connsiteX2" fmla="*/ 132278 w 385832"/>
                  <a:gd name="connsiteY2" fmla="*/ 256145 h 256194"/>
                  <a:gd name="connsiteX3" fmla="*/ 381198 w 385832"/>
                  <a:gd name="connsiteY3" fmla="*/ 174865 h 256194"/>
                  <a:gd name="connsiteX4" fmla="*/ 279598 w 385832"/>
                  <a:gd name="connsiteY4" fmla="*/ 12305 h 256194"/>
                  <a:gd name="connsiteX5" fmla="*/ 106878 w 385832"/>
                  <a:gd name="connsiteY5" fmla="*/ 27545 h 25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5832" h="256194">
                    <a:moveTo>
                      <a:pt x="106878" y="27545"/>
                    </a:moveTo>
                    <a:cubicBezTo>
                      <a:pt x="60311" y="52945"/>
                      <a:pt x="-4035" y="126605"/>
                      <a:pt x="198" y="164705"/>
                    </a:cubicBezTo>
                    <a:cubicBezTo>
                      <a:pt x="4431" y="202805"/>
                      <a:pt x="68778" y="254452"/>
                      <a:pt x="132278" y="256145"/>
                    </a:cubicBezTo>
                    <a:cubicBezTo>
                      <a:pt x="195778" y="257838"/>
                      <a:pt x="356645" y="215505"/>
                      <a:pt x="381198" y="174865"/>
                    </a:cubicBezTo>
                    <a:cubicBezTo>
                      <a:pt x="405751" y="134225"/>
                      <a:pt x="327011" y="36012"/>
                      <a:pt x="279598" y="12305"/>
                    </a:cubicBezTo>
                    <a:cubicBezTo>
                      <a:pt x="232185" y="-11402"/>
                      <a:pt x="153445" y="2145"/>
                      <a:pt x="106878" y="2754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79" name="フリーフォーム 978"/>
              <p:cNvSpPr/>
              <p:nvPr/>
            </p:nvSpPr>
            <p:spPr>
              <a:xfrm>
                <a:off x="1198061" y="4376804"/>
                <a:ext cx="1224974" cy="901710"/>
              </a:xfrm>
              <a:custGeom>
                <a:avLst/>
                <a:gdLst>
                  <a:gd name="connsiteX0" fmla="*/ 106878 w 385832"/>
                  <a:gd name="connsiteY0" fmla="*/ 27545 h 256194"/>
                  <a:gd name="connsiteX1" fmla="*/ 198 w 385832"/>
                  <a:gd name="connsiteY1" fmla="*/ 164705 h 256194"/>
                  <a:gd name="connsiteX2" fmla="*/ 132278 w 385832"/>
                  <a:gd name="connsiteY2" fmla="*/ 256145 h 256194"/>
                  <a:gd name="connsiteX3" fmla="*/ 381198 w 385832"/>
                  <a:gd name="connsiteY3" fmla="*/ 174865 h 256194"/>
                  <a:gd name="connsiteX4" fmla="*/ 279598 w 385832"/>
                  <a:gd name="connsiteY4" fmla="*/ 12305 h 256194"/>
                  <a:gd name="connsiteX5" fmla="*/ 106878 w 385832"/>
                  <a:gd name="connsiteY5" fmla="*/ 27545 h 25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5832" h="256194">
                    <a:moveTo>
                      <a:pt x="106878" y="27545"/>
                    </a:moveTo>
                    <a:cubicBezTo>
                      <a:pt x="60311" y="52945"/>
                      <a:pt x="-4035" y="126605"/>
                      <a:pt x="198" y="164705"/>
                    </a:cubicBezTo>
                    <a:cubicBezTo>
                      <a:pt x="4431" y="202805"/>
                      <a:pt x="68778" y="254452"/>
                      <a:pt x="132278" y="256145"/>
                    </a:cubicBezTo>
                    <a:cubicBezTo>
                      <a:pt x="195778" y="257838"/>
                      <a:pt x="356645" y="215505"/>
                      <a:pt x="381198" y="174865"/>
                    </a:cubicBezTo>
                    <a:cubicBezTo>
                      <a:pt x="405751" y="134225"/>
                      <a:pt x="327011" y="36012"/>
                      <a:pt x="279598" y="12305"/>
                    </a:cubicBezTo>
                    <a:cubicBezTo>
                      <a:pt x="232185" y="-11402"/>
                      <a:pt x="153445" y="2145"/>
                      <a:pt x="106878" y="2754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235" name="フリーフォーム 1234"/>
              <p:cNvSpPr/>
              <p:nvPr/>
            </p:nvSpPr>
            <p:spPr>
              <a:xfrm>
                <a:off x="1198061" y="4785199"/>
                <a:ext cx="1224974" cy="901710"/>
              </a:xfrm>
              <a:custGeom>
                <a:avLst/>
                <a:gdLst>
                  <a:gd name="connsiteX0" fmla="*/ 106878 w 385832"/>
                  <a:gd name="connsiteY0" fmla="*/ 27545 h 256194"/>
                  <a:gd name="connsiteX1" fmla="*/ 198 w 385832"/>
                  <a:gd name="connsiteY1" fmla="*/ 164705 h 256194"/>
                  <a:gd name="connsiteX2" fmla="*/ 132278 w 385832"/>
                  <a:gd name="connsiteY2" fmla="*/ 256145 h 256194"/>
                  <a:gd name="connsiteX3" fmla="*/ 381198 w 385832"/>
                  <a:gd name="connsiteY3" fmla="*/ 174865 h 256194"/>
                  <a:gd name="connsiteX4" fmla="*/ 279598 w 385832"/>
                  <a:gd name="connsiteY4" fmla="*/ 12305 h 256194"/>
                  <a:gd name="connsiteX5" fmla="*/ 106878 w 385832"/>
                  <a:gd name="connsiteY5" fmla="*/ 27545 h 25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5832" h="256194">
                    <a:moveTo>
                      <a:pt x="106878" y="27545"/>
                    </a:moveTo>
                    <a:cubicBezTo>
                      <a:pt x="60311" y="52945"/>
                      <a:pt x="-4035" y="126605"/>
                      <a:pt x="198" y="164705"/>
                    </a:cubicBezTo>
                    <a:cubicBezTo>
                      <a:pt x="4431" y="202805"/>
                      <a:pt x="68778" y="254452"/>
                      <a:pt x="132278" y="256145"/>
                    </a:cubicBezTo>
                    <a:cubicBezTo>
                      <a:pt x="195778" y="257838"/>
                      <a:pt x="356645" y="215505"/>
                      <a:pt x="381198" y="174865"/>
                    </a:cubicBezTo>
                    <a:cubicBezTo>
                      <a:pt x="405751" y="134225"/>
                      <a:pt x="327011" y="36012"/>
                      <a:pt x="279598" y="12305"/>
                    </a:cubicBezTo>
                    <a:cubicBezTo>
                      <a:pt x="232185" y="-11402"/>
                      <a:pt x="153445" y="2145"/>
                      <a:pt x="106878" y="2754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236" name="フリーフォーム 1235"/>
              <p:cNvSpPr/>
              <p:nvPr/>
            </p:nvSpPr>
            <p:spPr>
              <a:xfrm>
                <a:off x="1489518" y="5029817"/>
                <a:ext cx="1224974" cy="901710"/>
              </a:xfrm>
              <a:custGeom>
                <a:avLst/>
                <a:gdLst>
                  <a:gd name="connsiteX0" fmla="*/ 106878 w 385832"/>
                  <a:gd name="connsiteY0" fmla="*/ 27545 h 256194"/>
                  <a:gd name="connsiteX1" fmla="*/ 198 w 385832"/>
                  <a:gd name="connsiteY1" fmla="*/ 164705 h 256194"/>
                  <a:gd name="connsiteX2" fmla="*/ 132278 w 385832"/>
                  <a:gd name="connsiteY2" fmla="*/ 256145 h 256194"/>
                  <a:gd name="connsiteX3" fmla="*/ 381198 w 385832"/>
                  <a:gd name="connsiteY3" fmla="*/ 174865 h 256194"/>
                  <a:gd name="connsiteX4" fmla="*/ 279598 w 385832"/>
                  <a:gd name="connsiteY4" fmla="*/ 12305 h 256194"/>
                  <a:gd name="connsiteX5" fmla="*/ 106878 w 385832"/>
                  <a:gd name="connsiteY5" fmla="*/ 27545 h 25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5832" h="256194">
                    <a:moveTo>
                      <a:pt x="106878" y="27545"/>
                    </a:moveTo>
                    <a:cubicBezTo>
                      <a:pt x="60311" y="52945"/>
                      <a:pt x="-4035" y="126605"/>
                      <a:pt x="198" y="164705"/>
                    </a:cubicBezTo>
                    <a:cubicBezTo>
                      <a:pt x="4431" y="202805"/>
                      <a:pt x="68778" y="254452"/>
                      <a:pt x="132278" y="256145"/>
                    </a:cubicBezTo>
                    <a:cubicBezTo>
                      <a:pt x="195778" y="257838"/>
                      <a:pt x="356645" y="215505"/>
                      <a:pt x="381198" y="174865"/>
                    </a:cubicBezTo>
                    <a:cubicBezTo>
                      <a:pt x="405751" y="134225"/>
                      <a:pt x="327011" y="36012"/>
                      <a:pt x="279598" y="12305"/>
                    </a:cubicBezTo>
                    <a:cubicBezTo>
                      <a:pt x="232185" y="-11402"/>
                      <a:pt x="153445" y="2145"/>
                      <a:pt x="106878" y="2754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237" name="フリーフォーム 1236"/>
              <p:cNvSpPr/>
              <p:nvPr/>
            </p:nvSpPr>
            <p:spPr>
              <a:xfrm>
                <a:off x="1910478" y="5309063"/>
                <a:ext cx="1224974" cy="901710"/>
              </a:xfrm>
              <a:custGeom>
                <a:avLst/>
                <a:gdLst>
                  <a:gd name="connsiteX0" fmla="*/ 106878 w 385832"/>
                  <a:gd name="connsiteY0" fmla="*/ 27545 h 256194"/>
                  <a:gd name="connsiteX1" fmla="*/ 198 w 385832"/>
                  <a:gd name="connsiteY1" fmla="*/ 164705 h 256194"/>
                  <a:gd name="connsiteX2" fmla="*/ 132278 w 385832"/>
                  <a:gd name="connsiteY2" fmla="*/ 256145 h 256194"/>
                  <a:gd name="connsiteX3" fmla="*/ 381198 w 385832"/>
                  <a:gd name="connsiteY3" fmla="*/ 174865 h 256194"/>
                  <a:gd name="connsiteX4" fmla="*/ 279598 w 385832"/>
                  <a:gd name="connsiteY4" fmla="*/ 12305 h 256194"/>
                  <a:gd name="connsiteX5" fmla="*/ 106878 w 385832"/>
                  <a:gd name="connsiteY5" fmla="*/ 27545 h 25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5832" h="256194">
                    <a:moveTo>
                      <a:pt x="106878" y="27545"/>
                    </a:moveTo>
                    <a:cubicBezTo>
                      <a:pt x="60311" y="52945"/>
                      <a:pt x="-4035" y="126605"/>
                      <a:pt x="198" y="164705"/>
                    </a:cubicBezTo>
                    <a:cubicBezTo>
                      <a:pt x="4431" y="202805"/>
                      <a:pt x="68778" y="254452"/>
                      <a:pt x="132278" y="256145"/>
                    </a:cubicBezTo>
                    <a:cubicBezTo>
                      <a:pt x="195778" y="257838"/>
                      <a:pt x="356645" y="215505"/>
                      <a:pt x="381198" y="174865"/>
                    </a:cubicBezTo>
                    <a:cubicBezTo>
                      <a:pt x="405751" y="134225"/>
                      <a:pt x="327011" y="36012"/>
                      <a:pt x="279598" y="12305"/>
                    </a:cubicBezTo>
                    <a:cubicBezTo>
                      <a:pt x="232185" y="-11402"/>
                      <a:pt x="153445" y="2145"/>
                      <a:pt x="106878" y="2754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248" name="グループ化 2247"/>
            <p:cNvGrpSpPr/>
            <p:nvPr/>
          </p:nvGrpSpPr>
          <p:grpSpPr>
            <a:xfrm>
              <a:off x="3276354" y="1118171"/>
              <a:ext cx="436602" cy="545108"/>
              <a:chOff x="3276354" y="1118171"/>
              <a:chExt cx="436602" cy="545108"/>
            </a:xfrm>
          </p:grpSpPr>
          <p:grpSp>
            <p:nvGrpSpPr>
              <p:cNvPr id="2244" name="グループ化 2243"/>
              <p:cNvGrpSpPr/>
              <p:nvPr/>
            </p:nvGrpSpPr>
            <p:grpSpPr>
              <a:xfrm>
                <a:off x="3276354" y="1118171"/>
                <a:ext cx="436602" cy="346988"/>
                <a:chOff x="3276354" y="1118171"/>
                <a:chExt cx="436602" cy="346988"/>
              </a:xfrm>
            </p:grpSpPr>
            <p:sp>
              <p:nvSpPr>
                <p:cNvPr id="991" name="星 12 990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43" name="フリーフォーム 2242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99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245" name="グループ化 2244"/>
              <p:cNvGrpSpPr/>
              <p:nvPr/>
            </p:nvGrpSpPr>
            <p:grpSpPr>
              <a:xfrm>
                <a:off x="3276354" y="1316291"/>
                <a:ext cx="436602" cy="346988"/>
                <a:chOff x="3276354" y="1118171"/>
                <a:chExt cx="436602" cy="346988"/>
              </a:xfrm>
            </p:grpSpPr>
            <p:sp>
              <p:nvSpPr>
                <p:cNvPr id="2246" name="星 12 2245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47" name="フリーフォーム 2246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99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2647" name="グループ化 2646"/>
          <p:cNvGrpSpPr/>
          <p:nvPr/>
        </p:nvGrpSpPr>
        <p:grpSpPr>
          <a:xfrm>
            <a:off x="459970" y="929142"/>
            <a:ext cx="1585147" cy="1272416"/>
            <a:chOff x="459970" y="929142"/>
            <a:chExt cx="1585147" cy="1272416"/>
          </a:xfrm>
        </p:grpSpPr>
        <p:grpSp>
          <p:nvGrpSpPr>
            <p:cNvPr id="949" name="グループ化 948"/>
            <p:cNvGrpSpPr/>
            <p:nvPr/>
          </p:nvGrpSpPr>
          <p:grpSpPr>
            <a:xfrm>
              <a:off x="459970" y="929142"/>
              <a:ext cx="1585147" cy="1272416"/>
              <a:chOff x="459970" y="929142"/>
              <a:chExt cx="1585147" cy="1272416"/>
            </a:xfrm>
          </p:grpSpPr>
          <p:sp>
            <p:nvSpPr>
              <p:cNvPr id="624" name="円/楕円 623"/>
              <p:cNvSpPr/>
              <p:nvPr/>
            </p:nvSpPr>
            <p:spPr>
              <a:xfrm>
                <a:off x="723725" y="1239870"/>
                <a:ext cx="1056263" cy="96168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25" name="円/楕円 624"/>
              <p:cNvSpPr/>
              <p:nvPr/>
            </p:nvSpPr>
            <p:spPr>
              <a:xfrm>
                <a:off x="459970" y="929142"/>
                <a:ext cx="1585147" cy="1171523"/>
              </a:xfrm>
              <a:prstGeom prst="ellipse">
                <a:avLst/>
              </a:prstGeom>
              <a:solidFill>
                <a:schemeClr val="accent3">
                  <a:lumMod val="85000"/>
                </a:scheme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626" name="グループ化 625"/>
              <p:cNvGrpSpPr/>
              <p:nvPr/>
            </p:nvGrpSpPr>
            <p:grpSpPr>
              <a:xfrm rot="10800000">
                <a:off x="817402" y="1480447"/>
                <a:ext cx="868571" cy="340979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50" name="フリーフォーム 74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1" name="フリーフォーム 75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2" name="フリーフォーム 75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3" name="フリーフォーム 75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27" name="グループ化 626"/>
              <p:cNvGrpSpPr/>
              <p:nvPr/>
            </p:nvGrpSpPr>
            <p:grpSpPr>
              <a:xfrm rot="561275">
                <a:off x="1008634" y="1195260"/>
                <a:ext cx="766024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46" name="フリーフォーム 74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7" name="フリーフォーム 74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8" name="フリーフォーム 74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9" name="フリーフォーム 74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28" name="グループ化 627"/>
              <p:cNvGrpSpPr/>
              <p:nvPr/>
            </p:nvGrpSpPr>
            <p:grpSpPr>
              <a:xfrm rot="21092842">
                <a:off x="582254" y="1394416"/>
                <a:ext cx="857353" cy="235723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42" name="フリーフォーム 74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3" name="フリーフォーム 74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4" name="フリーフォーム 74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5" name="フリーフォーム 74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29" name="グループ化 628"/>
              <p:cNvGrpSpPr/>
              <p:nvPr/>
            </p:nvGrpSpPr>
            <p:grpSpPr>
              <a:xfrm rot="20700000">
                <a:off x="1148635" y="1407210"/>
                <a:ext cx="766024" cy="283651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38" name="フリーフォーム 73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9" name="フリーフォーム 73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0" name="フリーフォーム 73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1" name="フリーフォーム 74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0" name="グループ化 629"/>
              <p:cNvGrpSpPr/>
              <p:nvPr/>
            </p:nvGrpSpPr>
            <p:grpSpPr>
              <a:xfrm rot="11069740">
                <a:off x="1010792" y="1594987"/>
                <a:ext cx="868571" cy="23719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34" name="フリーフォーム 73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5" name="フリーフォーム 73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6" name="フリーフォーム 73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7" name="フリーフォーム 73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1" name="グループ化 630"/>
              <p:cNvGrpSpPr/>
              <p:nvPr/>
            </p:nvGrpSpPr>
            <p:grpSpPr>
              <a:xfrm rot="900000">
                <a:off x="661324" y="1243965"/>
                <a:ext cx="766024" cy="239402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30" name="フリーフォーム 72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1" name="フリーフォーム 73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2" name="フリーフォーム 73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3" name="フリーフォーム 73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2" name="グループ化 631"/>
              <p:cNvGrpSpPr/>
              <p:nvPr/>
            </p:nvGrpSpPr>
            <p:grpSpPr>
              <a:xfrm rot="20700000">
                <a:off x="782735" y="1522665"/>
                <a:ext cx="748449" cy="23861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26" name="フリーフォーム 72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27" name="フリーフォーム 72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28" name="フリーフォーム 72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29" name="フリーフォーム 72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3" name="グループ化 632"/>
              <p:cNvGrpSpPr/>
              <p:nvPr/>
            </p:nvGrpSpPr>
            <p:grpSpPr>
              <a:xfrm rot="11127525">
                <a:off x="636173" y="1750218"/>
                <a:ext cx="984626" cy="19092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22" name="フリーフォーム 72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23" name="フリーフォーム 72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24" name="フリーフォーム 72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25" name="フリーフォーム 72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635" name="ドーナツ 634"/>
              <p:cNvSpPr/>
              <p:nvPr/>
            </p:nvSpPr>
            <p:spPr>
              <a:xfrm>
                <a:off x="517237" y="998055"/>
                <a:ext cx="1458761" cy="1022799"/>
              </a:xfrm>
              <a:prstGeom prst="donut">
                <a:avLst>
                  <a:gd name="adj" fmla="val 15334"/>
                </a:avLst>
              </a:prstGeom>
              <a:solidFill>
                <a:srgbClr val="F79646">
                  <a:lumMod val="75000"/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636" name="グループ化 635"/>
              <p:cNvGrpSpPr/>
              <p:nvPr/>
            </p:nvGrpSpPr>
            <p:grpSpPr>
              <a:xfrm rot="20772105">
                <a:off x="721395" y="106929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06" name="フリーフォーム 70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7" name="フリーフォーム 70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8" name="フリーフォーム 70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9" name="フリーフォーム 70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7" name="グループ化 636"/>
              <p:cNvGrpSpPr/>
              <p:nvPr/>
            </p:nvGrpSpPr>
            <p:grpSpPr>
              <a:xfrm rot="1114401">
                <a:off x="1326920" y="1134935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702" name="フリーフォーム 70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3" name="フリーフォーム 70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4" name="フリーフォーム 70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5" name="フリーフォーム 70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8" name="グループ化 637"/>
              <p:cNvGrpSpPr/>
              <p:nvPr/>
            </p:nvGrpSpPr>
            <p:grpSpPr>
              <a:xfrm rot="1114401">
                <a:off x="834276" y="1169768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698" name="フリーフォーム 69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9" name="フリーフォーム 69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0" name="フリーフォーム 69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1" name="フリーフォーム 70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9" name="グループ化 638"/>
              <p:cNvGrpSpPr/>
              <p:nvPr/>
            </p:nvGrpSpPr>
            <p:grpSpPr>
              <a:xfrm rot="1114401">
                <a:off x="1244734" y="133894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694" name="フリーフォーム 69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5" name="フリーフォーム 69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6" name="フリーフォーム 69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7" name="フリーフォーム 69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0" name="グループ化 639"/>
              <p:cNvGrpSpPr/>
              <p:nvPr/>
            </p:nvGrpSpPr>
            <p:grpSpPr>
              <a:xfrm rot="20700000">
                <a:off x="665034" y="1517524"/>
                <a:ext cx="708170" cy="234407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690" name="フリーフォーム 68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1" name="フリーフォーム 69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2" name="フリーフォーム 69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3" name="フリーフォーム 69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1" name="グループ化 640"/>
              <p:cNvGrpSpPr/>
              <p:nvPr/>
            </p:nvGrpSpPr>
            <p:grpSpPr>
              <a:xfrm rot="11127525">
                <a:off x="585911" y="1397231"/>
                <a:ext cx="984626" cy="19092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686" name="フリーフォーム 68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7" name="フリーフォーム 68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8" name="フリーフォーム 68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9" name="フリーフォーム 68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2" name="グループ化 641"/>
              <p:cNvGrpSpPr/>
              <p:nvPr/>
            </p:nvGrpSpPr>
            <p:grpSpPr>
              <a:xfrm rot="20700000">
                <a:off x="1160957" y="1540103"/>
                <a:ext cx="748449" cy="23861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682" name="フリーフォーム 68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3" name="フリーフォーム 68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4" name="フリーフォーム 68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5" name="フリーフォーム 68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3" name="グループ化 642"/>
              <p:cNvGrpSpPr/>
              <p:nvPr/>
            </p:nvGrpSpPr>
            <p:grpSpPr>
              <a:xfrm rot="1114401">
                <a:off x="1036096" y="1117523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678" name="フリーフォーム 67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9" name="フリーフォーム 67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0" name="フリーフォーム 67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1" name="フリーフォーム 68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4" name="グループ化 643"/>
              <p:cNvGrpSpPr/>
              <p:nvPr/>
            </p:nvGrpSpPr>
            <p:grpSpPr>
              <a:xfrm rot="1114401">
                <a:off x="1326920" y="1249387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674" name="フリーフォーム 67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5" name="フリーフォーム 67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6" name="フリーフォーム 67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7" name="フリーフォーム 67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5" name="グループ化 644"/>
              <p:cNvGrpSpPr/>
              <p:nvPr/>
            </p:nvGrpSpPr>
            <p:grpSpPr>
              <a:xfrm rot="1114401">
                <a:off x="734347" y="1348943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670" name="フリーフォーム 66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1" name="フリーフォーム 67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2" name="フリーフォーム 67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3" name="フリーフォーム 67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6" name="グループ化 645"/>
              <p:cNvGrpSpPr/>
              <p:nvPr/>
            </p:nvGrpSpPr>
            <p:grpSpPr>
              <a:xfrm rot="10800000">
                <a:off x="836161" y="168527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666" name="フリーフォーム 66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7" name="フリーフォーム 66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8" name="フリーフォーム 66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9" name="フリーフォーム 66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8" name="グループ化 647"/>
              <p:cNvGrpSpPr/>
              <p:nvPr/>
            </p:nvGrpSpPr>
            <p:grpSpPr>
              <a:xfrm>
                <a:off x="983001" y="1231768"/>
                <a:ext cx="441576" cy="348073"/>
                <a:chOff x="2603846" y="4184196"/>
                <a:chExt cx="1352363" cy="1066000"/>
              </a:xfrm>
            </p:grpSpPr>
            <p:sp>
              <p:nvSpPr>
                <p:cNvPr id="658" name="ドーナツ 657"/>
                <p:cNvSpPr/>
                <p:nvPr/>
              </p:nvSpPr>
              <p:spPr>
                <a:xfrm>
                  <a:off x="3127379" y="4184196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9" name="ドーナツ 658"/>
                <p:cNvSpPr/>
                <p:nvPr/>
              </p:nvSpPr>
              <p:spPr>
                <a:xfrm>
                  <a:off x="2651590" y="4316112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0" name="ドーナツ 659"/>
                <p:cNvSpPr/>
                <p:nvPr/>
              </p:nvSpPr>
              <p:spPr>
                <a:xfrm>
                  <a:off x="3498974" y="4418653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1" name="ドーナツ 660"/>
                <p:cNvSpPr/>
                <p:nvPr/>
              </p:nvSpPr>
              <p:spPr>
                <a:xfrm>
                  <a:off x="3023186" y="4550569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2" name="ドーナツ 661"/>
                <p:cNvSpPr/>
                <p:nvPr/>
              </p:nvSpPr>
              <p:spPr>
                <a:xfrm>
                  <a:off x="2603846" y="4651090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3" name="ドーナツ 662"/>
                <p:cNvSpPr/>
                <p:nvPr/>
              </p:nvSpPr>
              <p:spPr>
                <a:xfrm>
                  <a:off x="3023186" y="4872405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9" name="グループ化 648"/>
              <p:cNvGrpSpPr/>
              <p:nvPr/>
            </p:nvGrpSpPr>
            <p:grpSpPr>
              <a:xfrm>
                <a:off x="1093146" y="1670256"/>
                <a:ext cx="633477" cy="195597"/>
                <a:chOff x="2941175" y="5527100"/>
                <a:chExt cx="1940076" cy="599032"/>
              </a:xfrm>
            </p:grpSpPr>
            <p:sp>
              <p:nvSpPr>
                <p:cNvPr id="654" name="フリーフォーム 653"/>
                <p:cNvSpPr/>
                <p:nvPr/>
              </p:nvSpPr>
              <p:spPr>
                <a:xfrm>
                  <a:off x="2941175" y="5527100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5" name="フリーフォーム 654"/>
                <p:cNvSpPr/>
                <p:nvPr/>
              </p:nvSpPr>
              <p:spPr>
                <a:xfrm>
                  <a:off x="3352450" y="5527100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6" name="フリーフォーム 655"/>
                <p:cNvSpPr/>
                <p:nvPr/>
              </p:nvSpPr>
              <p:spPr>
                <a:xfrm>
                  <a:off x="3086331" y="5822116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7" name="フリーフォーム 656"/>
                <p:cNvSpPr/>
                <p:nvPr/>
              </p:nvSpPr>
              <p:spPr>
                <a:xfrm>
                  <a:off x="3594377" y="5741657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50" name="グループ化 649"/>
              <p:cNvGrpSpPr/>
              <p:nvPr/>
            </p:nvGrpSpPr>
            <p:grpSpPr>
              <a:xfrm>
                <a:off x="556611" y="1282659"/>
                <a:ext cx="399981" cy="417029"/>
                <a:chOff x="1297993" y="4340056"/>
                <a:chExt cx="1224973" cy="1277185"/>
              </a:xfrm>
            </p:grpSpPr>
            <p:sp>
              <p:nvSpPr>
                <p:cNvPr id="651" name="フリーフォーム 650"/>
                <p:cNvSpPr/>
                <p:nvPr/>
              </p:nvSpPr>
              <p:spPr>
                <a:xfrm>
                  <a:off x="1297993" y="4340056"/>
                  <a:ext cx="1224973" cy="901710"/>
                </a:xfrm>
                <a:custGeom>
                  <a:avLst/>
                  <a:gdLst>
                    <a:gd name="connsiteX0" fmla="*/ 106878 w 385832"/>
                    <a:gd name="connsiteY0" fmla="*/ 27545 h 256194"/>
                    <a:gd name="connsiteX1" fmla="*/ 198 w 385832"/>
                    <a:gd name="connsiteY1" fmla="*/ 164705 h 256194"/>
                    <a:gd name="connsiteX2" fmla="*/ 132278 w 385832"/>
                    <a:gd name="connsiteY2" fmla="*/ 256145 h 256194"/>
                    <a:gd name="connsiteX3" fmla="*/ 381198 w 385832"/>
                    <a:gd name="connsiteY3" fmla="*/ 174865 h 256194"/>
                    <a:gd name="connsiteX4" fmla="*/ 279598 w 385832"/>
                    <a:gd name="connsiteY4" fmla="*/ 12305 h 256194"/>
                    <a:gd name="connsiteX5" fmla="*/ 106878 w 385832"/>
                    <a:gd name="connsiteY5" fmla="*/ 27545 h 2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5832" h="256194">
                      <a:moveTo>
                        <a:pt x="106878" y="27545"/>
                      </a:moveTo>
                      <a:cubicBezTo>
                        <a:pt x="60311" y="52945"/>
                        <a:pt x="-4035" y="126605"/>
                        <a:pt x="198" y="164705"/>
                      </a:cubicBezTo>
                      <a:cubicBezTo>
                        <a:pt x="4431" y="202805"/>
                        <a:pt x="68778" y="254452"/>
                        <a:pt x="132278" y="256145"/>
                      </a:cubicBezTo>
                      <a:cubicBezTo>
                        <a:pt x="195778" y="257838"/>
                        <a:pt x="356645" y="215505"/>
                        <a:pt x="381198" y="174865"/>
                      </a:cubicBezTo>
                      <a:cubicBezTo>
                        <a:pt x="405751" y="134225"/>
                        <a:pt x="327011" y="36012"/>
                        <a:pt x="279598" y="12305"/>
                      </a:cubicBezTo>
                      <a:cubicBezTo>
                        <a:pt x="232185" y="-11402"/>
                        <a:pt x="153445" y="2145"/>
                        <a:pt x="106878" y="27545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2" name="フリーフォーム 651"/>
                <p:cNvSpPr/>
                <p:nvPr/>
              </p:nvSpPr>
              <p:spPr>
                <a:xfrm>
                  <a:off x="1297993" y="4715531"/>
                  <a:ext cx="1224973" cy="901710"/>
                </a:xfrm>
                <a:custGeom>
                  <a:avLst/>
                  <a:gdLst>
                    <a:gd name="connsiteX0" fmla="*/ 106878 w 385832"/>
                    <a:gd name="connsiteY0" fmla="*/ 27545 h 256194"/>
                    <a:gd name="connsiteX1" fmla="*/ 198 w 385832"/>
                    <a:gd name="connsiteY1" fmla="*/ 164705 h 256194"/>
                    <a:gd name="connsiteX2" fmla="*/ 132278 w 385832"/>
                    <a:gd name="connsiteY2" fmla="*/ 256145 h 256194"/>
                    <a:gd name="connsiteX3" fmla="*/ 381198 w 385832"/>
                    <a:gd name="connsiteY3" fmla="*/ 174865 h 256194"/>
                    <a:gd name="connsiteX4" fmla="*/ 279598 w 385832"/>
                    <a:gd name="connsiteY4" fmla="*/ 12305 h 256194"/>
                    <a:gd name="connsiteX5" fmla="*/ 106878 w 385832"/>
                    <a:gd name="connsiteY5" fmla="*/ 27545 h 2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5832" h="256194">
                      <a:moveTo>
                        <a:pt x="106878" y="27545"/>
                      </a:moveTo>
                      <a:cubicBezTo>
                        <a:pt x="60311" y="52945"/>
                        <a:pt x="-4035" y="126605"/>
                        <a:pt x="198" y="164705"/>
                      </a:cubicBezTo>
                      <a:cubicBezTo>
                        <a:pt x="4431" y="202805"/>
                        <a:pt x="68778" y="254452"/>
                        <a:pt x="132278" y="256145"/>
                      </a:cubicBezTo>
                      <a:cubicBezTo>
                        <a:pt x="195778" y="257838"/>
                        <a:pt x="356645" y="215505"/>
                        <a:pt x="381198" y="174865"/>
                      </a:cubicBezTo>
                      <a:cubicBezTo>
                        <a:pt x="405751" y="134225"/>
                        <a:pt x="327011" y="36012"/>
                        <a:pt x="279598" y="12305"/>
                      </a:cubicBezTo>
                      <a:cubicBezTo>
                        <a:pt x="232185" y="-11402"/>
                        <a:pt x="153445" y="2145"/>
                        <a:pt x="106878" y="27545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2249" name="グループ化 2248"/>
            <p:cNvGrpSpPr/>
            <p:nvPr/>
          </p:nvGrpSpPr>
          <p:grpSpPr>
            <a:xfrm>
              <a:off x="1455174" y="1118171"/>
              <a:ext cx="436602" cy="545108"/>
              <a:chOff x="3276354" y="1118171"/>
              <a:chExt cx="436602" cy="545108"/>
            </a:xfrm>
          </p:grpSpPr>
          <p:grpSp>
            <p:nvGrpSpPr>
              <p:cNvPr id="2250" name="グループ化 2249"/>
              <p:cNvGrpSpPr/>
              <p:nvPr/>
            </p:nvGrpSpPr>
            <p:grpSpPr>
              <a:xfrm>
                <a:off x="3276354" y="1118171"/>
                <a:ext cx="436602" cy="346988"/>
                <a:chOff x="3276354" y="1118171"/>
                <a:chExt cx="436602" cy="346988"/>
              </a:xfrm>
            </p:grpSpPr>
            <p:sp>
              <p:nvSpPr>
                <p:cNvPr id="2254" name="星 12 2253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55" name="フリーフォーム 2254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99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251" name="グループ化 2250"/>
              <p:cNvGrpSpPr/>
              <p:nvPr/>
            </p:nvGrpSpPr>
            <p:grpSpPr>
              <a:xfrm>
                <a:off x="3276354" y="1316291"/>
                <a:ext cx="436602" cy="346988"/>
                <a:chOff x="3276354" y="1118171"/>
                <a:chExt cx="436602" cy="346988"/>
              </a:xfrm>
            </p:grpSpPr>
            <p:sp>
              <p:nvSpPr>
                <p:cNvPr id="2252" name="星 12 2251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53" name="フリーフォーム 2252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99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2645" name="グループ化 2644"/>
          <p:cNvGrpSpPr/>
          <p:nvPr/>
        </p:nvGrpSpPr>
        <p:grpSpPr>
          <a:xfrm>
            <a:off x="4163290" y="929142"/>
            <a:ext cx="1585147" cy="1272416"/>
            <a:chOff x="4163290" y="929142"/>
            <a:chExt cx="1585147" cy="1272416"/>
          </a:xfrm>
        </p:grpSpPr>
        <p:grpSp>
          <p:nvGrpSpPr>
            <p:cNvPr id="2256" name="グループ化 2255"/>
            <p:cNvGrpSpPr/>
            <p:nvPr/>
          </p:nvGrpSpPr>
          <p:grpSpPr>
            <a:xfrm>
              <a:off x="4163290" y="929142"/>
              <a:ext cx="1585147" cy="1272416"/>
              <a:chOff x="459970" y="929142"/>
              <a:chExt cx="1585147" cy="1272416"/>
            </a:xfrm>
          </p:grpSpPr>
          <p:sp>
            <p:nvSpPr>
              <p:cNvPr id="2257" name="円/楕円 2256"/>
              <p:cNvSpPr/>
              <p:nvPr/>
            </p:nvSpPr>
            <p:spPr>
              <a:xfrm>
                <a:off x="723725" y="1239870"/>
                <a:ext cx="1056263" cy="96168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258" name="円/楕円 2257"/>
              <p:cNvSpPr/>
              <p:nvPr/>
            </p:nvSpPr>
            <p:spPr>
              <a:xfrm>
                <a:off x="459970" y="929142"/>
                <a:ext cx="1585147" cy="1171523"/>
              </a:xfrm>
              <a:prstGeom prst="ellipse">
                <a:avLst/>
              </a:prstGeom>
              <a:solidFill>
                <a:schemeClr val="accent3">
                  <a:lumMod val="85000"/>
                </a:scheme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2259" name="グループ化 2258"/>
              <p:cNvGrpSpPr/>
              <p:nvPr/>
            </p:nvGrpSpPr>
            <p:grpSpPr>
              <a:xfrm rot="10800000">
                <a:off x="817402" y="1480447"/>
                <a:ext cx="868571" cy="340979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66" name="フリーフォーム 236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67" name="フリーフォーム 236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68" name="フリーフォーム 236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69" name="フリーフォーム 236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60" name="グループ化 2259"/>
              <p:cNvGrpSpPr/>
              <p:nvPr/>
            </p:nvGrpSpPr>
            <p:grpSpPr>
              <a:xfrm rot="561275">
                <a:off x="1008634" y="1195260"/>
                <a:ext cx="766024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62" name="フリーフォーム 236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63" name="フリーフォーム 236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64" name="フリーフォーム 236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65" name="フリーフォーム 236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61" name="グループ化 2260"/>
              <p:cNvGrpSpPr/>
              <p:nvPr/>
            </p:nvGrpSpPr>
            <p:grpSpPr>
              <a:xfrm rot="21092842">
                <a:off x="582254" y="1394416"/>
                <a:ext cx="857353" cy="235723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58" name="フリーフォーム 235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59" name="フリーフォーム 235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60" name="フリーフォーム 235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61" name="フリーフォーム 236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62" name="グループ化 2261"/>
              <p:cNvGrpSpPr/>
              <p:nvPr/>
            </p:nvGrpSpPr>
            <p:grpSpPr>
              <a:xfrm rot="20700000">
                <a:off x="1148635" y="1407210"/>
                <a:ext cx="766024" cy="283651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54" name="フリーフォーム 235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55" name="フリーフォーム 235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56" name="フリーフォーム 235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57" name="フリーフォーム 235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63" name="グループ化 2262"/>
              <p:cNvGrpSpPr/>
              <p:nvPr/>
            </p:nvGrpSpPr>
            <p:grpSpPr>
              <a:xfrm rot="11069740">
                <a:off x="1010792" y="1594987"/>
                <a:ext cx="868571" cy="23719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50" name="フリーフォーム 234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51" name="フリーフォーム 235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52" name="フリーフォーム 235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53" name="フリーフォーム 235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64" name="グループ化 2263"/>
              <p:cNvGrpSpPr/>
              <p:nvPr/>
            </p:nvGrpSpPr>
            <p:grpSpPr>
              <a:xfrm rot="900000">
                <a:off x="661324" y="1243965"/>
                <a:ext cx="766024" cy="239402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46" name="フリーフォーム 234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47" name="フリーフォーム 234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48" name="フリーフォーム 234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49" name="フリーフォーム 234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65" name="グループ化 2264"/>
              <p:cNvGrpSpPr/>
              <p:nvPr/>
            </p:nvGrpSpPr>
            <p:grpSpPr>
              <a:xfrm rot="20700000">
                <a:off x="782735" y="1522665"/>
                <a:ext cx="748449" cy="23861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42" name="フリーフォーム 234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43" name="フリーフォーム 234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44" name="フリーフォーム 234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45" name="フリーフォーム 234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66" name="グループ化 2265"/>
              <p:cNvGrpSpPr/>
              <p:nvPr/>
            </p:nvGrpSpPr>
            <p:grpSpPr>
              <a:xfrm rot="11127525">
                <a:off x="636173" y="1750218"/>
                <a:ext cx="984626" cy="19092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38" name="フリーフォーム 233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39" name="フリーフォーム 233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40" name="フリーフォーム 233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41" name="フリーフォーム 234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2267" name="ドーナツ 2266"/>
              <p:cNvSpPr/>
              <p:nvPr/>
            </p:nvSpPr>
            <p:spPr>
              <a:xfrm>
                <a:off x="517237" y="998055"/>
                <a:ext cx="1458761" cy="1022799"/>
              </a:xfrm>
              <a:prstGeom prst="donut">
                <a:avLst>
                  <a:gd name="adj" fmla="val 15334"/>
                </a:avLst>
              </a:prstGeom>
              <a:solidFill>
                <a:srgbClr val="FFFF99"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2268" name="グループ化 2267"/>
              <p:cNvGrpSpPr/>
              <p:nvPr/>
            </p:nvGrpSpPr>
            <p:grpSpPr>
              <a:xfrm rot="20772105">
                <a:off x="721395" y="106929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34" name="フリーフォーム 233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35" name="フリーフォーム 233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36" name="フリーフォーム 233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37" name="フリーフォーム 233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69" name="グループ化 2268"/>
              <p:cNvGrpSpPr/>
              <p:nvPr/>
            </p:nvGrpSpPr>
            <p:grpSpPr>
              <a:xfrm rot="1114401">
                <a:off x="1326920" y="1134935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30" name="フリーフォーム 232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31" name="フリーフォーム 233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32" name="フリーフォーム 233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33" name="フリーフォーム 233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0" name="グループ化 2269"/>
              <p:cNvGrpSpPr/>
              <p:nvPr/>
            </p:nvGrpSpPr>
            <p:grpSpPr>
              <a:xfrm rot="1114401">
                <a:off x="834276" y="1169768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26" name="フリーフォーム 232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27" name="フリーフォーム 232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28" name="フリーフォーム 232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29" name="フリーフォーム 232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1" name="グループ化 2270"/>
              <p:cNvGrpSpPr/>
              <p:nvPr/>
            </p:nvGrpSpPr>
            <p:grpSpPr>
              <a:xfrm rot="1114401">
                <a:off x="1244734" y="133894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22" name="フリーフォーム 232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23" name="フリーフォーム 232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24" name="フリーフォーム 232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25" name="フリーフォーム 232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2" name="グループ化 2271"/>
              <p:cNvGrpSpPr/>
              <p:nvPr/>
            </p:nvGrpSpPr>
            <p:grpSpPr>
              <a:xfrm rot="20700000">
                <a:off x="665034" y="1517524"/>
                <a:ext cx="708170" cy="234407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18" name="フリーフォーム 231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19" name="フリーフォーム 231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20" name="フリーフォーム 231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21" name="フリーフォーム 232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3" name="グループ化 2272"/>
              <p:cNvGrpSpPr/>
              <p:nvPr/>
            </p:nvGrpSpPr>
            <p:grpSpPr>
              <a:xfrm rot="11127525">
                <a:off x="585911" y="1397231"/>
                <a:ext cx="984626" cy="19092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14" name="フリーフォーム 231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15" name="フリーフォーム 231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16" name="フリーフォーム 231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17" name="フリーフォーム 231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4" name="グループ化 2273"/>
              <p:cNvGrpSpPr/>
              <p:nvPr/>
            </p:nvGrpSpPr>
            <p:grpSpPr>
              <a:xfrm rot="20700000">
                <a:off x="1160957" y="1540103"/>
                <a:ext cx="748449" cy="23861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10" name="フリーフォーム 230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11" name="フリーフォーム 231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12" name="フリーフォーム 231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13" name="フリーフォーム 231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5" name="グループ化 2274"/>
              <p:cNvGrpSpPr/>
              <p:nvPr/>
            </p:nvGrpSpPr>
            <p:grpSpPr>
              <a:xfrm rot="1114401">
                <a:off x="1036096" y="1117523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06" name="フリーフォーム 230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07" name="フリーフォーム 230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08" name="フリーフォーム 230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09" name="フリーフォーム 230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6" name="グループ化 2275"/>
              <p:cNvGrpSpPr/>
              <p:nvPr/>
            </p:nvGrpSpPr>
            <p:grpSpPr>
              <a:xfrm rot="1114401">
                <a:off x="1326920" y="1249387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302" name="フリーフォーム 230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03" name="フリーフォーム 230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04" name="フリーフォーム 230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05" name="フリーフォーム 230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7" name="グループ化 2276"/>
              <p:cNvGrpSpPr/>
              <p:nvPr/>
            </p:nvGrpSpPr>
            <p:grpSpPr>
              <a:xfrm rot="1114401">
                <a:off x="734347" y="1348943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298" name="フリーフォーム 229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99" name="フリーフォーム 229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00" name="フリーフォーム 229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01" name="フリーフォーム 230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8" name="グループ化 2277"/>
              <p:cNvGrpSpPr/>
              <p:nvPr/>
            </p:nvGrpSpPr>
            <p:grpSpPr>
              <a:xfrm rot="10800000">
                <a:off x="836161" y="168527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294" name="フリーフォーム 229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95" name="フリーフォーム 229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96" name="フリーフォーム 229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97" name="フリーフォーム 229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79" name="グループ化 2278"/>
              <p:cNvGrpSpPr/>
              <p:nvPr/>
            </p:nvGrpSpPr>
            <p:grpSpPr>
              <a:xfrm>
                <a:off x="983001" y="1231768"/>
                <a:ext cx="441576" cy="348073"/>
                <a:chOff x="2603846" y="4184196"/>
                <a:chExt cx="1352363" cy="1066000"/>
              </a:xfrm>
            </p:grpSpPr>
            <p:sp>
              <p:nvSpPr>
                <p:cNvPr id="2288" name="ドーナツ 2287"/>
                <p:cNvSpPr/>
                <p:nvPr/>
              </p:nvSpPr>
              <p:spPr>
                <a:xfrm>
                  <a:off x="3127379" y="4184196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89" name="ドーナツ 2288"/>
                <p:cNvSpPr/>
                <p:nvPr/>
              </p:nvSpPr>
              <p:spPr>
                <a:xfrm>
                  <a:off x="2651590" y="4316112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90" name="ドーナツ 2289"/>
                <p:cNvSpPr/>
                <p:nvPr/>
              </p:nvSpPr>
              <p:spPr>
                <a:xfrm>
                  <a:off x="3498974" y="4418653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91" name="ドーナツ 2290"/>
                <p:cNvSpPr/>
                <p:nvPr/>
              </p:nvSpPr>
              <p:spPr>
                <a:xfrm>
                  <a:off x="3023186" y="4550569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92" name="ドーナツ 2291"/>
                <p:cNvSpPr/>
                <p:nvPr/>
              </p:nvSpPr>
              <p:spPr>
                <a:xfrm>
                  <a:off x="2603846" y="4651090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93" name="ドーナツ 2292"/>
                <p:cNvSpPr/>
                <p:nvPr/>
              </p:nvSpPr>
              <p:spPr>
                <a:xfrm>
                  <a:off x="3023186" y="4872405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80" name="グループ化 2279"/>
              <p:cNvGrpSpPr/>
              <p:nvPr/>
            </p:nvGrpSpPr>
            <p:grpSpPr>
              <a:xfrm>
                <a:off x="1093146" y="1670256"/>
                <a:ext cx="633477" cy="195597"/>
                <a:chOff x="2941175" y="5527100"/>
                <a:chExt cx="1940076" cy="599032"/>
              </a:xfrm>
            </p:grpSpPr>
            <p:sp>
              <p:nvSpPr>
                <p:cNvPr id="2284" name="フリーフォーム 2283"/>
                <p:cNvSpPr/>
                <p:nvPr/>
              </p:nvSpPr>
              <p:spPr>
                <a:xfrm>
                  <a:off x="2941175" y="5527100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85" name="フリーフォーム 2284"/>
                <p:cNvSpPr/>
                <p:nvPr/>
              </p:nvSpPr>
              <p:spPr>
                <a:xfrm>
                  <a:off x="3352450" y="5527100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86" name="フリーフォーム 2285"/>
                <p:cNvSpPr/>
                <p:nvPr/>
              </p:nvSpPr>
              <p:spPr>
                <a:xfrm>
                  <a:off x="3086331" y="5822116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87" name="フリーフォーム 2286"/>
                <p:cNvSpPr/>
                <p:nvPr/>
              </p:nvSpPr>
              <p:spPr>
                <a:xfrm>
                  <a:off x="3594377" y="5741657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81" name="グループ化 2280"/>
              <p:cNvGrpSpPr/>
              <p:nvPr/>
            </p:nvGrpSpPr>
            <p:grpSpPr>
              <a:xfrm>
                <a:off x="556611" y="1282659"/>
                <a:ext cx="399981" cy="417029"/>
                <a:chOff x="1297993" y="4340056"/>
                <a:chExt cx="1224973" cy="1277185"/>
              </a:xfrm>
            </p:grpSpPr>
            <p:sp>
              <p:nvSpPr>
                <p:cNvPr id="2282" name="フリーフォーム 2281"/>
                <p:cNvSpPr/>
                <p:nvPr/>
              </p:nvSpPr>
              <p:spPr>
                <a:xfrm>
                  <a:off x="1297993" y="4340056"/>
                  <a:ext cx="1224973" cy="901710"/>
                </a:xfrm>
                <a:custGeom>
                  <a:avLst/>
                  <a:gdLst>
                    <a:gd name="connsiteX0" fmla="*/ 106878 w 385832"/>
                    <a:gd name="connsiteY0" fmla="*/ 27545 h 256194"/>
                    <a:gd name="connsiteX1" fmla="*/ 198 w 385832"/>
                    <a:gd name="connsiteY1" fmla="*/ 164705 h 256194"/>
                    <a:gd name="connsiteX2" fmla="*/ 132278 w 385832"/>
                    <a:gd name="connsiteY2" fmla="*/ 256145 h 256194"/>
                    <a:gd name="connsiteX3" fmla="*/ 381198 w 385832"/>
                    <a:gd name="connsiteY3" fmla="*/ 174865 h 256194"/>
                    <a:gd name="connsiteX4" fmla="*/ 279598 w 385832"/>
                    <a:gd name="connsiteY4" fmla="*/ 12305 h 256194"/>
                    <a:gd name="connsiteX5" fmla="*/ 106878 w 385832"/>
                    <a:gd name="connsiteY5" fmla="*/ 27545 h 2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5832" h="256194">
                      <a:moveTo>
                        <a:pt x="106878" y="27545"/>
                      </a:moveTo>
                      <a:cubicBezTo>
                        <a:pt x="60311" y="52945"/>
                        <a:pt x="-4035" y="126605"/>
                        <a:pt x="198" y="164705"/>
                      </a:cubicBezTo>
                      <a:cubicBezTo>
                        <a:pt x="4431" y="202805"/>
                        <a:pt x="68778" y="254452"/>
                        <a:pt x="132278" y="256145"/>
                      </a:cubicBezTo>
                      <a:cubicBezTo>
                        <a:pt x="195778" y="257838"/>
                        <a:pt x="356645" y="215505"/>
                        <a:pt x="381198" y="174865"/>
                      </a:cubicBezTo>
                      <a:cubicBezTo>
                        <a:pt x="405751" y="134225"/>
                        <a:pt x="327011" y="36012"/>
                        <a:pt x="279598" y="12305"/>
                      </a:cubicBezTo>
                      <a:cubicBezTo>
                        <a:pt x="232185" y="-11402"/>
                        <a:pt x="153445" y="2145"/>
                        <a:pt x="106878" y="27545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83" name="フリーフォーム 2282"/>
                <p:cNvSpPr/>
                <p:nvPr/>
              </p:nvSpPr>
              <p:spPr>
                <a:xfrm>
                  <a:off x="1297993" y="4715531"/>
                  <a:ext cx="1224973" cy="901710"/>
                </a:xfrm>
                <a:custGeom>
                  <a:avLst/>
                  <a:gdLst>
                    <a:gd name="connsiteX0" fmla="*/ 106878 w 385832"/>
                    <a:gd name="connsiteY0" fmla="*/ 27545 h 256194"/>
                    <a:gd name="connsiteX1" fmla="*/ 198 w 385832"/>
                    <a:gd name="connsiteY1" fmla="*/ 164705 h 256194"/>
                    <a:gd name="connsiteX2" fmla="*/ 132278 w 385832"/>
                    <a:gd name="connsiteY2" fmla="*/ 256145 h 256194"/>
                    <a:gd name="connsiteX3" fmla="*/ 381198 w 385832"/>
                    <a:gd name="connsiteY3" fmla="*/ 174865 h 256194"/>
                    <a:gd name="connsiteX4" fmla="*/ 279598 w 385832"/>
                    <a:gd name="connsiteY4" fmla="*/ 12305 h 256194"/>
                    <a:gd name="connsiteX5" fmla="*/ 106878 w 385832"/>
                    <a:gd name="connsiteY5" fmla="*/ 27545 h 2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5832" h="256194">
                      <a:moveTo>
                        <a:pt x="106878" y="27545"/>
                      </a:moveTo>
                      <a:cubicBezTo>
                        <a:pt x="60311" y="52945"/>
                        <a:pt x="-4035" y="126605"/>
                        <a:pt x="198" y="164705"/>
                      </a:cubicBezTo>
                      <a:cubicBezTo>
                        <a:pt x="4431" y="202805"/>
                        <a:pt x="68778" y="254452"/>
                        <a:pt x="132278" y="256145"/>
                      </a:cubicBezTo>
                      <a:cubicBezTo>
                        <a:pt x="195778" y="257838"/>
                        <a:pt x="356645" y="215505"/>
                        <a:pt x="381198" y="174865"/>
                      </a:cubicBezTo>
                      <a:cubicBezTo>
                        <a:pt x="405751" y="134225"/>
                        <a:pt x="327011" y="36012"/>
                        <a:pt x="279598" y="12305"/>
                      </a:cubicBezTo>
                      <a:cubicBezTo>
                        <a:pt x="232185" y="-11402"/>
                        <a:pt x="153445" y="2145"/>
                        <a:pt x="106878" y="27545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2370" name="グループ化 2369"/>
            <p:cNvGrpSpPr/>
            <p:nvPr/>
          </p:nvGrpSpPr>
          <p:grpSpPr>
            <a:xfrm>
              <a:off x="5158494" y="1118171"/>
              <a:ext cx="436602" cy="545108"/>
              <a:chOff x="3276354" y="1118171"/>
              <a:chExt cx="436602" cy="545108"/>
            </a:xfrm>
          </p:grpSpPr>
          <p:grpSp>
            <p:nvGrpSpPr>
              <p:cNvPr id="2371" name="グループ化 2370"/>
              <p:cNvGrpSpPr/>
              <p:nvPr/>
            </p:nvGrpSpPr>
            <p:grpSpPr>
              <a:xfrm>
                <a:off x="3276354" y="1118171"/>
                <a:ext cx="436602" cy="346988"/>
                <a:chOff x="3276354" y="1118171"/>
                <a:chExt cx="436602" cy="346988"/>
              </a:xfrm>
            </p:grpSpPr>
            <p:sp>
              <p:nvSpPr>
                <p:cNvPr id="2375" name="星 12 2374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76" name="フリーフォーム 2375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99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372" name="グループ化 2371"/>
              <p:cNvGrpSpPr/>
              <p:nvPr/>
            </p:nvGrpSpPr>
            <p:grpSpPr>
              <a:xfrm>
                <a:off x="3276354" y="1316291"/>
                <a:ext cx="436602" cy="346988"/>
                <a:chOff x="3276354" y="1118171"/>
                <a:chExt cx="436602" cy="346988"/>
              </a:xfrm>
            </p:grpSpPr>
            <p:sp>
              <p:nvSpPr>
                <p:cNvPr id="2373" name="星 12 2372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74" name="フリーフォーム 2373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99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2644" name="グループ化 2643"/>
          <p:cNvGrpSpPr/>
          <p:nvPr/>
        </p:nvGrpSpPr>
        <p:grpSpPr>
          <a:xfrm>
            <a:off x="6053050" y="704857"/>
            <a:ext cx="1585147" cy="1496701"/>
            <a:chOff x="6053050" y="704857"/>
            <a:chExt cx="1585147" cy="1496701"/>
          </a:xfrm>
        </p:grpSpPr>
        <p:grpSp>
          <p:nvGrpSpPr>
            <p:cNvPr id="2377" name="グループ化 2376"/>
            <p:cNvGrpSpPr/>
            <p:nvPr/>
          </p:nvGrpSpPr>
          <p:grpSpPr>
            <a:xfrm>
              <a:off x="6053050" y="929142"/>
              <a:ext cx="1585147" cy="1272416"/>
              <a:chOff x="459970" y="929142"/>
              <a:chExt cx="1585147" cy="1272416"/>
            </a:xfrm>
          </p:grpSpPr>
          <p:sp>
            <p:nvSpPr>
              <p:cNvPr id="2378" name="円/楕円 2377"/>
              <p:cNvSpPr/>
              <p:nvPr/>
            </p:nvSpPr>
            <p:spPr>
              <a:xfrm>
                <a:off x="723725" y="1239870"/>
                <a:ext cx="1056263" cy="96168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379" name="円/楕円 2378"/>
              <p:cNvSpPr/>
              <p:nvPr/>
            </p:nvSpPr>
            <p:spPr>
              <a:xfrm>
                <a:off x="459970" y="929142"/>
                <a:ext cx="1585147" cy="1171523"/>
              </a:xfrm>
              <a:prstGeom prst="ellipse">
                <a:avLst/>
              </a:prstGeom>
              <a:solidFill>
                <a:schemeClr val="accent3">
                  <a:lumMod val="85000"/>
                </a:scheme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2380" name="グループ化 2379"/>
              <p:cNvGrpSpPr/>
              <p:nvPr/>
            </p:nvGrpSpPr>
            <p:grpSpPr>
              <a:xfrm rot="10800000">
                <a:off x="817402" y="1480447"/>
                <a:ext cx="868571" cy="340979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87" name="フリーフォーム 248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88" name="フリーフォーム 248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89" name="フリーフォーム 248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90" name="フリーフォーム 248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81" name="グループ化 2380"/>
              <p:cNvGrpSpPr/>
              <p:nvPr/>
            </p:nvGrpSpPr>
            <p:grpSpPr>
              <a:xfrm rot="561275">
                <a:off x="1008634" y="1195260"/>
                <a:ext cx="766024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83" name="フリーフォーム 248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84" name="フリーフォーム 248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85" name="フリーフォーム 248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86" name="フリーフォーム 248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82" name="グループ化 2381"/>
              <p:cNvGrpSpPr/>
              <p:nvPr/>
            </p:nvGrpSpPr>
            <p:grpSpPr>
              <a:xfrm rot="21092842">
                <a:off x="582254" y="1394416"/>
                <a:ext cx="857353" cy="235723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79" name="フリーフォーム 247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80" name="フリーフォーム 247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81" name="フリーフォーム 248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82" name="フリーフォーム 248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83" name="グループ化 2382"/>
              <p:cNvGrpSpPr/>
              <p:nvPr/>
            </p:nvGrpSpPr>
            <p:grpSpPr>
              <a:xfrm rot="20700000">
                <a:off x="1148635" y="1407210"/>
                <a:ext cx="766024" cy="283651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75" name="フリーフォーム 247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76" name="フリーフォーム 247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77" name="フリーフォーム 247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78" name="フリーフォーム 247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84" name="グループ化 2383"/>
              <p:cNvGrpSpPr/>
              <p:nvPr/>
            </p:nvGrpSpPr>
            <p:grpSpPr>
              <a:xfrm rot="11069740">
                <a:off x="1010792" y="1594987"/>
                <a:ext cx="868571" cy="23719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71" name="フリーフォーム 247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72" name="フリーフォーム 247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73" name="フリーフォーム 247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74" name="フリーフォーム 247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85" name="グループ化 2384"/>
              <p:cNvGrpSpPr/>
              <p:nvPr/>
            </p:nvGrpSpPr>
            <p:grpSpPr>
              <a:xfrm rot="900000">
                <a:off x="661324" y="1243965"/>
                <a:ext cx="766024" cy="239402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67" name="フリーフォーム 246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68" name="フリーフォーム 246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69" name="フリーフォーム 246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70" name="フリーフォーム 246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86" name="グループ化 2385"/>
              <p:cNvGrpSpPr/>
              <p:nvPr/>
            </p:nvGrpSpPr>
            <p:grpSpPr>
              <a:xfrm rot="20700000">
                <a:off x="782735" y="1522665"/>
                <a:ext cx="748449" cy="23861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63" name="フリーフォーム 246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64" name="フリーフォーム 246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65" name="フリーフォーム 246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66" name="フリーフォーム 246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87" name="グループ化 2386"/>
              <p:cNvGrpSpPr/>
              <p:nvPr/>
            </p:nvGrpSpPr>
            <p:grpSpPr>
              <a:xfrm rot="11127525">
                <a:off x="636173" y="1750218"/>
                <a:ext cx="984626" cy="19092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59" name="フリーフォーム 245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60" name="フリーフォーム 245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61" name="フリーフォーム 246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62" name="フリーフォーム 246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2388" name="ドーナツ 2387"/>
              <p:cNvSpPr/>
              <p:nvPr/>
            </p:nvSpPr>
            <p:spPr>
              <a:xfrm>
                <a:off x="517237" y="998055"/>
                <a:ext cx="1458761" cy="1022799"/>
              </a:xfrm>
              <a:prstGeom prst="donut">
                <a:avLst>
                  <a:gd name="adj" fmla="val 15334"/>
                </a:avLst>
              </a:prstGeom>
              <a:solidFill>
                <a:srgbClr val="F79646">
                  <a:lumMod val="75000"/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2389" name="グループ化 2388"/>
              <p:cNvGrpSpPr/>
              <p:nvPr/>
            </p:nvGrpSpPr>
            <p:grpSpPr>
              <a:xfrm rot="20772105">
                <a:off x="721395" y="106929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55" name="フリーフォーム 245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56" name="フリーフォーム 245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57" name="フリーフォーム 245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58" name="フリーフォーム 245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0" name="グループ化 2389"/>
              <p:cNvGrpSpPr/>
              <p:nvPr/>
            </p:nvGrpSpPr>
            <p:grpSpPr>
              <a:xfrm rot="1114401">
                <a:off x="1326920" y="1134935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51" name="フリーフォーム 245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52" name="フリーフォーム 245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53" name="フリーフォーム 245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54" name="フリーフォーム 245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1" name="グループ化 2390"/>
              <p:cNvGrpSpPr/>
              <p:nvPr/>
            </p:nvGrpSpPr>
            <p:grpSpPr>
              <a:xfrm rot="1114401">
                <a:off x="834276" y="1169768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47" name="フリーフォーム 244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48" name="フリーフォーム 244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49" name="フリーフォーム 244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50" name="フリーフォーム 244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2" name="グループ化 2391"/>
              <p:cNvGrpSpPr/>
              <p:nvPr/>
            </p:nvGrpSpPr>
            <p:grpSpPr>
              <a:xfrm rot="1114401">
                <a:off x="1244734" y="133894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43" name="フリーフォーム 244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44" name="フリーフォーム 244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45" name="フリーフォーム 244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46" name="フリーフォーム 244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3" name="グループ化 2392"/>
              <p:cNvGrpSpPr/>
              <p:nvPr/>
            </p:nvGrpSpPr>
            <p:grpSpPr>
              <a:xfrm rot="20700000">
                <a:off x="665034" y="1517524"/>
                <a:ext cx="708170" cy="234407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39" name="フリーフォーム 243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40" name="フリーフォーム 243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41" name="フリーフォーム 244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42" name="フリーフォーム 244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4" name="グループ化 2393"/>
              <p:cNvGrpSpPr/>
              <p:nvPr/>
            </p:nvGrpSpPr>
            <p:grpSpPr>
              <a:xfrm rot="11127525">
                <a:off x="585911" y="1397231"/>
                <a:ext cx="984626" cy="19092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35" name="フリーフォーム 243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36" name="フリーフォーム 243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37" name="フリーフォーム 243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38" name="フリーフォーム 243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5" name="グループ化 2394"/>
              <p:cNvGrpSpPr/>
              <p:nvPr/>
            </p:nvGrpSpPr>
            <p:grpSpPr>
              <a:xfrm rot="20700000">
                <a:off x="1160957" y="1540103"/>
                <a:ext cx="748449" cy="23861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31" name="フリーフォーム 2430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32" name="フリーフォーム 2431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33" name="フリーフォーム 2432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34" name="フリーフォーム 2433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6" name="グループ化 2395"/>
              <p:cNvGrpSpPr/>
              <p:nvPr/>
            </p:nvGrpSpPr>
            <p:grpSpPr>
              <a:xfrm rot="1114401">
                <a:off x="1036096" y="1117523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27" name="フリーフォーム 2426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28" name="フリーフォーム 2427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29" name="フリーフォーム 2428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30" name="フリーフォーム 2429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7" name="グループ化 2396"/>
              <p:cNvGrpSpPr/>
              <p:nvPr/>
            </p:nvGrpSpPr>
            <p:grpSpPr>
              <a:xfrm rot="1114401">
                <a:off x="1326920" y="1249387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23" name="フリーフォーム 2422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24" name="フリーフォーム 2423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25" name="フリーフォーム 2424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26" name="フリーフォーム 2425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8" name="グループ化 2397"/>
              <p:cNvGrpSpPr/>
              <p:nvPr/>
            </p:nvGrpSpPr>
            <p:grpSpPr>
              <a:xfrm rot="1114401">
                <a:off x="734347" y="1348943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19" name="フリーフォーム 2418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20" name="フリーフォーム 2419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21" name="フリーフォーム 2420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22" name="フリーフォーム 2421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399" name="グループ化 2398"/>
              <p:cNvGrpSpPr/>
              <p:nvPr/>
            </p:nvGrpSpPr>
            <p:grpSpPr>
              <a:xfrm rot="10800000">
                <a:off x="836161" y="168527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415" name="フリーフォーム 2414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16" name="フリーフォーム 2415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17" name="フリーフォーム 2416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18" name="フリーフォーム 2417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400" name="グループ化 2399"/>
              <p:cNvGrpSpPr/>
              <p:nvPr/>
            </p:nvGrpSpPr>
            <p:grpSpPr>
              <a:xfrm>
                <a:off x="983001" y="1231768"/>
                <a:ext cx="441576" cy="348073"/>
                <a:chOff x="2603846" y="4184196"/>
                <a:chExt cx="1352363" cy="1066000"/>
              </a:xfrm>
            </p:grpSpPr>
            <p:sp>
              <p:nvSpPr>
                <p:cNvPr id="2409" name="ドーナツ 2408"/>
                <p:cNvSpPr/>
                <p:nvPr/>
              </p:nvSpPr>
              <p:spPr>
                <a:xfrm>
                  <a:off x="3127379" y="4184196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10" name="ドーナツ 2409"/>
                <p:cNvSpPr/>
                <p:nvPr/>
              </p:nvSpPr>
              <p:spPr>
                <a:xfrm>
                  <a:off x="2651590" y="4316112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11" name="ドーナツ 2410"/>
                <p:cNvSpPr/>
                <p:nvPr/>
              </p:nvSpPr>
              <p:spPr>
                <a:xfrm>
                  <a:off x="3498974" y="4418653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12" name="ドーナツ 2411"/>
                <p:cNvSpPr/>
                <p:nvPr/>
              </p:nvSpPr>
              <p:spPr>
                <a:xfrm>
                  <a:off x="3023186" y="4550569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13" name="ドーナツ 2412"/>
                <p:cNvSpPr/>
                <p:nvPr/>
              </p:nvSpPr>
              <p:spPr>
                <a:xfrm>
                  <a:off x="2603846" y="4651090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14" name="ドーナツ 2413"/>
                <p:cNvSpPr/>
                <p:nvPr/>
              </p:nvSpPr>
              <p:spPr>
                <a:xfrm>
                  <a:off x="3023186" y="4872405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401" name="グループ化 2400"/>
              <p:cNvGrpSpPr/>
              <p:nvPr/>
            </p:nvGrpSpPr>
            <p:grpSpPr>
              <a:xfrm>
                <a:off x="1093146" y="1670256"/>
                <a:ext cx="633477" cy="195597"/>
                <a:chOff x="2941175" y="5527100"/>
                <a:chExt cx="1940076" cy="599032"/>
              </a:xfrm>
            </p:grpSpPr>
            <p:sp>
              <p:nvSpPr>
                <p:cNvPr id="2405" name="フリーフォーム 2404"/>
                <p:cNvSpPr/>
                <p:nvPr/>
              </p:nvSpPr>
              <p:spPr>
                <a:xfrm>
                  <a:off x="2941175" y="5527100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06" name="フリーフォーム 2405"/>
                <p:cNvSpPr/>
                <p:nvPr/>
              </p:nvSpPr>
              <p:spPr>
                <a:xfrm>
                  <a:off x="3352450" y="5527100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07" name="フリーフォーム 2406"/>
                <p:cNvSpPr/>
                <p:nvPr/>
              </p:nvSpPr>
              <p:spPr>
                <a:xfrm>
                  <a:off x="3086331" y="5822116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08" name="フリーフォーム 2407"/>
                <p:cNvSpPr/>
                <p:nvPr/>
              </p:nvSpPr>
              <p:spPr>
                <a:xfrm>
                  <a:off x="3594377" y="5741657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402" name="グループ化 2401"/>
              <p:cNvGrpSpPr/>
              <p:nvPr/>
            </p:nvGrpSpPr>
            <p:grpSpPr>
              <a:xfrm>
                <a:off x="727297" y="1478511"/>
                <a:ext cx="399981" cy="417029"/>
                <a:chOff x="1820732" y="4939872"/>
                <a:chExt cx="1224973" cy="1277186"/>
              </a:xfrm>
            </p:grpSpPr>
            <p:sp>
              <p:nvSpPr>
                <p:cNvPr id="2403" name="フリーフォーム 2402"/>
                <p:cNvSpPr/>
                <p:nvPr/>
              </p:nvSpPr>
              <p:spPr>
                <a:xfrm>
                  <a:off x="1820732" y="4939872"/>
                  <a:ext cx="1224973" cy="901710"/>
                </a:xfrm>
                <a:custGeom>
                  <a:avLst/>
                  <a:gdLst>
                    <a:gd name="connsiteX0" fmla="*/ 106878 w 385832"/>
                    <a:gd name="connsiteY0" fmla="*/ 27545 h 256194"/>
                    <a:gd name="connsiteX1" fmla="*/ 198 w 385832"/>
                    <a:gd name="connsiteY1" fmla="*/ 164705 h 256194"/>
                    <a:gd name="connsiteX2" fmla="*/ 132278 w 385832"/>
                    <a:gd name="connsiteY2" fmla="*/ 256145 h 256194"/>
                    <a:gd name="connsiteX3" fmla="*/ 381198 w 385832"/>
                    <a:gd name="connsiteY3" fmla="*/ 174865 h 256194"/>
                    <a:gd name="connsiteX4" fmla="*/ 279598 w 385832"/>
                    <a:gd name="connsiteY4" fmla="*/ 12305 h 256194"/>
                    <a:gd name="connsiteX5" fmla="*/ 106878 w 385832"/>
                    <a:gd name="connsiteY5" fmla="*/ 27545 h 2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5832" h="256194">
                      <a:moveTo>
                        <a:pt x="106878" y="27545"/>
                      </a:moveTo>
                      <a:cubicBezTo>
                        <a:pt x="60311" y="52945"/>
                        <a:pt x="-4035" y="126605"/>
                        <a:pt x="198" y="164705"/>
                      </a:cubicBezTo>
                      <a:cubicBezTo>
                        <a:pt x="4431" y="202805"/>
                        <a:pt x="68778" y="254452"/>
                        <a:pt x="132278" y="256145"/>
                      </a:cubicBezTo>
                      <a:cubicBezTo>
                        <a:pt x="195778" y="257838"/>
                        <a:pt x="356645" y="215505"/>
                        <a:pt x="381198" y="174865"/>
                      </a:cubicBezTo>
                      <a:cubicBezTo>
                        <a:pt x="405751" y="134225"/>
                        <a:pt x="327011" y="36012"/>
                        <a:pt x="279598" y="12305"/>
                      </a:cubicBezTo>
                      <a:cubicBezTo>
                        <a:pt x="232185" y="-11402"/>
                        <a:pt x="153445" y="2145"/>
                        <a:pt x="106878" y="27545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04" name="フリーフォーム 2403"/>
                <p:cNvSpPr/>
                <p:nvPr/>
              </p:nvSpPr>
              <p:spPr>
                <a:xfrm>
                  <a:off x="1820732" y="5315347"/>
                  <a:ext cx="1224973" cy="901711"/>
                </a:xfrm>
                <a:custGeom>
                  <a:avLst/>
                  <a:gdLst>
                    <a:gd name="connsiteX0" fmla="*/ 106878 w 385832"/>
                    <a:gd name="connsiteY0" fmla="*/ 27545 h 256194"/>
                    <a:gd name="connsiteX1" fmla="*/ 198 w 385832"/>
                    <a:gd name="connsiteY1" fmla="*/ 164705 h 256194"/>
                    <a:gd name="connsiteX2" fmla="*/ 132278 w 385832"/>
                    <a:gd name="connsiteY2" fmla="*/ 256145 h 256194"/>
                    <a:gd name="connsiteX3" fmla="*/ 381198 w 385832"/>
                    <a:gd name="connsiteY3" fmla="*/ 174865 h 256194"/>
                    <a:gd name="connsiteX4" fmla="*/ 279598 w 385832"/>
                    <a:gd name="connsiteY4" fmla="*/ 12305 h 256194"/>
                    <a:gd name="connsiteX5" fmla="*/ 106878 w 385832"/>
                    <a:gd name="connsiteY5" fmla="*/ 27545 h 2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5832" h="256194">
                      <a:moveTo>
                        <a:pt x="106878" y="27545"/>
                      </a:moveTo>
                      <a:cubicBezTo>
                        <a:pt x="60311" y="52945"/>
                        <a:pt x="-4035" y="126605"/>
                        <a:pt x="198" y="164705"/>
                      </a:cubicBezTo>
                      <a:cubicBezTo>
                        <a:pt x="4431" y="202805"/>
                        <a:pt x="68778" y="254452"/>
                        <a:pt x="132278" y="256145"/>
                      </a:cubicBezTo>
                      <a:cubicBezTo>
                        <a:pt x="195778" y="257838"/>
                        <a:pt x="356645" y="215505"/>
                        <a:pt x="381198" y="174865"/>
                      </a:cubicBezTo>
                      <a:cubicBezTo>
                        <a:pt x="405751" y="134225"/>
                        <a:pt x="327011" y="36012"/>
                        <a:pt x="279598" y="12305"/>
                      </a:cubicBezTo>
                      <a:cubicBezTo>
                        <a:pt x="232185" y="-11402"/>
                        <a:pt x="153445" y="2145"/>
                        <a:pt x="106878" y="27545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2491" name="グループ化 2490"/>
            <p:cNvGrpSpPr/>
            <p:nvPr/>
          </p:nvGrpSpPr>
          <p:grpSpPr>
            <a:xfrm>
              <a:off x="7048254" y="1118171"/>
              <a:ext cx="436602" cy="545108"/>
              <a:chOff x="3276354" y="1118171"/>
              <a:chExt cx="436602" cy="545108"/>
            </a:xfrm>
          </p:grpSpPr>
          <p:grpSp>
            <p:nvGrpSpPr>
              <p:cNvPr id="2492" name="グループ化 2491"/>
              <p:cNvGrpSpPr/>
              <p:nvPr/>
            </p:nvGrpSpPr>
            <p:grpSpPr>
              <a:xfrm>
                <a:off x="3276354" y="1118171"/>
                <a:ext cx="436602" cy="346988"/>
                <a:chOff x="3276354" y="1118171"/>
                <a:chExt cx="436602" cy="346988"/>
              </a:xfrm>
            </p:grpSpPr>
            <p:sp>
              <p:nvSpPr>
                <p:cNvPr id="2496" name="星 12 2495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97" name="フリーフォーム 2496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99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493" name="グループ化 2492"/>
              <p:cNvGrpSpPr/>
              <p:nvPr/>
            </p:nvGrpSpPr>
            <p:grpSpPr>
              <a:xfrm>
                <a:off x="3276354" y="1316291"/>
                <a:ext cx="436602" cy="346988"/>
                <a:chOff x="3276354" y="1118171"/>
                <a:chExt cx="436602" cy="346988"/>
              </a:xfrm>
            </p:grpSpPr>
            <p:sp>
              <p:nvSpPr>
                <p:cNvPr id="2494" name="星 12 2493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95" name="フリーフォーム 2494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99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498" name="フリーフォーム 2497"/>
            <p:cNvSpPr/>
            <p:nvPr/>
          </p:nvSpPr>
          <p:spPr bwMode="auto">
            <a:xfrm>
              <a:off x="6668516" y="739690"/>
              <a:ext cx="373668" cy="345071"/>
            </a:xfrm>
            <a:custGeom>
              <a:avLst/>
              <a:gdLst>
                <a:gd name="connsiteX0" fmla="*/ 354 w 373668"/>
                <a:gd name="connsiteY0" fmla="*/ 308482 h 345071"/>
                <a:gd name="connsiteX1" fmla="*/ 128370 w 373668"/>
                <a:gd name="connsiteY1" fmla="*/ 308482 h 345071"/>
                <a:gd name="connsiteX2" fmla="*/ 268578 w 373668"/>
                <a:gd name="connsiteY2" fmla="*/ 332866 h 345071"/>
                <a:gd name="connsiteX3" fmla="*/ 366114 w 373668"/>
                <a:gd name="connsiteY3" fmla="*/ 89026 h 345071"/>
                <a:gd name="connsiteX4" fmla="*/ 341730 w 373668"/>
                <a:gd name="connsiteY4" fmla="*/ 34162 h 345071"/>
                <a:gd name="connsiteX5" fmla="*/ 140562 w 373668"/>
                <a:gd name="connsiteY5" fmla="*/ 3682 h 345071"/>
                <a:gd name="connsiteX6" fmla="*/ 91794 w 373668"/>
                <a:gd name="connsiteY6" fmla="*/ 34162 h 345071"/>
                <a:gd name="connsiteX7" fmla="*/ 354 w 373668"/>
                <a:gd name="connsiteY7" fmla="*/ 308482 h 34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668" h="345071">
                  <a:moveTo>
                    <a:pt x="354" y="308482"/>
                  </a:moveTo>
                  <a:cubicBezTo>
                    <a:pt x="6450" y="354202"/>
                    <a:pt x="83666" y="304418"/>
                    <a:pt x="128370" y="308482"/>
                  </a:cubicBezTo>
                  <a:cubicBezTo>
                    <a:pt x="173074" y="312546"/>
                    <a:pt x="228954" y="369442"/>
                    <a:pt x="268578" y="332866"/>
                  </a:cubicBezTo>
                  <a:cubicBezTo>
                    <a:pt x="308202" y="296290"/>
                    <a:pt x="353922" y="138810"/>
                    <a:pt x="366114" y="89026"/>
                  </a:cubicBezTo>
                  <a:cubicBezTo>
                    <a:pt x="378306" y="39242"/>
                    <a:pt x="379322" y="48386"/>
                    <a:pt x="341730" y="34162"/>
                  </a:cubicBezTo>
                  <a:cubicBezTo>
                    <a:pt x="304138" y="19938"/>
                    <a:pt x="182218" y="3682"/>
                    <a:pt x="140562" y="3682"/>
                  </a:cubicBezTo>
                  <a:cubicBezTo>
                    <a:pt x="98906" y="3682"/>
                    <a:pt x="115162" y="-15622"/>
                    <a:pt x="91794" y="34162"/>
                  </a:cubicBezTo>
                  <a:cubicBezTo>
                    <a:pt x="68426" y="83946"/>
                    <a:pt x="-5742" y="262762"/>
                    <a:pt x="354" y="308482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tx2">
                  <a:lumMod val="85000"/>
                  <a:lumOff val="1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9" name="フリーフォーム 2498"/>
            <p:cNvSpPr/>
            <p:nvPr/>
          </p:nvSpPr>
          <p:spPr bwMode="auto">
            <a:xfrm>
              <a:off x="6815579" y="704857"/>
              <a:ext cx="373668" cy="393118"/>
            </a:xfrm>
            <a:custGeom>
              <a:avLst/>
              <a:gdLst>
                <a:gd name="connsiteX0" fmla="*/ 354 w 373668"/>
                <a:gd name="connsiteY0" fmla="*/ 308482 h 345071"/>
                <a:gd name="connsiteX1" fmla="*/ 128370 w 373668"/>
                <a:gd name="connsiteY1" fmla="*/ 308482 h 345071"/>
                <a:gd name="connsiteX2" fmla="*/ 268578 w 373668"/>
                <a:gd name="connsiteY2" fmla="*/ 332866 h 345071"/>
                <a:gd name="connsiteX3" fmla="*/ 366114 w 373668"/>
                <a:gd name="connsiteY3" fmla="*/ 89026 h 345071"/>
                <a:gd name="connsiteX4" fmla="*/ 341730 w 373668"/>
                <a:gd name="connsiteY4" fmla="*/ 34162 h 345071"/>
                <a:gd name="connsiteX5" fmla="*/ 140562 w 373668"/>
                <a:gd name="connsiteY5" fmla="*/ 3682 h 345071"/>
                <a:gd name="connsiteX6" fmla="*/ 91794 w 373668"/>
                <a:gd name="connsiteY6" fmla="*/ 34162 h 345071"/>
                <a:gd name="connsiteX7" fmla="*/ 354 w 373668"/>
                <a:gd name="connsiteY7" fmla="*/ 308482 h 34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668" h="345071">
                  <a:moveTo>
                    <a:pt x="354" y="308482"/>
                  </a:moveTo>
                  <a:cubicBezTo>
                    <a:pt x="6450" y="354202"/>
                    <a:pt x="83666" y="304418"/>
                    <a:pt x="128370" y="308482"/>
                  </a:cubicBezTo>
                  <a:cubicBezTo>
                    <a:pt x="173074" y="312546"/>
                    <a:pt x="228954" y="369442"/>
                    <a:pt x="268578" y="332866"/>
                  </a:cubicBezTo>
                  <a:cubicBezTo>
                    <a:pt x="308202" y="296290"/>
                    <a:pt x="353922" y="138810"/>
                    <a:pt x="366114" y="89026"/>
                  </a:cubicBezTo>
                  <a:cubicBezTo>
                    <a:pt x="378306" y="39242"/>
                    <a:pt x="379322" y="48386"/>
                    <a:pt x="341730" y="34162"/>
                  </a:cubicBezTo>
                  <a:cubicBezTo>
                    <a:pt x="304138" y="19938"/>
                    <a:pt x="182218" y="3682"/>
                    <a:pt x="140562" y="3682"/>
                  </a:cubicBezTo>
                  <a:cubicBezTo>
                    <a:pt x="98906" y="3682"/>
                    <a:pt x="115162" y="-15622"/>
                    <a:pt x="91794" y="34162"/>
                  </a:cubicBezTo>
                  <a:cubicBezTo>
                    <a:pt x="68426" y="83946"/>
                    <a:pt x="-5742" y="262762"/>
                    <a:pt x="354" y="308482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tx2">
                  <a:lumMod val="85000"/>
                  <a:lumOff val="1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0" name="フリーフォーム 2499"/>
            <p:cNvSpPr/>
            <p:nvPr/>
          </p:nvSpPr>
          <p:spPr bwMode="auto">
            <a:xfrm>
              <a:off x="6955558" y="766054"/>
              <a:ext cx="373668" cy="345071"/>
            </a:xfrm>
            <a:custGeom>
              <a:avLst/>
              <a:gdLst>
                <a:gd name="connsiteX0" fmla="*/ 354 w 373668"/>
                <a:gd name="connsiteY0" fmla="*/ 308482 h 345071"/>
                <a:gd name="connsiteX1" fmla="*/ 128370 w 373668"/>
                <a:gd name="connsiteY1" fmla="*/ 308482 h 345071"/>
                <a:gd name="connsiteX2" fmla="*/ 268578 w 373668"/>
                <a:gd name="connsiteY2" fmla="*/ 332866 h 345071"/>
                <a:gd name="connsiteX3" fmla="*/ 366114 w 373668"/>
                <a:gd name="connsiteY3" fmla="*/ 89026 h 345071"/>
                <a:gd name="connsiteX4" fmla="*/ 341730 w 373668"/>
                <a:gd name="connsiteY4" fmla="*/ 34162 h 345071"/>
                <a:gd name="connsiteX5" fmla="*/ 140562 w 373668"/>
                <a:gd name="connsiteY5" fmla="*/ 3682 h 345071"/>
                <a:gd name="connsiteX6" fmla="*/ 91794 w 373668"/>
                <a:gd name="connsiteY6" fmla="*/ 34162 h 345071"/>
                <a:gd name="connsiteX7" fmla="*/ 354 w 373668"/>
                <a:gd name="connsiteY7" fmla="*/ 308482 h 34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668" h="345071">
                  <a:moveTo>
                    <a:pt x="354" y="308482"/>
                  </a:moveTo>
                  <a:cubicBezTo>
                    <a:pt x="6450" y="354202"/>
                    <a:pt x="83666" y="304418"/>
                    <a:pt x="128370" y="308482"/>
                  </a:cubicBezTo>
                  <a:cubicBezTo>
                    <a:pt x="173074" y="312546"/>
                    <a:pt x="228954" y="369442"/>
                    <a:pt x="268578" y="332866"/>
                  </a:cubicBezTo>
                  <a:cubicBezTo>
                    <a:pt x="308202" y="296290"/>
                    <a:pt x="353922" y="138810"/>
                    <a:pt x="366114" y="89026"/>
                  </a:cubicBezTo>
                  <a:cubicBezTo>
                    <a:pt x="378306" y="39242"/>
                    <a:pt x="379322" y="48386"/>
                    <a:pt x="341730" y="34162"/>
                  </a:cubicBezTo>
                  <a:cubicBezTo>
                    <a:pt x="304138" y="19938"/>
                    <a:pt x="182218" y="3682"/>
                    <a:pt x="140562" y="3682"/>
                  </a:cubicBezTo>
                  <a:cubicBezTo>
                    <a:pt x="98906" y="3682"/>
                    <a:pt x="115162" y="-15622"/>
                    <a:pt x="91794" y="34162"/>
                  </a:cubicBezTo>
                  <a:cubicBezTo>
                    <a:pt x="68426" y="83946"/>
                    <a:pt x="-5742" y="262762"/>
                    <a:pt x="354" y="308482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tx2">
                  <a:lumMod val="85000"/>
                  <a:lumOff val="1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09" name="グループ化 2508"/>
            <p:cNvGrpSpPr/>
            <p:nvPr/>
          </p:nvGrpSpPr>
          <p:grpSpPr>
            <a:xfrm>
              <a:off x="6127539" y="1074125"/>
              <a:ext cx="428365" cy="517099"/>
              <a:chOff x="6127539" y="1014663"/>
              <a:chExt cx="497800" cy="600918"/>
            </a:xfrm>
          </p:grpSpPr>
          <p:grpSp>
            <p:nvGrpSpPr>
              <p:cNvPr id="2504" name="グループ化 2503"/>
              <p:cNvGrpSpPr/>
              <p:nvPr/>
            </p:nvGrpSpPr>
            <p:grpSpPr>
              <a:xfrm>
                <a:off x="6266124" y="1014663"/>
                <a:ext cx="359215" cy="339369"/>
                <a:chOff x="6266124" y="1014663"/>
                <a:chExt cx="359215" cy="339369"/>
              </a:xfrm>
            </p:grpSpPr>
            <p:sp>
              <p:nvSpPr>
                <p:cNvPr id="2501" name="円/楕円 2500"/>
                <p:cNvSpPr/>
                <p:nvPr/>
              </p:nvSpPr>
              <p:spPr bwMode="auto">
                <a:xfrm>
                  <a:off x="6266124" y="1032516"/>
                  <a:ext cx="359215" cy="32151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2" name="円/楕円 2501"/>
                <p:cNvSpPr/>
                <p:nvPr/>
              </p:nvSpPr>
              <p:spPr bwMode="auto">
                <a:xfrm>
                  <a:off x="6266124" y="1014663"/>
                  <a:ext cx="359215" cy="267996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3" name="円/楕円 2502"/>
                <p:cNvSpPr/>
                <p:nvPr/>
              </p:nvSpPr>
              <p:spPr bwMode="auto">
                <a:xfrm>
                  <a:off x="6329311" y="1049928"/>
                  <a:ext cx="246770" cy="170255"/>
                </a:xfrm>
                <a:prstGeom prst="ellipse">
                  <a:avLst/>
                </a:prstGeom>
                <a:solidFill>
                  <a:srgbClr val="FFCC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05" name="グループ化 2504"/>
              <p:cNvGrpSpPr/>
              <p:nvPr/>
            </p:nvGrpSpPr>
            <p:grpSpPr>
              <a:xfrm>
                <a:off x="6127539" y="1276212"/>
                <a:ext cx="359215" cy="339369"/>
                <a:chOff x="6266124" y="1014663"/>
                <a:chExt cx="359215" cy="339369"/>
              </a:xfrm>
            </p:grpSpPr>
            <p:sp>
              <p:nvSpPr>
                <p:cNvPr id="2506" name="円/楕円 2505"/>
                <p:cNvSpPr/>
                <p:nvPr/>
              </p:nvSpPr>
              <p:spPr bwMode="auto">
                <a:xfrm>
                  <a:off x="6266124" y="1032516"/>
                  <a:ext cx="359215" cy="32151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7" name="円/楕円 2506"/>
                <p:cNvSpPr/>
                <p:nvPr/>
              </p:nvSpPr>
              <p:spPr bwMode="auto">
                <a:xfrm>
                  <a:off x="6266124" y="1014663"/>
                  <a:ext cx="359215" cy="267996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8" name="円/楕円 2507"/>
                <p:cNvSpPr/>
                <p:nvPr/>
              </p:nvSpPr>
              <p:spPr bwMode="auto">
                <a:xfrm>
                  <a:off x="6329311" y="1049928"/>
                  <a:ext cx="246770" cy="170255"/>
                </a:xfrm>
                <a:prstGeom prst="ellipse">
                  <a:avLst/>
                </a:prstGeom>
                <a:solidFill>
                  <a:srgbClr val="FFCC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643" name="グループ化 2642"/>
          <p:cNvGrpSpPr/>
          <p:nvPr/>
        </p:nvGrpSpPr>
        <p:grpSpPr>
          <a:xfrm>
            <a:off x="7906234" y="704857"/>
            <a:ext cx="1585147" cy="1496701"/>
            <a:chOff x="7906234" y="704857"/>
            <a:chExt cx="1585147" cy="1496701"/>
          </a:xfrm>
        </p:grpSpPr>
        <p:grpSp>
          <p:nvGrpSpPr>
            <p:cNvPr id="2510" name="グループ化 2509"/>
            <p:cNvGrpSpPr/>
            <p:nvPr/>
          </p:nvGrpSpPr>
          <p:grpSpPr>
            <a:xfrm>
              <a:off x="7906234" y="929142"/>
              <a:ext cx="1585147" cy="1272416"/>
              <a:chOff x="459970" y="929142"/>
              <a:chExt cx="1585147" cy="1272416"/>
            </a:xfrm>
          </p:grpSpPr>
          <p:sp>
            <p:nvSpPr>
              <p:cNvPr id="2511" name="円/楕円 2510"/>
              <p:cNvSpPr/>
              <p:nvPr/>
            </p:nvSpPr>
            <p:spPr>
              <a:xfrm>
                <a:off x="723725" y="1239870"/>
                <a:ext cx="1056263" cy="96168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512" name="円/楕円 2511"/>
              <p:cNvSpPr/>
              <p:nvPr/>
            </p:nvSpPr>
            <p:spPr>
              <a:xfrm>
                <a:off x="459970" y="929142"/>
                <a:ext cx="1585147" cy="1171523"/>
              </a:xfrm>
              <a:prstGeom prst="ellipse">
                <a:avLst/>
              </a:prstGeom>
              <a:solidFill>
                <a:schemeClr val="accent3">
                  <a:lumMod val="85000"/>
                </a:scheme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2513" name="グループ化 2512"/>
              <p:cNvGrpSpPr/>
              <p:nvPr/>
            </p:nvGrpSpPr>
            <p:grpSpPr>
              <a:xfrm rot="10800000">
                <a:off x="817402" y="1480447"/>
                <a:ext cx="868571" cy="340979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620" name="フリーフォーム 261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21" name="フリーフォーム 262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22" name="フリーフォーム 262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23" name="フリーフォーム 262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14" name="グループ化 2513"/>
              <p:cNvGrpSpPr/>
              <p:nvPr/>
            </p:nvGrpSpPr>
            <p:grpSpPr>
              <a:xfrm rot="561275">
                <a:off x="1008634" y="1195260"/>
                <a:ext cx="766024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616" name="フリーフォーム 261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17" name="フリーフォーム 261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18" name="フリーフォーム 261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19" name="フリーフォーム 261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15" name="グループ化 2514"/>
              <p:cNvGrpSpPr/>
              <p:nvPr/>
            </p:nvGrpSpPr>
            <p:grpSpPr>
              <a:xfrm rot="21092842">
                <a:off x="582254" y="1394416"/>
                <a:ext cx="857353" cy="235723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612" name="フリーフォーム 261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13" name="フリーフォーム 261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14" name="フリーフォーム 261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15" name="フリーフォーム 261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16" name="グループ化 2515"/>
              <p:cNvGrpSpPr/>
              <p:nvPr/>
            </p:nvGrpSpPr>
            <p:grpSpPr>
              <a:xfrm rot="20700000">
                <a:off x="1148635" y="1407210"/>
                <a:ext cx="766024" cy="283651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608" name="フリーフォーム 260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09" name="フリーフォーム 260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10" name="フリーフォーム 260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11" name="フリーフォーム 261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17" name="グループ化 2516"/>
              <p:cNvGrpSpPr/>
              <p:nvPr/>
            </p:nvGrpSpPr>
            <p:grpSpPr>
              <a:xfrm rot="11069740">
                <a:off x="1010792" y="1594987"/>
                <a:ext cx="868571" cy="23719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604" name="フリーフォーム 260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05" name="フリーフォーム 260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06" name="フリーフォーム 260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07" name="フリーフォーム 260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18" name="グループ化 2517"/>
              <p:cNvGrpSpPr/>
              <p:nvPr/>
            </p:nvGrpSpPr>
            <p:grpSpPr>
              <a:xfrm rot="900000">
                <a:off x="661324" y="1243965"/>
                <a:ext cx="766024" cy="239402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600" name="フリーフォーム 259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01" name="フリーフォーム 260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02" name="フリーフォーム 260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03" name="フリーフォーム 260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19" name="グループ化 2518"/>
              <p:cNvGrpSpPr/>
              <p:nvPr/>
            </p:nvGrpSpPr>
            <p:grpSpPr>
              <a:xfrm rot="20700000">
                <a:off x="782735" y="1522665"/>
                <a:ext cx="748449" cy="23861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96" name="フリーフォーム 259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97" name="フリーフォーム 259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98" name="フリーフォーム 259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99" name="フリーフォーム 259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20" name="グループ化 2519"/>
              <p:cNvGrpSpPr/>
              <p:nvPr/>
            </p:nvGrpSpPr>
            <p:grpSpPr>
              <a:xfrm rot="11127525">
                <a:off x="636173" y="1750218"/>
                <a:ext cx="984626" cy="19092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92" name="フリーフォーム 259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93" name="フリーフォーム 259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94" name="フリーフォーム 259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95" name="フリーフォーム 259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2521" name="ドーナツ 2520"/>
              <p:cNvSpPr/>
              <p:nvPr/>
            </p:nvSpPr>
            <p:spPr>
              <a:xfrm>
                <a:off x="517237" y="998055"/>
                <a:ext cx="1458761" cy="1022799"/>
              </a:xfrm>
              <a:prstGeom prst="donut">
                <a:avLst>
                  <a:gd name="adj" fmla="val 15334"/>
                </a:avLst>
              </a:prstGeom>
              <a:solidFill>
                <a:srgbClr val="FFFF99">
                  <a:alpha val="7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2522" name="グループ化 2521"/>
              <p:cNvGrpSpPr/>
              <p:nvPr/>
            </p:nvGrpSpPr>
            <p:grpSpPr>
              <a:xfrm rot="20772105">
                <a:off x="721395" y="106929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88" name="フリーフォーム 258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89" name="フリーフォーム 258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90" name="フリーフォーム 258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91" name="フリーフォーム 259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23" name="グループ化 2522"/>
              <p:cNvGrpSpPr/>
              <p:nvPr/>
            </p:nvGrpSpPr>
            <p:grpSpPr>
              <a:xfrm rot="1114401">
                <a:off x="1326920" y="1134935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84" name="フリーフォーム 258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85" name="フリーフォーム 258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86" name="フリーフォーム 258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87" name="フリーフォーム 258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24" name="グループ化 2523"/>
              <p:cNvGrpSpPr/>
              <p:nvPr/>
            </p:nvGrpSpPr>
            <p:grpSpPr>
              <a:xfrm rot="1114401">
                <a:off x="834276" y="1169768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80" name="フリーフォーム 257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81" name="フリーフォーム 258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82" name="フリーフォーム 258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83" name="フリーフォーム 258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25" name="グループ化 2524"/>
              <p:cNvGrpSpPr/>
              <p:nvPr/>
            </p:nvGrpSpPr>
            <p:grpSpPr>
              <a:xfrm rot="1114401">
                <a:off x="1244734" y="133894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76" name="フリーフォーム 257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77" name="フリーフォーム 257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78" name="フリーフォーム 257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79" name="フリーフォーム 257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26" name="グループ化 2525"/>
              <p:cNvGrpSpPr/>
              <p:nvPr/>
            </p:nvGrpSpPr>
            <p:grpSpPr>
              <a:xfrm rot="20700000">
                <a:off x="665034" y="1517524"/>
                <a:ext cx="708170" cy="234407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72" name="フリーフォーム 257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73" name="フリーフォーム 257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74" name="フリーフォーム 257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75" name="フリーフォーム 257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27" name="グループ化 2526"/>
              <p:cNvGrpSpPr/>
              <p:nvPr/>
            </p:nvGrpSpPr>
            <p:grpSpPr>
              <a:xfrm rot="11127525">
                <a:off x="585911" y="1397231"/>
                <a:ext cx="984626" cy="19092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68" name="フリーフォーム 256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69" name="フリーフォーム 256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70" name="フリーフォーム 256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71" name="フリーフォーム 257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28" name="グループ化 2527"/>
              <p:cNvGrpSpPr/>
              <p:nvPr/>
            </p:nvGrpSpPr>
            <p:grpSpPr>
              <a:xfrm rot="20700000">
                <a:off x="1160957" y="1540103"/>
                <a:ext cx="748449" cy="238615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64" name="フリーフォーム 2563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65" name="フリーフォーム 2564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66" name="フリーフォーム 2565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67" name="フリーフォーム 2566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29" name="グループ化 2528"/>
              <p:cNvGrpSpPr/>
              <p:nvPr/>
            </p:nvGrpSpPr>
            <p:grpSpPr>
              <a:xfrm rot="1114401">
                <a:off x="1036096" y="1117523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60" name="フリーフォーム 2559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61" name="フリーフォーム 2560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62" name="フリーフォーム 2561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63" name="フリーフォーム 2562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30" name="グループ化 2529"/>
              <p:cNvGrpSpPr/>
              <p:nvPr/>
            </p:nvGrpSpPr>
            <p:grpSpPr>
              <a:xfrm rot="1114401">
                <a:off x="1326920" y="1249387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56" name="フリーフォーム 2555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57" name="フリーフォーム 2556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58" name="フリーフォーム 2557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59" name="フリーフォーム 2558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31" name="グループ化 2530"/>
              <p:cNvGrpSpPr/>
              <p:nvPr/>
            </p:nvGrpSpPr>
            <p:grpSpPr>
              <a:xfrm rot="1114401">
                <a:off x="734347" y="1348943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52" name="フリーフォーム 2551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53" name="フリーフォーム 2552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54" name="フリーフォーム 2553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55" name="フリーフォーム 2554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32" name="グループ化 2531"/>
              <p:cNvGrpSpPr/>
              <p:nvPr/>
            </p:nvGrpSpPr>
            <p:grpSpPr>
              <a:xfrm rot="10800000">
                <a:off x="836161" y="1685272"/>
                <a:ext cx="564063" cy="185320"/>
                <a:chOff x="4949734" y="3068961"/>
                <a:chExt cx="1659450" cy="438305"/>
              </a:xfrm>
              <a:solidFill>
                <a:srgbClr val="FFFF99"/>
              </a:solidFill>
            </p:grpSpPr>
            <p:sp>
              <p:nvSpPr>
                <p:cNvPr id="2548" name="フリーフォーム 2547"/>
                <p:cNvSpPr/>
                <p:nvPr/>
              </p:nvSpPr>
              <p:spPr>
                <a:xfrm>
                  <a:off x="4949734" y="3068961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49" name="フリーフォーム 2548"/>
                <p:cNvSpPr/>
                <p:nvPr/>
              </p:nvSpPr>
              <p:spPr>
                <a:xfrm>
                  <a:off x="4949734" y="3134743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50" name="フリーフォーム 2549"/>
                <p:cNvSpPr/>
                <p:nvPr/>
              </p:nvSpPr>
              <p:spPr>
                <a:xfrm>
                  <a:off x="4949734" y="3188842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51" name="フリーフォーム 2550"/>
                <p:cNvSpPr/>
                <p:nvPr/>
              </p:nvSpPr>
              <p:spPr>
                <a:xfrm>
                  <a:off x="4949734" y="3258816"/>
                  <a:ext cx="1659450" cy="248450"/>
                </a:xfrm>
                <a:custGeom>
                  <a:avLst/>
                  <a:gdLst>
                    <a:gd name="connsiteX0" fmla="*/ 2117 w 1164167"/>
                    <a:gd name="connsiteY0" fmla="*/ 277283 h 342900"/>
                    <a:gd name="connsiteX1" fmla="*/ 541867 w 1164167"/>
                    <a:gd name="connsiteY1" fmla="*/ 4233 h 342900"/>
                    <a:gd name="connsiteX2" fmla="*/ 1049867 w 1164167"/>
                    <a:gd name="connsiteY2" fmla="*/ 251883 h 342900"/>
                    <a:gd name="connsiteX3" fmla="*/ 1081617 w 1164167"/>
                    <a:gd name="connsiteY3" fmla="*/ 309033 h 342900"/>
                    <a:gd name="connsiteX4" fmla="*/ 554567 w 1164167"/>
                    <a:gd name="connsiteY4" fmla="*/ 48683 h 342900"/>
                    <a:gd name="connsiteX5" fmla="*/ 2117 w 1164167"/>
                    <a:gd name="connsiteY5" fmla="*/ 277283 h 342900"/>
                    <a:gd name="connsiteX0" fmla="*/ 75274 w 1237324"/>
                    <a:gd name="connsiteY0" fmla="*/ 277283 h 342900"/>
                    <a:gd name="connsiteX1" fmla="*/ 615024 w 1237324"/>
                    <a:gd name="connsiteY1" fmla="*/ 4233 h 342900"/>
                    <a:gd name="connsiteX2" fmla="*/ 1123024 w 1237324"/>
                    <a:gd name="connsiteY2" fmla="*/ 251883 h 342900"/>
                    <a:gd name="connsiteX3" fmla="*/ 1154774 w 1237324"/>
                    <a:gd name="connsiteY3" fmla="*/ 309033 h 342900"/>
                    <a:gd name="connsiteX4" fmla="*/ 627724 w 1237324"/>
                    <a:gd name="connsiteY4" fmla="*/ 48683 h 342900"/>
                    <a:gd name="connsiteX5" fmla="*/ 163380 w 1237324"/>
                    <a:gd name="connsiteY5" fmla="*/ 234421 h 342900"/>
                    <a:gd name="connsiteX6" fmla="*/ 75274 w 1237324"/>
                    <a:gd name="connsiteY6" fmla="*/ 277283 h 342900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67572 w 1241516"/>
                    <a:gd name="connsiteY5" fmla="*/ 233342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1821"/>
                    <a:gd name="connsiteX1" fmla="*/ 619216 w 1241516"/>
                    <a:gd name="connsiteY1" fmla="*/ 3154 h 341821"/>
                    <a:gd name="connsiteX2" fmla="*/ 1127216 w 1241516"/>
                    <a:gd name="connsiteY2" fmla="*/ 250804 h 341821"/>
                    <a:gd name="connsiteX3" fmla="*/ 1158966 w 1241516"/>
                    <a:gd name="connsiteY3" fmla="*/ 307954 h 341821"/>
                    <a:gd name="connsiteX4" fmla="*/ 631916 w 1241516"/>
                    <a:gd name="connsiteY4" fmla="*/ 47604 h 341821"/>
                    <a:gd name="connsiteX5" fmla="*/ 121187 w 1241516"/>
                    <a:gd name="connsiteY5" fmla="*/ 294585 h 341821"/>
                    <a:gd name="connsiteX6" fmla="*/ 75274 w 1241516"/>
                    <a:gd name="connsiteY6" fmla="*/ 269730 h 341821"/>
                    <a:gd name="connsiteX0" fmla="*/ 75274 w 1241516"/>
                    <a:gd name="connsiteY0" fmla="*/ 269730 h 345224"/>
                    <a:gd name="connsiteX1" fmla="*/ 619216 w 1241516"/>
                    <a:gd name="connsiteY1" fmla="*/ 3154 h 345224"/>
                    <a:gd name="connsiteX2" fmla="*/ 1127216 w 1241516"/>
                    <a:gd name="connsiteY2" fmla="*/ 250804 h 345224"/>
                    <a:gd name="connsiteX3" fmla="*/ 1158966 w 1241516"/>
                    <a:gd name="connsiteY3" fmla="*/ 307954 h 345224"/>
                    <a:gd name="connsiteX4" fmla="*/ 631916 w 1241516"/>
                    <a:gd name="connsiteY4" fmla="*/ 47604 h 345224"/>
                    <a:gd name="connsiteX5" fmla="*/ 96234 w 1241516"/>
                    <a:gd name="connsiteY5" fmla="*/ 308203 h 345224"/>
                    <a:gd name="connsiteX6" fmla="*/ 75274 w 1241516"/>
                    <a:gd name="connsiteY6" fmla="*/ 269730 h 345224"/>
                    <a:gd name="connsiteX0" fmla="*/ 75274 w 1243017"/>
                    <a:gd name="connsiteY0" fmla="*/ 269730 h 336511"/>
                    <a:gd name="connsiteX1" fmla="*/ 619216 w 1243017"/>
                    <a:gd name="connsiteY1" fmla="*/ 3154 h 336511"/>
                    <a:gd name="connsiteX2" fmla="*/ 1127216 w 1243017"/>
                    <a:gd name="connsiteY2" fmla="*/ 250804 h 336511"/>
                    <a:gd name="connsiteX3" fmla="*/ 1158966 w 1243017"/>
                    <a:gd name="connsiteY3" fmla="*/ 307954 h 336511"/>
                    <a:gd name="connsiteX4" fmla="*/ 622913 w 1243017"/>
                    <a:gd name="connsiteY4" fmla="*/ 99878 h 336511"/>
                    <a:gd name="connsiteX5" fmla="*/ 96234 w 1243017"/>
                    <a:gd name="connsiteY5" fmla="*/ 308203 h 336511"/>
                    <a:gd name="connsiteX6" fmla="*/ 75274 w 1243017"/>
                    <a:gd name="connsiteY6" fmla="*/ 269730 h 336511"/>
                    <a:gd name="connsiteX0" fmla="*/ 75274 w 1243017"/>
                    <a:gd name="connsiteY0" fmla="*/ 269730 h 390738"/>
                    <a:gd name="connsiteX1" fmla="*/ 619216 w 1243017"/>
                    <a:gd name="connsiteY1" fmla="*/ 3154 h 390738"/>
                    <a:gd name="connsiteX2" fmla="*/ 1127216 w 1243017"/>
                    <a:gd name="connsiteY2" fmla="*/ 250804 h 390738"/>
                    <a:gd name="connsiteX3" fmla="*/ 1158966 w 1243017"/>
                    <a:gd name="connsiteY3" fmla="*/ 307954 h 390738"/>
                    <a:gd name="connsiteX4" fmla="*/ 622913 w 1243017"/>
                    <a:gd name="connsiteY4" fmla="*/ 99878 h 390738"/>
                    <a:gd name="connsiteX5" fmla="*/ 108032 w 1243017"/>
                    <a:gd name="connsiteY5" fmla="*/ 362429 h 390738"/>
                    <a:gd name="connsiteX6" fmla="*/ 75274 w 1243017"/>
                    <a:gd name="connsiteY6" fmla="*/ 269730 h 390738"/>
                    <a:gd name="connsiteX0" fmla="*/ 75274 w 1249162"/>
                    <a:gd name="connsiteY0" fmla="*/ 269730 h 390738"/>
                    <a:gd name="connsiteX1" fmla="*/ 619216 w 1249162"/>
                    <a:gd name="connsiteY1" fmla="*/ 3154 h 390738"/>
                    <a:gd name="connsiteX2" fmla="*/ 1127216 w 1249162"/>
                    <a:gd name="connsiteY2" fmla="*/ 250804 h 390738"/>
                    <a:gd name="connsiteX3" fmla="*/ 1165111 w 1249162"/>
                    <a:gd name="connsiteY3" fmla="*/ 364129 h 390738"/>
                    <a:gd name="connsiteX4" fmla="*/ 622913 w 1249162"/>
                    <a:gd name="connsiteY4" fmla="*/ 99878 h 390738"/>
                    <a:gd name="connsiteX5" fmla="*/ 108032 w 1249162"/>
                    <a:gd name="connsiteY5" fmla="*/ 362429 h 390738"/>
                    <a:gd name="connsiteX6" fmla="*/ 75274 w 1249162"/>
                    <a:gd name="connsiteY6" fmla="*/ 269730 h 39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9162" h="390738">
                      <a:moveTo>
                        <a:pt x="75274" y="269730"/>
                      </a:moveTo>
                      <a:cubicBezTo>
                        <a:pt x="73157" y="262322"/>
                        <a:pt x="443892" y="6308"/>
                        <a:pt x="619216" y="3154"/>
                      </a:cubicBezTo>
                      <a:cubicBezTo>
                        <a:pt x="794540" y="0"/>
                        <a:pt x="1036234" y="190642"/>
                        <a:pt x="1127216" y="250804"/>
                      </a:cubicBezTo>
                      <a:cubicBezTo>
                        <a:pt x="1218198" y="310966"/>
                        <a:pt x="1249162" y="389283"/>
                        <a:pt x="1165111" y="364129"/>
                      </a:cubicBezTo>
                      <a:cubicBezTo>
                        <a:pt x="1081061" y="338975"/>
                        <a:pt x="799093" y="100161"/>
                        <a:pt x="622913" y="99878"/>
                      </a:cubicBezTo>
                      <a:cubicBezTo>
                        <a:pt x="446733" y="99595"/>
                        <a:pt x="199305" y="334120"/>
                        <a:pt x="108032" y="362429"/>
                      </a:cubicBezTo>
                      <a:cubicBezTo>
                        <a:pt x="16759" y="390738"/>
                        <a:pt x="0" y="308095"/>
                        <a:pt x="75274" y="26973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33" name="グループ化 2532"/>
              <p:cNvGrpSpPr/>
              <p:nvPr/>
            </p:nvGrpSpPr>
            <p:grpSpPr>
              <a:xfrm>
                <a:off x="983001" y="1231768"/>
                <a:ext cx="441576" cy="348073"/>
                <a:chOff x="2603846" y="4184196"/>
                <a:chExt cx="1352363" cy="1066000"/>
              </a:xfrm>
            </p:grpSpPr>
            <p:sp>
              <p:nvSpPr>
                <p:cNvPr id="2542" name="ドーナツ 2541"/>
                <p:cNvSpPr/>
                <p:nvPr/>
              </p:nvSpPr>
              <p:spPr>
                <a:xfrm>
                  <a:off x="3127379" y="4184196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43" name="ドーナツ 2542"/>
                <p:cNvSpPr/>
                <p:nvPr/>
              </p:nvSpPr>
              <p:spPr>
                <a:xfrm>
                  <a:off x="2651590" y="4316112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44" name="ドーナツ 2543"/>
                <p:cNvSpPr/>
                <p:nvPr/>
              </p:nvSpPr>
              <p:spPr>
                <a:xfrm>
                  <a:off x="3498974" y="4418653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45" name="ドーナツ 2544"/>
                <p:cNvSpPr/>
                <p:nvPr/>
              </p:nvSpPr>
              <p:spPr>
                <a:xfrm>
                  <a:off x="3023186" y="4550569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46" name="ドーナツ 2545"/>
                <p:cNvSpPr/>
                <p:nvPr/>
              </p:nvSpPr>
              <p:spPr>
                <a:xfrm>
                  <a:off x="2603846" y="4651090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47" name="ドーナツ 2546"/>
                <p:cNvSpPr/>
                <p:nvPr/>
              </p:nvSpPr>
              <p:spPr>
                <a:xfrm>
                  <a:off x="3023186" y="4872405"/>
                  <a:ext cx="457235" cy="377791"/>
                </a:xfrm>
                <a:prstGeom prst="donut">
                  <a:avLst/>
                </a:prstGeom>
                <a:solidFill>
                  <a:srgbClr val="00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34" name="グループ化 2533"/>
              <p:cNvGrpSpPr/>
              <p:nvPr/>
            </p:nvGrpSpPr>
            <p:grpSpPr>
              <a:xfrm>
                <a:off x="1093146" y="1670256"/>
                <a:ext cx="633477" cy="195597"/>
                <a:chOff x="2941175" y="5527100"/>
                <a:chExt cx="1940076" cy="599032"/>
              </a:xfrm>
            </p:grpSpPr>
            <p:sp>
              <p:nvSpPr>
                <p:cNvPr id="2538" name="フリーフォーム 2537"/>
                <p:cNvSpPr/>
                <p:nvPr/>
              </p:nvSpPr>
              <p:spPr>
                <a:xfrm>
                  <a:off x="2941175" y="5527100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39" name="フリーフォーム 2538"/>
                <p:cNvSpPr/>
                <p:nvPr/>
              </p:nvSpPr>
              <p:spPr>
                <a:xfrm>
                  <a:off x="3352450" y="5527100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40" name="フリーフォーム 2539"/>
                <p:cNvSpPr/>
                <p:nvPr/>
              </p:nvSpPr>
              <p:spPr>
                <a:xfrm>
                  <a:off x="3086331" y="5822116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41" name="フリーフォーム 2540"/>
                <p:cNvSpPr/>
                <p:nvPr/>
              </p:nvSpPr>
              <p:spPr>
                <a:xfrm>
                  <a:off x="3594377" y="5741657"/>
                  <a:ext cx="1286874" cy="304016"/>
                </a:xfrm>
                <a:custGeom>
                  <a:avLst/>
                  <a:gdLst>
                    <a:gd name="connsiteX0" fmla="*/ 5834 w 629545"/>
                    <a:gd name="connsiteY0" fmla="*/ 76200 h 144805"/>
                    <a:gd name="connsiteX1" fmla="*/ 120134 w 629545"/>
                    <a:gd name="connsiteY1" fmla="*/ 144780 h 144805"/>
                    <a:gd name="connsiteX2" fmla="*/ 295394 w 629545"/>
                    <a:gd name="connsiteY2" fmla="*/ 68580 h 144805"/>
                    <a:gd name="connsiteX3" fmla="*/ 607814 w 629545"/>
                    <a:gd name="connsiteY3" fmla="*/ 83820 h 144805"/>
                    <a:gd name="connsiteX4" fmla="*/ 569714 w 629545"/>
                    <a:gd name="connsiteY4" fmla="*/ 0 h 144805"/>
                    <a:gd name="connsiteX5" fmla="*/ 303014 w 629545"/>
                    <a:gd name="connsiteY5" fmla="*/ 0 h 144805"/>
                    <a:gd name="connsiteX6" fmla="*/ 5834 w 629545"/>
                    <a:gd name="connsiteY6" fmla="*/ 76200 h 144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45" h="144805">
                      <a:moveTo>
                        <a:pt x="5834" y="76200"/>
                      </a:moveTo>
                      <a:cubicBezTo>
                        <a:pt x="-24646" y="100330"/>
                        <a:pt x="71874" y="146050"/>
                        <a:pt x="120134" y="144780"/>
                      </a:cubicBezTo>
                      <a:cubicBezTo>
                        <a:pt x="168394" y="143510"/>
                        <a:pt x="214114" y="78740"/>
                        <a:pt x="295394" y="68580"/>
                      </a:cubicBezTo>
                      <a:cubicBezTo>
                        <a:pt x="376674" y="58420"/>
                        <a:pt x="562094" y="95250"/>
                        <a:pt x="607814" y="83820"/>
                      </a:cubicBezTo>
                      <a:cubicBezTo>
                        <a:pt x="653534" y="72390"/>
                        <a:pt x="620514" y="13970"/>
                        <a:pt x="569714" y="0"/>
                      </a:cubicBezTo>
                      <a:cubicBezTo>
                        <a:pt x="518914" y="-13970"/>
                        <a:pt x="396994" y="-13970"/>
                        <a:pt x="303014" y="0"/>
                      </a:cubicBezTo>
                      <a:cubicBezTo>
                        <a:pt x="209034" y="13970"/>
                        <a:pt x="36314" y="52070"/>
                        <a:pt x="5834" y="7620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35" name="グループ化 2534"/>
              <p:cNvGrpSpPr/>
              <p:nvPr/>
            </p:nvGrpSpPr>
            <p:grpSpPr>
              <a:xfrm>
                <a:off x="727297" y="1478511"/>
                <a:ext cx="399981" cy="417029"/>
                <a:chOff x="1820732" y="4939872"/>
                <a:chExt cx="1224973" cy="1277186"/>
              </a:xfrm>
            </p:grpSpPr>
            <p:sp>
              <p:nvSpPr>
                <p:cNvPr id="2536" name="フリーフォーム 2535"/>
                <p:cNvSpPr/>
                <p:nvPr/>
              </p:nvSpPr>
              <p:spPr>
                <a:xfrm>
                  <a:off x="1820732" y="4939872"/>
                  <a:ext cx="1224973" cy="901710"/>
                </a:xfrm>
                <a:custGeom>
                  <a:avLst/>
                  <a:gdLst>
                    <a:gd name="connsiteX0" fmla="*/ 106878 w 385832"/>
                    <a:gd name="connsiteY0" fmla="*/ 27545 h 256194"/>
                    <a:gd name="connsiteX1" fmla="*/ 198 w 385832"/>
                    <a:gd name="connsiteY1" fmla="*/ 164705 h 256194"/>
                    <a:gd name="connsiteX2" fmla="*/ 132278 w 385832"/>
                    <a:gd name="connsiteY2" fmla="*/ 256145 h 256194"/>
                    <a:gd name="connsiteX3" fmla="*/ 381198 w 385832"/>
                    <a:gd name="connsiteY3" fmla="*/ 174865 h 256194"/>
                    <a:gd name="connsiteX4" fmla="*/ 279598 w 385832"/>
                    <a:gd name="connsiteY4" fmla="*/ 12305 h 256194"/>
                    <a:gd name="connsiteX5" fmla="*/ 106878 w 385832"/>
                    <a:gd name="connsiteY5" fmla="*/ 27545 h 2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5832" h="256194">
                      <a:moveTo>
                        <a:pt x="106878" y="27545"/>
                      </a:moveTo>
                      <a:cubicBezTo>
                        <a:pt x="60311" y="52945"/>
                        <a:pt x="-4035" y="126605"/>
                        <a:pt x="198" y="164705"/>
                      </a:cubicBezTo>
                      <a:cubicBezTo>
                        <a:pt x="4431" y="202805"/>
                        <a:pt x="68778" y="254452"/>
                        <a:pt x="132278" y="256145"/>
                      </a:cubicBezTo>
                      <a:cubicBezTo>
                        <a:pt x="195778" y="257838"/>
                        <a:pt x="356645" y="215505"/>
                        <a:pt x="381198" y="174865"/>
                      </a:cubicBezTo>
                      <a:cubicBezTo>
                        <a:pt x="405751" y="134225"/>
                        <a:pt x="327011" y="36012"/>
                        <a:pt x="279598" y="12305"/>
                      </a:cubicBezTo>
                      <a:cubicBezTo>
                        <a:pt x="232185" y="-11402"/>
                        <a:pt x="153445" y="2145"/>
                        <a:pt x="106878" y="27545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37" name="フリーフォーム 2536"/>
                <p:cNvSpPr/>
                <p:nvPr/>
              </p:nvSpPr>
              <p:spPr>
                <a:xfrm>
                  <a:off x="1820732" y="5315347"/>
                  <a:ext cx="1224973" cy="901711"/>
                </a:xfrm>
                <a:custGeom>
                  <a:avLst/>
                  <a:gdLst>
                    <a:gd name="connsiteX0" fmla="*/ 106878 w 385832"/>
                    <a:gd name="connsiteY0" fmla="*/ 27545 h 256194"/>
                    <a:gd name="connsiteX1" fmla="*/ 198 w 385832"/>
                    <a:gd name="connsiteY1" fmla="*/ 164705 h 256194"/>
                    <a:gd name="connsiteX2" fmla="*/ 132278 w 385832"/>
                    <a:gd name="connsiteY2" fmla="*/ 256145 h 256194"/>
                    <a:gd name="connsiteX3" fmla="*/ 381198 w 385832"/>
                    <a:gd name="connsiteY3" fmla="*/ 174865 h 256194"/>
                    <a:gd name="connsiteX4" fmla="*/ 279598 w 385832"/>
                    <a:gd name="connsiteY4" fmla="*/ 12305 h 256194"/>
                    <a:gd name="connsiteX5" fmla="*/ 106878 w 385832"/>
                    <a:gd name="connsiteY5" fmla="*/ 27545 h 2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5832" h="256194">
                      <a:moveTo>
                        <a:pt x="106878" y="27545"/>
                      </a:moveTo>
                      <a:cubicBezTo>
                        <a:pt x="60311" y="52945"/>
                        <a:pt x="-4035" y="126605"/>
                        <a:pt x="198" y="164705"/>
                      </a:cubicBezTo>
                      <a:cubicBezTo>
                        <a:pt x="4431" y="202805"/>
                        <a:pt x="68778" y="254452"/>
                        <a:pt x="132278" y="256145"/>
                      </a:cubicBezTo>
                      <a:cubicBezTo>
                        <a:pt x="195778" y="257838"/>
                        <a:pt x="356645" y="215505"/>
                        <a:pt x="381198" y="174865"/>
                      </a:cubicBezTo>
                      <a:cubicBezTo>
                        <a:pt x="405751" y="134225"/>
                        <a:pt x="327011" y="36012"/>
                        <a:pt x="279598" y="12305"/>
                      </a:cubicBezTo>
                      <a:cubicBezTo>
                        <a:pt x="232185" y="-11402"/>
                        <a:pt x="153445" y="2145"/>
                        <a:pt x="106878" y="27545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2624" name="グループ化 2623"/>
            <p:cNvGrpSpPr/>
            <p:nvPr/>
          </p:nvGrpSpPr>
          <p:grpSpPr>
            <a:xfrm>
              <a:off x="8901438" y="1118171"/>
              <a:ext cx="436602" cy="545108"/>
              <a:chOff x="3276354" y="1118171"/>
              <a:chExt cx="436602" cy="545108"/>
            </a:xfrm>
          </p:grpSpPr>
          <p:grpSp>
            <p:nvGrpSpPr>
              <p:cNvPr id="2625" name="グループ化 2624"/>
              <p:cNvGrpSpPr/>
              <p:nvPr/>
            </p:nvGrpSpPr>
            <p:grpSpPr>
              <a:xfrm>
                <a:off x="3276354" y="1118171"/>
                <a:ext cx="436602" cy="346988"/>
                <a:chOff x="3276354" y="1118171"/>
                <a:chExt cx="436602" cy="346988"/>
              </a:xfrm>
            </p:grpSpPr>
            <p:sp>
              <p:nvSpPr>
                <p:cNvPr id="2629" name="星 12 2628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30" name="フリーフォーム 2629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99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26" name="グループ化 2625"/>
              <p:cNvGrpSpPr/>
              <p:nvPr/>
            </p:nvGrpSpPr>
            <p:grpSpPr>
              <a:xfrm>
                <a:off x="3276354" y="1316291"/>
                <a:ext cx="436602" cy="346988"/>
                <a:chOff x="3276354" y="1118171"/>
                <a:chExt cx="436602" cy="346988"/>
              </a:xfrm>
            </p:grpSpPr>
            <p:sp>
              <p:nvSpPr>
                <p:cNvPr id="2627" name="星 12 2626"/>
                <p:cNvSpPr/>
                <p:nvPr/>
              </p:nvSpPr>
              <p:spPr>
                <a:xfrm>
                  <a:off x="3276354" y="1118171"/>
                  <a:ext cx="436602" cy="346988"/>
                </a:xfrm>
                <a:prstGeom prst="star12">
                  <a:avLst>
                    <a:gd name="adj" fmla="val 3924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28" name="フリーフォーム 2627"/>
                <p:cNvSpPr/>
                <p:nvPr/>
              </p:nvSpPr>
              <p:spPr bwMode="auto">
                <a:xfrm>
                  <a:off x="3384563" y="1197911"/>
                  <a:ext cx="222922" cy="186058"/>
                </a:xfrm>
                <a:custGeom>
                  <a:avLst/>
                  <a:gdLst>
                    <a:gd name="connsiteX0" fmla="*/ 139327 w 296009"/>
                    <a:gd name="connsiteY0" fmla="*/ 165747 h 305243"/>
                    <a:gd name="connsiteX1" fmla="*/ 204097 w 296009"/>
                    <a:gd name="connsiteY1" fmla="*/ 146697 h 305243"/>
                    <a:gd name="connsiteX2" fmla="*/ 215527 w 296009"/>
                    <a:gd name="connsiteY2" fmla="*/ 220992 h 305243"/>
                    <a:gd name="connsiteX3" fmla="*/ 103132 w 296009"/>
                    <a:gd name="connsiteY3" fmla="*/ 224802 h 305243"/>
                    <a:gd name="connsiteX4" fmla="*/ 87892 w 296009"/>
                    <a:gd name="connsiteY4" fmla="*/ 110502 h 305243"/>
                    <a:gd name="connsiteX5" fmla="*/ 215527 w 296009"/>
                    <a:gd name="connsiteY5" fmla="*/ 74307 h 305243"/>
                    <a:gd name="connsiteX6" fmla="*/ 295537 w 296009"/>
                    <a:gd name="connsiteY6" fmla="*/ 190512 h 305243"/>
                    <a:gd name="connsiteX7" fmla="*/ 242197 w 296009"/>
                    <a:gd name="connsiteY7" fmla="*/ 291477 h 305243"/>
                    <a:gd name="connsiteX8" fmla="*/ 114562 w 296009"/>
                    <a:gd name="connsiteY8" fmla="*/ 297192 h 305243"/>
                    <a:gd name="connsiteX9" fmla="*/ 5977 w 296009"/>
                    <a:gd name="connsiteY9" fmla="*/ 224802 h 305243"/>
                    <a:gd name="connsiteX10" fmla="*/ 30742 w 296009"/>
                    <a:gd name="connsiteY10" fmla="*/ 51447 h 305243"/>
                    <a:gd name="connsiteX11" fmla="*/ 169807 w 296009"/>
                    <a:gd name="connsiteY11" fmla="*/ 12 h 305243"/>
                    <a:gd name="connsiteX12" fmla="*/ 295537 w 296009"/>
                    <a:gd name="connsiteY12" fmla="*/ 47637 h 3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6009" h="305243">
                      <a:moveTo>
                        <a:pt x="139327" y="165747"/>
                      </a:moveTo>
                      <a:cubicBezTo>
                        <a:pt x="165362" y="151618"/>
                        <a:pt x="191397" y="137489"/>
                        <a:pt x="204097" y="146697"/>
                      </a:cubicBezTo>
                      <a:cubicBezTo>
                        <a:pt x="216797" y="155904"/>
                        <a:pt x="232355" y="207975"/>
                        <a:pt x="215527" y="220992"/>
                      </a:cubicBezTo>
                      <a:cubicBezTo>
                        <a:pt x="198700" y="234010"/>
                        <a:pt x="124404" y="243217"/>
                        <a:pt x="103132" y="224802"/>
                      </a:cubicBezTo>
                      <a:cubicBezTo>
                        <a:pt x="81859" y="206387"/>
                        <a:pt x="69159" y="135584"/>
                        <a:pt x="87892" y="110502"/>
                      </a:cubicBezTo>
                      <a:cubicBezTo>
                        <a:pt x="106624" y="85419"/>
                        <a:pt x="180920" y="60972"/>
                        <a:pt x="215527" y="74307"/>
                      </a:cubicBezTo>
                      <a:cubicBezTo>
                        <a:pt x="250134" y="87642"/>
                        <a:pt x="291092" y="154317"/>
                        <a:pt x="295537" y="190512"/>
                      </a:cubicBezTo>
                      <a:cubicBezTo>
                        <a:pt x="299982" y="226707"/>
                        <a:pt x="272360" y="273697"/>
                        <a:pt x="242197" y="291477"/>
                      </a:cubicBezTo>
                      <a:cubicBezTo>
                        <a:pt x="212034" y="309257"/>
                        <a:pt x="153932" y="308305"/>
                        <a:pt x="114562" y="297192"/>
                      </a:cubicBezTo>
                      <a:cubicBezTo>
                        <a:pt x="75192" y="286080"/>
                        <a:pt x="19947" y="265759"/>
                        <a:pt x="5977" y="224802"/>
                      </a:cubicBezTo>
                      <a:cubicBezTo>
                        <a:pt x="-7993" y="183845"/>
                        <a:pt x="3437" y="88912"/>
                        <a:pt x="30742" y="51447"/>
                      </a:cubicBezTo>
                      <a:cubicBezTo>
                        <a:pt x="58047" y="13982"/>
                        <a:pt x="125675" y="647"/>
                        <a:pt x="169807" y="12"/>
                      </a:cubicBezTo>
                      <a:cubicBezTo>
                        <a:pt x="213939" y="-623"/>
                        <a:pt x="254738" y="23507"/>
                        <a:pt x="295537" y="47637"/>
                      </a:cubicBezTo>
                    </a:path>
                  </a:pathLst>
                </a:custGeom>
                <a:noFill/>
                <a:ln w="19050">
                  <a:solidFill>
                    <a:srgbClr val="FF99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631" name="フリーフォーム 2630"/>
            <p:cNvSpPr/>
            <p:nvPr/>
          </p:nvSpPr>
          <p:spPr bwMode="auto">
            <a:xfrm>
              <a:off x="8521700" y="739690"/>
              <a:ext cx="373668" cy="345071"/>
            </a:xfrm>
            <a:custGeom>
              <a:avLst/>
              <a:gdLst>
                <a:gd name="connsiteX0" fmla="*/ 354 w 373668"/>
                <a:gd name="connsiteY0" fmla="*/ 308482 h 345071"/>
                <a:gd name="connsiteX1" fmla="*/ 128370 w 373668"/>
                <a:gd name="connsiteY1" fmla="*/ 308482 h 345071"/>
                <a:gd name="connsiteX2" fmla="*/ 268578 w 373668"/>
                <a:gd name="connsiteY2" fmla="*/ 332866 h 345071"/>
                <a:gd name="connsiteX3" fmla="*/ 366114 w 373668"/>
                <a:gd name="connsiteY3" fmla="*/ 89026 h 345071"/>
                <a:gd name="connsiteX4" fmla="*/ 341730 w 373668"/>
                <a:gd name="connsiteY4" fmla="*/ 34162 h 345071"/>
                <a:gd name="connsiteX5" fmla="*/ 140562 w 373668"/>
                <a:gd name="connsiteY5" fmla="*/ 3682 h 345071"/>
                <a:gd name="connsiteX6" fmla="*/ 91794 w 373668"/>
                <a:gd name="connsiteY6" fmla="*/ 34162 h 345071"/>
                <a:gd name="connsiteX7" fmla="*/ 354 w 373668"/>
                <a:gd name="connsiteY7" fmla="*/ 308482 h 34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668" h="345071">
                  <a:moveTo>
                    <a:pt x="354" y="308482"/>
                  </a:moveTo>
                  <a:cubicBezTo>
                    <a:pt x="6450" y="354202"/>
                    <a:pt x="83666" y="304418"/>
                    <a:pt x="128370" y="308482"/>
                  </a:cubicBezTo>
                  <a:cubicBezTo>
                    <a:pt x="173074" y="312546"/>
                    <a:pt x="228954" y="369442"/>
                    <a:pt x="268578" y="332866"/>
                  </a:cubicBezTo>
                  <a:cubicBezTo>
                    <a:pt x="308202" y="296290"/>
                    <a:pt x="353922" y="138810"/>
                    <a:pt x="366114" y="89026"/>
                  </a:cubicBezTo>
                  <a:cubicBezTo>
                    <a:pt x="378306" y="39242"/>
                    <a:pt x="379322" y="48386"/>
                    <a:pt x="341730" y="34162"/>
                  </a:cubicBezTo>
                  <a:cubicBezTo>
                    <a:pt x="304138" y="19938"/>
                    <a:pt x="182218" y="3682"/>
                    <a:pt x="140562" y="3682"/>
                  </a:cubicBezTo>
                  <a:cubicBezTo>
                    <a:pt x="98906" y="3682"/>
                    <a:pt x="115162" y="-15622"/>
                    <a:pt x="91794" y="34162"/>
                  </a:cubicBezTo>
                  <a:cubicBezTo>
                    <a:pt x="68426" y="83946"/>
                    <a:pt x="-5742" y="262762"/>
                    <a:pt x="354" y="308482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tx2">
                  <a:lumMod val="85000"/>
                  <a:lumOff val="1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2" name="フリーフォーム 2631"/>
            <p:cNvSpPr/>
            <p:nvPr/>
          </p:nvSpPr>
          <p:spPr bwMode="auto">
            <a:xfrm>
              <a:off x="8668763" y="704857"/>
              <a:ext cx="373668" cy="393118"/>
            </a:xfrm>
            <a:custGeom>
              <a:avLst/>
              <a:gdLst>
                <a:gd name="connsiteX0" fmla="*/ 354 w 373668"/>
                <a:gd name="connsiteY0" fmla="*/ 308482 h 345071"/>
                <a:gd name="connsiteX1" fmla="*/ 128370 w 373668"/>
                <a:gd name="connsiteY1" fmla="*/ 308482 h 345071"/>
                <a:gd name="connsiteX2" fmla="*/ 268578 w 373668"/>
                <a:gd name="connsiteY2" fmla="*/ 332866 h 345071"/>
                <a:gd name="connsiteX3" fmla="*/ 366114 w 373668"/>
                <a:gd name="connsiteY3" fmla="*/ 89026 h 345071"/>
                <a:gd name="connsiteX4" fmla="*/ 341730 w 373668"/>
                <a:gd name="connsiteY4" fmla="*/ 34162 h 345071"/>
                <a:gd name="connsiteX5" fmla="*/ 140562 w 373668"/>
                <a:gd name="connsiteY5" fmla="*/ 3682 h 345071"/>
                <a:gd name="connsiteX6" fmla="*/ 91794 w 373668"/>
                <a:gd name="connsiteY6" fmla="*/ 34162 h 345071"/>
                <a:gd name="connsiteX7" fmla="*/ 354 w 373668"/>
                <a:gd name="connsiteY7" fmla="*/ 308482 h 34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668" h="345071">
                  <a:moveTo>
                    <a:pt x="354" y="308482"/>
                  </a:moveTo>
                  <a:cubicBezTo>
                    <a:pt x="6450" y="354202"/>
                    <a:pt x="83666" y="304418"/>
                    <a:pt x="128370" y="308482"/>
                  </a:cubicBezTo>
                  <a:cubicBezTo>
                    <a:pt x="173074" y="312546"/>
                    <a:pt x="228954" y="369442"/>
                    <a:pt x="268578" y="332866"/>
                  </a:cubicBezTo>
                  <a:cubicBezTo>
                    <a:pt x="308202" y="296290"/>
                    <a:pt x="353922" y="138810"/>
                    <a:pt x="366114" y="89026"/>
                  </a:cubicBezTo>
                  <a:cubicBezTo>
                    <a:pt x="378306" y="39242"/>
                    <a:pt x="379322" y="48386"/>
                    <a:pt x="341730" y="34162"/>
                  </a:cubicBezTo>
                  <a:cubicBezTo>
                    <a:pt x="304138" y="19938"/>
                    <a:pt x="182218" y="3682"/>
                    <a:pt x="140562" y="3682"/>
                  </a:cubicBezTo>
                  <a:cubicBezTo>
                    <a:pt x="98906" y="3682"/>
                    <a:pt x="115162" y="-15622"/>
                    <a:pt x="91794" y="34162"/>
                  </a:cubicBezTo>
                  <a:cubicBezTo>
                    <a:pt x="68426" y="83946"/>
                    <a:pt x="-5742" y="262762"/>
                    <a:pt x="354" y="308482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tx2">
                  <a:lumMod val="85000"/>
                  <a:lumOff val="1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3" name="フリーフォーム 2632"/>
            <p:cNvSpPr/>
            <p:nvPr/>
          </p:nvSpPr>
          <p:spPr bwMode="auto">
            <a:xfrm>
              <a:off x="8808742" y="766054"/>
              <a:ext cx="373668" cy="345071"/>
            </a:xfrm>
            <a:custGeom>
              <a:avLst/>
              <a:gdLst>
                <a:gd name="connsiteX0" fmla="*/ 354 w 373668"/>
                <a:gd name="connsiteY0" fmla="*/ 308482 h 345071"/>
                <a:gd name="connsiteX1" fmla="*/ 128370 w 373668"/>
                <a:gd name="connsiteY1" fmla="*/ 308482 h 345071"/>
                <a:gd name="connsiteX2" fmla="*/ 268578 w 373668"/>
                <a:gd name="connsiteY2" fmla="*/ 332866 h 345071"/>
                <a:gd name="connsiteX3" fmla="*/ 366114 w 373668"/>
                <a:gd name="connsiteY3" fmla="*/ 89026 h 345071"/>
                <a:gd name="connsiteX4" fmla="*/ 341730 w 373668"/>
                <a:gd name="connsiteY4" fmla="*/ 34162 h 345071"/>
                <a:gd name="connsiteX5" fmla="*/ 140562 w 373668"/>
                <a:gd name="connsiteY5" fmla="*/ 3682 h 345071"/>
                <a:gd name="connsiteX6" fmla="*/ 91794 w 373668"/>
                <a:gd name="connsiteY6" fmla="*/ 34162 h 345071"/>
                <a:gd name="connsiteX7" fmla="*/ 354 w 373668"/>
                <a:gd name="connsiteY7" fmla="*/ 308482 h 34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668" h="345071">
                  <a:moveTo>
                    <a:pt x="354" y="308482"/>
                  </a:moveTo>
                  <a:cubicBezTo>
                    <a:pt x="6450" y="354202"/>
                    <a:pt x="83666" y="304418"/>
                    <a:pt x="128370" y="308482"/>
                  </a:cubicBezTo>
                  <a:cubicBezTo>
                    <a:pt x="173074" y="312546"/>
                    <a:pt x="228954" y="369442"/>
                    <a:pt x="268578" y="332866"/>
                  </a:cubicBezTo>
                  <a:cubicBezTo>
                    <a:pt x="308202" y="296290"/>
                    <a:pt x="353922" y="138810"/>
                    <a:pt x="366114" y="89026"/>
                  </a:cubicBezTo>
                  <a:cubicBezTo>
                    <a:pt x="378306" y="39242"/>
                    <a:pt x="379322" y="48386"/>
                    <a:pt x="341730" y="34162"/>
                  </a:cubicBezTo>
                  <a:cubicBezTo>
                    <a:pt x="304138" y="19938"/>
                    <a:pt x="182218" y="3682"/>
                    <a:pt x="140562" y="3682"/>
                  </a:cubicBezTo>
                  <a:cubicBezTo>
                    <a:pt x="98906" y="3682"/>
                    <a:pt x="115162" y="-15622"/>
                    <a:pt x="91794" y="34162"/>
                  </a:cubicBezTo>
                  <a:cubicBezTo>
                    <a:pt x="68426" y="83946"/>
                    <a:pt x="-5742" y="262762"/>
                    <a:pt x="354" y="308482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tx2">
                  <a:lumMod val="85000"/>
                  <a:lumOff val="1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34" name="グループ化 2633"/>
            <p:cNvGrpSpPr/>
            <p:nvPr/>
          </p:nvGrpSpPr>
          <p:grpSpPr>
            <a:xfrm>
              <a:off x="7980723" y="1074125"/>
              <a:ext cx="428365" cy="517099"/>
              <a:chOff x="6127539" y="1014663"/>
              <a:chExt cx="497800" cy="600918"/>
            </a:xfrm>
          </p:grpSpPr>
          <p:grpSp>
            <p:nvGrpSpPr>
              <p:cNvPr id="2635" name="グループ化 2634"/>
              <p:cNvGrpSpPr/>
              <p:nvPr/>
            </p:nvGrpSpPr>
            <p:grpSpPr>
              <a:xfrm>
                <a:off x="6266124" y="1014663"/>
                <a:ext cx="359215" cy="339369"/>
                <a:chOff x="6266124" y="1014663"/>
                <a:chExt cx="359215" cy="339369"/>
              </a:xfrm>
            </p:grpSpPr>
            <p:sp>
              <p:nvSpPr>
                <p:cNvPr id="2640" name="円/楕円 2639"/>
                <p:cNvSpPr/>
                <p:nvPr/>
              </p:nvSpPr>
              <p:spPr bwMode="auto">
                <a:xfrm>
                  <a:off x="6266124" y="1032516"/>
                  <a:ext cx="359215" cy="32151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1" name="円/楕円 2640"/>
                <p:cNvSpPr/>
                <p:nvPr/>
              </p:nvSpPr>
              <p:spPr bwMode="auto">
                <a:xfrm>
                  <a:off x="6266124" y="1014663"/>
                  <a:ext cx="359215" cy="267996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2" name="円/楕円 2641"/>
                <p:cNvSpPr/>
                <p:nvPr/>
              </p:nvSpPr>
              <p:spPr bwMode="auto">
                <a:xfrm>
                  <a:off x="6329311" y="1049928"/>
                  <a:ext cx="246770" cy="170255"/>
                </a:xfrm>
                <a:prstGeom prst="ellipse">
                  <a:avLst/>
                </a:prstGeom>
                <a:solidFill>
                  <a:srgbClr val="FFCC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36" name="グループ化 2635"/>
              <p:cNvGrpSpPr/>
              <p:nvPr/>
            </p:nvGrpSpPr>
            <p:grpSpPr>
              <a:xfrm>
                <a:off x="6127539" y="1276212"/>
                <a:ext cx="359215" cy="339369"/>
                <a:chOff x="6266124" y="1014663"/>
                <a:chExt cx="359215" cy="339369"/>
              </a:xfrm>
            </p:grpSpPr>
            <p:sp>
              <p:nvSpPr>
                <p:cNvPr id="2637" name="円/楕円 2636"/>
                <p:cNvSpPr/>
                <p:nvPr/>
              </p:nvSpPr>
              <p:spPr bwMode="auto">
                <a:xfrm>
                  <a:off x="6266124" y="1032516"/>
                  <a:ext cx="359215" cy="32151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8" name="円/楕円 2637"/>
                <p:cNvSpPr/>
                <p:nvPr/>
              </p:nvSpPr>
              <p:spPr bwMode="auto">
                <a:xfrm>
                  <a:off x="6266124" y="1014663"/>
                  <a:ext cx="359215" cy="267996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9" name="円/楕円 2638"/>
                <p:cNvSpPr/>
                <p:nvPr/>
              </p:nvSpPr>
              <p:spPr bwMode="auto">
                <a:xfrm>
                  <a:off x="6329311" y="1049928"/>
                  <a:ext cx="246770" cy="170255"/>
                </a:xfrm>
                <a:prstGeom prst="ellipse">
                  <a:avLst/>
                </a:prstGeom>
                <a:solidFill>
                  <a:srgbClr val="FFCC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78832543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pptx256_麺類のイラスト</dc:title>
  <dc:subject>pptx256_麺類のイラスト</dc:subject>
  <dc:creator>http://www.digipot.net</dc:creator>
  <cp:lastModifiedBy/>
  <cp:revision>1</cp:revision>
  <dcterms:created xsi:type="dcterms:W3CDTF">2014-05-08T07:12:24Z</dcterms:created>
  <dcterms:modified xsi:type="dcterms:W3CDTF">2014-12-26T04:56:19Z</dcterms:modified>
  <cp:category/>
  <cp:version>1</cp:version>
</cp:coreProperties>
</file>