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0" r:id="rId2"/>
    <p:sldId id="271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  <a:srgbClr val="FFCC66"/>
    <a:srgbClr val="FFFF99"/>
    <a:srgbClr val="FFCC00"/>
    <a:srgbClr val="FFCC99"/>
    <a:srgbClr val="996600"/>
    <a:srgbClr val="FF0066"/>
    <a:srgbClr val="996633"/>
    <a:srgbClr val="CC99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44" autoAdjust="0"/>
    <p:restoredTop sz="94704" autoAdjust="0"/>
  </p:normalViewPr>
  <p:slideViewPr>
    <p:cSldViewPr>
      <p:cViewPr varScale="1">
        <p:scale>
          <a:sx n="86" d="100"/>
          <a:sy n="86" d="100"/>
        </p:scale>
        <p:origin x="-1478" y="-8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07327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Copyright©2015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グループ化 41"/>
          <p:cNvGrpSpPr/>
          <p:nvPr/>
        </p:nvGrpSpPr>
        <p:grpSpPr>
          <a:xfrm>
            <a:off x="315838" y="1124447"/>
            <a:ext cx="1871014" cy="864394"/>
            <a:chOff x="351613" y="1041120"/>
            <a:chExt cx="1967408" cy="947721"/>
          </a:xfrm>
        </p:grpSpPr>
        <p:sp>
          <p:nvSpPr>
            <p:cNvPr id="40" name="フリーフォーム 39"/>
            <p:cNvSpPr/>
            <p:nvPr/>
          </p:nvSpPr>
          <p:spPr bwMode="auto">
            <a:xfrm>
              <a:off x="351613" y="1248879"/>
              <a:ext cx="1967408" cy="333542"/>
            </a:xfrm>
            <a:custGeom>
              <a:avLst/>
              <a:gdLst>
                <a:gd name="connsiteX0" fmla="*/ 48260 w 1897380"/>
                <a:gd name="connsiteY0" fmla="*/ 0 h 307340"/>
                <a:gd name="connsiteX1" fmla="*/ 1783080 w 1897380"/>
                <a:gd name="connsiteY1" fmla="*/ 0 h 307340"/>
                <a:gd name="connsiteX2" fmla="*/ 1821180 w 1897380"/>
                <a:gd name="connsiteY2" fmla="*/ 38100 h 307340"/>
                <a:gd name="connsiteX3" fmla="*/ 1897380 w 1897380"/>
                <a:gd name="connsiteY3" fmla="*/ 243840 h 307340"/>
                <a:gd name="connsiteX4" fmla="*/ 1874520 w 1897380"/>
                <a:gd name="connsiteY4" fmla="*/ 307340 h 307340"/>
                <a:gd name="connsiteX5" fmla="*/ 55880 w 1897380"/>
                <a:gd name="connsiteY5" fmla="*/ 299720 h 307340"/>
                <a:gd name="connsiteX6" fmla="*/ 0 w 1897380"/>
                <a:gd name="connsiteY6" fmla="*/ 256540 h 307340"/>
                <a:gd name="connsiteX7" fmla="*/ 35560 w 1897380"/>
                <a:gd name="connsiteY7" fmla="*/ 53340 h 307340"/>
                <a:gd name="connsiteX8" fmla="*/ 48260 w 1897380"/>
                <a:gd name="connsiteY8" fmla="*/ 0 h 307340"/>
                <a:gd name="connsiteX0" fmla="*/ 106680 w 1897380"/>
                <a:gd name="connsiteY0" fmla="*/ 0 h 307340"/>
                <a:gd name="connsiteX1" fmla="*/ 1783080 w 1897380"/>
                <a:gd name="connsiteY1" fmla="*/ 0 h 307340"/>
                <a:gd name="connsiteX2" fmla="*/ 1821180 w 1897380"/>
                <a:gd name="connsiteY2" fmla="*/ 38100 h 307340"/>
                <a:gd name="connsiteX3" fmla="*/ 1897380 w 1897380"/>
                <a:gd name="connsiteY3" fmla="*/ 243840 h 307340"/>
                <a:gd name="connsiteX4" fmla="*/ 1874520 w 1897380"/>
                <a:gd name="connsiteY4" fmla="*/ 307340 h 307340"/>
                <a:gd name="connsiteX5" fmla="*/ 55880 w 1897380"/>
                <a:gd name="connsiteY5" fmla="*/ 299720 h 307340"/>
                <a:gd name="connsiteX6" fmla="*/ 0 w 1897380"/>
                <a:gd name="connsiteY6" fmla="*/ 256540 h 307340"/>
                <a:gd name="connsiteX7" fmla="*/ 35560 w 1897380"/>
                <a:gd name="connsiteY7" fmla="*/ 53340 h 307340"/>
                <a:gd name="connsiteX8" fmla="*/ 106680 w 1897380"/>
                <a:gd name="connsiteY8" fmla="*/ 0 h 307340"/>
                <a:gd name="connsiteX0" fmla="*/ 106680 w 1897380"/>
                <a:gd name="connsiteY0" fmla="*/ 0 h 307340"/>
                <a:gd name="connsiteX1" fmla="*/ 1783080 w 1897380"/>
                <a:gd name="connsiteY1" fmla="*/ 0 h 307340"/>
                <a:gd name="connsiteX2" fmla="*/ 1821180 w 1897380"/>
                <a:gd name="connsiteY2" fmla="*/ 38100 h 307340"/>
                <a:gd name="connsiteX3" fmla="*/ 1897380 w 1897380"/>
                <a:gd name="connsiteY3" fmla="*/ 243840 h 307340"/>
                <a:gd name="connsiteX4" fmla="*/ 1874520 w 1897380"/>
                <a:gd name="connsiteY4" fmla="*/ 307340 h 307340"/>
                <a:gd name="connsiteX5" fmla="*/ 55880 w 1897380"/>
                <a:gd name="connsiteY5" fmla="*/ 299720 h 307340"/>
                <a:gd name="connsiteX6" fmla="*/ 0 w 1897380"/>
                <a:gd name="connsiteY6" fmla="*/ 256540 h 307340"/>
                <a:gd name="connsiteX7" fmla="*/ 63500 w 1897380"/>
                <a:gd name="connsiteY7" fmla="*/ 43180 h 307340"/>
                <a:gd name="connsiteX8" fmla="*/ 106680 w 1897380"/>
                <a:gd name="connsiteY8" fmla="*/ 0 h 307340"/>
                <a:gd name="connsiteX0" fmla="*/ 106680 w 1897380"/>
                <a:gd name="connsiteY0" fmla="*/ 0 h 309880"/>
                <a:gd name="connsiteX1" fmla="*/ 1783080 w 1897380"/>
                <a:gd name="connsiteY1" fmla="*/ 0 h 309880"/>
                <a:gd name="connsiteX2" fmla="*/ 1821180 w 1897380"/>
                <a:gd name="connsiteY2" fmla="*/ 38100 h 309880"/>
                <a:gd name="connsiteX3" fmla="*/ 1897380 w 1897380"/>
                <a:gd name="connsiteY3" fmla="*/ 243840 h 309880"/>
                <a:gd name="connsiteX4" fmla="*/ 1874520 w 1897380"/>
                <a:gd name="connsiteY4" fmla="*/ 307340 h 309880"/>
                <a:gd name="connsiteX5" fmla="*/ 58420 w 1897380"/>
                <a:gd name="connsiteY5" fmla="*/ 309880 h 309880"/>
                <a:gd name="connsiteX6" fmla="*/ 0 w 1897380"/>
                <a:gd name="connsiteY6" fmla="*/ 256540 h 309880"/>
                <a:gd name="connsiteX7" fmla="*/ 63500 w 1897380"/>
                <a:gd name="connsiteY7" fmla="*/ 43180 h 309880"/>
                <a:gd name="connsiteX8" fmla="*/ 106680 w 1897380"/>
                <a:gd name="connsiteY8" fmla="*/ 0 h 309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97380" h="309880">
                  <a:moveTo>
                    <a:pt x="106680" y="0"/>
                  </a:moveTo>
                  <a:lnTo>
                    <a:pt x="1783080" y="0"/>
                  </a:lnTo>
                  <a:lnTo>
                    <a:pt x="1821180" y="38100"/>
                  </a:lnTo>
                  <a:lnTo>
                    <a:pt x="1897380" y="243840"/>
                  </a:lnTo>
                  <a:lnTo>
                    <a:pt x="1874520" y="307340"/>
                  </a:lnTo>
                  <a:lnTo>
                    <a:pt x="58420" y="309880"/>
                  </a:lnTo>
                  <a:lnTo>
                    <a:pt x="0" y="256540"/>
                  </a:lnTo>
                  <a:lnTo>
                    <a:pt x="63500" y="43180"/>
                  </a:lnTo>
                  <a:lnTo>
                    <a:pt x="106680" y="0"/>
                  </a:lnTo>
                  <a:close/>
                </a:path>
              </a:pathLst>
            </a:custGeom>
            <a:gradFill rotWithShape="1">
              <a:gsLst>
                <a:gs pos="0">
                  <a:srgbClr val="181818"/>
                </a:gs>
                <a:gs pos="100000">
                  <a:srgbClr val="333333"/>
                </a:gs>
              </a:gsLst>
              <a:lin ang="540000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1" name="フリーフォーム 40"/>
            <p:cNvSpPr/>
            <p:nvPr/>
          </p:nvSpPr>
          <p:spPr bwMode="auto">
            <a:xfrm>
              <a:off x="434164" y="1280650"/>
              <a:ext cx="1802306" cy="234930"/>
            </a:xfrm>
            <a:custGeom>
              <a:avLst/>
              <a:gdLst>
                <a:gd name="connsiteX0" fmla="*/ 48260 w 1897380"/>
                <a:gd name="connsiteY0" fmla="*/ 0 h 307340"/>
                <a:gd name="connsiteX1" fmla="*/ 1783080 w 1897380"/>
                <a:gd name="connsiteY1" fmla="*/ 0 h 307340"/>
                <a:gd name="connsiteX2" fmla="*/ 1821180 w 1897380"/>
                <a:gd name="connsiteY2" fmla="*/ 38100 h 307340"/>
                <a:gd name="connsiteX3" fmla="*/ 1897380 w 1897380"/>
                <a:gd name="connsiteY3" fmla="*/ 243840 h 307340"/>
                <a:gd name="connsiteX4" fmla="*/ 1874520 w 1897380"/>
                <a:gd name="connsiteY4" fmla="*/ 307340 h 307340"/>
                <a:gd name="connsiteX5" fmla="*/ 55880 w 1897380"/>
                <a:gd name="connsiteY5" fmla="*/ 299720 h 307340"/>
                <a:gd name="connsiteX6" fmla="*/ 0 w 1897380"/>
                <a:gd name="connsiteY6" fmla="*/ 256540 h 307340"/>
                <a:gd name="connsiteX7" fmla="*/ 35560 w 1897380"/>
                <a:gd name="connsiteY7" fmla="*/ 53340 h 307340"/>
                <a:gd name="connsiteX8" fmla="*/ 48260 w 1897380"/>
                <a:gd name="connsiteY8" fmla="*/ 0 h 307340"/>
                <a:gd name="connsiteX0" fmla="*/ 106680 w 1897380"/>
                <a:gd name="connsiteY0" fmla="*/ 0 h 307340"/>
                <a:gd name="connsiteX1" fmla="*/ 1783080 w 1897380"/>
                <a:gd name="connsiteY1" fmla="*/ 0 h 307340"/>
                <a:gd name="connsiteX2" fmla="*/ 1821180 w 1897380"/>
                <a:gd name="connsiteY2" fmla="*/ 38100 h 307340"/>
                <a:gd name="connsiteX3" fmla="*/ 1897380 w 1897380"/>
                <a:gd name="connsiteY3" fmla="*/ 243840 h 307340"/>
                <a:gd name="connsiteX4" fmla="*/ 1874520 w 1897380"/>
                <a:gd name="connsiteY4" fmla="*/ 307340 h 307340"/>
                <a:gd name="connsiteX5" fmla="*/ 55880 w 1897380"/>
                <a:gd name="connsiteY5" fmla="*/ 299720 h 307340"/>
                <a:gd name="connsiteX6" fmla="*/ 0 w 1897380"/>
                <a:gd name="connsiteY6" fmla="*/ 256540 h 307340"/>
                <a:gd name="connsiteX7" fmla="*/ 35560 w 1897380"/>
                <a:gd name="connsiteY7" fmla="*/ 53340 h 307340"/>
                <a:gd name="connsiteX8" fmla="*/ 106680 w 1897380"/>
                <a:gd name="connsiteY8" fmla="*/ 0 h 307340"/>
                <a:gd name="connsiteX0" fmla="*/ 106680 w 1897380"/>
                <a:gd name="connsiteY0" fmla="*/ 0 h 307340"/>
                <a:gd name="connsiteX1" fmla="*/ 1783080 w 1897380"/>
                <a:gd name="connsiteY1" fmla="*/ 0 h 307340"/>
                <a:gd name="connsiteX2" fmla="*/ 1821180 w 1897380"/>
                <a:gd name="connsiteY2" fmla="*/ 38100 h 307340"/>
                <a:gd name="connsiteX3" fmla="*/ 1897380 w 1897380"/>
                <a:gd name="connsiteY3" fmla="*/ 243840 h 307340"/>
                <a:gd name="connsiteX4" fmla="*/ 1874520 w 1897380"/>
                <a:gd name="connsiteY4" fmla="*/ 307340 h 307340"/>
                <a:gd name="connsiteX5" fmla="*/ 55880 w 1897380"/>
                <a:gd name="connsiteY5" fmla="*/ 299720 h 307340"/>
                <a:gd name="connsiteX6" fmla="*/ 0 w 1897380"/>
                <a:gd name="connsiteY6" fmla="*/ 256540 h 307340"/>
                <a:gd name="connsiteX7" fmla="*/ 63500 w 1897380"/>
                <a:gd name="connsiteY7" fmla="*/ 43180 h 307340"/>
                <a:gd name="connsiteX8" fmla="*/ 106680 w 1897380"/>
                <a:gd name="connsiteY8" fmla="*/ 0 h 307340"/>
                <a:gd name="connsiteX0" fmla="*/ 106680 w 1897380"/>
                <a:gd name="connsiteY0" fmla="*/ 0 h 309880"/>
                <a:gd name="connsiteX1" fmla="*/ 1783080 w 1897380"/>
                <a:gd name="connsiteY1" fmla="*/ 0 h 309880"/>
                <a:gd name="connsiteX2" fmla="*/ 1821180 w 1897380"/>
                <a:gd name="connsiteY2" fmla="*/ 38100 h 309880"/>
                <a:gd name="connsiteX3" fmla="*/ 1897380 w 1897380"/>
                <a:gd name="connsiteY3" fmla="*/ 243840 h 309880"/>
                <a:gd name="connsiteX4" fmla="*/ 1874520 w 1897380"/>
                <a:gd name="connsiteY4" fmla="*/ 307340 h 309880"/>
                <a:gd name="connsiteX5" fmla="*/ 58420 w 1897380"/>
                <a:gd name="connsiteY5" fmla="*/ 309880 h 309880"/>
                <a:gd name="connsiteX6" fmla="*/ 0 w 1897380"/>
                <a:gd name="connsiteY6" fmla="*/ 256540 h 309880"/>
                <a:gd name="connsiteX7" fmla="*/ 63500 w 1897380"/>
                <a:gd name="connsiteY7" fmla="*/ 43180 h 309880"/>
                <a:gd name="connsiteX8" fmla="*/ 106680 w 1897380"/>
                <a:gd name="connsiteY8" fmla="*/ 0 h 309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97380" h="309880">
                  <a:moveTo>
                    <a:pt x="106680" y="0"/>
                  </a:moveTo>
                  <a:lnTo>
                    <a:pt x="1783080" y="0"/>
                  </a:lnTo>
                  <a:lnTo>
                    <a:pt x="1821180" y="38100"/>
                  </a:lnTo>
                  <a:lnTo>
                    <a:pt x="1897380" y="243840"/>
                  </a:lnTo>
                  <a:lnTo>
                    <a:pt x="1874520" y="307340"/>
                  </a:lnTo>
                  <a:lnTo>
                    <a:pt x="58420" y="309880"/>
                  </a:lnTo>
                  <a:lnTo>
                    <a:pt x="0" y="256540"/>
                  </a:lnTo>
                  <a:lnTo>
                    <a:pt x="63500" y="43180"/>
                  </a:lnTo>
                  <a:lnTo>
                    <a:pt x="106680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" name="グループ化 38"/>
            <p:cNvGrpSpPr>
              <a:grpSpLocks/>
            </p:cNvGrpSpPr>
            <p:nvPr/>
          </p:nvGrpSpPr>
          <p:grpSpPr bwMode="auto">
            <a:xfrm>
              <a:off x="429169" y="1041120"/>
              <a:ext cx="1793458" cy="947721"/>
              <a:chOff x="1017588" y="2851143"/>
              <a:chExt cx="2651125" cy="577857"/>
            </a:xfrm>
          </p:grpSpPr>
          <p:sp>
            <p:nvSpPr>
              <p:cNvPr id="3" name="Freeform 17"/>
              <p:cNvSpPr>
                <a:spLocks/>
              </p:cNvSpPr>
              <p:nvPr/>
            </p:nvSpPr>
            <p:spPr bwMode="auto">
              <a:xfrm>
                <a:off x="1017588" y="2852738"/>
                <a:ext cx="2651125" cy="504825"/>
              </a:xfrm>
              <a:custGeom>
                <a:avLst/>
                <a:gdLst>
                  <a:gd name="T0" fmla="*/ 0 w 1542"/>
                  <a:gd name="T1" fmla="*/ 2147483647 h 318"/>
                  <a:gd name="T2" fmla="*/ 2147483647 w 1542"/>
                  <a:gd name="T3" fmla="*/ 2147483647 h 318"/>
                  <a:gd name="T4" fmla="*/ 2147483647 w 1542"/>
                  <a:gd name="T5" fmla="*/ 2147483647 h 318"/>
                  <a:gd name="T6" fmla="*/ 2147483647 w 1542"/>
                  <a:gd name="T7" fmla="*/ 2147483647 h 318"/>
                  <a:gd name="T8" fmla="*/ 2147483647 w 1542"/>
                  <a:gd name="T9" fmla="*/ 2147483647 h 318"/>
                  <a:gd name="T10" fmla="*/ 2147483647 w 1542"/>
                  <a:gd name="T11" fmla="*/ 0 h 318"/>
                  <a:gd name="T12" fmla="*/ 2147483647 w 1542"/>
                  <a:gd name="T13" fmla="*/ 0 h 318"/>
                  <a:gd name="T14" fmla="*/ 2147483647 w 1542"/>
                  <a:gd name="T15" fmla="*/ 2147483647 h 318"/>
                  <a:gd name="T16" fmla="*/ 0 w 1542"/>
                  <a:gd name="T17" fmla="*/ 2147483647 h 31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542" h="318">
                    <a:moveTo>
                      <a:pt x="0" y="227"/>
                    </a:moveTo>
                    <a:lnTo>
                      <a:pt x="136" y="318"/>
                    </a:lnTo>
                    <a:lnTo>
                      <a:pt x="1406" y="318"/>
                    </a:lnTo>
                    <a:lnTo>
                      <a:pt x="1542" y="227"/>
                    </a:lnTo>
                    <a:lnTo>
                      <a:pt x="1406" y="45"/>
                    </a:lnTo>
                    <a:lnTo>
                      <a:pt x="1270" y="0"/>
                    </a:lnTo>
                    <a:lnTo>
                      <a:pt x="272" y="0"/>
                    </a:lnTo>
                    <a:lnTo>
                      <a:pt x="136" y="45"/>
                    </a:lnTo>
                    <a:lnTo>
                      <a:pt x="0" y="22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472F18"/>
                  </a:gs>
                  <a:gs pos="100000">
                    <a:srgbClr val="996633"/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" name="Freeform 18"/>
              <p:cNvSpPr>
                <a:spLocks/>
              </p:cNvSpPr>
              <p:nvPr/>
            </p:nvSpPr>
            <p:spPr bwMode="auto">
              <a:xfrm>
                <a:off x="1017588" y="3213100"/>
                <a:ext cx="2651125" cy="215900"/>
              </a:xfrm>
              <a:custGeom>
                <a:avLst/>
                <a:gdLst>
                  <a:gd name="T0" fmla="*/ 0 w 1542"/>
                  <a:gd name="T1" fmla="*/ 0 h 136"/>
                  <a:gd name="T2" fmla="*/ 0 w 1542"/>
                  <a:gd name="T3" fmla="*/ 2147483647 h 136"/>
                  <a:gd name="T4" fmla="*/ 2147483647 w 1542"/>
                  <a:gd name="T5" fmla="*/ 2147483647 h 136"/>
                  <a:gd name="T6" fmla="*/ 2147483647 w 1542"/>
                  <a:gd name="T7" fmla="*/ 2147483647 h 136"/>
                  <a:gd name="T8" fmla="*/ 2147483647 w 1542"/>
                  <a:gd name="T9" fmla="*/ 2147483647 h 136"/>
                  <a:gd name="T10" fmla="*/ 2147483647 w 1542"/>
                  <a:gd name="T11" fmla="*/ 0 h 136"/>
                  <a:gd name="T12" fmla="*/ 2147483647 w 1542"/>
                  <a:gd name="T13" fmla="*/ 2147483647 h 136"/>
                  <a:gd name="T14" fmla="*/ 2147483647 w 1542"/>
                  <a:gd name="T15" fmla="*/ 2147483647 h 136"/>
                  <a:gd name="T16" fmla="*/ 0 w 1542"/>
                  <a:gd name="T17" fmla="*/ 0 h 1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542" h="136">
                    <a:moveTo>
                      <a:pt x="0" y="0"/>
                    </a:moveTo>
                    <a:lnTo>
                      <a:pt x="0" y="45"/>
                    </a:lnTo>
                    <a:lnTo>
                      <a:pt x="136" y="136"/>
                    </a:lnTo>
                    <a:lnTo>
                      <a:pt x="1406" y="136"/>
                    </a:lnTo>
                    <a:lnTo>
                      <a:pt x="1542" y="45"/>
                    </a:lnTo>
                    <a:lnTo>
                      <a:pt x="1542" y="0"/>
                    </a:lnTo>
                    <a:lnTo>
                      <a:pt x="1406" y="91"/>
                    </a:lnTo>
                    <a:lnTo>
                      <a:pt x="136" y="91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472F18"/>
                  </a:gs>
                  <a:gs pos="100000">
                    <a:srgbClr val="996633"/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" name="Freeform 19"/>
              <p:cNvSpPr>
                <a:spLocks/>
              </p:cNvSpPr>
              <p:nvPr/>
            </p:nvSpPr>
            <p:spPr bwMode="auto">
              <a:xfrm>
                <a:off x="1171575" y="2901950"/>
                <a:ext cx="2341563" cy="382588"/>
              </a:xfrm>
              <a:custGeom>
                <a:avLst/>
                <a:gdLst>
                  <a:gd name="T0" fmla="*/ 2147483647 w 1361"/>
                  <a:gd name="T1" fmla="*/ 2147483647 h 241"/>
                  <a:gd name="T2" fmla="*/ 2147483647 w 1361"/>
                  <a:gd name="T3" fmla="*/ 2147483647 h 241"/>
                  <a:gd name="T4" fmla="*/ 2147483647 w 1361"/>
                  <a:gd name="T5" fmla="*/ 2147483647 h 241"/>
                  <a:gd name="T6" fmla="*/ 2147483647 w 1361"/>
                  <a:gd name="T7" fmla="*/ 2147483647 h 241"/>
                  <a:gd name="T8" fmla="*/ 2147483647 w 1361"/>
                  <a:gd name="T9" fmla="*/ 0 h 241"/>
                  <a:gd name="T10" fmla="*/ 2147483647 w 1361"/>
                  <a:gd name="T11" fmla="*/ 0 h 241"/>
                  <a:gd name="T12" fmla="*/ 2147483647 w 1361"/>
                  <a:gd name="T13" fmla="*/ 2147483647 h 241"/>
                  <a:gd name="T14" fmla="*/ 0 w 1361"/>
                  <a:gd name="T15" fmla="*/ 2147483647 h 241"/>
                  <a:gd name="T16" fmla="*/ 2147483647 w 1361"/>
                  <a:gd name="T17" fmla="*/ 2147483647 h 24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361" h="241">
                    <a:moveTo>
                      <a:pt x="46" y="241"/>
                    </a:moveTo>
                    <a:lnTo>
                      <a:pt x="1270" y="241"/>
                    </a:lnTo>
                    <a:lnTo>
                      <a:pt x="1361" y="196"/>
                    </a:lnTo>
                    <a:lnTo>
                      <a:pt x="1225" y="14"/>
                    </a:lnTo>
                    <a:lnTo>
                      <a:pt x="1172" y="0"/>
                    </a:lnTo>
                    <a:lnTo>
                      <a:pt x="209" y="0"/>
                    </a:lnTo>
                    <a:lnTo>
                      <a:pt x="137" y="24"/>
                    </a:lnTo>
                    <a:lnTo>
                      <a:pt x="0" y="196"/>
                    </a:lnTo>
                    <a:lnTo>
                      <a:pt x="46" y="24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181818"/>
                  </a:gs>
                  <a:gs pos="100000">
                    <a:srgbClr val="333333"/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" name="Freeform 22"/>
              <p:cNvSpPr>
                <a:spLocks/>
              </p:cNvSpPr>
              <p:nvPr/>
            </p:nvSpPr>
            <p:spPr bwMode="auto">
              <a:xfrm>
                <a:off x="1250950" y="2924175"/>
                <a:ext cx="2184400" cy="360363"/>
              </a:xfrm>
              <a:custGeom>
                <a:avLst/>
                <a:gdLst>
                  <a:gd name="T0" fmla="*/ 2147483647 w 1361"/>
                  <a:gd name="T1" fmla="*/ 2147483647 h 241"/>
                  <a:gd name="T2" fmla="*/ 2147483647 w 1361"/>
                  <a:gd name="T3" fmla="*/ 2147483647 h 241"/>
                  <a:gd name="T4" fmla="*/ 2147483647 w 1361"/>
                  <a:gd name="T5" fmla="*/ 2147483647 h 241"/>
                  <a:gd name="T6" fmla="*/ 2147483647 w 1361"/>
                  <a:gd name="T7" fmla="*/ 2147483647 h 241"/>
                  <a:gd name="T8" fmla="*/ 2147483647 w 1361"/>
                  <a:gd name="T9" fmla="*/ 0 h 241"/>
                  <a:gd name="T10" fmla="*/ 2147483647 w 1361"/>
                  <a:gd name="T11" fmla="*/ 0 h 241"/>
                  <a:gd name="T12" fmla="*/ 2147483647 w 1361"/>
                  <a:gd name="T13" fmla="*/ 2147483647 h 241"/>
                  <a:gd name="T14" fmla="*/ 0 w 1361"/>
                  <a:gd name="T15" fmla="*/ 2147483647 h 241"/>
                  <a:gd name="T16" fmla="*/ 2147483647 w 1361"/>
                  <a:gd name="T17" fmla="*/ 2147483647 h 24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361" h="241">
                    <a:moveTo>
                      <a:pt x="46" y="241"/>
                    </a:moveTo>
                    <a:lnTo>
                      <a:pt x="1270" y="241"/>
                    </a:lnTo>
                    <a:lnTo>
                      <a:pt x="1361" y="196"/>
                    </a:lnTo>
                    <a:lnTo>
                      <a:pt x="1225" y="14"/>
                    </a:lnTo>
                    <a:lnTo>
                      <a:pt x="1172" y="0"/>
                    </a:lnTo>
                    <a:lnTo>
                      <a:pt x="209" y="0"/>
                    </a:lnTo>
                    <a:lnTo>
                      <a:pt x="137" y="24"/>
                    </a:lnTo>
                    <a:lnTo>
                      <a:pt x="0" y="196"/>
                    </a:lnTo>
                    <a:lnTo>
                      <a:pt x="46" y="24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181818"/>
                  </a:gs>
                  <a:gs pos="100000">
                    <a:srgbClr val="333333"/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7" name="Group 45"/>
              <p:cNvGrpSpPr>
                <a:grpSpLocks/>
              </p:cNvGrpSpPr>
              <p:nvPr/>
            </p:nvGrpSpPr>
            <p:grpSpPr bwMode="auto">
              <a:xfrm>
                <a:off x="1328738" y="2851143"/>
                <a:ext cx="1325562" cy="365124"/>
                <a:chOff x="2381" y="3656"/>
                <a:chExt cx="680" cy="230"/>
              </a:xfrm>
            </p:grpSpPr>
            <p:sp>
              <p:nvSpPr>
                <p:cNvPr id="18" name="Oval 42" descr="紙ふぶき (大)"/>
                <p:cNvSpPr>
                  <a:spLocks noChangeArrowheads="1"/>
                </p:cNvSpPr>
                <p:nvPr/>
              </p:nvSpPr>
              <p:spPr bwMode="auto">
                <a:xfrm>
                  <a:off x="2381" y="3657"/>
                  <a:ext cx="680" cy="227"/>
                </a:xfrm>
                <a:prstGeom prst="ellipse">
                  <a:avLst/>
                </a:prstGeom>
                <a:pattFill prst="lgConfetti">
                  <a:fgClr>
                    <a:srgbClr val="996633"/>
                  </a:fgClr>
                  <a:bgClr>
                    <a:srgbClr val="663300"/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algn="l" eaLnBrk="1" hangingPunct="1"/>
                  <a:endParaRPr lang="ja-JP" altLang="en-US"/>
                </a:p>
              </p:txBody>
            </p:sp>
            <p:sp>
              <p:nvSpPr>
                <p:cNvPr id="19" name="AutoShape 43"/>
                <p:cNvSpPr>
                  <a:spLocks noChangeArrowheads="1"/>
                </p:cNvSpPr>
                <p:nvPr/>
              </p:nvSpPr>
              <p:spPr bwMode="auto">
                <a:xfrm rot="-5400000">
                  <a:off x="2685" y="3489"/>
                  <a:ext cx="72" cy="590"/>
                </a:xfrm>
                <a:prstGeom prst="moon">
                  <a:avLst>
                    <a:gd name="adj" fmla="val 18889"/>
                  </a:avLst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algn="l" eaLnBrk="1" hangingPunct="1"/>
                  <a:endParaRPr lang="ja-JP" altLang="en-US"/>
                </a:p>
              </p:txBody>
            </p:sp>
            <p:sp>
              <p:nvSpPr>
                <p:cNvPr id="20" name="Oval 44"/>
                <p:cNvSpPr>
                  <a:spLocks noChangeArrowheads="1"/>
                </p:cNvSpPr>
                <p:nvPr/>
              </p:nvSpPr>
              <p:spPr bwMode="auto">
                <a:xfrm>
                  <a:off x="2516" y="3656"/>
                  <a:ext cx="364" cy="230"/>
                </a:xfrm>
                <a:custGeom>
                  <a:avLst/>
                  <a:gdLst>
                    <a:gd name="connsiteX0" fmla="*/ 0 w 478695"/>
                    <a:gd name="connsiteY0" fmla="*/ 177045 h 354089"/>
                    <a:gd name="connsiteX1" fmla="*/ 239348 w 478695"/>
                    <a:gd name="connsiteY1" fmla="*/ 0 h 354089"/>
                    <a:gd name="connsiteX2" fmla="*/ 478696 w 478695"/>
                    <a:gd name="connsiteY2" fmla="*/ 177045 h 354089"/>
                    <a:gd name="connsiteX3" fmla="*/ 239348 w 478695"/>
                    <a:gd name="connsiteY3" fmla="*/ 354090 h 354089"/>
                    <a:gd name="connsiteX4" fmla="*/ 0 w 478695"/>
                    <a:gd name="connsiteY4" fmla="*/ 177045 h 354089"/>
                    <a:gd name="connsiteX0" fmla="*/ 2144 w 481331"/>
                    <a:gd name="connsiteY0" fmla="*/ 177045 h 437910"/>
                    <a:gd name="connsiteX1" fmla="*/ 241492 w 481331"/>
                    <a:gd name="connsiteY1" fmla="*/ 0 h 437910"/>
                    <a:gd name="connsiteX2" fmla="*/ 480840 w 481331"/>
                    <a:gd name="connsiteY2" fmla="*/ 177045 h 437910"/>
                    <a:gd name="connsiteX3" fmla="*/ 363412 w 481331"/>
                    <a:gd name="connsiteY3" fmla="*/ 437910 h 437910"/>
                    <a:gd name="connsiteX4" fmla="*/ 2144 w 481331"/>
                    <a:gd name="connsiteY4" fmla="*/ 177045 h 437910"/>
                    <a:gd name="connsiteX0" fmla="*/ 764 w 479460"/>
                    <a:gd name="connsiteY0" fmla="*/ 177045 h 598115"/>
                    <a:gd name="connsiteX1" fmla="*/ 240112 w 479460"/>
                    <a:gd name="connsiteY1" fmla="*/ 0 h 598115"/>
                    <a:gd name="connsiteX2" fmla="*/ 479460 w 479460"/>
                    <a:gd name="connsiteY2" fmla="*/ 177045 h 598115"/>
                    <a:gd name="connsiteX3" fmla="*/ 308692 w 479460"/>
                    <a:gd name="connsiteY3" fmla="*/ 598115 h 598115"/>
                    <a:gd name="connsiteX4" fmla="*/ 764 w 479460"/>
                    <a:gd name="connsiteY4" fmla="*/ 177045 h 598115"/>
                    <a:gd name="connsiteX0" fmla="*/ 265 w 478961"/>
                    <a:gd name="connsiteY0" fmla="*/ 177045 h 601252"/>
                    <a:gd name="connsiteX1" fmla="*/ 239613 w 478961"/>
                    <a:gd name="connsiteY1" fmla="*/ 0 h 601252"/>
                    <a:gd name="connsiteX2" fmla="*/ 478961 w 478961"/>
                    <a:gd name="connsiteY2" fmla="*/ 177045 h 601252"/>
                    <a:gd name="connsiteX3" fmla="*/ 308193 w 478961"/>
                    <a:gd name="connsiteY3" fmla="*/ 598115 h 601252"/>
                    <a:gd name="connsiteX4" fmla="*/ 195049 w 478961"/>
                    <a:gd name="connsiteY4" fmla="*/ 359482 h 601252"/>
                    <a:gd name="connsiteX5" fmla="*/ 265 w 478961"/>
                    <a:gd name="connsiteY5" fmla="*/ 177045 h 601252"/>
                    <a:gd name="connsiteX0" fmla="*/ 265 w 478961"/>
                    <a:gd name="connsiteY0" fmla="*/ 177045 h 599222"/>
                    <a:gd name="connsiteX1" fmla="*/ 239613 w 478961"/>
                    <a:gd name="connsiteY1" fmla="*/ 0 h 599222"/>
                    <a:gd name="connsiteX2" fmla="*/ 478961 w 478961"/>
                    <a:gd name="connsiteY2" fmla="*/ 177045 h 599222"/>
                    <a:gd name="connsiteX3" fmla="*/ 308193 w 478961"/>
                    <a:gd name="connsiteY3" fmla="*/ 598115 h 599222"/>
                    <a:gd name="connsiteX4" fmla="*/ 195049 w 478961"/>
                    <a:gd name="connsiteY4" fmla="*/ 359482 h 599222"/>
                    <a:gd name="connsiteX5" fmla="*/ 265 w 478961"/>
                    <a:gd name="connsiteY5" fmla="*/ 177045 h 599222"/>
                    <a:gd name="connsiteX0" fmla="*/ 265 w 479243"/>
                    <a:gd name="connsiteY0" fmla="*/ 178684 h 600861"/>
                    <a:gd name="connsiteX1" fmla="*/ 239613 w 479243"/>
                    <a:gd name="connsiteY1" fmla="*/ 1639 h 600861"/>
                    <a:gd name="connsiteX2" fmla="*/ 478961 w 479243"/>
                    <a:gd name="connsiteY2" fmla="*/ 178684 h 600861"/>
                    <a:gd name="connsiteX3" fmla="*/ 308193 w 479243"/>
                    <a:gd name="connsiteY3" fmla="*/ 599754 h 600861"/>
                    <a:gd name="connsiteX4" fmla="*/ 195049 w 479243"/>
                    <a:gd name="connsiteY4" fmla="*/ 361121 h 600861"/>
                    <a:gd name="connsiteX5" fmla="*/ 265 w 479243"/>
                    <a:gd name="connsiteY5" fmla="*/ 178684 h 6008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79243" h="600861">
                      <a:moveTo>
                        <a:pt x="265" y="178684"/>
                      </a:moveTo>
                      <a:cubicBezTo>
                        <a:pt x="7692" y="118770"/>
                        <a:pt x="-18029" y="16956"/>
                        <a:pt x="239613" y="1639"/>
                      </a:cubicBezTo>
                      <a:cubicBezTo>
                        <a:pt x="497255" y="-13678"/>
                        <a:pt x="478961" y="80905"/>
                        <a:pt x="478961" y="178684"/>
                      </a:cubicBezTo>
                      <a:cubicBezTo>
                        <a:pt x="478961" y="276463"/>
                        <a:pt x="439149" y="622904"/>
                        <a:pt x="308193" y="599754"/>
                      </a:cubicBezTo>
                      <a:cubicBezTo>
                        <a:pt x="177237" y="576604"/>
                        <a:pt x="246370" y="431299"/>
                        <a:pt x="195049" y="361121"/>
                      </a:cubicBezTo>
                      <a:cubicBezTo>
                        <a:pt x="143728" y="290943"/>
                        <a:pt x="-7162" y="238598"/>
                        <a:pt x="265" y="178684"/>
                      </a:cubicBezTo>
                      <a:close/>
                    </a:path>
                  </a:pathLst>
                </a:custGeom>
                <a:solidFill>
                  <a:srgbClr val="99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algn="l" eaLnBrk="1" hangingPunct="1"/>
                  <a:endParaRPr lang="ja-JP" altLang="en-US"/>
                </a:p>
              </p:txBody>
            </p:sp>
          </p:grpSp>
          <p:sp>
            <p:nvSpPr>
              <p:cNvPr id="8" name="Freeform 55"/>
              <p:cNvSpPr>
                <a:spLocks/>
              </p:cNvSpPr>
              <p:nvPr/>
            </p:nvSpPr>
            <p:spPr bwMode="auto">
              <a:xfrm>
                <a:off x="2465388" y="3109913"/>
                <a:ext cx="936625" cy="144462"/>
              </a:xfrm>
              <a:custGeom>
                <a:avLst/>
                <a:gdLst>
                  <a:gd name="T0" fmla="*/ 0 w 545"/>
                  <a:gd name="T1" fmla="*/ 2147483647 h 91"/>
                  <a:gd name="T2" fmla="*/ 2147483647 w 545"/>
                  <a:gd name="T3" fmla="*/ 0 h 91"/>
                  <a:gd name="T4" fmla="*/ 2147483647 w 545"/>
                  <a:gd name="T5" fmla="*/ 2147483647 h 91"/>
                  <a:gd name="T6" fmla="*/ 2147483647 w 545"/>
                  <a:gd name="T7" fmla="*/ 2147483647 h 91"/>
                  <a:gd name="T8" fmla="*/ 0 w 545"/>
                  <a:gd name="T9" fmla="*/ 2147483647 h 9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45" h="91">
                    <a:moveTo>
                      <a:pt x="0" y="45"/>
                    </a:moveTo>
                    <a:lnTo>
                      <a:pt x="46" y="0"/>
                    </a:lnTo>
                    <a:lnTo>
                      <a:pt x="545" y="91"/>
                    </a:lnTo>
                    <a:lnTo>
                      <a:pt x="409" y="91"/>
                    </a:lnTo>
                    <a:lnTo>
                      <a:pt x="0" y="45"/>
                    </a:lnTo>
                    <a:close/>
                  </a:path>
                </a:pathLst>
              </a:custGeom>
              <a:solidFill>
                <a:srgbClr val="008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" name="Freeform 56" descr="紙ふぶき (大)"/>
              <p:cNvSpPr>
                <a:spLocks/>
              </p:cNvSpPr>
              <p:nvPr/>
            </p:nvSpPr>
            <p:spPr bwMode="auto">
              <a:xfrm>
                <a:off x="2576513" y="2852738"/>
                <a:ext cx="311150" cy="215900"/>
              </a:xfrm>
              <a:custGeom>
                <a:avLst/>
                <a:gdLst>
                  <a:gd name="T0" fmla="*/ 2147483647 w 181"/>
                  <a:gd name="T1" fmla="*/ 0 h 136"/>
                  <a:gd name="T2" fmla="*/ 0 w 181"/>
                  <a:gd name="T3" fmla="*/ 2147483647 h 136"/>
                  <a:gd name="T4" fmla="*/ 2147483647 w 181"/>
                  <a:gd name="T5" fmla="*/ 2147483647 h 136"/>
                  <a:gd name="T6" fmla="*/ 2147483647 w 181"/>
                  <a:gd name="T7" fmla="*/ 2147483647 h 136"/>
                  <a:gd name="T8" fmla="*/ 2147483647 w 181"/>
                  <a:gd name="T9" fmla="*/ 2147483647 h 136"/>
                  <a:gd name="T10" fmla="*/ 2147483647 w 181"/>
                  <a:gd name="T11" fmla="*/ 2147483647 h 136"/>
                  <a:gd name="T12" fmla="*/ 2147483647 w 181"/>
                  <a:gd name="T13" fmla="*/ 2147483647 h 136"/>
                  <a:gd name="T14" fmla="*/ 2147483647 w 181"/>
                  <a:gd name="T15" fmla="*/ 0 h 136"/>
                  <a:gd name="T16" fmla="*/ 2147483647 w 181"/>
                  <a:gd name="T17" fmla="*/ 0 h 136"/>
                  <a:gd name="T18" fmla="*/ 2147483647 w 181"/>
                  <a:gd name="T19" fmla="*/ 0 h 1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81" h="136">
                    <a:moveTo>
                      <a:pt x="45" y="0"/>
                    </a:moveTo>
                    <a:lnTo>
                      <a:pt x="0" y="45"/>
                    </a:lnTo>
                    <a:lnTo>
                      <a:pt x="45" y="91"/>
                    </a:lnTo>
                    <a:lnTo>
                      <a:pt x="45" y="136"/>
                    </a:lnTo>
                    <a:lnTo>
                      <a:pt x="91" y="136"/>
                    </a:lnTo>
                    <a:lnTo>
                      <a:pt x="181" y="91"/>
                    </a:lnTo>
                    <a:lnTo>
                      <a:pt x="136" y="45"/>
                    </a:lnTo>
                    <a:lnTo>
                      <a:pt x="136" y="0"/>
                    </a:lnTo>
                    <a:lnTo>
                      <a:pt x="91" y="0"/>
                    </a:lnTo>
                    <a:lnTo>
                      <a:pt x="45" y="0"/>
                    </a:lnTo>
                    <a:close/>
                  </a:path>
                </a:pathLst>
              </a:custGeom>
              <a:pattFill prst="lgConfetti">
                <a:fgClr>
                  <a:srgbClr val="008000"/>
                </a:fgClr>
                <a:bgClr>
                  <a:srgbClr val="669900"/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" name="Freeform 57" descr="紙ふぶき (大)"/>
              <p:cNvSpPr>
                <a:spLocks/>
              </p:cNvSpPr>
              <p:nvPr/>
            </p:nvSpPr>
            <p:spPr bwMode="auto">
              <a:xfrm rot="-3397344">
                <a:off x="2784475" y="2879726"/>
                <a:ext cx="287337" cy="233362"/>
              </a:xfrm>
              <a:custGeom>
                <a:avLst/>
                <a:gdLst>
                  <a:gd name="T0" fmla="*/ 2147483647 w 181"/>
                  <a:gd name="T1" fmla="*/ 0 h 136"/>
                  <a:gd name="T2" fmla="*/ 0 w 181"/>
                  <a:gd name="T3" fmla="*/ 2147483647 h 136"/>
                  <a:gd name="T4" fmla="*/ 2147483647 w 181"/>
                  <a:gd name="T5" fmla="*/ 2147483647 h 136"/>
                  <a:gd name="T6" fmla="*/ 2147483647 w 181"/>
                  <a:gd name="T7" fmla="*/ 2147483647 h 136"/>
                  <a:gd name="T8" fmla="*/ 2147483647 w 181"/>
                  <a:gd name="T9" fmla="*/ 2147483647 h 136"/>
                  <a:gd name="T10" fmla="*/ 2147483647 w 181"/>
                  <a:gd name="T11" fmla="*/ 2147483647 h 136"/>
                  <a:gd name="T12" fmla="*/ 2147483647 w 181"/>
                  <a:gd name="T13" fmla="*/ 2147483647 h 136"/>
                  <a:gd name="T14" fmla="*/ 2147483647 w 181"/>
                  <a:gd name="T15" fmla="*/ 0 h 136"/>
                  <a:gd name="T16" fmla="*/ 2147483647 w 181"/>
                  <a:gd name="T17" fmla="*/ 0 h 136"/>
                  <a:gd name="T18" fmla="*/ 2147483647 w 181"/>
                  <a:gd name="T19" fmla="*/ 0 h 1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81" h="136">
                    <a:moveTo>
                      <a:pt x="45" y="0"/>
                    </a:moveTo>
                    <a:lnTo>
                      <a:pt x="0" y="45"/>
                    </a:lnTo>
                    <a:lnTo>
                      <a:pt x="45" y="91"/>
                    </a:lnTo>
                    <a:lnTo>
                      <a:pt x="45" y="136"/>
                    </a:lnTo>
                    <a:lnTo>
                      <a:pt x="91" y="136"/>
                    </a:lnTo>
                    <a:lnTo>
                      <a:pt x="181" y="91"/>
                    </a:lnTo>
                    <a:lnTo>
                      <a:pt x="136" y="45"/>
                    </a:lnTo>
                    <a:lnTo>
                      <a:pt x="136" y="0"/>
                    </a:lnTo>
                    <a:lnTo>
                      <a:pt x="91" y="0"/>
                    </a:lnTo>
                    <a:lnTo>
                      <a:pt x="45" y="0"/>
                    </a:lnTo>
                    <a:close/>
                  </a:path>
                </a:pathLst>
              </a:custGeom>
              <a:pattFill prst="lgConfetti">
                <a:fgClr>
                  <a:srgbClr val="008000"/>
                </a:fgClr>
                <a:bgClr>
                  <a:srgbClr val="669900"/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" name="Freeform 58" descr="紙ふぶき (大)"/>
              <p:cNvSpPr>
                <a:spLocks/>
              </p:cNvSpPr>
              <p:nvPr/>
            </p:nvSpPr>
            <p:spPr bwMode="auto">
              <a:xfrm rot="-3397344">
                <a:off x="2627313" y="2879725"/>
                <a:ext cx="287337" cy="233363"/>
              </a:xfrm>
              <a:custGeom>
                <a:avLst/>
                <a:gdLst>
                  <a:gd name="T0" fmla="*/ 2147483647 w 181"/>
                  <a:gd name="T1" fmla="*/ 0 h 136"/>
                  <a:gd name="T2" fmla="*/ 0 w 181"/>
                  <a:gd name="T3" fmla="*/ 2147483647 h 136"/>
                  <a:gd name="T4" fmla="*/ 2147483647 w 181"/>
                  <a:gd name="T5" fmla="*/ 2147483647 h 136"/>
                  <a:gd name="T6" fmla="*/ 2147483647 w 181"/>
                  <a:gd name="T7" fmla="*/ 2147483647 h 136"/>
                  <a:gd name="T8" fmla="*/ 2147483647 w 181"/>
                  <a:gd name="T9" fmla="*/ 2147483647 h 136"/>
                  <a:gd name="T10" fmla="*/ 2147483647 w 181"/>
                  <a:gd name="T11" fmla="*/ 2147483647 h 136"/>
                  <a:gd name="T12" fmla="*/ 2147483647 w 181"/>
                  <a:gd name="T13" fmla="*/ 2147483647 h 136"/>
                  <a:gd name="T14" fmla="*/ 2147483647 w 181"/>
                  <a:gd name="T15" fmla="*/ 0 h 136"/>
                  <a:gd name="T16" fmla="*/ 2147483647 w 181"/>
                  <a:gd name="T17" fmla="*/ 0 h 136"/>
                  <a:gd name="T18" fmla="*/ 2147483647 w 181"/>
                  <a:gd name="T19" fmla="*/ 0 h 1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81" h="136">
                    <a:moveTo>
                      <a:pt x="45" y="0"/>
                    </a:moveTo>
                    <a:lnTo>
                      <a:pt x="0" y="45"/>
                    </a:lnTo>
                    <a:lnTo>
                      <a:pt x="45" y="91"/>
                    </a:lnTo>
                    <a:lnTo>
                      <a:pt x="45" y="136"/>
                    </a:lnTo>
                    <a:lnTo>
                      <a:pt x="91" y="136"/>
                    </a:lnTo>
                    <a:lnTo>
                      <a:pt x="181" y="91"/>
                    </a:lnTo>
                    <a:lnTo>
                      <a:pt x="136" y="45"/>
                    </a:lnTo>
                    <a:lnTo>
                      <a:pt x="136" y="0"/>
                    </a:lnTo>
                    <a:lnTo>
                      <a:pt x="91" y="0"/>
                    </a:lnTo>
                    <a:lnTo>
                      <a:pt x="45" y="0"/>
                    </a:lnTo>
                    <a:close/>
                  </a:path>
                </a:pathLst>
              </a:custGeom>
              <a:pattFill prst="lgConfetti">
                <a:fgClr>
                  <a:srgbClr val="008000"/>
                </a:fgClr>
                <a:bgClr>
                  <a:srgbClr val="669900"/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" name="Freeform 59"/>
              <p:cNvSpPr>
                <a:spLocks/>
              </p:cNvSpPr>
              <p:nvPr/>
            </p:nvSpPr>
            <p:spPr bwMode="auto">
              <a:xfrm>
                <a:off x="3044825" y="2924175"/>
                <a:ext cx="233363" cy="144463"/>
              </a:xfrm>
              <a:custGeom>
                <a:avLst/>
                <a:gdLst>
                  <a:gd name="T0" fmla="*/ 0 w 136"/>
                  <a:gd name="T1" fmla="*/ 2147483647 h 91"/>
                  <a:gd name="T2" fmla="*/ 2147483647 w 136"/>
                  <a:gd name="T3" fmla="*/ 0 h 91"/>
                  <a:gd name="T4" fmla="*/ 2147483647 w 136"/>
                  <a:gd name="T5" fmla="*/ 0 h 91"/>
                  <a:gd name="T6" fmla="*/ 2147483647 w 136"/>
                  <a:gd name="T7" fmla="*/ 2147483647 h 91"/>
                  <a:gd name="T8" fmla="*/ 2147483647 w 136"/>
                  <a:gd name="T9" fmla="*/ 2147483647 h 91"/>
                  <a:gd name="T10" fmla="*/ 2147483647 w 136"/>
                  <a:gd name="T11" fmla="*/ 2147483647 h 91"/>
                  <a:gd name="T12" fmla="*/ 0 w 136"/>
                  <a:gd name="T13" fmla="*/ 2147483647 h 9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36" h="91">
                    <a:moveTo>
                      <a:pt x="0" y="46"/>
                    </a:moveTo>
                    <a:lnTo>
                      <a:pt x="91" y="0"/>
                    </a:lnTo>
                    <a:lnTo>
                      <a:pt x="136" y="0"/>
                    </a:lnTo>
                    <a:lnTo>
                      <a:pt x="136" y="46"/>
                    </a:lnTo>
                    <a:lnTo>
                      <a:pt x="91" y="91"/>
                    </a:lnTo>
                    <a:lnTo>
                      <a:pt x="45" y="91"/>
                    </a:lnTo>
                    <a:lnTo>
                      <a:pt x="0" y="46"/>
                    </a:lnTo>
                    <a:close/>
                  </a:path>
                </a:pathLst>
              </a:custGeom>
              <a:solidFill>
                <a:srgbClr val="FFFF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" name="Freeform 60"/>
              <p:cNvSpPr>
                <a:spLocks/>
              </p:cNvSpPr>
              <p:nvPr/>
            </p:nvSpPr>
            <p:spPr bwMode="auto">
              <a:xfrm>
                <a:off x="3044825" y="2997200"/>
                <a:ext cx="233363" cy="215900"/>
              </a:xfrm>
              <a:custGeom>
                <a:avLst/>
                <a:gdLst>
                  <a:gd name="T0" fmla="*/ 0 w 136"/>
                  <a:gd name="T1" fmla="*/ 2147483647 h 136"/>
                  <a:gd name="T2" fmla="*/ 2147483647 w 136"/>
                  <a:gd name="T3" fmla="*/ 0 h 136"/>
                  <a:gd name="T4" fmla="*/ 2147483647 w 136"/>
                  <a:gd name="T5" fmla="*/ 0 h 136"/>
                  <a:gd name="T6" fmla="*/ 2147483647 w 136"/>
                  <a:gd name="T7" fmla="*/ 2147483647 h 136"/>
                  <a:gd name="T8" fmla="*/ 2147483647 w 136"/>
                  <a:gd name="T9" fmla="*/ 2147483647 h 136"/>
                  <a:gd name="T10" fmla="*/ 2147483647 w 136"/>
                  <a:gd name="T11" fmla="*/ 2147483647 h 136"/>
                  <a:gd name="T12" fmla="*/ 0 w 136"/>
                  <a:gd name="T13" fmla="*/ 2147483647 h 1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36" h="136">
                    <a:moveTo>
                      <a:pt x="0" y="90"/>
                    </a:moveTo>
                    <a:lnTo>
                      <a:pt x="45" y="0"/>
                    </a:lnTo>
                    <a:lnTo>
                      <a:pt x="91" y="0"/>
                    </a:lnTo>
                    <a:lnTo>
                      <a:pt x="136" y="45"/>
                    </a:lnTo>
                    <a:lnTo>
                      <a:pt x="136" y="90"/>
                    </a:lnTo>
                    <a:lnTo>
                      <a:pt x="91" y="136"/>
                    </a:lnTo>
                    <a:lnTo>
                      <a:pt x="0" y="90"/>
                    </a:lnTo>
                    <a:close/>
                  </a:path>
                </a:pathLst>
              </a:custGeom>
              <a:solidFill>
                <a:srgbClr val="FFFF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" name="Freeform 61"/>
              <p:cNvSpPr>
                <a:spLocks/>
              </p:cNvSpPr>
              <p:nvPr/>
            </p:nvSpPr>
            <p:spPr bwMode="auto">
              <a:xfrm>
                <a:off x="2733675" y="2997200"/>
                <a:ext cx="390525" cy="144463"/>
              </a:xfrm>
              <a:custGeom>
                <a:avLst/>
                <a:gdLst>
                  <a:gd name="T0" fmla="*/ 2147483647 w 227"/>
                  <a:gd name="T1" fmla="*/ 2147483647 h 91"/>
                  <a:gd name="T2" fmla="*/ 2147483647 w 227"/>
                  <a:gd name="T3" fmla="*/ 0 h 91"/>
                  <a:gd name="T4" fmla="*/ 2147483647 w 227"/>
                  <a:gd name="T5" fmla="*/ 0 h 91"/>
                  <a:gd name="T6" fmla="*/ 0 w 227"/>
                  <a:gd name="T7" fmla="*/ 2147483647 h 91"/>
                  <a:gd name="T8" fmla="*/ 2147483647 w 227"/>
                  <a:gd name="T9" fmla="*/ 2147483647 h 9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27" h="91">
                    <a:moveTo>
                      <a:pt x="91" y="91"/>
                    </a:moveTo>
                    <a:lnTo>
                      <a:pt x="227" y="0"/>
                    </a:lnTo>
                    <a:lnTo>
                      <a:pt x="136" y="0"/>
                    </a:lnTo>
                    <a:lnTo>
                      <a:pt x="0" y="91"/>
                    </a:lnTo>
                    <a:lnTo>
                      <a:pt x="91" y="91"/>
                    </a:ln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" name="Freeform 62"/>
              <p:cNvSpPr>
                <a:spLocks/>
              </p:cNvSpPr>
              <p:nvPr/>
            </p:nvSpPr>
            <p:spPr bwMode="auto">
              <a:xfrm>
                <a:off x="3200400" y="2997200"/>
                <a:ext cx="234950" cy="215900"/>
              </a:xfrm>
              <a:custGeom>
                <a:avLst/>
                <a:gdLst>
                  <a:gd name="T0" fmla="*/ 0 w 136"/>
                  <a:gd name="T1" fmla="*/ 2147483647 h 136"/>
                  <a:gd name="T2" fmla="*/ 2147483647 w 136"/>
                  <a:gd name="T3" fmla="*/ 0 h 136"/>
                  <a:gd name="T4" fmla="*/ 2147483647 w 136"/>
                  <a:gd name="T5" fmla="*/ 0 h 136"/>
                  <a:gd name="T6" fmla="*/ 2147483647 w 136"/>
                  <a:gd name="T7" fmla="*/ 2147483647 h 136"/>
                  <a:gd name="T8" fmla="*/ 2147483647 w 136"/>
                  <a:gd name="T9" fmla="*/ 2147483647 h 136"/>
                  <a:gd name="T10" fmla="*/ 2147483647 w 136"/>
                  <a:gd name="T11" fmla="*/ 2147483647 h 136"/>
                  <a:gd name="T12" fmla="*/ 0 w 136"/>
                  <a:gd name="T13" fmla="*/ 2147483647 h 1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36" h="136">
                    <a:moveTo>
                      <a:pt x="0" y="90"/>
                    </a:moveTo>
                    <a:lnTo>
                      <a:pt x="45" y="0"/>
                    </a:lnTo>
                    <a:lnTo>
                      <a:pt x="91" y="0"/>
                    </a:lnTo>
                    <a:lnTo>
                      <a:pt x="136" y="45"/>
                    </a:lnTo>
                    <a:lnTo>
                      <a:pt x="136" y="90"/>
                    </a:lnTo>
                    <a:lnTo>
                      <a:pt x="91" y="136"/>
                    </a:lnTo>
                    <a:lnTo>
                      <a:pt x="0" y="90"/>
                    </a:lnTo>
                    <a:close/>
                  </a:path>
                </a:pathLst>
              </a:custGeom>
              <a:solidFill>
                <a:srgbClr val="FFFF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" name="Freeform 63"/>
              <p:cNvSpPr>
                <a:spLocks/>
              </p:cNvSpPr>
              <p:nvPr/>
            </p:nvSpPr>
            <p:spPr bwMode="auto">
              <a:xfrm>
                <a:off x="2733675" y="3068638"/>
                <a:ext cx="390525" cy="144462"/>
              </a:xfrm>
              <a:custGeom>
                <a:avLst/>
                <a:gdLst>
                  <a:gd name="T0" fmla="*/ 2147483647 w 227"/>
                  <a:gd name="T1" fmla="*/ 2147483647 h 91"/>
                  <a:gd name="T2" fmla="*/ 2147483647 w 227"/>
                  <a:gd name="T3" fmla="*/ 0 h 91"/>
                  <a:gd name="T4" fmla="*/ 2147483647 w 227"/>
                  <a:gd name="T5" fmla="*/ 0 h 91"/>
                  <a:gd name="T6" fmla="*/ 0 w 227"/>
                  <a:gd name="T7" fmla="*/ 2147483647 h 91"/>
                  <a:gd name="T8" fmla="*/ 2147483647 w 227"/>
                  <a:gd name="T9" fmla="*/ 2147483647 h 9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27" h="91">
                    <a:moveTo>
                      <a:pt x="91" y="91"/>
                    </a:moveTo>
                    <a:lnTo>
                      <a:pt x="227" y="0"/>
                    </a:lnTo>
                    <a:lnTo>
                      <a:pt x="136" y="0"/>
                    </a:lnTo>
                    <a:lnTo>
                      <a:pt x="0" y="91"/>
                    </a:lnTo>
                    <a:lnTo>
                      <a:pt x="91" y="91"/>
                    </a:ln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" name="Freeform 64"/>
              <p:cNvSpPr>
                <a:spLocks/>
              </p:cNvSpPr>
              <p:nvPr/>
            </p:nvSpPr>
            <p:spPr bwMode="auto">
              <a:xfrm rot="372906">
                <a:off x="2497138" y="3068638"/>
                <a:ext cx="938212" cy="144462"/>
              </a:xfrm>
              <a:custGeom>
                <a:avLst/>
                <a:gdLst>
                  <a:gd name="T0" fmla="*/ 0 w 545"/>
                  <a:gd name="T1" fmla="*/ 2147483647 h 91"/>
                  <a:gd name="T2" fmla="*/ 2147483647 w 545"/>
                  <a:gd name="T3" fmla="*/ 0 h 91"/>
                  <a:gd name="T4" fmla="*/ 2147483647 w 545"/>
                  <a:gd name="T5" fmla="*/ 2147483647 h 91"/>
                  <a:gd name="T6" fmla="*/ 2147483647 w 545"/>
                  <a:gd name="T7" fmla="*/ 2147483647 h 91"/>
                  <a:gd name="T8" fmla="*/ 0 w 545"/>
                  <a:gd name="T9" fmla="*/ 2147483647 h 9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45" h="91">
                    <a:moveTo>
                      <a:pt x="0" y="45"/>
                    </a:moveTo>
                    <a:lnTo>
                      <a:pt x="46" y="0"/>
                    </a:lnTo>
                    <a:lnTo>
                      <a:pt x="545" y="91"/>
                    </a:lnTo>
                    <a:lnTo>
                      <a:pt x="409" y="91"/>
                    </a:lnTo>
                    <a:lnTo>
                      <a:pt x="0" y="45"/>
                    </a:lnTo>
                    <a:close/>
                  </a:path>
                </a:pathLst>
              </a:custGeom>
              <a:solidFill>
                <a:srgbClr val="008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121" name="グループ化 120"/>
          <p:cNvGrpSpPr/>
          <p:nvPr/>
        </p:nvGrpSpPr>
        <p:grpSpPr>
          <a:xfrm>
            <a:off x="2482438" y="2852026"/>
            <a:ext cx="1195482" cy="1514796"/>
            <a:chOff x="1154097" y="1888276"/>
            <a:chExt cx="1854687" cy="2350076"/>
          </a:xfrm>
        </p:grpSpPr>
        <p:sp>
          <p:nvSpPr>
            <p:cNvPr id="149" name="雲 148"/>
            <p:cNvSpPr/>
            <p:nvPr/>
          </p:nvSpPr>
          <p:spPr>
            <a:xfrm rot="11092640">
              <a:off x="1187543" y="2014718"/>
              <a:ext cx="1800200" cy="1238183"/>
            </a:xfrm>
            <a:prstGeom prst="cloud">
              <a:avLst/>
            </a:prstGeom>
            <a:solidFill>
              <a:sysClr val="window" lastClr="FFFFFF">
                <a:lumMod val="8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50" name="雲 149"/>
            <p:cNvSpPr/>
            <p:nvPr/>
          </p:nvSpPr>
          <p:spPr>
            <a:xfrm rot="11092640">
              <a:off x="1543936" y="2261544"/>
              <a:ext cx="1445864" cy="1174693"/>
            </a:xfrm>
            <a:prstGeom prst="cloud">
              <a:avLst/>
            </a:prstGeom>
            <a:solidFill>
              <a:sysClr val="window" lastClr="FFFFFF">
                <a:lumMod val="9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51" name="雲 150"/>
            <p:cNvSpPr/>
            <p:nvPr/>
          </p:nvSpPr>
          <p:spPr>
            <a:xfrm rot="10507360" flipH="1">
              <a:off x="1180299" y="2337721"/>
              <a:ext cx="1309972" cy="1046908"/>
            </a:xfrm>
            <a:prstGeom prst="cloud">
              <a:avLst/>
            </a:prstGeom>
            <a:solidFill>
              <a:sysClr val="window" lastClr="FFFFFF">
                <a:lumMod val="9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52" name="台形 151"/>
            <p:cNvSpPr/>
            <p:nvPr/>
          </p:nvSpPr>
          <p:spPr>
            <a:xfrm>
              <a:off x="1681808" y="3875930"/>
              <a:ext cx="799264" cy="362422"/>
            </a:xfrm>
            <a:prstGeom prst="trapezoid">
              <a:avLst>
                <a:gd name="adj" fmla="val 67014"/>
              </a:avLst>
            </a:prstGeom>
            <a:pattFill prst="lgGrid">
              <a:fgClr>
                <a:srgbClr val="00B0F0"/>
              </a:fgClr>
              <a:bgClr>
                <a:srgbClr val="0033CC"/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53" name="フローチャート : 論理積ゲート 152"/>
            <p:cNvSpPr/>
            <p:nvPr/>
          </p:nvSpPr>
          <p:spPr>
            <a:xfrm rot="5400000">
              <a:off x="1415557" y="2416120"/>
              <a:ext cx="1331767" cy="1854686"/>
            </a:xfrm>
            <a:prstGeom prst="flowChartDelay">
              <a:avLst/>
            </a:prstGeom>
            <a:pattFill prst="lgGrid">
              <a:fgClr>
                <a:srgbClr val="00B0F0"/>
              </a:fgClr>
              <a:bgClr>
                <a:srgbClr val="0033CC"/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54" name="円/楕円 153"/>
            <p:cNvSpPr/>
            <p:nvPr/>
          </p:nvSpPr>
          <p:spPr>
            <a:xfrm>
              <a:off x="1667444" y="2904161"/>
              <a:ext cx="839536" cy="839534"/>
            </a:xfrm>
            <a:prstGeom prst="ellipse">
              <a:avLst/>
            </a:prstGeom>
            <a:solidFill>
              <a:srgbClr val="FFFF00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55" name="テキスト ボックス 154"/>
            <p:cNvSpPr txBox="1"/>
            <p:nvPr/>
          </p:nvSpPr>
          <p:spPr>
            <a:xfrm>
              <a:off x="1797630" y="3043062"/>
              <a:ext cx="567618" cy="573908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丼</a:t>
              </a:r>
            </a:p>
          </p:txBody>
        </p:sp>
        <p:sp>
          <p:nvSpPr>
            <p:cNvPr id="156" name="アーチ 155"/>
            <p:cNvSpPr/>
            <p:nvPr/>
          </p:nvSpPr>
          <p:spPr>
            <a:xfrm rot="10800000">
              <a:off x="1283993" y="2257186"/>
              <a:ext cx="576064" cy="364864"/>
            </a:xfrm>
            <a:prstGeom prst="blockArc">
              <a:avLst>
                <a:gd name="adj1" fmla="val 10800000"/>
                <a:gd name="adj2" fmla="val 7"/>
                <a:gd name="adj3" fmla="val 16612"/>
              </a:avLst>
            </a:prstGeom>
            <a:solidFill>
              <a:srgbClr val="FFFF99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57" name="アーチ 156"/>
            <p:cNvSpPr/>
            <p:nvPr/>
          </p:nvSpPr>
          <p:spPr>
            <a:xfrm rot="8276086">
              <a:off x="2373613" y="2286577"/>
              <a:ext cx="348791" cy="268985"/>
            </a:xfrm>
            <a:prstGeom prst="blockArc">
              <a:avLst>
                <a:gd name="adj1" fmla="val 10800000"/>
                <a:gd name="adj2" fmla="val 7"/>
                <a:gd name="adj3" fmla="val 16612"/>
              </a:avLst>
            </a:prstGeom>
            <a:solidFill>
              <a:srgbClr val="FFFF99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58" name="アーチ 157"/>
            <p:cNvSpPr/>
            <p:nvPr/>
          </p:nvSpPr>
          <p:spPr>
            <a:xfrm rot="11966424">
              <a:off x="1998602" y="2391682"/>
              <a:ext cx="388594" cy="227722"/>
            </a:xfrm>
            <a:prstGeom prst="blockArc">
              <a:avLst>
                <a:gd name="adj1" fmla="val 10071103"/>
                <a:gd name="adj2" fmla="val 158548"/>
                <a:gd name="adj3" fmla="val 27258"/>
              </a:avLst>
            </a:prstGeom>
            <a:solidFill>
              <a:srgbClr val="FFFF99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59" name="雲 158"/>
            <p:cNvSpPr/>
            <p:nvPr/>
          </p:nvSpPr>
          <p:spPr>
            <a:xfrm>
              <a:off x="1352600" y="2065104"/>
              <a:ext cx="1440160" cy="499800"/>
            </a:xfrm>
            <a:prstGeom prst="cloud">
              <a:avLst/>
            </a:prstGeom>
            <a:solidFill>
              <a:srgbClr val="FFFF00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60" name="フリーフォーム 159"/>
            <p:cNvSpPr/>
            <p:nvPr/>
          </p:nvSpPr>
          <p:spPr>
            <a:xfrm>
              <a:off x="1393262" y="1971642"/>
              <a:ext cx="228912" cy="381995"/>
            </a:xfrm>
            <a:custGeom>
              <a:avLst/>
              <a:gdLst>
                <a:gd name="connsiteX0" fmla="*/ 217170 w 245403"/>
                <a:gd name="connsiteY0" fmla="*/ 4428 h 398768"/>
                <a:gd name="connsiteX1" fmla="*/ 0 w 245403"/>
                <a:gd name="connsiteY1" fmla="*/ 196833 h 398768"/>
                <a:gd name="connsiteX2" fmla="*/ 219075 w 245403"/>
                <a:gd name="connsiteY2" fmla="*/ 394953 h 398768"/>
                <a:gd name="connsiteX3" fmla="*/ 217170 w 245403"/>
                <a:gd name="connsiteY3" fmla="*/ 4428 h 398768"/>
                <a:gd name="connsiteX0" fmla="*/ 217170 w 245403"/>
                <a:gd name="connsiteY0" fmla="*/ 5843 h 401395"/>
                <a:gd name="connsiteX1" fmla="*/ 0 w 245403"/>
                <a:gd name="connsiteY1" fmla="*/ 198248 h 401395"/>
                <a:gd name="connsiteX2" fmla="*/ 219075 w 245403"/>
                <a:gd name="connsiteY2" fmla="*/ 396368 h 401395"/>
                <a:gd name="connsiteX3" fmla="*/ 217170 w 245403"/>
                <a:gd name="connsiteY3" fmla="*/ 5843 h 401395"/>
                <a:gd name="connsiteX0" fmla="*/ 217180 w 245413"/>
                <a:gd name="connsiteY0" fmla="*/ 7372 h 404239"/>
                <a:gd name="connsiteX1" fmla="*/ 10 w 245413"/>
                <a:gd name="connsiteY1" fmla="*/ 199777 h 404239"/>
                <a:gd name="connsiteX2" fmla="*/ 219085 w 245413"/>
                <a:gd name="connsiteY2" fmla="*/ 397897 h 404239"/>
                <a:gd name="connsiteX3" fmla="*/ 217180 w 245413"/>
                <a:gd name="connsiteY3" fmla="*/ 7372 h 404239"/>
                <a:gd name="connsiteX0" fmla="*/ 217180 w 234511"/>
                <a:gd name="connsiteY0" fmla="*/ 7372 h 404239"/>
                <a:gd name="connsiteX1" fmla="*/ 10 w 234511"/>
                <a:gd name="connsiteY1" fmla="*/ 199777 h 404239"/>
                <a:gd name="connsiteX2" fmla="*/ 219085 w 234511"/>
                <a:gd name="connsiteY2" fmla="*/ 397897 h 404239"/>
                <a:gd name="connsiteX3" fmla="*/ 217180 w 234511"/>
                <a:gd name="connsiteY3" fmla="*/ 7372 h 404239"/>
                <a:gd name="connsiteX0" fmla="*/ 217180 w 219959"/>
                <a:gd name="connsiteY0" fmla="*/ 7372 h 404239"/>
                <a:gd name="connsiteX1" fmla="*/ 10 w 219959"/>
                <a:gd name="connsiteY1" fmla="*/ 199777 h 404239"/>
                <a:gd name="connsiteX2" fmla="*/ 219085 w 219959"/>
                <a:gd name="connsiteY2" fmla="*/ 397897 h 404239"/>
                <a:gd name="connsiteX3" fmla="*/ 217180 w 219959"/>
                <a:gd name="connsiteY3" fmla="*/ 7372 h 404239"/>
                <a:gd name="connsiteX0" fmla="*/ 217180 w 219959"/>
                <a:gd name="connsiteY0" fmla="*/ -1 h 396866"/>
                <a:gd name="connsiteX1" fmla="*/ 10 w 219959"/>
                <a:gd name="connsiteY1" fmla="*/ 192404 h 396866"/>
                <a:gd name="connsiteX2" fmla="*/ 219085 w 219959"/>
                <a:gd name="connsiteY2" fmla="*/ 390524 h 396866"/>
                <a:gd name="connsiteX3" fmla="*/ 217180 w 219959"/>
                <a:gd name="connsiteY3" fmla="*/ -1 h 396866"/>
                <a:gd name="connsiteX0" fmla="*/ 217181 w 219960"/>
                <a:gd name="connsiteY0" fmla="*/ 0 h 390526"/>
                <a:gd name="connsiteX1" fmla="*/ 11 w 219960"/>
                <a:gd name="connsiteY1" fmla="*/ 192405 h 390526"/>
                <a:gd name="connsiteX2" fmla="*/ 219086 w 219960"/>
                <a:gd name="connsiteY2" fmla="*/ 390525 h 390526"/>
                <a:gd name="connsiteX3" fmla="*/ 217181 w 219960"/>
                <a:gd name="connsiteY3" fmla="*/ 0 h 390526"/>
                <a:gd name="connsiteX0" fmla="*/ 217178 w 225128"/>
                <a:gd name="connsiteY0" fmla="*/ 0 h 407275"/>
                <a:gd name="connsiteX1" fmla="*/ 8 w 225128"/>
                <a:gd name="connsiteY1" fmla="*/ 192405 h 407275"/>
                <a:gd name="connsiteX2" fmla="*/ 224703 w 225128"/>
                <a:gd name="connsiteY2" fmla="*/ 407275 h 407275"/>
                <a:gd name="connsiteX3" fmla="*/ 217178 w 225128"/>
                <a:gd name="connsiteY3" fmla="*/ 0 h 407275"/>
                <a:gd name="connsiteX0" fmla="*/ 217178 w 225128"/>
                <a:gd name="connsiteY0" fmla="*/ 0 h 419837"/>
                <a:gd name="connsiteX1" fmla="*/ 8 w 225128"/>
                <a:gd name="connsiteY1" fmla="*/ 204967 h 419837"/>
                <a:gd name="connsiteX2" fmla="*/ 224703 w 225128"/>
                <a:gd name="connsiteY2" fmla="*/ 419837 h 419837"/>
                <a:gd name="connsiteX3" fmla="*/ 217178 w 225128"/>
                <a:gd name="connsiteY3" fmla="*/ 0 h 419837"/>
                <a:gd name="connsiteX0" fmla="*/ 217330 w 225280"/>
                <a:gd name="connsiteY0" fmla="*/ 0 h 419837"/>
                <a:gd name="connsiteX1" fmla="*/ 160 w 225280"/>
                <a:gd name="connsiteY1" fmla="*/ 204967 h 419837"/>
                <a:gd name="connsiteX2" fmla="*/ 224855 w 225280"/>
                <a:gd name="connsiteY2" fmla="*/ 419837 h 419837"/>
                <a:gd name="connsiteX3" fmla="*/ 217330 w 225280"/>
                <a:gd name="connsiteY3" fmla="*/ 0 h 419837"/>
                <a:gd name="connsiteX0" fmla="*/ 217172 w 225122"/>
                <a:gd name="connsiteY0" fmla="*/ 0 h 419837"/>
                <a:gd name="connsiteX1" fmla="*/ 2 w 225122"/>
                <a:gd name="connsiteY1" fmla="*/ 204967 h 419837"/>
                <a:gd name="connsiteX2" fmla="*/ 224697 w 225122"/>
                <a:gd name="connsiteY2" fmla="*/ 419837 h 419837"/>
                <a:gd name="connsiteX3" fmla="*/ 217172 w 225122"/>
                <a:gd name="connsiteY3" fmla="*/ 0 h 419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5122" h="419837">
                  <a:moveTo>
                    <a:pt x="217172" y="0"/>
                  </a:moveTo>
                  <a:cubicBezTo>
                    <a:pt x="160051" y="2573"/>
                    <a:pt x="621" y="99401"/>
                    <a:pt x="2" y="204967"/>
                  </a:cubicBezTo>
                  <a:cubicBezTo>
                    <a:pt x="-617" y="310533"/>
                    <a:pt x="171641" y="408761"/>
                    <a:pt x="224697" y="419837"/>
                  </a:cubicBezTo>
                  <a:cubicBezTo>
                    <a:pt x="227170" y="309479"/>
                    <a:pt x="218089" y="91644"/>
                    <a:pt x="217172" y="0"/>
                  </a:cubicBezTo>
                  <a:close/>
                </a:path>
              </a:pathLst>
            </a:custGeom>
            <a:pattFill prst="lgConfetti">
              <a:fgClr>
                <a:srgbClr val="F79646">
                  <a:lumMod val="75000"/>
                </a:srgbClr>
              </a:fgClr>
              <a:bgClr>
                <a:srgbClr val="CC9900"/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61" name="フリーフォーム 160"/>
            <p:cNvSpPr/>
            <p:nvPr/>
          </p:nvSpPr>
          <p:spPr>
            <a:xfrm flipH="1">
              <a:off x="2547766" y="1971642"/>
              <a:ext cx="228912" cy="381995"/>
            </a:xfrm>
            <a:custGeom>
              <a:avLst/>
              <a:gdLst>
                <a:gd name="connsiteX0" fmla="*/ 217170 w 245403"/>
                <a:gd name="connsiteY0" fmla="*/ 4428 h 398768"/>
                <a:gd name="connsiteX1" fmla="*/ 0 w 245403"/>
                <a:gd name="connsiteY1" fmla="*/ 196833 h 398768"/>
                <a:gd name="connsiteX2" fmla="*/ 219075 w 245403"/>
                <a:gd name="connsiteY2" fmla="*/ 394953 h 398768"/>
                <a:gd name="connsiteX3" fmla="*/ 217170 w 245403"/>
                <a:gd name="connsiteY3" fmla="*/ 4428 h 398768"/>
                <a:gd name="connsiteX0" fmla="*/ 217170 w 245403"/>
                <a:gd name="connsiteY0" fmla="*/ 5843 h 401395"/>
                <a:gd name="connsiteX1" fmla="*/ 0 w 245403"/>
                <a:gd name="connsiteY1" fmla="*/ 198248 h 401395"/>
                <a:gd name="connsiteX2" fmla="*/ 219075 w 245403"/>
                <a:gd name="connsiteY2" fmla="*/ 396368 h 401395"/>
                <a:gd name="connsiteX3" fmla="*/ 217170 w 245403"/>
                <a:gd name="connsiteY3" fmla="*/ 5843 h 401395"/>
                <a:gd name="connsiteX0" fmla="*/ 217180 w 245413"/>
                <a:gd name="connsiteY0" fmla="*/ 7372 h 404239"/>
                <a:gd name="connsiteX1" fmla="*/ 10 w 245413"/>
                <a:gd name="connsiteY1" fmla="*/ 199777 h 404239"/>
                <a:gd name="connsiteX2" fmla="*/ 219085 w 245413"/>
                <a:gd name="connsiteY2" fmla="*/ 397897 h 404239"/>
                <a:gd name="connsiteX3" fmla="*/ 217180 w 245413"/>
                <a:gd name="connsiteY3" fmla="*/ 7372 h 404239"/>
                <a:gd name="connsiteX0" fmla="*/ 217180 w 234511"/>
                <a:gd name="connsiteY0" fmla="*/ 7372 h 404239"/>
                <a:gd name="connsiteX1" fmla="*/ 10 w 234511"/>
                <a:gd name="connsiteY1" fmla="*/ 199777 h 404239"/>
                <a:gd name="connsiteX2" fmla="*/ 219085 w 234511"/>
                <a:gd name="connsiteY2" fmla="*/ 397897 h 404239"/>
                <a:gd name="connsiteX3" fmla="*/ 217180 w 234511"/>
                <a:gd name="connsiteY3" fmla="*/ 7372 h 404239"/>
                <a:gd name="connsiteX0" fmla="*/ 217180 w 219959"/>
                <a:gd name="connsiteY0" fmla="*/ 7372 h 404239"/>
                <a:gd name="connsiteX1" fmla="*/ 10 w 219959"/>
                <a:gd name="connsiteY1" fmla="*/ 199777 h 404239"/>
                <a:gd name="connsiteX2" fmla="*/ 219085 w 219959"/>
                <a:gd name="connsiteY2" fmla="*/ 397897 h 404239"/>
                <a:gd name="connsiteX3" fmla="*/ 217180 w 219959"/>
                <a:gd name="connsiteY3" fmla="*/ 7372 h 404239"/>
                <a:gd name="connsiteX0" fmla="*/ 217180 w 219959"/>
                <a:gd name="connsiteY0" fmla="*/ -1 h 396866"/>
                <a:gd name="connsiteX1" fmla="*/ 10 w 219959"/>
                <a:gd name="connsiteY1" fmla="*/ 192404 h 396866"/>
                <a:gd name="connsiteX2" fmla="*/ 219085 w 219959"/>
                <a:gd name="connsiteY2" fmla="*/ 390524 h 396866"/>
                <a:gd name="connsiteX3" fmla="*/ 217180 w 219959"/>
                <a:gd name="connsiteY3" fmla="*/ -1 h 396866"/>
                <a:gd name="connsiteX0" fmla="*/ 217181 w 219960"/>
                <a:gd name="connsiteY0" fmla="*/ 0 h 390526"/>
                <a:gd name="connsiteX1" fmla="*/ 11 w 219960"/>
                <a:gd name="connsiteY1" fmla="*/ 192405 h 390526"/>
                <a:gd name="connsiteX2" fmla="*/ 219086 w 219960"/>
                <a:gd name="connsiteY2" fmla="*/ 390525 h 390526"/>
                <a:gd name="connsiteX3" fmla="*/ 217181 w 219960"/>
                <a:gd name="connsiteY3" fmla="*/ 0 h 390526"/>
                <a:gd name="connsiteX0" fmla="*/ 217178 w 225128"/>
                <a:gd name="connsiteY0" fmla="*/ 0 h 407275"/>
                <a:gd name="connsiteX1" fmla="*/ 8 w 225128"/>
                <a:gd name="connsiteY1" fmla="*/ 192405 h 407275"/>
                <a:gd name="connsiteX2" fmla="*/ 224703 w 225128"/>
                <a:gd name="connsiteY2" fmla="*/ 407275 h 407275"/>
                <a:gd name="connsiteX3" fmla="*/ 217178 w 225128"/>
                <a:gd name="connsiteY3" fmla="*/ 0 h 407275"/>
                <a:gd name="connsiteX0" fmla="*/ 217178 w 225128"/>
                <a:gd name="connsiteY0" fmla="*/ 0 h 419837"/>
                <a:gd name="connsiteX1" fmla="*/ 8 w 225128"/>
                <a:gd name="connsiteY1" fmla="*/ 204967 h 419837"/>
                <a:gd name="connsiteX2" fmla="*/ 224703 w 225128"/>
                <a:gd name="connsiteY2" fmla="*/ 419837 h 419837"/>
                <a:gd name="connsiteX3" fmla="*/ 217178 w 225128"/>
                <a:gd name="connsiteY3" fmla="*/ 0 h 419837"/>
                <a:gd name="connsiteX0" fmla="*/ 217330 w 225280"/>
                <a:gd name="connsiteY0" fmla="*/ 0 h 419837"/>
                <a:gd name="connsiteX1" fmla="*/ 160 w 225280"/>
                <a:gd name="connsiteY1" fmla="*/ 204967 h 419837"/>
                <a:gd name="connsiteX2" fmla="*/ 224855 w 225280"/>
                <a:gd name="connsiteY2" fmla="*/ 419837 h 419837"/>
                <a:gd name="connsiteX3" fmla="*/ 217330 w 225280"/>
                <a:gd name="connsiteY3" fmla="*/ 0 h 419837"/>
                <a:gd name="connsiteX0" fmla="*/ 217172 w 225122"/>
                <a:gd name="connsiteY0" fmla="*/ 0 h 419837"/>
                <a:gd name="connsiteX1" fmla="*/ 2 w 225122"/>
                <a:gd name="connsiteY1" fmla="*/ 204967 h 419837"/>
                <a:gd name="connsiteX2" fmla="*/ 224697 w 225122"/>
                <a:gd name="connsiteY2" fmla="*/ 419837 h 419837"/>
                <a:gd name="connsiteX3" fmla="*/ 217172 w 225122"/>
                <a:gd name="connsiteY3" fmla="*/ 0 h 419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5122" h="419837">
                  <a:moveTo>
                    <a:pt x="217172" y="0"/>
                  </a:moveTo>
                  <a:cubicBezTo>
                    <a:pt x="160051" y="2573"/>
                    <a:pt x="621" y="99401"/>
                    <a:pt x="2" y="204967"/>
                  </a:cubicBezTo>
                  <a:cubicBezTo>
                    <a:pt x="-617" y="310533"/>
                    <a:pt x="171641" y="408761"/>
                    <a:pt x="224697" y="419837"/>
                  </a:cubicBezTo>
                  <a:cubicBezTo>
                    <a:pt x="227170" y="309479"/>
                    <a:pt x="218089" y="91644"/>
                    <a:pt x="217172" y="0"/>
                  </a:cubicBezTo>
                  <a:close/>
                </a:path>
              </a:pathLst>
            </a:custGeom>
            <a:pattFill prst="lgConfetti">
              <a:fgClr>
                <a:srgbClr val="F79646">
                  <a:lumMod val="75000"/>
                </a:srgbClr>
              </a:fgClr>
              <a:bgClr>
                <a:srgbClr val="CC9900"/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62" name="フリーフォーム 161"/>
            <p:cNvSpPr/>
            <p:nvPr/>
          </p:nvSpPr>
          <p:spPr>
            <a:xfrm>
              <a:off x="1646951" y="1911601"/>
              <a:ext cx="192405" cy="493395"/>
            </a:xfrm>
            <a:custGeom>
              <a:avLst/>
              <a:gdLst>
                <a:gd name="connsiteX0" fmla="*/ 0 w 192405"/>
                <a:gd name="connsiteY0" fmla="*/ 49530 h 493395"/>
                <a:gd name="connsiteX1" fmla="*/ 9525 w 192405"/>
                <a:gd name="connsiteY1" fmla="*/ 451485 h 493395"/>
                <a:gd name="connsiteX2" fmla="*/ 188595 w 192405"/>
                <a:gd name="connsiteY2" fmla="*/ 493395 h 493395"/>
                <a:gd name="connsiteX3" fmla="*/ 192405 w 192405"/>
                <a:gd name="connsiteY3" fmla="*/ 0 h 493395"/>
                <a:gd name="connsiteX4" fmla="*/ 0 w 192405"/>
                <a:gd name="connsiteY4" fmla="*/ 49530 h 493395"/>
                <a:gd name="connsiteX0" fmla="*/ 0 w 192405"/>
                <a:gd name="connsiteY0" fmla="*/ 49530 h 493395"/>
                <a:gd name="connsiteX1" fmla="*/ 9525 w 192405"/>
                <a:gd name="connsiteY1" fmla="*/ 451485 h 493395"/>
                <a:gd name="connsiteX2" fmla="*/ 188595 w 192405"/>
                <a:gd name="connsiteY2" fmla="*/ 493395 h 493395"/>
                <a:gd name="connsiteX3" fmla="*/ 192405 w 192405"/>
                <a:gd name="connsiteY3" fmla="*/ 0 h 493395"/>
                <a:gd name="connsiteX4" fmla="*/ 87630 w 192405"/>
                <a:gd name="connsiteY4" fmla="*/ 28575 h 493395"/>
                <a:gd name="connsiteX5" fmla="*/ 0 w 192405"/>
                <a:gd name="connsiteY5" fmla="*/ 49530 h 493395"/>
                <a:gd name="connsiteX0" fmla="*/ 0 w 192405"/>
                <a:gd name="connsiteY0" fmla="*/ 49530 h 493395"/>
                <a:gd name="connsiteX1" fmla="*/ 9525 w 192405"/>
                <a:gd name="connsiteY1" fmla="*/ 451485 h 493395"/>
                <a:gd name="connsiteX2" fmla="*/ 89535 w 192405"/>
                <a:gd name="connsiteY2" fmla="*/ 466725 h 493395"/>
                <a:gd name="connsiteX3" fmla="*/ 188595 w 192405"/>
                <a:gd name="connsiteY3" fmla="*/ 493395 h 493395"/>
                <a:gd name="connsiteX4" fmla="*/ 192405 w 192405"/>
                <a:gd name="connsiteY4" fmla="*/ 0 h 493395"/>
                <a:gd name="connsiteX5" fmla="*/ 87630 w 192405"/>
                <a:gd name="connsiteY5" fmla="*/ 28575 h 493395"/>
                <a:gd name="connsiteX6" fmla="*/ 0 w 192405"/>
                <a:gd name="connsiteY6" fmla="*/ 49530 h 493395"/>
                <a:gd name="connsiteX0" fmla="*/ 0 w 192405"/>
                <a:gd name="connsiteY0" fmla="*/ 49530 h 493395"/>
                <a:gd name="connsiteX1" fmla="*/ 9525 w 192405"/>
                <a:gd name="connsiteY1" fmla="*/ 451485 h 493395"/>
                <a:gd name="connsiteX2" fmla="*/ 89535 w 192405"/>
                <a:gd name="connsiteY2" fmla="*/ 476250 h 493395"/>
                <a:gd name="connsiteX3" fmla="*/ 188595 w 192405"/>
                <a:gd name="connsiteY3" fmla="*/ 493395 h 493395"/>
                <a:gd name="connsiteX4" fmla="*/ 192405 w 192405"/>
                <a:gd name="connsiteY4" fmla="*/ 0 h 493395"/>
                <a:gd name="connsiteX5" fmla="*/ 87630 w 192405"/>
                <a:gd name="connsiteY5" fmla="*/ 28575 h 493395"/>
                <a:gd name="connsiteX6" fmla="*/ 0 w 192405"/>
                <a:gd name="connsiteY6" fmla="*/ 49530 h 493395"/>
                <a:gd name="connsiteX0" fmla="*/ 0 w 192405"/>
                <a:gd name="connsiteY0" fmla="*/ 49530 h 493395"/>
                <a:gd name="connsiteX1" fmla="*/ 9525 w 192405"/>
                <a:gd name="connsiteY1" fmla="*/ 451485 h 493395"/>
                <a:gd name="connsiteX2" fmla="*/ 89535 w 192405"/>
                <a:gd name="connsiteY2" fmla="*/ 476250 h 493395"/>
                <a:gd name="connsiteX3" fmla="*/ 188595 w 192405"/>
                <a:gd name="connsiteY3" fmla="*/ 493395 h 493395"/>
                <a:gd name="connsiteX4" fmla="*/ 192405 w 192405"/>
                <a:gd name="connsiteY4" fmla="*/ 0 h 493395"/>
                <a:gd name="connsiteX5" fmla="*/ 85725 w 192405"/>
                <a:gd name="connsiteY5" fmla="*/ 17145 h 493395"/>
                <a:gd name="connsiteX6" fmla="*/ 0 w 192405"/>
                <a:gd name="connsiteY6" fmla="*/ 49530 h 493395"/>
                <a:gd name="connsiteX0" fmla="*/ 0 w 192405"/>
                <a:gd name="connsiteY0" fmla="*/ 49530 h 493395"/>
                <a:gd name="connsiteX1" fmla="*/ 9525 w 192405"/>
                <a:gd name="connsiteY1" fmla="*/ 451485 h 493395"/>
                <a:gd name="connsiteX2" fmla="*/ 89535 w 192405"/>
                <a:gd name="connsiteY2" fmla="*/ 476250 h 493395"/>
                <a:gd name="connsiteX3" fmla="*/ 188595 w 192405"/>
                <a:gd name="connsiteY3" fmla="*/ 493395 h 493395"/>
                <a:gd name="connsiteX4" fmla="*/ 192405 w 192405"/>
                <a:gd name="connsiteY4" fmla="*/ 0 h 493395"/>
                <a:gd name="connsiteX5" fmla="*/ 85725 w 192405"/>
                <a:gd name="connsiteY5" fmla="*/ 17145 h 493395"/>
                <a:gd name="connsiteX6" fmla="*/ 0 w 192405"/>
                <a:gd name="connsiteY6" fmla="*/ 49530 h 493395"/>
                <a:gd name="connsiteX0" fmla="*/ 0 w 192405"/>
                <a:gd name="connsiteY0" fmla="*/ 49530 h 493395"/>
                <a:gd name="connsiteX1" fmla="*/ 9525 w 192405"/>
                <a:gd name="connsiteY1" fmla="*/ 451485 h 493395"/>
                <a:gd name="connsiteX2" fmla="*/ 89535 w 192405"/>
                <a:gd name="connsiteY2" fmla="*/ 476250 h 493395"/>
                <a:gd name="connsiteX3" fmla="*/ 188595 w 192405"/>
                <a:gd name="connsiteY3" fmla="*/ 493395 h 493395"/>
                <a:gd name="connsiteX4" fmla="*/ 192405 w 192405"/>
                <a:gd name="connsiteY4" fmla="*/ 0 h 493395"/>
                <a:gd name="connsiteX5" fmla="*/ 85725 w 192405"/>
                <a:gd name="connsiteY5" fmla="*/ 17145 h 493395"/>
                <a:gd name="connsiteX6" fmla="*/ 0 w 192405"/>
                <a:gd name="connsiteY6" fmla="*/ 49530 h 493395"/>
                <a:gd name="connsiteX0" fmla="*/ 0 w 192405"/>
                <a:gd name="connsiteY0" fmla="*/ 49530 h 493395"/>
                <a:gd name="connsiteX1" fmla="*/ 9525 w 192405"/>
                <a:gd name="connsiteY1" fmla="*/ 451485 h 493395"/>
                <a:gd name="connsiteX2" fmla="*/ 97155 w 192405"/>
                <a:gd name="connsiteY2" fmla="*/ 476250 h 493395"/>
                <a:gd name="connsiteX3" fmla="*/ 188595 w 192405"/>
                <a:gd name="connsiteY3" fmla="*/ 493395 h 493395"/>
                <a:gd name="connsiteX4" fmla="*/ 192405 w 192405"/>
                <a:gd name="connsiteY4" fmla="*/ 0 h 493395"/>
                <a:gd name="connsiteX5" fmla="*/ 85725 w 192405"/>
                <a:gd name="connsiteY5" fmla="*/ 17145 h 493395"/>
                <a:gd name="connsiteX6" fmla="*/ 0 w 192405"/>
                <a:gd name="connsiteY6" fmla="*/ 49530 h 493395"/>
                <a:gd name="connsiteX0" fmla="*/ 0 w 192405"/>
                <a:gd name="connsiteY0" fmla="*/ 49530 h 493395"/>
                <a:gd name="connsiteX1" fmla="*/ 9525 w 192405"/>
                <a:gd name="connsiteY1" fmla="*/ 451485 h 493395"/>
                <a:gd name="connsiteX2" fmla="*/ 97155 w 192405"/>
                <a:gd name="connsiteY2" fmla="*/ 476250 h 493395"/>
                <a:gd name="connsiteX3" fmla="*/ 188595 w 192405"/>
                <a:gd name="connsiteY3" fmla="*/ 493395 h 493395"/>
                <a:gd name="connsiteX4" fmla="*/ 192405 w 192405"/>
                <a:gd name="connsiteY4" fmla="*/ 0 h 493395"/>
                <a:gd name="connsiteX5" fmla="*/ 85725 w 192405"/>
                <a:gd name="connsiteY5" fmla="*/ 17145 h 493395"/>
                <a:gd name="connsiteX6" fmla="*/ 0 w 192405"/>
                <a:gd name="connsiteY6" fmla="*/ 49530 h 493395"/>
                <a:gd name="connsiteX0" fmla="*/ 0 w 192405"/>
                <a:gd name="connsiteY0" fmla="*/ 49530 h 493395"/>
                <a:gd name="connsiteX1" fmla="*/ 9525 w 192405"/>
                <a:gd name="connsiteY1" fmla="*/ 451485 h 493395"/>
                <a:gd name="connsiteX2" fmla="*/ 97155 w 192405"/>
                <a:gd name="connsiteY2" fmla="*/ 476250 h 493395"/>
                <a:gd name="connsiteX3" fmla="*/ 188595 w 192405"/>
                <a:gd name="connsiteY3" fmla="*/ 493395 h 493395"/>
                <a:gd name="connsiteX4" fmla="*/ 192405 w 192405"/>
                <a:gd name="connsiteY4" fmla="*/ 0 h 493395"/>
                <a:gd name="connsiteX5" fmla="*/ 85725 w 192405"/>
                <a:gd name="connsiteY5" fmla="*/ 17145 h 493395"/>
                <a:gd name="connsiteX6" fmla="*/ 0 w 192405"/>
                <a:gd name="connsiteY6" fmla="*/ 49530 h 493395"/>
                <a:gd name="connsiteX0" fmla="*/ 0 w 192405"/>
                <a:gd name="connsiteY0" fmla="*/ 49530 h 493395"/>
                <a:gd name="connsiteX1" fmla="*/ 9525 w 192405"/>
                <a:gd name="connsiteY1" fmla="*/ 451485 h 493395"/>
                <a:gd name="connsiteX2" fmla="*/ 97155 w 192405"/>
                <a:gd name="connsiteY2" fmla="*/ 476250 h 493395"/>
                <a:gd name="connsiteX3" fmla="*/ 188595 w 192405"/>
                <a:gd name="connsiteY3" fmla="*/ 493395 h 493395"/>
                <a:gd name="connsiteX4" fmla="*/ 192405 w 192405"/>
                <a:gd name="connsiteY4" fmla="*/ 0 h 493395"/>
                <a:gd name="connsiteX5" fmla="*/ 85725 w 192405"/>
                <a:gd name="connsiteY5" fmla="*/ 17145 h 493395"/>
                <a:gd name="connsiteX6" fmla="*/ 0 w 192405"/>
                <a:gd name="connsiteY6" fmla="*/ 49530 h 493395"/>
                <a:gd name="connsiteX0" fmla="*/ 0 w 192405"/>
                <a:gd name="connsiteY0" fmla="*/ 49530 h 493395"/>
                <a:gd name="connsiteX1" fmla="*/ 9525 w 192405"/>
                <a:gd name="connsiteY1" fmla="*/ 451485 h 493395"/>
                <a:gd name="connsiteX2" fmla="*/ 97155 w 192405"/>
                <a:gd name="connsiteY2" fmla="*/ 485775 h 493395"/>
                <a:gd name="connsiteX3" fmla="*/ 188595 w 192405"/>
                <a:gd name="connsiteY3" fmla="*/ 493395 h 493395"/>
                <a:gd name="connsiteX4" fmla="*/ 192405 w 192405"/>
                <a:gd name="connsiteY4" fmla="*/ 0 h 493395"/>
                <a:gd name="connsiteX5" fmla="*/ 85725 w 192405"/>
                <a:gd name="connsiteY5" fmla="*/ 17145 h 493395"/>
                <a:gd name="connsiteX6" fmla="*/ 0 w 192405"/>
                <a:gd name="connsiteY6" fmla="*/ 49530 h 493395"/>
                <a:gd name="connsiteX0" fmla="*/ 0 w 192405"/>
                <a:gd name="connsiteY0" fmla="*/ 49530 h 493395"/>
                <a:gd name="connsiteX1" fmla="*/ 9525 w 192405"/>
                <a:gd name="connsiteY1" fmla="*/ 451485 h 493395"/>
                <a:gd name="connsiteX2" fmla="*/ 97155 w 192405"/>
                <a:gd name="connsiteY2" fmla="*/ 485775 h 493395"/>
                <a:gd name="connsiteX3" fmla="*/ 188595 w 192405"/>
                <a:gd name="connsiteY3" fmla="*/ 493395 h 493395"/>
                <a:gd name="connsiteX4" fmla="*/ 192405 w 192405"/>
                <a:gd name="connsiteY4" fmla="*/ 0 h 493395"/>
                <a:gd name="connsiteX5" fmla="*/ 85725 w 192405"/>
                <a:gd name="connsiteY5" fmla="*/ 17145 h 493395"/>
                <a:gd name="connsiteX6" fmla="*/ 0 w 192405"/>
                <a:gd name="connsiteY6" fmla="*/ 49530 h 493395"/>
                <a:gd name="connsiteX0" fmla="*/ 0 w 192405"/>
                <a:gd name="connsiteY0" fmla="*/ 49530 h 493395"/>
                <a:gd name="connsiteX1" fmla="*/ 9525 w 192405"/>
                <a:gd name="connsiteY1" fmla="*/ 451485 h 493395"/>
                <a:gd name="connsiteX2" fmla="*/ 91440 w 192405"/>
                <a:gd name="connsiteY2" fmla="*/ 478155 h 493395"/>
                <a:gd name="connsiteX3" fmla="*/ 188595 w 192405"/>
                <a:gd name="connsiteY3" fmla="*/ 493395 h 493395"/>
                <a:gd name="connsiteX4" fmla="*/ 192405 w 192405"/>
                <a:gd name="connsiteY4" fmla="*/ 0 h 493395"/>
                <a:gd name="connsiteX5" fmla="*/ 85725 w 192405"/>
                <a:gd name="connsiteY5" fmla="*/ 17145 h 493395"/>
                <a:gd name="connsiteX6" fmla="*/ 0 w 192405"/>
                <a:gd name="connsiteY6" fmla="*/ 49530 h 493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2405" h="493395">
                  <a:moveTo>
                    <a:pt x="0" y="49530"/>
                  </a:moveTo>
                  <a:lnTo>
                    <a:pt x="9525" y="451485"/>
                  </a:lnTo>
                  <a:cubicBezTo>
                    <a:pt x="38735" y="459740"/>
                    <a:pt x="29845" y="464185"/>
                    <a:pt x="91440" y="478155"/>
                  </a:cubicBezTo>
                  <a:cubicBezTo>
                    <a:pt x="137160" y="485775"/>
                    <a:pt x="158115" y="487680"/>
                    <a:pt x="188595" y="493395"/>
                  </a:cubicBezTo>
                  <a:lnTo>
                    <a:pt x="192405" y="0"/>
                  </a:lnTo>
                  <a:cubicBezTo>
                    <a:pt x="156845" y="5715"/>
                    <a:pt x="134620" y="3810"/>
                    <a:pt x="85725" y="17145"/>
                  </a:cubicBezTo>
                  <a:cubicBezTo>
                    <a:pt x="38100" y="24130"/>
                    <a:pt x="28575" y="38735"/>
                    <a:pt x="0" y="49530"/>
                  </a:cubicBezTo>
                  <a:close/>
                </a:path>
              </a:pathLst>
            </a:custGeom>
            <a:pattFill prst="lgConfetti">
              <a:fgClr>
                <a:srgbClr val="F79646">
                  <a:lumMod val="75000"/>
                </a:srgbClr>
              </a:fgClr>
              <a:bgClr>
                <a:srgbClr val="CC9900"/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63" name="フリーフォーム 162"/>
            <p:cNvSpPr/>
            <p:nvPr/>
          </p:nvSpPr>
          <p:spPr>
            <a:xfrm flipH="1">
              <a:off x="2324249" y="1911601"/>
              <a:ext cx="192405" cy="493395"/>
            </a:xfrm>
            <a:custGeom>
              <a:avLst/>
              <a:gdLst>
                <a:gd name="connsiteX0" fmla="*/ 0 w 192405"/>
                <a:gd name="connsiteY0" fmla="*/ 49530 h 493395"/>
                <a:gd name="connsiteX1" fmla="*/ 9525 w 192405"/>
                <a:gd name="connsiteY1" fmla="*/ 451485 h 493395"/>
                <a:gd name="connsiteX2" fmla="*/ 188595 w 192405"/>
                <a:gd name="connsiteY2" fmla="*/ 493395 h 493395"/>
                <a:gd name="connsiteX3" fmla="*/ 192405 w 192405"/>
                <a:gd name="connsiteY3" fmla="*/ 0 h 493395"/>
                <a:gd name="connsiteX4" fmla="*/ 0 w 192405"/>
                <a:gd name="connsiteY4" fmla="*/ 49530 h 493395"/>
                <a:gd name="connsiteX0" fmla="*/ 0 w 192405"/>
                <a:gd name="connsiteY0" fmla="*/ 49530 h 493395"/>
                <a:gd name="connsiteX1" fmla="*/ 9525 w 192405"/>
                <a:gd name="connsiteY1" fmla="*/ 451485 h 493395"/>
                <a:gd name="connsiteX2" fmla="*/ 188595 w 192405"/>
                <a:gd name="connsiteY2" fmla="*/ 493395 h 493395"/>
                <a:gd name="connsiteX3" fmla="*/ 192405 w 192405"/>
                <a:gd name="connsiteY3" fmla="*/ 0 h 493395"/>
                <a:gd name="connsiteX4" fmla="*/ 87630 w 192405"/>
                <a:gd name="connsiteY4" fmla="*/ 28575 h 493395"/>
                <a:gd name="connsiteX5" fmla="*/ 0 w 192405"/>
                <a:gd name="connsiteY5" fmla="*/ 49530 h 493395"/>
                <a:gd name="connsiteX0" fmla="*/ 0 w 192405"/>
                <a:gd name="connsiteY0" fmla="*/ 49530 h 493395"/>
                <a:gd name="connsiteX1" fmla="*/ 9525 w 192405"/>
                <a:gd name="connsiteY1" fmla="*/ 451485 h 493395"/>
                <a:gd name="connsiteX2" fmla="*/ 89535 w 192405"/>
                <a:gd name="connsiteY2" fmla="*/ 466725 h 493395"/>
                <a:gd name="connsiteX3" fmla="*/ 188595 w 192405"/>
                <a:gd name="connsiteY3" fmla="*/ 493395 h 493395"/>
                <a:gd name="connsiteX4" fmla="*/ 192405 w 192405"/>
                <a:gd name="connsiteY4" fmla="*/ 0 h 493395"/>
                <a:gd name="connsiteX5" fmla="*/ 87630 w 192405"/>
                <a:gd name="connsiteY5" fmla="*/ 28575 h 493395"/>
                <a:gd name="connsiteX6" fmla="*/ 0 w 192405"/>
                <a:gd name="connsiteY6" fmla="*/ 49530 h 493395"/>
                <a:gd name="connsiteX0" fmla="*/ 0 w 192405"/>
                <a:gd name="connsiteY0" fmla="*/ 49530 h 493395"/>
                <a:gd name="connsiteX1" fmla="*/ 9525 w 192405"/>
                <a:gd name="connsiteY1" fmla="*/ 451485 h 493395"/>
                <a:gd name="connsiteX2" fmla="*/ 89535 w 192405"/>
                <a:gd name="connsiteY2" fmla="*/ 476250 h 493395"/>
                <a:gd name="connsiteX3" fmla="*/ 188595 w 192405"/>
                <a:gd name="connsiteY3" fmla="*/ 493395 h 493395"/>
                <a:gd name="connsiteX4" fmla="*/ 192405 w 192405"/>
                <a:gd name="connsiteY4" fmla="*/ 0 h 493395"/>
                <a:gd name="connsiteX5" fmla="*/ 87630 w 192405"/>
                <a:gd name="connsiteY5" fmla="*/ 28575 h 493395"/>
                <a:gd name="connsiteX6" fmla="*/ 0 w 192405"/>
                <a:gd name="connsiteY6" fmla="*/ 49530 h 493395"/>
                <a:gd name="connsiteX0" fmla="*/ 0 w 192405"/>
                <a:gd name="connsiteY0" fmla="*/ 49530 h 493395"/>
                <a:gd name="connsiteX1" fmla="*/ 9525 w 192405"/>
                <a:gd name="connsiteY1" fmla="*/ 451485 h 493395"/>
                <a:gd name="connsiteX2" fmla="*/ 89535 w 192405"/>
                <a:gd name="connsiteY2" fmla="*/ 476250 h 493395"/>
                <a:gd name="connsiteX3" fmla="*/ 188595 w 192405"/>
                <a:gd name="connsiteY3" fmla="*/ 493395 h 493395"/>
                <a:gd name="connsiteX4" fmla="*/ 192405 w 192405"/>
                <a:gd name="connsiteY4" fmla="*/ 0 h 493395"/>
                <a:gd name="connsiteX5" fmla="*/ 85725 w 192405"/>
                <a:gd name="connsiteY5" fmla="*/ 17145 h 493395"/>
                <a:gd name="connsiteX6" fmla="*/ 0 w 192405"/>
                <a:gd name="connsiteY6" fmla="*/ 49530 h 493395"/>
                <a:gd name="connsiteX0" fmla="*/ 0 w 192405"/>
                <a:gd name="connsiteY0" fmla="*/ 49530 h 493395"/>
                <a:gd name="connsiteX1" fmla="*/ 9525 w 192405"/>
                <a:gd name="connsiteY1" fmla="*/ 451485 h 493395"/>
                <a:gd name="connsiteX2" fmla="*/ 89535 w 192405"/>
                <a:gd name="connsiteY2" fmla="*/ 476250 h 493395"/>
                <a:gd name="connsiteX3" fmla="*/ 188595 w 192405"/>
                <a:gd name="connsiteY3" fmla="*/ 493395 h 493395"/>
                <a:gd name="connsiteX4" fmla="*/ 192405 w 192405"/>
                <a:gd name="connsiteY4" fmla="*/ 0 h 493395"/>
                <a:gd name="connsiteX5" fmla="*/ 85725 w 192405"/>
                <a:gd name="connsiteY5" fmla="*/ 17145 h 493395"/>
                <a:gd name="connsiteX6" fmla="*/ 0 w 192405"/>
                <a:gd name="connsiteY6" fmla="*/ 49530 h 493395"/>
                <a:gd name="connsiteX0" fmla="*/ 0 w 192405"/>
                <a:gd name="connsiteY0" fmla="*/ 49530 h 493395"/>
                <a:gd name="connsiteX1" fmla="*/ 9525 w 192405"/>
                <a:gd name="connsiteY1" fmla="*/ 451485 h 493395"/>
                <a:gd name="connsiteX2" fmla="*/ 89535 w 192405"/>
                <a:gd name="connsiteY2" fmla="*/ 476250 h 493395"/>
                <a:gd name="connsiteX3" fmla="*/ 188595 w 192405"/>
                <a:gd name="connsiteY3" fmla="*/ 493395 h 493395"/>
                <a:gd name="connsiteX4" fmla="*/ 192405 w 192405"/>
                <a:gd name="connsiteY4" fmla="*/ 0 h 493395"/>
                <a:gd name="connsiteX5" fmla="*/ 85725 w 192405"/>
                <a:gd name="connsiteY5" fmla="*/ 17145 h 493395"/>
                <a:gd name="connsiteX6" fmla="*/ 0 w 192405"/>
                <a:gd name="connsiteY6" fmla="*/ 49530 h 493395"/>
                <a:gd name="connsiteX0" fmla="*/ 0 w 192405"/>
                <a:gd name="connsiteY0" fmla="*/ 49530 h 493395"/>
                <a:gd name="connsiteX1" fmla="*/ 9525 w 192405"/>
                <a:gd name="connsiteY1" fmla="*/ 451485 h 493395"/>
                <a:gd name="connsiteX2" fmla="*/ 97155 w 192405"/>
                <a:gd name="connsiteY2" fmla="*/ 476250 h 493395"/>
                <a:gd name="connsiteX3" fmla="*/ 188595 w 192405"/>
                <a:gd name="connsiteY3" fmla="*/ 493395 h 493395"/>
                <a:gd name="connsiteX4" fmla="*/ 192405 w 192405"/>
                <a:gd name="connsiteY4" fmla="*/ 0 h 493395"/>
                <a:gd name="connsiteX5" fmla="*/ 85725 w 192405"/>
                <a:gd name="connsiteY5" fmla="*/ 17145 h 493395"/>
                <a:gd name="connsiteX6" fmla="*/ 0 w 192405"/>
                <a:gd name="connsiteY6" fmla="*/ 49530 h 493395"/>
                <a:gd name="connsiteX0" fmla="*/ 0 w 192405"/>
                <a:gd name="connsiteY0" fmla="*/ 49530 h 493395"/>
                <a:gd name="connsiteX1" fmla="*/ 9525 w 192405"/>
                <a:gd name="connsiteY1" fmla="*/ 451485 h 493395"/>
                <a:gd name="connsiteX2" fmla="*/ 97155 w 192405"/>
                <a:gd name="connsiteY2" fmla="*/ 476250 h 493395"/>
                <a:gd name="connsiteX3" fmla="*/ 188595 w 192405"/>
                <a:gd name="connsiteY3" fmla="*/ 493395 h 493395"/>
                <a:gd name="connsiteX4" fmla="*/ 192405 w 192405"/>
                <a:gd name="connsiteY4" fmla="*/ 0 h 493395"/>
                <a:gd name="connsiteX5" fmla="*/ 85725 w 192405"/>
                <a:gd name="connsiteY5" fmla="*/ 17145 h 493395"/>
                <a:gd name="connsiteX6" fmla="*/ 0 w 192405"/>
                <a:gd name="connsiteY6" fmla="*/ 49530 h 493395"/>
                <a:gd name="connsiteX0" fmla="*/ 0 w 192405"/>
                <a:gd name="connsiteY0" fmla="*/ 49530 h 493395"/>
                <a:gd name="connsiteX1" fmla="*/ 9525 w 192405"/>
                <a:gd name="connsiteY1" fmla="*/ 451485 h 493395"/>
                <a:gd name="connsiteX2" fmla="*/ 97155 w 192405"/>
                <a:gd name="connsiteY2" fmla="*/ 476250 h 493395"/>
                <a:gd name="connsiteX3" fmla="*/ 188595 w 192405"/>
                <a:gd name="connsiteY3" fmla="*/ 493395 h 493395"/>
                <a:gd name="connsiteX4" fmla="*/ 192405 w 192405"/>
                <a:gd name="connsiteY4" fmla="*/ 0 h 493395"/>
                <a:gd name="connsiteX5" fmla="*/ 85725 w 192405"/>
                <a:gd name="connsiteY5" fmla="*/ 17145 h 493395"/>
                <a:gd name="connsiteX6" fmla="*/ 0 w 192405"/>
                <a:gd name="connsiteY6" fmla="*/ 49530 h 493395"/>
                <a:gd name="connsiteX0" fmla="*/ 0 w 192405"/>
                <a:gd name="connsiteY0" fmla="*/ 49530 h 493395"/>
                <a:gd name="connsiteX1" fmla="*/ 9525 w 192405"/>
                <a:gd name="connsiteY1" fmla="*/ 451485 h 493395"/>
                <a:gd name="connsiteX2" fmla="*/ 97155 w 192405"/>
                <a:gd name="connsiteY2" fmla="*/ 476250 h 493395"/>
                <a:gd name="connsiteX3" fmla="*/ 188595 w 192405"/>
                <a:gd name="connsiteY3" fmla="*/ 493395 h 493395"/>
                <a:gd name="connsiteX4" fmla="*/ 192405 w 192405"/>
                <a:gd name="connsiteY4" fmla="*/ 0 h 493395"/>
                <a:gd name="connsiteX5" fmla="*/ 85725 w 192405"/>
                <a:gd name="connsiteY5" fmla="*/ 17145 h 493395"/>
                <a:gd name="connsiteX6" fmla="*/ 0 w 192405"/>
                <a:gd name="connsiteY6" fmla="*/ 49530 h 493395"/>
                <a:gd name="connsiteX0" fmla="*/ 0 w 192405"/>
                <a:gd name="connsiteY0" fmla="*/ 49530 h 493395"/>
                <a:gd name="connsiteX1" fmla="*/ 9525 w 192405"/>
                <a:gd name="connsiteY1" fmla="*/ 451485 h 493395"/>
                <a:gd name="connsiteX2" fmla="*/ 97155 w 192405"/>
                <a:gd name="connsiteY2" fmla="*/ 485775 h 493395"/>
                <a:gd name="connsiteX3" fmla="*/ 188595 w 192405"/>
                <a:gd name="connsiteY3" fmla="*/ 493395 h 493395"/>
                <a:gd name="connsiteX4" fmla="*/ 192405 w 192405"/>
                <a:gd name="connsiteY4" fmla="*/ 0 h 493395"/>
                <a:gd name="connsiteX5" fmla="*/ 85725 w 192405"/>
                <a:gd name="connsiteY5" fmla="*/ 17145 h 493395"/>
                <a:gd name="connsiteX6" fmla="*/ 0 w 192405"/>
                <a:gd name="connsiteY6" fmla="*/ 49530 h 493395"/>
                <a:gd name="connsiteX0" fmla="*/ 0 w 192405"/>
                <a:gd name="connsiteY0" fmla="*/ 49530 h 493395"/>
                <a:gd name="connsiteX1" fmla="*/ 9525 w 192405"/>
                <a:gd name="connsiteY1" fmla="*/ 451485 h 493395"/>
                <a:gd name="connsiteX2" fmla="*/ 97155 w 192405"/>
                <a:gd name="connsiteY2" fmla="*/ 485775 h 493395"/>
                <a:gd name="connsiteX3" fmla="*/ 188595 w 192405"/>
                <a:gd name="connsiteY3" fmla="*/ 493395 h 493395"/>
                <a:gd name="connsiteX4" fmla="*/ 192405 w 192405"/>
                <a:gd name="connsiteY4" fmla="*/ 0 h 493395"/>
                <a:gd name="connsiteX5" fmla="*/ 85725 w 192405"/>
                <a:gd name="connsiteY5" fmla="*/ 17145 h 493395"/>
                <a:gd name="connsiteX6" fmla="*/ 0 w 192405"/>
                <a:gd name="connsiteY6" fmla="*/ 49530 h 493395"/>
                <a:gd name="connsiteX0" fmla="*/ 0 w 192405"/>
                <a:gd name="connsiteY0" fmla="*/ 49530 h 493395"/>
                <a:gd name="connsiteX1" fmla="*/ 9525 w 192405"/>
                <a:gd name="connsiteY1" fmla="*/ 451485 h 493395"/>
                <a:gd name="connsiteX2" fmla="*/ 91440 w 192405"/>
                <a:gd name="connsiteY2" fmla="*/ 478155 h 493395"/>
                <a:gd name="connsiteX3" fmla="*/ 188595 w 192405"/>
                <a:gd name="connsiteY3" fmla="*/ 493395 h 493395"/>
                <a:gd name="connsiteX4" fmla="*/ 192405 w 192405"/>
                <a:gd name="connsiteY4" fmla="*/ 0 h 493395"/>
                <a:gd name="connsiteX5" fmla="*/ 85725 w 192405"/>
                <a:gd name="connsiteY5" fmla="*/ 17145 h 493395"/>
                <a:gd name="connsiteX6" fmla="*/ 0 w 192405"/>
                <a:gd name="connsiteY6" fmla="*/ 49530 h 493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2405" h="493395">
                  <a:moveTo>
                    <a:pt x="0" y="49530"/>
                  </a:moveTo>
                  <a:lnTo>
                    <a:pt x="9525" y="451485"/>
                  </a:lnTo>
                  <a:cubicBezTo>
                    <a:pt x="38735" y="459740"/>
                    <a:pt x="29845" y="464185"/>
                    <a:pt x="91440" y="478155"/>
                  </a:cubicBezTo>
                  <a:cubicBezTo>
                    <a:pt x="137160" y="485775"/>
                    <a:pt x="158115" y="487680"/>
                    <a:pt x="188595" y="493395"/>
                  </a:cubicBezTo>
                  <a:lnTo>
                    <a:pt x="192405" y="0"/>
                  </a:lnTo>
                  <a:cubicBezTo>
                    <a:pt x="156845" y="5715"/>
                    <a:pt x="134620" y="3810"/>
                    <a:pt x="85725" y="17145"/>
                  </a:cubicBezTo>
                  <a:cubicBezTo>
                    <a:pt x="38100" y="24130"/>
                    <a:pt x="28575" y="38735"/>
                    <a:pt x="0" y="49530"/>
                  </a:cubicBezTo>
                  <a:close/>
                </a:path>
              </a:pathLst>
            </a:custGeom>
            <a:pattFill prst="lgConfetti">
              <a:fgClr>
                <a:srgbClr val="F79646">
                  <a:lumMod val="75000"/>
                </a:srgbClr>
              </a:fgClr>
              <a:bgClr>
                <a:srgbClr val="CC9900"/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64" name="フリーフォーム 163"/>
            <p:cNvSpPr/>
            <p:nvPr/>
          </p:nvSpPr>
          <p:spPr>
            <a:xfrm>
              <a:off x="1867931" y="1890403"/>
              <a:ext cx="203835" cy="537454"/>
            </a:xfrm>
            <a:custGeom>
              <a:avLst/>
              <a:gdLst>
                <a:gd name="connsiteX0" fmla="*/ 5715 w 203835"/>
                <a:gd name="connsiteY0" fmla="*/ 17145 h 531495"/>
                <a:gd name="connsiteX1" fmla="*/ 0 w 203835"/>
                <a:gd name="connsiteY1" fmla="*/ 521970 h 531495"/>
                <a:gd name="connsiteX2" fmla="*/ 74295 w 203835"/>
                <a:gd name="connsiteY2" fmla="*/ 531495 h 531495"/>
                <a:gd name="connsiteX3" fmla="*/ 188595 w 203835"/>
                <a:gd name="connsiteY3" fmla="*/ 531495 h 531495"/>
                <a:gd name="connsiteX4" fmla="*/ 203835 w 203835"/>
                <a:gd name="connsiteY4" fmla="*/ 0 h 531495"/>
                <a:gd name="connsiteX5" fmla="*/ 100965 w 203835"/>
                <a:gd name="connsiteY5" fmla="*/ 3810 h 531495"/>
                <a:gd name="connsiteX6" fmla="*/ 5715 w 203835"/>
                <a:gd name="connsiteY6" fmla="*/ 17145 h 531495"/>
                <a:gd name="connsiteX0" fmla="*/ 5715 w 203835"/>
                <a:gd name="connsiteY0" fmla="*/ 17145 h 531495"/>
                <a:gd name="connsiteX1" fmla="*/ 0 w 203835"/>
                <a:gd name="connsiteY1" fmla="*/ 521970 h 531495"/>
                <a:gd name="connsiteX2" fmla="*/ 74295 w 203835"/>
                <a:gd name="connsiteY2" fmla="*/ 531495 h 531495"/>
                <a:gd name="connsiteX3" fmla="*/ 188595 w 203835"/>
                <a:gd name="connsiteY3" fmla="*/ 531495 h 531495"/>
                <a:gd name="connsiteX4" fmla="*/ 203835 w 203835"/>
                <a:gd name="connsiteY4" fmla="*/ 0 h 531495"/>
                <a:gd name="connsiteX5" fmla="*/ 100965 w 203835"/>
                <a:gd name="connsiteY5" fmla="*/ 3810 h 531495"/>
                <a:gd name="connsiteX6" fmla="*/ 5715 w 203835"/>
                <a:gd name="connsiteY6" fmla="*/ 17145 h 531495"/>
                <a:gd name="connsiteX0" fmla="*/ 5715 w 203835"/>
                <a:gd name="connsiteY0" fmla="*/ 17389 h 531739"/>
                <a:gd name="connsiteX1" fmla="*/ 0 w 203835"/>
                <a:gd name="connsiteY1" fmla="*/ 522214 h 531739"/>
                <a:gd name="connsiteX2" fmla="*/ 74295 w 203835"/>
                <a:gd name="connsiteY2" fmla="*/ 531739 h 531739"/>
                <a:gd name="connsiteX3" fmla="*/ 188595 w 203835"/>
                <a:gd name="connsiteY3" fmla="*/ 531739 h 531739"/>
                <a:gd name="connsiteX4" fmla="*/ 203835 w 203835"/>
                <a:gd name="connsiteY4" fmla="*/ 244 h 531739"/>
                <a:gd name="connsiteX5" fmla="*/ 100965 w 203835"/>
                <a:gd name="connsiteY5" fmla="*/ 4054 h 531739"/>
                <a:gd name="connsiteX6" fmla="*/ 5715 w 203835"/>
                <a:gd name="connsiteY6" fmla="*/ 17389 h 531739"/>
                <a:gd name="connsiteX0" fmla="*/ 5715 w 203835"/>
                <a:gd name="connsiteY0" fmla="*/ 17389 h 537454"/>
                <a:gd name="connsiteX1" fmla="*/ 0 w 203835"/>
                <a:gd name="connsiteY1" fmla="*/ 522214 h 537454"/>
                <a:gd name="connsiteX2" fmla="*/ 80010 w 203835"/>
                <a:gd name="connsiteY2" fmla="*/ 537454 h 537454"/>
                <a:gd name="connsiteX3" fmla="*/ 188595 w 203835"/>
                <a:gd name="connsiteY3" fmla="*/ 531739 h 537454"/>
                <a:gd name="connsiteX4" fmla="*/ 203835 w 203835"/>
                <a:gd name="connsiteY4" fmla="*/ 244 h 537454"/>
                <a:gd name="connsiteX5" fmla="*/ 100965 w 203835"/>
                <a:gd name="connsiteY5" fmla="*/ 4054 h 537454"/>
                <a:gd name="connsiteX6" fmla="*/ 5715 w 203835"/>
                <a:gd name="connsiteY6" fmla="*/ 17389 h 537454"/>
                <a:gd name="connsiteX0" fmla="*/ 5715 w 203835"/>
                <a:gd name="connsiteY0" fmla="*/ 17389 h 537454"/>
                <a:gd name="connsiteX1" fmla="*/ 0 w 203835"/>
                <a:gd name="connsiteY1" fmla="*/ 522214 h 537454"/>
                <a:gd name="connsiteX2" fmla="*/ 80010 w 203835"/>
                <a:gd name="connsiteY2" fmla="*/ 537454 h 537454"/>
                <a:gd name="connsiteX3" fmla="*/ 188595 w 203835"/>
                <a:gd name="connsiteY3" fmla="*/ 531739 h 537454"/>
                <a:gd name="connsiteX4" fmla="*/ 203835 w 203835"/>
                <a:gd name="connsiteY4" fmla="*/ 244 h 537454"/>
                <a:gd name="connsiteX5" fmla="*/ 100965 w 203835"/>
                <a:gd name="connsiteY5" fmla="*/ 4054 h 537454"/>
                <a:gd name="connsiteX6" fmla="*/ 5715 w 203835"/>
                <a:gd name="connsiteY6" fmla="*/ 17389 h 537454"/>
                <a:gd name="connsiteX0" fmla="*/ 5715 w 203835"/>
                <a:gd name="connsiteY0" fmla="*/ 17389 h 537454"/>
                <a:gd name="connsiteX1" fmla="*/ 0 w 203835"/>
                <a:gd name="connsiteY1" fmla="*/ 522214 h 537454"/>
                <a:gd name="connsiteX2" fmla="*/ 80010 w 203835"/>
                <a:gd name="connsiteY2" fmla="*/ 537454 h 537454"/>
                <a:gd name="connsiteX3" fmla="*/ 188595 w 203835"/>
                <a:gd name="connsiteY3" fmla="*/ 531739 h 537454"/>
                <a:gd name="connsiteX4" fmla="*/ 203835 w 203835"/>
                <a:gd name="connsiteY4" fmla="*/ 244 h 537454"/>
                <a:gd name="connsiteX5" fmla="*/ 100965 w 203835"/>
                <a:gd name="connsiteY5" fmla="*/ 4054 h 537454"/>
                <a:gd name="connsiteX6" fmla="*/ 5715 w 203835"/>
                <a:gd name="connsiteY6" fmla="*/ 17389 h 537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3835" h="537454">
                  <a:moveTo>
                    <a:pt x="5715" y="17389"/>
                  </a:moveTo>
                  <a:lnTo>
                    <a:pt x="0" y="522214"/>
                  </a:lnTo>
                  <a:cubicBezTo>
                    <a:pt x="26670" y="527294"/>
                    <a:pt x="43815" y="536184"/>
                    <a:pt x="80010" y="537454"/>
                  </a:cubicBezTo>
                  <a:lnTo>
                    <a:pt x="188595" y="531739"/>
                  </a:lnTo>
                  <a:lnTo>
                    <a:pt x="203835" y="244"/>
                  </a:lnTo>
                  <a:cubicBezTo>
                    <a:pt x="169545" y="1514"/>
                    <a:pt x="148590" y="-2931"/>
                    <a:pt x="100965" y="4054"/>
                  </a:cubicBezTo>
                  <a:cubicBezTo>
                    <a:pt x="48260" y="8499"/>
                    <a:pt x="37465" y="12944"/>
                    <a:pt x="5715" y="17389"/>
                  </a:cubicBezTo>
                  <a:close/>
                </a:path>
              </a:pathLst>
            </a:custGeom>
            <a:pattFill prst="lgConfetti">
              <a:fgClr>
                <a:srgbClr val="F79646">
                  <a:lumMod val="75000"/>
                </a:srgbClr>
              </a:fgClr>
              <a:bgClr>
                <a:srgbClr val="CC9900"/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65" name="フリーフォーム 164"/>
            <p:cNvSpPr/>
            <p:nvPr/>
          </p:nvSpPr>
          <p:spPr>
            <a:xfrm flipH="1">
              <a:off x="2088124" y="1888276"/>
              <a:ext cx="209550" cy="545074"/>
            </a:xfrm>
            <a:custGeom>
              <a:avLst/>
              <a:gdLst>
                <a:gd name="connsiteX0" fmla="*/ 5715 w 203835"/>
                <a:gd name="connsiteY0" fmla="*/ 17145 h 531495"/>
                <a:gd name="connsiteX1" fmla="*/ 0 w 203835"/>
                <a:gd name="connsiteY1" fmla="*/ 521970 h 531495"/>
                <a:gd name="connsiteX2" fmla="*/ 74295 w 203835"/>
                <a:gd name="connsiteY2" fmla="*/ 531495 h 531495"/>
                <a:gd name="connsiteX3" fmla="*/ 188595 w 203835"/>
                <a:gd name="connsiteY3" fmla="*/ 531495 h 531495"/>
                <a:gd name="connsiteX4" fmla="*/ 203835 w 203835"/>
                <a:gd name="connsiteY4" fmla="*/ 0 h 531495"/>
                <a:gd name="connsiteX5" fmla="*/ 100965 w 203835"/>
                <a:gd name="connsiteY5" fmla="*/ 3810 h 531495"/>
                <a:gd name="connsiteX6" fmla="*/ 5715 w 203835"/>
                <a:gd name="connsiteY6" fmla="*/ 17145 h 531495"/>
                <a:gd name="connsiteX0" fmla="*/ 5715 w 203835"/>
                <a:gd name="connsiteY0" fmla="*/ 17145 h 531495"/>
                <a:gd name="connsiteX1" fmla="*/ 0 w 203835"/>
                <a:gd name="connsiteY1" fmla="*/ 521970 h 531495"/>
                <a:gd name="connsiteX2" fmla="*/ 74295 w 203835"/>
                <a:gd name="connsiteY2" fmla="*/ 531495 h 531495"/>
                <a:gd name="connsiteX3" fmla="*/ 188595 w 203835"/>
                <a:gd name="connsiteY3" fmla="*/ 531495 h 531495"/>
                <a:gd name="connsiteX4" fmla="*/ 203835 w 203835"/>
                <a:gd name="connsiteY4" fmla="*/ 0 h 531495"/>
                <a:gd name="connsiteX5" fmla="*/ 100965 w 203835"/>
                <a:gd name="connsiteY5" fmla="*/ 3810 h 531495"/>
                <a:gd name="connsiteX6" fmla="*/ 5715 w 203835"/>
                <a:gd name="connsiteY6" fmla="*/ 17145 h 531495"/>
                <a:gd name="connsiteX0" fmla="*/ 5715 w 203835"/>
                <a:gd name="connsiteY0" fmla="*/ 17389 h 531739"/>
                <a:gd name="connsiteX1" fmla="*/ 0 w 203835"/>
                <a:gd name="connsiteY1" fmla="*/ 522214 h 531739"/>
                <a:gd name="connsiteX2" fmla="*/ 74295 w 203835"/>
                <a:gd name="connsiteY2" fmla="*/ 531739 h 531739"/>
                <a:gd name="connsiteX3" fmla="*/ 188595 w 203835"/>
                <a:gd name="connsiteY3" fmla="*/ 531739 h 531739"/>
                <a:gd name="connsiteX4" fmla="*/ 203835 w 203835"/>
                <a:gd name="connsiteY4" fmla="*/ 244 h 531739"/>
                <a:gd name="connsiteX5" fmla="*/ 100965 w 203835"/>
                <a:gd name="connsiteY5" fmla="*/ 4054 h 531739"/>
                <a:gd name="connsiteX6" fmla="*/ 5715 w 203835"/>
                <a:gd name="connsiteY6" fmla="*/ 17389 h 531739"/>
                <a:gd name="connsiteX0" fmla="*/ 5715 w 203835"/>
                <a:gd name="connsiteY0" fmla="*/ 17389 h 537454"/>
                <a:gd name="connsiteX1" fmla="*/ 0 w 203835"/>
                <a:gd name="connsiteY1" fmla="*/ 522214 h 537454"/>
                <a:gd name="connsiteX2" fmla="*/ 80010 w 203835"/>
                <a:gd name="connsiteY2" fmla="*/ 537454 h 537454"/>
                <a:gd name="connsiteX3" fmla="*/ 188595 w 203835"/>
                <a:gd name="connsiteY3" fmla="*/ 531739 h 537454"/>
                <a:gd name="connsiteX4" fmla="*/ 203835 w 203835"/>
                <a:gd name="connsiteY4" fmla="*/ 244 h 537454"/>
                <a:gd name="connsiteX5" fmla="*/ 100965 w 203835"/>
                <a:gd name="connsiteY5" fmla="*/ 4054 h 537454"/>
                <a:gd name="connsiteX6" fmla="*/ 5715 w 203835"/>
                <a:gd name="connsiteY6" fmla="*/ 17389 h 537454"/>
                <a:gd name="connsiteX0" fmla="*/ 5715 w 203835"/>
                <a:gd name="connsiteY0" fmla="*/ 17389 h 537454"/>
                <a:gd name="connsiteX1" fmla="*/ 0 w 203835"/>
                <a:gd name="connsiteY1" fmla="*/ 522214 h 537454"/>
                <a:gd name="connsiteX2" fmla="*/ 80010 w 203835"/>
                <a:gd name="connsiteY2" fmla="*/ 537454 h 537454"/>
                <a:gd name="connsiteX3" fmla="*/ 188595 w 203835"/>
                <a:gd name="connsiteY3" fmla="*/ 531739 h 537454"/>
                <a:gd name="connsiteX4" fmla="*/ 203835 w 203835"/>
                <a:gd name="connsiteY4" fmla="*/ 244 h 537454"/>
                <a:gd name="connsiteX5" fmla="*/ 100965 w 203835"/>
                <a:gd name="connsiteY5" fmla="*/ 4054 h 537454"/>
                <a:gd name="connsiteX6" fmla="*/ 5715 w 203835"/>
                <a:gd name="connsiteY6" fmla="*/ 17389 h 537454"/>
                <a:gd name="connsiteX0" fmla="*/ 5715 w 203835"/>
                <a:gd name="connsiteY0" fmla="*/ 17389 h 537454"/>
                <a:gd name="connsiteX1" fmla="*/ 0 w 203835"/>
                <a:gd name="connsiteY1" fmla="*/ 522214 h 537454"/>
                <a:gd name="connsiteX2" fmla="*/ 80010 w 203835"/>
                <a:gd name="connsiteY2" fmla="*/ 537454 h 537454"/>
                <a:gd name="connsiteX3" fmla="*/ 188595 w 203835"/>
                <a:gd name="connsiteY3" fmla="*/ 531739 h 537454"/>
                <a:gd name="connsiteX4" fmla="*/ 203835 w 203835"/>
                <a:gd name="connsiteY4" fmla="*/ 244 h 537454"/>
                <a:gd name="connsiteX5" fmla="*/ 100965 w 203835"/>
                <a:gd name="connsiteY5" fmla="*/ 4054 h 537454"/>
                <a:gd name="connsiteX6" fmla="*/ 5715 w 203835"/>
                <a:gd name="connsiteY6" fmla="*/ 17389 h 537454"/>
                <a:gd name="connsiteX0" fmla="*/ 5715 w 215265"/>
                <a:gd name="connsiteY0" fmla="*/ 17389 h 541264"/>
                <a:gd name="connsiteX1" fmla="*/ 0 w 215265"/>
                <a:gd name="connsiteY1" fmla="*/ 522214 h 541264"/>
                <a:gd name="connsiteX2" fmla="*/ 80010 w 215265"/>
                <a:gd name="connsiteY2" fmla="*/ 537454 h 541264"/>
                <a:gd name="connsiteX3" fmla="*/ 215265 w 215265"/>
                <a:gd name="connsiteY3" fmla="*/ 541264 h 541264"/>
                <a:gd name="connsiteX4" fmla="*/ 203835 w 215265"/>
                <a:gd name="connsiteY4" fmla="*/ 244 h 541264"/>
                <a:gd name="connsiteX5" fmla="*/ 100965 w 215265"/>
                <a:gd name="connsiteY5" fmla="*/ 4054 h 541264"/>
                <a:gd name="connsiteX6" fmla="*/ 5715 w 215265"/>
                <a:gd name="connsiteY6" fmla="*/ 17389 h 541264"/>
                <a:gd name="connsiteX0" fmla="*/ 5715 w 215265"/>
                <a:gd name="connsiteY0" fmla="*/ 17389 h 545074"/>
                <a:gd name="connsiteX1" fmla="*/ 0 w 215265"/>
                <a:gd name="connsiteY1" fmla="*/ 522214 h 545074"/>
                <a:gd name="connsiteX2" fmla="*/ 102870 w 215265"/>
                <a:gd name="connsiteY2" fmla="*/ 545074 h 545074"/>
                <a:gd name="connsiteX3" fmla="*/ 215265 w 215265"/>
                <a:gd name="connsiteY3" fmla="*/ 541264 h 545074"/>
                <a:gd name="connsiteX4" fmla="*/ 203835 w 215265"/>
                <a:gd name="connsiteY4" fmla="*/ 244 h 545074"/>
                <a:gd name="connsiteX5" fmla="*/ 100965 w 215265"/>
                <a:gd name="connsiteY5" fmla="*/ 4054 h 545074"/>
                <a:gd name="connsiteX6" fmla="*/ 5715 w 215265"/>
                <a:gd name="connsiteY6" fmla="*/ 17389 h 545074"/>
                <a:gd name="connsiteX0" fmla="*/ 0 w 209550"/>
                <a:gd name="connsiteY0" fmla="*/ 17389 h 545074"/>
                <a:gd name="connsiteX1" fmla="*/ 1905 w 209550"/>
                <a:gd name="connsiteY1" fmla="*/ 524119 h 545074"/>
                <a:gd name="connsiteX2" fmla="*/ 97155 w 209550"/>
                <a:gd name="connsiteY2" fmla="*/ 545074 h 545074"/>
                <a:gd name="connsiteX3" fmla="*/ 209550 w 209550"/>
                <a:gd name="connsiteY3" fmla="*/ 541264 h 545074"/>
                <a:gd name="connsiteX4" fmla="*/ 198120 w 209550"/>
                <a:gd name="connsiteY4" fmla="*/ 244 h 545074"/>
                <a:gd name="connsiteX5" fmla="*/ 95250 w 209550"/>
                <a:gd name="connsiteY5" fmla="*/ 4054 h 545074"/>
                <a:gd name="connsiteX6" fmla="*/ 0 w 209550"/>
                <a:gd name="connsiteY6" fmla="*/ 17389 h 545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9550" h="545074">
                  <a:moveTo>
                    <a:pt x="0" y="17389"/>
                  </a:moveTo>
                  <a:lnTo>
                    <a:pt x="1905" y="524119"/>
                  </a:lnTo>
                  <a:cubicBezTo>
                    <a:pt x="28575" y="529199"/>
                    <a:pt x="60960" y="543804"/>
                    <a:pt x="97155" y="545074"/>
                  </a:cubicBezTo>
                  <a:lnTo>
                    <a:pt x="209550" y="541264"/>
                  </a:lnTo>
                  <a:lnTo>
                    <a:pt x="198120" y="244"/>
                  </a:lnTo>
                  <a:cubicBezTo>
                    <a:pt x="163830" y="1514"/>
                    <a:pt x="142875" y="-2931"/>
                    <a:pt x="95250" y="4054"/>
                  </a:cubicBezTo>
                  <a:cubicBezTo>
                    <a:pt x="42545" y="8499"/>
                    <a:pt x="31750" y="12944"/>
                    <a:pt x="0" y="17389"/>
                  </a:cubicBezTo>
                  <a:close/>
                </a:path>
              </a:pathLst>
            </a:custGeom>
            <a:pattFill prst="lgConfetti">
              <a:fgClr>
                <a:srgbClr val="F79646">
                  <a:lumMod val="75000"/>
                </a:srgbClr>
              </a:fgClr>
              <a:bgClr>
                <a:srgbClr val="CC9900"/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66" name="正方形/長方形 165"/>
            <p:cNvSpPr/>
            <p:nvPr/>
          </p:nvSpPr>
          <p:spPr>
            <a:xfrm>
              <a:off x="1154097" y="2677580"/>
              <a:ext cx="1854687" cy="103348"/>
            </a:xfrm>
            <a:prstGeom prst="rect">
              <a:avLst/>
            </a:prstGeom>
            <a:solidFill>
              <a:srgbClr val="4F81BD">
                <a:lumMod val="20000"/>
                <a:lumOff val="8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38" name="グループ化 37"/>
          <p:cNvGrpSpPr/>
          <p:nvPr/>
        </p:nvGrpSpPr>
        <p:grpSpPr>
          <a:xfrm>
            <a:off x="550302" y="2583128"/>
            <a:ext cx="1334444" cy="1802362"/>
            <a:chOff x="636933" y="2802721"/>
            <a:chExt cx="1161182" cy="1568347"/>
          </a:xfrm>
        </p:grpSpPr>
        <p:grpSp>
          <p:nvGrpSpPr>
            <p:cNvPr id="168" name="グループ化 167"/>
            <p:cNvGrpSpPr/>
            <p:nvPr/>
          </p:nvGrpSpPr>
          <p:grpSpPr>
            <a:xfrm>
              <a:off x="636933" y="3123870"/>
              <a:ext cx="1040262" cy="1247198"/>
              <a:chOff x="1154097" y="2014718"/>
              <a:chExt cx="1854687" cy="2223634"/>
            </a:xfrm>
          </p:grpSpPr>
          <p:sp>
            <p:nvSpPr>
              <p:cNvPr id="192" name="雲 191"/>
              <p:cNvSpPr/>
              <p:nvPr/>
            </p:nvSpPr>
            <p:spPr>
              <a:xfrm rot="11092640">
                <a:off x="1187543" y="2014718"/>
                <a:ext cx="1800200" cy="1238183"/>
              </a:xfrm>
              <a:prstGeom prst="cloud">
                <a:avLst/>
              </a:prstGeom>
              <a:solidFill>
                <a:sysClr val="window" lastClr="FFFFFF">
                  <a:lumMod val="8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93" name="雲 192"/>
              <p:cNvSpPr/>
              <p:nvPr/>
            </p:nvSpPr>
            <p:spPr>
              <a:xfrm rot="11092640">
                <a:off x="1543936" y="2261544"/>
                <a:ext cx="1445864" cy="1174693"/>
              </a:xfrm>
              <a:prstGeom prst="cloud">
                <a:avLst/>
              </a:pr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94" name="雲 193"/>
              <p:cNvSpPr/>
              <p:nvPr/>
            </p:nvSpPr>
            <p:spPr>
              <a:xfrm rot="10507360" flipH="1">
                <a:off x="1180299" y="2337721"/>
                <a:ext cx="1309972" cy="1046908"/>
              </a:xfrm>
              <a:prstGeom prst="cloud">
                <a:avLst/>
              </a:pr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95" name="台形 194"/>
              <p:cNvSpPr/>
              <p:nvPr/>
            </p:nvSpPr>
            <p:spPr>
              <a:xfrm>
                <a:off x="1681808" y="3875930"/>
                <a:ext cx="799264" cy="362422"/>
              </a:xfrm>
              <a:prstGeom prst="trapezoid">
                <a:avLst>
                  <a:gd name="adj" fmla="val 67014"/>
                </a:avLst>
              </a:prstGeom>
              <a:pattFill prst="lgGrid">
                <a:fgClr>
                  <a:srgbClr val="00B0F0"/>
                </a:fgClr>
                <a:bgClr>
                  <a:srgbClr val="0033CC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96" name="フローチャート : 論理積ゲート 195"/>
              <p:cNvSpPr/>
              <p:nvPr/>
            </p:nvSpPr>
            <p:spPr>
              <a:xfrm rot="5400000">
                <a:off x="1415557" y="2416120"/>
                <a:ext cx="1331767" cy="1854686"/>
              </a:xfrm>
              <a:prstGeom prst="flowChartDelay">
                <a:avLst/>
              </a:prstGeom>
              <a:pattFill prst="lgGrid">
                <a:fgClr>
                  <a:srgbClr val="00B0F0"/>
                </a:fgClr>
                <a:bgClr>
                  <a:srgbClr val="0033CC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97" name="円/楕円 196"/>
              <p:cNvSpPr/>
              <p:nvPr/>
            </p:nvSpPr>
            <p:spPr>
              <a:xfrm>
                <a:off x="1667444" y="2904161"/>
                <a:ext cx="839536" cy="839534"/>
              </a:xfrm>
              <a:prstGeom prst="ellipse">
                <a:avLst/>
              </a:prstGeom>
              <a:solidFill>
                <a:srgbClr val="FFFF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98" name="テキスト ボックス 197"/>
              <p:cNvSpPr txBox="1"/>
              <p:nvPr/>
            </p:nvSpPr>
            <p:spPr>
              <a:xfrm>
                <a:off x="1797630" y="3043062"/>
                <a:ext cx="567618" cy="573908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丼</a:t>
                </a:r>
              </a:p>
            </p:txBody>
          </p:sp>
          <p:sp>
            <p:nvSpPr>
              <p:cNvPr id="199" name="正方形/長方形 198"/>
              <p:cNvSpPr/>
              <p:nvPr/>
            </p:nvSpPr>
            <p:spPr>
              <a:xfrm>
                <a:off x="1154097" y="2677580"/>
                <a:ext cx="1854687" cy="103348"/>
              </a:xfrm>
              <a:prstGeom prst="rect">
                <a:avLst/>
              </a:prstGeom>
              <a:solidFill>
                <a:srgbClr val="4F81BD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69" name="グループ化 168"/>
            <p:cNvGrpSpPr/>
            <p:nvPr/>
          </p:nvGrpSpPr>
          <p:grpSpPr>
            <a:xfrm>
              <a:off x="655726" y="2802721"/>
              <a:ext cx="997961" cy="511243"/>
              <a:chOff x="9716809" y="1990893"/>
              <a:chExt cx="1779268" cy="911497"/>
            </a:xfrm>
          </p:grpSpPr>
          <p:sp>
            <p:nvSpPr>
              <p:cNvPr id="188" name="雲 187"/>
              <p:cNvSpPr/>
              <p:nvPr/>
            </p:nvSpPr>
            <p:spPr>
              <a:xfrm rot="20981330">
                <a:off x="9716809" y="2402590"/>
                <a:ext cx="1489059" cy="499800"/>
              </a:xfrm>
              <a:prstGeom prst="cloud">
                <a:avLst/>
              </a:prstGeom>
              <a:solidFill>
                <a:srgbClr val="FFFF00"/>
              </a:solidFill>
              <a:ln w="19050" cap="flat" cmpd="sng" algn="ctr">
                <a:solidFill>
                  <a:srgbClr val="FFC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89" name="円/楕円 651"/>
              <p:cNvSpPr/>
              <p:nvPr/>
            </p:nvSpPr>
            <p:spPr>
              <a:xfrm rot="1217750">
                <a:off x="11079276" y="1990893"/>
                <a:ext cx="182489" cy="480122"/>
              </a:xfrm>
              <a:custGeom>
                <a:avLst/>
                <a:gdLst>
                  <a:gd name="connsiteX0" fmla="*/ 0 w 144016"/>
                  <a:gd name="connsiteY0" fmla="*/ 156119 h 312237"/>
                  <a:gd name="connsiteX1" fmla="*/ 72008 w 144016"/>
                  <a:gd name="connsiteY1" fmla="*/ 0 h 312237"/>
                  <a:gd name="connsiteX2" fmla="*/ 144016 w 144016"/>
                  <a:gd name="connsiteY2" fmla="*/ 156119 h 312237"/>
                  <a:gd name="connsiteX3" fmla="*/ 72008 w 144016"/>
                  <a:gd name="connsiteY3" fmla="*/ 312238 h 312237"/>
                  <a:gd name="connsiteX4" fmla="*/ 0 w 144016"/>
                  <a:gd name="connsiteY4" fmla="*/ 156119 h 312237"/>
                  <a:gd name="connsiteX0" fmla="*/ 48532 w 192548"/>
                  <a:gd name="connsiteY0" fmla="*/ 156119 h 479878"/>
                  <a:gd name="connsiteX1" fmla="*/ 120540 w 192548"/>
                  <a:gd name="connsiteY1" fmla="*/ 0 h 479878"/>
                  <a:gd name="connsiteX2" fmla="*/ 192548 w 192548"/>
                  <a:gd name="connsiteY2" fmla="*/ 156119 h 479878"/>
                  <a:gd name="connsiteX3" fmla="*/ 13860 w 192548"/>
                  <a:gd name="connsiteY3" fmla="*/ 479878 h 479878"/>
                  <a:gd name="connsiteX4" fmla="*/ 48532 w 192548"/>
                  <a:gd name="connsiteY4" fmla="*/ 156119 h 479878"/>
                  <a:gd name="connsiteX0" fmla="*/ 48532 w 193043"/>
                  <a:gd name="connsiteY0" fmla="*/ 156119 h 479878"/>
                  <a:gd name="connsiteX1" fmla="*/ 120540 w 193043"/>
                  <a:gd name="connsiteY1" fmla="*/ 0 h 479878"/>
                  <a:gd name="connsiteX2" fmla="*/ 192548 w 193043"/>
                  <a:gd name="connsiteY2" fmla="*/ 156119 h 479878"/>
                  <a:gd name="connsiteX3" fmla="*/ 13860 w 193043"/>
                  <a:gd name="connsiteY3" fmla="*/ 479878 h 479878"/>
                  <a:gd name="connsiteX4" fmla="*/ 48532 w 193043"/>
                  <a:gd name="connsiteY4" fmla="*/ 156119 h 479878"/>
                  <a:gd name="connsiteX0" fmla="*/ 54905 w 184124"/>
                  <a:gd name="connsiteY0" fmla="*/ 156119 h 479878"/>
                  <a:gd name="connsiteX1" fmla="*/ 111673 w 184124"/>
                  <a:gd name="connsiteY1" fmla="*/ 0 h 479878"/>
                  <a:gd name="connsiteX2" fmla="*/ 183681 w 184124"/>
                  <a:gd name="connsiteY2" fmla="*/ 156119 h 479878"/>
                  <a:gd name="connsiteX3" fmla="*/ 4993 w 184124"/>
                  <a:gd name="connsiteY3" fmla="*/ 479878 h 479878"/>
                  <a:gd name="connsiteX4" fmla="*/ 54905 w 184124"/>
                  <a:gd name="connsiteY4" fmla="*/ 156119 h 479878"/>
                  <a:gd name="connsiteX0" fmla="*/ 53270 w 182489"/>
                  <a:gd name="connsiteY0" fmla="*/ 156119 h 479878"/>
                  <a:gd name="connsiteX1" fmla="*/ 110038 w 182489"/>
                  <a:gd name="connsiteY1" fmla="*/ 0 h 479878"/>
                  <a:gd name="connsiteX2" fmla="*/ 182046 w 182489"/>
                  <a:gd name="connsiteY2" fmla="*/ 156119 h 479878"/>
                  <a:gd name="connsiteX3" fmla="*/ 3358 w 182489"/>
                  <a:gd name="connsiteY3" fmla="*/ 479878 h 479878"/>
                  <a:gd name="connsiteX4" fmla="*/ 53270 w 182489"/>
                  <a:gd name="connsiteY4" fmla="*/ 156119 h 479878"/>
                  <a:gd name="connsiteX0" fmla="*/ 53270 w 182489"/>
                  <a:gd name="connsiteY0" fmla="*/ 156363 h 480122"/>
                  <a:gd name="connsiteX1" fmla="*/ 110038 w 182489"/>
                  <a:gd name="connsiteY1" fmla="*/ 244 h 480122"/>
                  <a:gd name="connsiteX2" fmla="*/ 182046 w 182489"/>
                  <a:gd name="connsiteY2" fmla="*/ 156363 h 480122"/>
                  <a:gd name="connsiteX3" fmla="*/ 3358 w 182489"/>
                  <a:gd name="connsiteY3" fmla="*/ 480122 h 480122"/>
                  <a:gd name="connsiteX4" fmla="*/ 53270 w 182489"/>
                  <a:gd name="connsiteY4" fmla="*/ 156363 h 480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2489" h="480122">
                    <a:moveTo>
                      <a:pt x="53270" y="156363"/>
                    </a:moveTo>
                    <a:cubicBezTo>
                      <a:pt x="35490" y="10343"/>
                      <a:pt x="53015" y="5324"/>
                      <a:pt x="110038" y="244"/>
                    </a:cubicBezTo>
                    <a:cubicBezTo>
                      <a:pt x="167061" y="-4836"/>
                      <a:pt x="182046" y="70141"/>
                      <a:pt x="182046" y="156363"/>
                    </a:cubicBezTo>
                    <a:cubicBezTo>
                      <a:pt x="192206" y="354345"/>
                      <a:pt x="24821" y="480122"/>
                      <a:pt x="3358" y="480122"/>
                    </a:cubicBezTo>
                    <a:cubicBezTo>
                      <a:pt x="-18105" y="480122"/>
                      <a:pt x="71050" y="302383"/>
                      <a:pt x="53270" y="156363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rgbClr val="C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90" name="円/楕円 651"/>
              <p:cNvSpPr/>
              <p:nvPr/>
            </p:nvSpPr>
            <p:spPr>
              <a:xfrm rot="2524288">
                <a:off x="11139012" y="2056395"/>
                <a:ext cx="182489" cy="480122"/>
              </a:xfrm>
              <a:custGeom>
                <a:avLst/>
                <a:gdLst>
                  <a:gd name="connsiteX0" fmla="*/ 0 w 144016"/>
                  <a:gd name="connsiteY0" fmla="*/ 156119 h 312237"/>
                  <a:gd name="connsiteX1" fmla="*/ 72008 w 144016"/>
                  <a:gd name="connsiteY1" fmla="*/ 0 h 312237"/>
                  <a:gd name="connsiteX2" fmla="*/ 144016 w 144016"/>
                  <a:gd name="connsiteY2" fmla="*/ 156119 h 312237"/>
                  <a:gd name="connsiteX3" fmla="*/ 72008 w 144016"/>
                  <a:gd name="connsiteY3" fmla="*/ 312238 h 312237"/>
                  <a:gd name="connsiteX4" fmla="*/ 0 w 144016"/>
                  <a:gd name="connsiteY4" fmla="*/ 156119 h 312237"/>
                  <a:gd name="connsiteX0" fmla="*/ 48532 w 192548"/>
                  <a:gd name="connsiteY0" fmla="*/ 156119 h 479878"/>
                  <a:gd name="connsiteX1" fmla="*/ 120540 w 192548"/>
                  <a:gd name="connsiteY1" fmla="*/ 0 h 479878"/>
                  <a:gd name="connsiteX2" fmla="*/ 192548 w 192548"/>
                  <a:gd name="connsiteY2" fmla="*/ 156119 h 479878"/>
                  <a:gd name="connsiteX3" fmla="*/ 13860 w 192548"/>
                  <a:gd name="connsiteY3" fmla="*/ 479878 h 479878"/>
                  <a:gd name="connsiteX4" fmla="*/ 48532 w 192548"/>
                  <a:gd name="connsiteY4" fmla="*/ 156119 h 479878"/>
                  <a:gd name="connsiteX0" fmla="*/ 48532 w 193043"/>
                  <a:gd name="connsiteY0" fmla="*/ 156119 h 479878"/>
                  <a:gd name="connsiteX1" fmla="*/ 120540 w 193043"/>
                  <a:gd name="connsiteY1" fmla="*/ 0 h 479878"/>
                  <a:gd name="connsiteX2" fmla="*/ 192548 w 193043"/>
                  <a:gd name="connsiteY2" fmla="*/ 156119 h 479878"/>
                  <a:gd name="connsiteX3" fmla="*/ 13860 w 193043"/>
                  <a:gd name="connsiteY3" fmla="*/ 479878 h 479878"/>
                  <a:gd name="connsiteX4" fmla="*/ 48532 w 193043"/>
                  <a:gd name="connsiteY4" fmla="*/ 156119 h 479878"/>
                  <a:gd name="connsiteX0" fmla="*/ 54905 w 184124"/>
                  <a:gd name="connsiteY0" fmla="*/ 156119 h 479878"/>
                  <a:gd name="connsiteX1" fmla="*/ 111673 w 184124"/>
                  <a:gd name="connsiteY1" fmla="*/ 0 h 479878"/>
                  <a:gd name="connsiteX2" fmla="*/ 183681 w 184124"/>
                  <a:gd name="connsiteY2" fmla="*/ 156119 h 479878"/>
                  <a:gd name="connsiteX3" fmla="*/ 4993 w 184124"/>
                  <a:gd name="connsiteY3" fmla="*/ 479878 h 479878"/>
                  <a:gd name="connsiteX4" fmla="*/ 54905 w 184124"/>
                  <a:gd name="connsiteY4" fmla="*/ 156119 h 479878"/>
                  <a:gd name="connsiteX0" fmla="*/ 53270 w 182489"/>
                  <a:gd name="connsiteY0" fmla="*/ 156119 h 479878"/>
                  <a:gd name="connsiteX1" fmla="*/ 110038 w 182489"/>
                  <a:gd name="connsiteY1" fmla="*/ 0 h 479878"/>
                  <a:gd name="connsiteX2" fmla="*/ 182046 w 182489"/>
                  <a:gd name="connsiteY2" fmla="*/ 156119 h 479878"/>
                  <a:gd name="connsiteX3" fmla="*/ 3358 w 182489"/>
                  <a:gd name="connsiteY3" fmla="*/ 479878 h 479878"/>
                  <a:gd name="connsiteX4" fmla="*/ 53270 w 182489"/>
                  <a:gd name="connsiteY4" fmla="*/ 156119 h 479878"/>
                  <a:gd name="connsiteX0" fmla="*/ 53270 w 182489"/>
                  <a:gd name="connsiteY0" fmla="*/ 156363 h 480122"/>
                  <a:gd name="connsiteX1" fmla="*/ 110038 w 182489"/>
                  <a:gd name="connsiteY1" fmla="*/ 244 h 480122"/>
                  <a:gd name="connsiteX2" fmla="*/ 182046 w 182489"/>
                  <a:gd name="connsiteY2" fmla="*/ 156363 h 480122"/>
                  <a:gd name="connsiteX3" fmla="*/ 3358 w 182489"/>
                  <a:gd name="connsiteY3" fmla="*/ 480122 h 480122"/>
                  <a:gd name="connsiteX4" fmla="*/ 53270 w 182489"/>
                  <a:gd name="connsiteY4" fmla="*/ 156363 h 480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2489" h="480122">
                    <a:moveTo>
                      <a:pt x="53270" y="156363"/>
                    </a:moveTo>
                    <a:cubicBezTo>
                      <a:pt x="35490" y="10343"/>
                      <a:pt x="53015" y="5324"/>
                      <a:pt x="110038" y="244"/>
                    </a:cubicBezTo>
                    <a:cubicBezTo>
                      <a:pt x="167061" y="-4836"/>
                      <a:pt x="182046" y="70141"/>
                      <a:pt x="182046" y="156363"/>
                    </a:cubicBezTo>
                    <a:cubicBezTo>
                      <a:pt x="192206" y="354345"/>
                      <a:pt x="24821" y="480122"/>
                      <a:pt x="3358" y="480122"/>
                    </a:cubicBezTo>
                    <a:cubicBezTo>
                      <a:pt x="-18105" y="480122"/>
                      <a:pt x="71050" y="302383"/>
                      <a:pt x="53270" y="156363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rgbClr val="C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91" name="円/楕円 651"/>
              <p:cNvSpPr/>
              <p:nvPr/>
            </p:nvSpPr>
            <p:spPr>
              <a:xfrm rot="3673944">
                <a:off x="11164771" y="2157705"/>
                <a:ext cx="182489" cy="480122"/>
              </a:xfrm>
              <a:custGeom>
                <a:avLst/>
                <a:gdLst>
                  <a:gd name="connsiteX0" fmla="*/ 0 w 144016"/>
                  <a:gd name="connsiteY0" fmla="*/ 156119 h 312237"/>
                  <a:gd name="connsiteX1" fmla="*/ 72008 w 144016"/>
                  <a:gd name="connsiteY1" fmla="*/ 0 h 312237"/>
                  <a:gd name="connsiteX2" fmla="*/ 144016 w 144016"/>
                  <a:gd name="connsiteY2" fmla="*/ 156119 h 312237"/>
                  <a:gd name="connsiteX3" fmla="*/ 72008 w 144016"/>
                  <a:gd name="connsiteY3" fmla="*/ 312238 h 312237"/>
                  <a:gd name="connsiteX4" fmla="*/ 0 w 144016"/>
                  <a:gd name="connsiteY4" fmla="*/ 156119 h 312237"/>
                  <a:gd name="connsiteX0" fmla="*/ 48532 w 192548"/>
                  <a:gd name="connsiteY0" fmla="*/ 156119 h 479878"/>
                  <a:gd name="connsiteX1" fmla="*/ 120540 w 192548"/>
                  <a:gd name="connsiteY1" fmla="*/ 0 h 479878"/>
                  <a:gd name="connsiteX2" fmla="*/ 192548 w 192548"/>
                  <a:gd name="connsiteY2" fmla="*/ 156119 h 479878"/>
                  <a:gd name="connsiteX3" fmla="*/ 13860 w 192548"/>
                  <a:gd name="connsiteY3" fmla="*/ 479878 h 479878"/>
                  <a:gd name="connsiteX4" fmla="*/ 48532 w 192548"/>
                  <a:gd name="connsiteY4" fmla="*/ 156119 h 479878"/>
                  <a:gd name="connsiteX0" fmla="*/ 48532 w 193043"/>
                  <a:gd name="connsiteY0" fmla="*/ 156119 h 479878"/>
                  <a:gd name="connsiteX1" fmla="*/ 120540 w 193043"/>
                  <a:gd name="connsiteY1" fmla="*/ 0 h 479878"/>
                  <a:gd name="connsiteX2" fmla="*/ 192548 w 193043"/>
                  <a:gd name="connsiteY2" fmla="*/ 156119 h 479878"/>
                  <a:gd name="connsiteX3" fmla="*/ 13860 w 193043"/>
                  <a:gd name="connsiteY3" fmla="*/ 479878 h 479878"/>
                  <a:gd name="connsiteX4" fmla="*/ 48532 w 193043"/>
                  <a:gd name="connsiteY4" fmla="*/ 156119 h 479878"/>
                  <a:gd name="connsiteX0" fmla="*/ 54905 w 184124"/>
                  <a:gd name="connsiteY0" fmla="*/ 156119 h 479878"/>
                  <a:gd name="connsiteX1" fmla="*/ 111673 w 184124"/>
                  <a:gd name="connsiteY1" fmla="*/ 0 h 479878"/>
                  <a:gd name="connsiteX2" fmla="*/ 183681 w 184124"/>
                  <a:gd name="connsiteY2" fmla="*/ 156119 h 479878"/>
                  <a:gd name="connsiteX3" fmla="*/ 4993 w 184124"/>
                  <a:gd name="connsiteY3" fmla="*/ 479878 h 479878"/>
                  <a:gd name="connsiteX4" fmla="*/ 54905 w 184124"/>
                  <a:gd name="connsiteY4" fmla="*/ 156119 h 479878"/>
                  <a:gd name="connsiteX0" fmla="*/ 53270 w 182489"/>
                  <a:gd name="connsiteY0" fmla="*/ 156119 h 479878"/>
                  <a:gd name="connsiteX1" fmla="*/ 110038 w 182489"/>
                  <a:gd name="connsiteY1" fmla="*/ 0 h 479878"/>
                  <a:gd name="connsiteX2" fmla="*/ 182046 w 182489"/>
                  <a:gd name="connsiteY2" fmla="*/ 156119 h 479878"/>
                  <a:gd name="connsiteX3" fmla="*/ 3358 w 182489"/>
                  <a:gd name="connsiteY3" fmla="*/ 479878 h 479878"/>
                  <a:gd name="connsiteX4" fmla="*/ 53270 w 182489"/>
                  <a:gd name="connsiteY4" fmla="*/ 156119 h 479878"/>
                  <a:gd name="connsiteX0" fmla="*/ 53270 w 182489"/>
                  <a:gd name="connsiteY0" fmla="*/ 156363 h 480122"/>
                  <a:gd name="connsiteX1" fmla="*/ 110038 w 182489"/>
                  <a:gd name="connsiteY1" fmla="*/ 244 h 480122"/>
                  <a:gd name="connsiteX2" fmla="*/ 182046 w 182489"/>
                  <a:gd name="connsiteY2" fmla="*/ 156363 h 480122"/>
                  <a:gd name="connsiteX3" fmla="*/ 3358 w 182489"/>
                  <a:gd name="connsiteY3" fmla="*/ 480122 h 480122"/>
                  <a:gd name="connsiteX4" fmla="*/ 53270 w 182489"/>
                  <a:gd name="connsiteY4" fmla="*/ 156363 h 480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2489" h="480122">
                    <a:moveTo>
                      <a:pt x="53270" y="156363"/>
                    </a:moveTo>
                    <a:cubicBezTo>
                      <a:pt x="35490" y="10343"/>
                      <a:pt x="53015" y="5324"/>
                      <a:pt x="110038" y="244"/>
                    </a:cubicBezTo>
                    <a:cubicBezTo>
                      <a:pt x="167061" y="-4836"/>
                      <a:pt x="182046" y="70141"/>
                      <a:pt x="182046" y="156363"/>
                    </a:cubicBezTo>
                    <a:cubicBezTo>
                      <a:pt x="192206" y="354345"/>
                      <a:pt x="24821" y="480122"/>
                      <a:pt x="3358" y="480122"/>
                    </a:cubicBezTo>
                    <a:cubicBezTo>
                      <a:pt x="-18105" y="480122"/>
                      <a:pt x="71050" y="302383"/>
                      <a:pt x="53270" y="156363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rgbClr val="C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70" name="グループ化 169"/>
            <p:cNvGrpSpPr/>
            <p:nvPr/>
          </p:nvGrpSpPr>
          <p:grpSpPr>
            <a:xfrm>
              <a:off x="800154" y="2919523"/>
              <a:ext cx="997961" cy="511243"/>
              <a:chOff x="9716809" y="1990893"/>
              <a:chExt cx="1779268" cy="911497"/>
            </a:xfrm>
          </p:grpSpPr>
          <p:sp>
            <p:nvSpPr>
              <p:cNvPr id="184" name="雲 183"/>
              <p:cNvSpPr/>
              <p:nvPr/>
            </p:nvSpPr>
            <p:spPr>
              <a:xfrm rot="20981330">
                <a:off x="9716809" y="2402590"/>
                <a:ext cx="1489059" cy="499800"/>
              </a:xfrm>
              <a:prstGeom prst="cloud">
                <a:avLst/>
              </a:prstGeom>
              <a:solidFill>
                <a:srgbClr val="FFFF00"/>
              </a:solidFill>
              <a:ln w="19050" cap="flat" cmpd="sng" algn="ctr">
                <a:solidFill>
                  <a:srgbClr val="FFC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85" name="円/楕円 651"/>
              <p:cNvSpPr/>
              <p:nvPr/>
            </p:nvSpPr>
            <p:spPr>
              <a:xfrm rot="1217750">
                <a:off x="11079276" y="1990893"/>
                <a:ext cx="182489" cy="480122"/>
              </a:xfrm>
              <a:custGeom>
                <a:avLst/>
                <a:gdLst>
                  <a:gd name="connsiteX0" fmla="*/ 0 w 144016"/>
                  <a:gd name="connsiteY0" fmla="*/ 156119 h 312237"/>
                  <a:gd name="connsiteX1" fmla="*/ 72008 w 144016"/>
                  <a:gd name="connsiteY1" fmla="*/ 0 h 312237"/>
                  <a:gd name="connsiteX2" fmla="*/ 144016 w 144016"/>
                  <a:gd name="connsiteY2" fmla="*/ 156119 h 312237"/>
                  <a:gd name="connsiteX3" fmla="*/ 72008 w 144016"/>
                  <a:gd name="connsiteY3" fmla="*/ 312238 h 312237"/>
                  <a:gd name="connsiteX4" fmla="*/ 0 w 144016"/>
                  <a:gd name="connsiteY4" fmla="*/ 156119 h 312237"/>
                  <a:gd name="connsiteX0" fmla="*/ 48532 w 192548"/>
                  <a:gd name="connsiteY0" fmla="*/ 156119 h 479878"/>
                  <a:gd name="connsiteX1" fmla="*/ 120540 w 192548"/>
                  <a:gd name="connsiteY1" fmla="*/ 0 h 479878"/>
                  <a:gd name="connsiteX2" fmla="*/ 192548 w 192548"/>
                  <a:gd name="connsiteY2" fmla="*/ 156119 h 479878"/>
                  <a:gd name="connsiteX3" fmla="*/ 13860 w 192548"/>
                  <a:gd name="connsiteY3" fmla="*/ 479878 h 479878"/>
                  <a:gd name="connsiteX4" fmla="*/ 48532 w 192548"/>
                  <a:gd name="connsiteY4" fmla="*/ 156119 h 479878"/>
                  <a:gd name="connsiteX0" fmla="*/ 48532 w 193043"/>
                  <a:gd name="connsiteY0" fmla="*/ 156119 h 479878"/>
                  <a:gd name="connsiteX1" fmla="*/ 120540 w 193043"/>
                  <a:gd name="connsiteY1" fmla="*/ 0 h 479878"/>
                  <a:gd name="connsiteX2" fmla="*/ 192548 w 193043"/>
                  <a:gd name="connsiteY2" fmla="*/ 156119 h 479878"/>
                  <a:gd name="connsiteX3" fmla="*/ 13860 w 193043"/>
                  <a:gd name="connsiteY3" fmla="*/ 479878 h 479878"/>
                  <a:gd name="connsiteX4" fmla="*/ 48532 w 193043"/>
                  <a:gd name="connsiteY4" fmla="*/ 156119 h 479878"/>
                  <a:gd name="connsiteX0" fmla="*/ 54905 w 184124"/>
                  <a:gd name="connsiteY0" fmla="*/ 156119 h 479878"/>
                  <a:gd name="connsiteX1" fmla="*/ 111673 w 184124"/>
                  <a:gd name="connsiteY1" fmla="*/ 0 h 479878"/>
                  <a:gd name="connsiteX2" fmla="*/ 183681 w 184124"/>
                  <a:gd name="connsiteY2" fmla="*/ 156119 h 479878"/>
                  <a:gd name="connsiteX3" fmla="*/ 4993 w 184124"/>
                  <a:gd name="connsiteY3" fmla="*/ 479878 h 479878"/>
                  <a:gd name="connsiteX4" fmla="*/ 54905 w 184124"/>
                  <a:gd name="connsiteY4" fmla="*/ 156119 h 479878"/>
                  <a:gd name="connsiteX0" fmla="*/ 53270 w 182489"/>
                  <a:gd name="connsiteY0" fmla="*/ 156119 h 479878"/>
                  <a:gd name="connsiteX1" fmla="*/ 110038 w 182489"/>
                  <a:gd name="connsiteY1" fmla="*/ 0 h 479878"/>
                  <a:gd name="connsiteX2" fmla="*/ 182046 w 182489"/>
                  <a:gd name="connsiteY2" fmla="*/ 156119 h 479878"/>
                  <a:gd name="connsiteX3" fmla="*/ 3358 w 182489"/>
                  <a:gd name="connsiteY3" fmla="*/ 479878 h 479878"/>
                  <a:gd name="connsiteX4" fmla="*/ 53270 w 182489"/>
                  <a:gd name="connsiteY4" fmla="*/ 156119 h 479878"/>
                  <a:gd name="connsiteX0" fmla="*/ 53270 w 182489"/>
                  <a:gd name="connsiteY0" fmla="*/ 156363 h 480122"/>
                  <a:gd name="connsiteX1" fmla="*/ 110038 w 182489"/>
                  <a:gd name="connsiteY1" fmla="*/ 244 h 480122"/>
                  <a:gd name="connsiteX2" fmla="*/ 182046 w 182489"/>
                  <a:gd name="connsiteY2" fmla="*/ 156363 h 480122"/>
                  <a:gd name="connsiteX3" fmla="*/ 3358 w 182489"/>
                  <a:gd name="connsiteY3" fmla="*/ 480122 h 480122"/>
                  <a:gd name="connsiteX4" fmla="*/ 53270 w 182489"/>
                  <a:gd name="connsiteY4" fmla="*/ 156363 h 480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2489" h="480122">
                    <a:moveTo>
                      <a:pt x="53270" y="156363"/>
                    </a:moveTo>
                    <a:cubicBezTo>
                      <a:pt x="35490" y="10343"/>
                      <a:pt x="53015" y="5324"/>
                      <a:pt x="110038" y="244"/>
                    </a:cubicBezTo>
                    <a:cubicBezTo>
                      <a:pt x="167061" y="-4836"/>
                      <a:pt x="182046" y="70141"/>
                      <a:pt x="182046" y="156363"/>
                    </a:cubicBezTo>
                    <a:cubicBezTo>
                      <a:pt x="192206" y="354345"/>
                      <a:pt x="24821" y="480122"/>
                      <a:pt x="3358" y="480122"/>
                    </a:cubicBezTo>
                    <a:cubicBezTo>
                      <a:pt x="-18105" y="480122"/>
                      <a:pt x="71050" y="302383"/>
                      <a:pt x="53270" y="156363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rgbClr val="C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86" name="円/楕円 651"/>
              <p:cNvSpPr/>
              <p:nvPr/>
            </p:nvSpPr>
            <p:spPr>
              <a:xfrm rot="2524288">
                <a:off x="11139012" y="2056395"/>
                <a:ext cx="182489" cy="480122"/>
              </a:xfrm>
              <a:custGeom>
                <a:avLst/>
                <a:gdLst>
                  <a:gd name="connsiteX0" fmla="*/ 0 w 144016"/>
                  <a:gd name="connsiteY0" fmla="*/ 156119 h 312237"/>
                  <a:gd name="connsiteX1" fmla="*/ 72008 w 144016"/>
                  <a:gd name="connsiteY1" fmla="*/ 0 h 312237"/>
                  <a:gd name="connsiteX2" fmla="*/ 144016 w 144016"/>
                  <a:gd name="connsiteY2" fmla="*/ 156119 h 312237"/>
                  <a:gd name="connsiteX3" fmla="*/ 72008 w 144016"/>
                  <a:gd name="connsiteY3" fmla="*/ 312238 h 312237"/>
                  <a:gd name="connsiteX4" fmla="*/ 0 w 144016"/>
                  <a:gd name="connsiteY4" fmla="*/ 156119 h 312237"/>
                  <a:gd name="connsiteX0" fmla="*/ 48532 w 192548"/>
                  <a:gd name="connsiteY0" fmla="*/ 156119 h 479878"/>
                  <a:gd name="connsiteX1" fmla="*/ 120540 w 192548"/>
                  <a:gd name="connsiteY1" fmla="*/ 0 h 479878"/>
                  <a:gd name="connsiteX2" fmla="*/ 192548 w 192548"/>
                  <a:gd name="connsiteY2" fmla="*/ 156119 h 479878"/>
                  <a:gd name="connsiteX3" fmla="*/ 13860 w 192548"/>
                  <a:gd name="connsiteY3" fmla="*/ 479878 h 479878"/>
                  <a:gd name="connsiteX4" fmla="*/ 48532 w 192548"/>
                  <a:gd name="connsiteY4" fmla="*/ 156119 h 479878"/>
                  <a:gd name="connsiteX0" fmla="*/ 48532 w 193043"/>
                  <a:gd name="connsiteY0" fmla="*/ 156119 h 479878"/>
                  <a:gd name="connsiteX1" fmla="*/ 120540 w 193043"/>
                  <a:gd name="connsiteY1" fmla="*/ 0 h 479878"/>
                  <a:gd name="connsiteX2" fmla="*/ 192548 w 193043"/>
                  <a:gd name="connsiteY2" fmla="*/ 156119 h 479878"/>
                  <a:gd name="connsiteX3" fmla="*/ 13860 w 193043"/>
                  <a:gd name="connsiteY3" fmla="*/ 479878 h 479878"/>
                  <a:gd name="connsiteX4" fmla="*/ 48532 w 193043"/>
                  <a:gd name="connsiteY4" fmla="*/ 156119 h 479878"/>
                  <a:gd name="connsiteX0" fmla="*/ 54905 w 184124"/>
                  <a:gd name="connsiteY0" fmla="*/ 156119 h 479878"/>
                  <a:gd name="connsiteX1" fmla="*/ 111673 w 184124"/>
                  <a:gd name="connsiteY1" fmla="*/ 0 h 479878"/>
                  <a:gd name="connsiteX2" fmla="*/ 183681 w 184124"/>
                  <a:gd name="connsiteY2" fmla="*/ 156119 h 479878"/>
                  <a:gd name="connsiteX3" fmla="*/ 4993 w 184124"/>
                  <a:gd name="connsiteY3" fmla="*/ 479878 h 479878"/>
                  <a:gd name="connsiteX4" fmla="*/ 54905 w 184124"/>
                  <a:gd name="connsiteY4" fmla="*/ 156119 h 479878"/>
                  <a:gd name="connsiteX0" fmla="*/ 53270 w 182489"/>
                  <a:gd name="connsiteY0" fmla="*/ 156119 h 479878"/>
                  <a:gd name="connsiteX1" fmla="*/ 110038 w 182489"/>
                  <a:gd name="connsiteY1" fmla="*/ 0 h 479878"/>
                  <a:gd name="connsiteX2" fmla="*/ 182046 w 182489"/>
                  <a:gd name="connsiteY2" fmla="*/ 156119 h 479878"/>
                  <a:gd name="connsiteX3" fmla="*/ 3358 w 182489"/>
                  <a:gd name="connsiteY3" fmla="*/ 479878 h 479878"/>
                  <a:gd name="connsiteX4" fmla="*/ 53270 w 182489"/>
                  <a:gd name="connsiteY4" fmla="*/ 156119 h 479878"/>
                  <a:gd name="connsiteX0" fmla="*/ 53270 w 182489"/>
                  <a:gd name="connsiteY0" fmla="*/ 156363 h 480122"/>
                  <a:gd name="connsiteX1" fmla="*/ 110038 w 182489"/>
                  <a:gd name="connsiteY1" fmla="*/ 244 h 480122"/>
                  <a:gd name="connsiteX2" fmla="*/ 182046 w 182489"/>
                  <a:gd name="connsiteY2" fmla="*/ 156363 h 480122"/>
                  <a:gd name="connsiteX3" fmla="*/ 3358 w 182489"/>
                  <a:gd name="connsiteY3" fmla="*/ 480122 h 480122"/>
                  <a:gd name="connsiteX4" fmla="*/ 53270 w 182489"/>
                  <a:gd name="connsiteY4" fmla="*/ 156363 h 480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2489" h="480122">
                    <a:moveTo>
                      <a:pt x="53270" y="156363"/>
                    </a:moveTo>
                    <a:cubicBezTo>
                      <a:pt x="35490" y="10343"/>
                      <a:pt x="53015" y="5324"/>
                      <a:pt x="110038" y="244"/>
                    </a:cubicBezTo>
                    <a:cubicBezTo>
                      <a:pt x="167061" y="-4836"/>
                      <a:pt x="182046" y="70141"/>
                      <a:pt x="182046" y="156363"/>
                    </a:cubicBezTo>
                    <a:cubicBezTo>
                      <a:pt x="192206" y="354345"/>
                      <a:pt x="24821" y="480122"/>
                      <a:pt x="3358" y="480122"/>
                    </a:cubicBezTo>
                    <a:cubicBezTo>
                      <a:pt x="-18105" y="480122"/>
                      <a:pt x="71050" y="302383"/>
                      <a:pt x="53270" y="156363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rgbClr val="C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87" name="円/楕円 651"/>
              <p:cNvSpPr/>
              <p:nvPr/>
            </p:nvSpPr>
            <p:spPr>
              <a:xfrm rot="3673944">
                <a:off x="11164771" y="2157705"/>
                <a:ext cx="182489" cy="480122"/>
              </a:xfrm>
              <a:custGeom>
                <a:avLst/>
                <a:gdLst>
                  <a:gd name="connsiteX0" fmla="*/ 0 w 144016"/>
                  <a:gd name="connsiteY0" fmla="*/ 156119 h 312237"/>
                  <a:gd name="connsiteX1" fmla="*/ 72008 w 144016"/>
                  <a:gd name="connsiteY1" fmla="*/ 0 h 312237"/>
                  <a:gd name="connsiteX2" fmla="*/ 144016 w 144016"/>
                  <a:gd name="connsiteY2" fmla="*/ 156119 h 312237"/>
                  <a:gd name="connsiteX3" fmla="*/ 72008 w 144016"/>
                  <a:gd name="connsiteY3" fmla="*/ 312238 h 312237"/>
                  <a:gd name="connsiteX4" fmla="*/ 0 w 144016"/>
                  <a:gd name="connsiteY4" fmla="*/ 156119 h 312237"/>
                  <a:gd name="connsiteX0" fmla="*/ 48532 w 192548"/>
                  <a:gd name="connsiteY0" fmla="*/ 156119 h 479878"/>
                  <a:gd name="connsiteX1" fmla="*/ 120540 w 192548"/>
                  <a:gd name="connsiteY1" fmla="*/ 0 h 479878"/>
                  <a:gd name="connsiteX2" fmla="*/ 192548 w 192548"/>
                  <a:gd name="connsiteY2" fmla="*/ 156119 h 479878"/>
                  <a:gd name="connsiteX3" fmla="*/ 13860 w 192548"/>
                  <a:gd name="connsiteY3" fmla="*/ 479878 h 479878"/>
                  <a:gd name="connsiteX4" fmla="*/ 48532 w 192548"/>
                  <a:gd name="connsiteY4" fmla="*/ 156119 h 479878"/>
                  <a:gd name="connsiteX0" fmla="*/ 48532 w 193043"/>
                  <a:gd name="connsiteY0" fmla="*/ 156119 h 479878"/>
                  <a:gd name="connsiteX1" fmla="*/ 120540 w 193043"/>
                  <a:gd name="connsiteY1" fmla="*/ 0 h 479878"/>
                  <a:gd name="connsiteX2" fmla="*/ 192548 w 193043"/>
                  <a:gd name="connsiteY2" fmla="*/ 156119 h 479878"/>
                  <a:gd name="connsiteX3" fmla="*/ 13860 w 193043"/>
                  <a:gd name="connsiteY3" fmla="*/ 479878 h 479878"/>
                  <a:gd name="connsiteX4" fmla="*/ 48532 w 193043"/>
                  <a:gd name="connsiteY4" fmla="*/ 156119 h 479878"/>
                  <a:gd name="connsiteX0" fmla="*/ 54905 w 184124"/>
                  <a:gd name="connsiteY0" fmla="*/ 156119 h 479878"/>
                  <a:gd name="connsiteX1" fmla="*/ 111673 w 184124"/>
                  <a:gd name="connsiteY1" fmla="*/ 0 h 479878"/>
                  <a:gd name="connsiteX2" fmla="*/ 183681 w 184124"/>
                  <a:gd name="connsiteY2" fmla="*/ 156119 h 479878"/>
                  <a:gd name="connsiteX3" fmla="*/ 4993 w 184124"/>
                  <a:gd name="connsiteY3" fmla="*/ 479878 h 479878"/>
                  <a:gd name="connsiteX4" fmla="*/ 54905 w 184124"/>
                  <a:gd name="connsiteY4" fmla="*/ 156119 h 479878"/>
                  <a:gd name="connsiteX0" fmla="*/ 53270 w 182489"/>
                  <a:gd name="connsiteY0" fmla="*/ 156119 h 479878"/>
                  <a:gd name="connsiteX1" fmla="*/ 110038 w 182489"/>
                  <a:gd name="connsiteY1" fmla="*/ 0 h 479878"/>
                  <a:gd name="connsiteX2" fmla="*/ 182046 w 182489"/>
                  <a:gd name="connsiteY2" fmla="*/ 156119 h 479878"/>
                  <a:gd name="connsiteX3" fmla="*/ 3358 w 182489"/>
                  <a:gd name="connsiteY3" fmla="*/ 479878 h 479878"/>
                  <a:gd name="connsiteX4" fmla="*/ 53270 w 182489"/>
                  <a:gd name="connsiteY4" fmla="*/ 156119 h 479878"/>
                  <a:gd name="connsiteX0" fmla="*/ 53270 w 182489"/>
                  <a:gd name="connsiteY0" fmla="*/ 156363 h 480122"/>
                  <a:gd name="connsiteX1" fmla="*/ 110038 w 182489"/>
                  <a:gd name="connsiteY1" fmla="*/ 244 h 480122"/>
                  <a:gd name="connsiteX2" fmla="*/ 182046 w 182489"/>
                  <a:gd name="connsiteY2" fmla="*/ 156363 h 480122"/>
                  <a:gd name="connsiteX3" fmla="*/ 3358 w 182489"/>
                  <a:gd name="connsiteY3" fmla="*/ 480122 h 480122"/>
                  <a:gd name="connsiteX4" fmla="*/ 53270 w 182489"/>
                  <a:gd name="connsiteY4" fmla="*/ 156363 h 480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2489" h="480122">
                    <a:moveTo>
                      <a:pt x="53270" y="156363"/>
                    </a:moveTo>
                    <a:cubicBezTo>
                      <a:pt x="35490" y="10343"/>
                      <a:pt x="53015" y="5324"/>
                      <a:pt x="110038" y="244"/>
                    </a:cubicBezTo>
                    <a:cubicBezTo>
                      <a:pt x="167061" y="-4836"/>
                      <a:pt x="182046" y="70141"/>
                      <a:pt x="182046" y="156363"/>
                    </a:cubicBezTo>
                    <a:cubicBezTo>
                      <a:pt x="192206" y="354345"/>
                      <a:pt x="24821" y="480122"/>
                      <a:pt x="3358" y="480122"/>
                    </a:cubicBezTo>
                    <a:cubicBezTo>
                      <a:pt x="-18105" y="480122"/>
                      <a:pt x="71050" y="302383"/>
                      <a:pt x="53270" y="156363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rgbClr val="C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25" name="グループ化 24"/>
          <p:cNvGrpSpPr/>
          <p:nvPr/>
        </p:nvGrpSpPr>
        <p:grpSpPr>
          <a:xfrm>
            <a:off x="4044558" y="1126832"/>
            <a:ext cx="1871014" cy="862008"/>
            <a:chOff x="4044558" y="1126832"/>
            <a:chExt cx="1871014" cy="862008"/>
          </a:xfrm>
        </p:grpSpPr>
        <p:grpSp>
          <p:nvGrpSpPr>
            <p:cNvPr id="66" name="グループ化 65"/>
            <p:cNvGrpSpPr/>
            <p:nvPr/>
          </p:nvGrpSpPr>
          <p:grpSpPr>
            <a:xfrm>
              <a:off x="4044558" y="1126832"/>
              <a:ext cx="1871014" cy="862008"/>
              <a:chOff x="351613" y="1043735"/>
              <a:chExt cx="1967408" cy="945105"/>
            </a:xfrm>
          </p:grpSpPr>
          <p:sp>
            <p:nvSpPr>
              <p:cNvPr id="67" name="フリーフォーム 66"/>
              <p:cNvSpPr/>
              <p:nvPr/>
            </p:nvSpPr>
            <p:spPr bwMode="auto">
              <a:xfrm>
                <a:off x="351613" y="1248879"/>
                <a:ext cx="1967408" cy="333542"/>
              </a:xfrm>
              <a:custGeom>
                <a:avLst/>
                <a:gdLst>
                  <a:gd name="connsiteX0" fmla="*/ 48260 w 1897380"/>
                  <a:gd name="connsiteY0" fmla="*/ 0 h 307340"/>
                  <a:gd name="connsiteX1" fmla="*/ 1783080 w 1897380"/>
                  <a:gd name="connsiteY1" fmla="*/ 0 h 307340"/>
                  <a:gd name="connsiteX2" fmla="*/ 1821180 w 1897380"/>
                  <a:gd name="connsiteY2" fmla="*/ 38100 h 307340"/>
                  <a:gd name="connsiteX3" fmla="*/ 1897380 w 1897380"/>
                  <a:gd name="connsiteY3" fmla="*/ 243840 h 307340"/>
                  <a:gd name="connsiteX4" fmla="*/ 1874520 w 1897380"/>
                  <a:gd name="connsiteY4" fmla="*/ 307340 h 307340"/>
                  <a:gd name="connsiteX5" fmla="*/ 55880 w 1897380"/>
                  <a:gd name="connsiteY5" fmla="*/ 299720 h 307340"/>
                  <a:gd name="connsiteX6" fmla="*/ 0 w 1897380"/>
                  <a:gd name="connsiteY6" fmla="*/ 256540 h 307340"/>
                  <a:gd name="connsiteX7" fmla="*/ 35560 w 1897380"/>
                  <a:gd name="connsiteY7" fmla="*/ 53340 h 307340"/>
                  <a:gd name="connsiteX8" fmla="*/ 48260 w 1897380"/>
                  <a:gd name="connsiteY8" fmla="*/ 0 h 307340"/>
                  <a:gd name="connsiteX0" fmla="*/ 106680 w 1897380"/>
                  <a:gd name="connsiteY0" fmla="*/ 0 h 307340"/>
                  <a:gd name="connsiteX1" fmla="*/ 1783080 w 1897380"/>
                  <a:gd name="connsiteY1" fmla="*/ 0 h 307340"/>
                  <a:gd name="connsiteX2" fmla="*/ 1821180 w 1897380"/>
                  <a:gd name="connsiteY2" fmla="*/ 38100 h 307340"/>
                  <a:gd name="connsiteX3" fmla="*/ 1897380 w 1897380"/>
                  <a:gd name="connsiteY3" fmla="*/ 243840 h 307340"/>
                  <a:gd name="connsiteX4" fmla="*/ 1874520 w 1897380"/>
                  <a:gd name="connsiteY4" fmla="*/ 307340 h 307340"/>
                  <a:gd name="connsiteX5" fmla="*/ 55880 w 1897380"/>
                  <a:gd name="connsiteY5" fmla="*/ 299720 h 307340"/>
                  <a:gd name="connsiteX6" fmla="*/ 0 w 1897380"/>
                  <a:gd name="connsiteY6" fmla="*/ 256540 h 307340"/>
                  <a:gd name="connsiteX7" fmla="*/ 35560 w 1897380"/>
                  <a:gd name="connsiteY7" fmla="*/ 53340 h 307340"/>
                  <a:gd name="connsiteX8" fmla="*/ 106680 w 1897380"/>
                  <a:gd name="connsiteY8" fmla="*/ 0 h 307340"/>
                  <a:gd name="connsiteX0" fmla="*/ 106680 w 1897380"/>
                  <a:gd name="connsiteY0" fmla="*/ 0 h 307340"/>
                  <a:gd name="connsiteX1" fmla="*/ 1783080 w 1897380"/>
                  <a:gd name="connsiteY1" fmla="*/ 0 h 307340"/>
                  <a:gd name="connsiteX2" fmla="*/ 1821180 w 1897380"/>
                  <a:gd name="connsiteY2" fmla="*/ 38100 h 307340"/>
                  <a:gd name="connsiteX3" fmla="*/ 1897380 w 1897380"/>
                  <a:gd name="connsiteY3" fmla="*/ 243840 h 307340"/>
                  <a:gd name="connsiteX4" fmla="*/ 1874520 w 1897380"/>
                  <a:gd name="connsiteY4" fmla="*/ 307340 h 307340"/>
                  <a:gd name="connsiteX5" fmla="*/ 55880 w 1897380"/>
                  <a:gd name="connsiteY5" fmla="*/ 299720 h 307340"/>
                  <a:gd name="connsiteX6" fmla="*/ 0 w 1897380"/>
                  <a:gd name="connsiteY6" fmla="*/ 256540 h 307340"/>
                  <a:gd name="connsiteX7" fmla="*/ 63500 w 1897380"/>
                  <a:gd name="connsiteY7" fmla="*/ 43180 h 307340"/>
                  <a:gd name="connsiteX8" fmla="*/ 106680 w 1897380"/>
                  <a:gd name="connsiteY8" fmla="*/ 0 h 307340"/>
                  <a:gd name="connsiteX0" fmla="*/ 106680 w 1897380"/>
                  <a:gd name="connsiteY0" fmla="*/ 0 h 309880"/>
                  <a:gd name="connsiteX1" fmla="*/ 1783080 w 1897380"/>
                  <a:gd name="connsiteY1" fmla="*/ 0 h 309880"/>
                  <a:gd name="connsiteX2" fmla="*/ 1821180 w 1897380"/>
                  <a:gd name="connsiteY2" fmla="*/ 38100 h 309880"/>
                  <a:gd name="connsiteX3" fmla="*/ 1897380 w 1897380"/>
                  <a:gd name="connsiteY3" fmla="*/ 243840 h 309880"/>
                  <a:gd name="connsiteX4" fmla="*/ 1874520 w 1897380"/>
                  <a:gd name="connsiteY4" fmla="*/ 307340 h 309880"/>
                  <a:gd name="connsiteX5" fmla="*/ 58420 w 1897380"/>
                  <a:gd name="connsiteY5" fmla="*/ 309880 h 309880"/>
                  <a:gd name="connsiteX6" fmla="*/ 0 w 1897380"/>
                  <a:gd name="connsiteY6" fmla="*/ 256540 h 309880"/>
                  <a:gd name="connsiteX7" fmla="*/ 63500 w 1897380"/>
                  <a:gd name="connsiteY7" fmla="*/ 43180 h 309880"/>
                  <a:gd name="connsiteX8" fmla="*/ 106680 w 1897380"/>
                  <a:gd name="connsiteY8" fmla="*/ 0 h 309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97380" h="309880">
                    <a:moveTo>
                      <a:pt x="106680" y="0"/>
                    </a:moveTo>
                    <a:lnTo>
                      <a:pt x="1783080" y="0"/>
                    </a:lnTo>
                    <a:lnTo>
                      <a:pt x="1821180" y="38100"/>
                    </a:lnTo>
                    <a:lnTo>
                      <a:pt x="1897380" y="243840"/>
                    </a:lnTo>
                    <a:lnTo>
                      <a:pt x="1874520" y="307340"/>
                    </a:lnTo>
                    <a:lnTo>
                      <a:pt x="58420" y="309880"/>
                    </a:lnTo>
                    <a:lnTo>
                      <a:pt x="0" y="256540"/>
                    </a:lnTo>
                    <a:lnTo>
                      <a:pt x="63500" y="43180"/>
                    </a:lnTo>
                    <a:lnTo>
                      <a:pt x="10668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181818"/>
                  </a:gs>
                  <a:gs pos="100000">
                    <a:srgbClr val="333333"/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" name="フリーフォーム 67"/>
              <p:cNvSpPr/>
              <p:nvPr/>
            </p:nvSpPr>
            <p:spPr bwMode="auto">
              <a:xfrm>
                <a:off x="434164" y="1280650"/>
                <a:ext cx="1802306" cy="234930"/>
              </a:xfrm>
              <a:custGeom>
                <a:avLst/>
                <a:gdLst>
                  <a:gd name="connsiteX0" fmla="*/ 48260 w 1897380"/>
                  <a:gd name="connsiteY0" fmla="*/ 0 h 307340"/>
                  <a:gd name="connsiteX1" fmla="*/ 1783080 w 1897380"/>
                  <a:gd name="connsiteY1" fmla="*/ 0 h 307340"/>
                  <a:gd name="connsiteX2" fmla="*/ 1821180 w 1897380"/>
                  <a:gd name="connsiteY2" fmla="*/ 38100 h 307340"/>
                  <a:gd name="connsiteX3" fmla="*/ 1897380 w 1897380"/>
                  <a:gd name="connsiteY3" fmla="*/ 243840 h 307340"/>
                  <a:gd name="connsiteX4" fmla="*/ 1874520 w 1897380"/>
                  <a:gd name="connsiteY4" fmla="*/ 307340 h 307340"/>
                  <a:gd name="connsiteX5" fmla="*/ 55880 w 1897380"/>
                  <a:gd name="connsiteY5" fmla="*/ 299720 h 307340"/>
                  <a:gd name="connsiteX6" fmla="*/ 0 w 1897380"/>
                  <a:gd name="connsiteY6" fmla="*/ 256540 h 307340"/>
                  <a:gd name="connsiteX7" fmla="*/ 35560 w 1897380"/>
                  <a:gd name="connsiteY7" fmla="*/ 53340 h 307340"/>
                  <a:gd name="connsiteX8" fmla="*/ 48260 w 1897380"/>
                  <a:gd name="connsiteY8" fmla="*/ 0 h 307340"/>
                  <a:gd name="connsiteX0" fmla="*/ 106680 w 1897380"/>
                  <a:gd name="connsiteY0" fmla="*/ 0 h 307340"/>
                  <a:gd name="connsiteX1" fmla="*/ 1783080 w 1897380"/>
                  <a:gd name="connsiteY1" fmla="*/ 0 h 307340"/>
                  <a:gd name="connsiteX2" fmla="*/ 1821180 w 1897380"/>
                  <a:gd name="connsiteY2" fmla="*/ 38100 h 307340"/>
                  <a:gd name="connsiteX3" fmla="*/ 1897380 w 1897380"/>
                  <a:gd name="connsiteY3" fmla="*/ 243840 h 307340"/>
                  <a:gd name="connsiteX4" fmla="*/ 1874520 w 1897380"/>
                  <a:gd name="connsiteY4" fmla="*/ 307340 h 307340"/>
                  <a:gd name="connsiteX5" fmla="*/ 55880 w 1897380"/>
                  <a:gd name="connsiteY5" fmla="*/ 299720 h 307340"/>
                  <a:gd name="connsiteX6" fmla="*/ 0 w 1897380"/>
                  <a:gd name="connsiteY6" fmla="*/ 256540 h 307340"/>
                  <a:gd name="connsiteX7" fmla="*/ 35560 w 1897380"/>
                  <a:gd name="connsiteY7" fmla="*/ 53340 h 307340"/>
                  <a:gd name="connsiteX8" fmla="*/ 106680 w 1897380"/>
                  <a:gd name="connsiteY8" fmla="*/ 0 h 307340"/>
                  <a:gd name="connsiteX0" fmla="*/ 106680 w 1897380"/>
                  <a:gd name="connsiteY0" fmla="*/ 0 h 307340"/>
                  <a:gd name="connsiteX1" fmla="*/ 1783080 w 1897380"/>
                  <a:gd name="connsiteY1" fmla="*/ 0 h 307340"/>
                  <a:gd name="connsiteX2" fmla="*/ 1821180 w 1897380"/>
                  <a:gd name="connsiteY2" fmla="*/ 38100 h 307340"/>
                  <a:gd name="connsiteX3" fmla="*/ 1897380 w 1897380"/>
                  <a:gd name="connsiteY3" fmla="*/ 243840 h 307340"/>
                  <a:gd name="connsiteX4" fmla="*/ 1874520 w 1897380"/>
                  <a:gd name="connsiteY4" fmla="*/ 307340 h 307340"/>
                  <a:gd name="connsiteX5" fmla="*/ 55880 w 1897380"/>
                  <a:gd name="connsiteY5" fmla="*/ 299720 h 307340"/>
                  <a:gd name="connsiteX6" fmla="*/ 0 w 1897380"/>
                  <a:gd name="connsiteY6" fmla="*/ 256540 h 307340"/>
                  <a:gd name="connsiteX7" fmla="*/ 63500 w 1897380"/>
                  <a:gd name="connsiteY7" fmla="*/ 43180 h 307340"/>
                  <a:gd name="connsiteX8" fmla="*/ 106680 w 1897380"/>
                  <a:gd name="connsiteY8" fmla="*/ 0 h 307340"/>
                  <a:gd name="connsiteX0" fmla="*/ 106680 w 1897380"/>
                  <a:gd name="connsiteY0" fmla="*/ 0 h 309880"/>
                  <a:gd name="connsiteX1" fmla="*/ 1783080 w 1897380"/>
                  <a:gd name="connsiteY1" fmla="*/ 0 h 309880"/>
                  <a:gd name="connsiteX2" fmla="*/ 1821180 w 1897380"/>
                  <a:gd name="connsiteY2" fmla="*/ 38100 h 309880"/>
                  <a:gd name="connsiteX3" fmla="*/ 1897380 w 1897380"/>
                  <a:gd name="connsiteY3" fmla="*/ 243840 h 309880"/>
                  <a:gd name="connsiteX4" fmla="*/ 1874520 w 1897380"/>
                  <a:gd name="connsiteY4" fmla="*/ 307340 h 309880"/>
                  <a:gd name="connsiteX5" fmla="*/ 58420 w 1897380"/>
                  <a:gd name="connsiteY5" fmla="*/ 309880 h 309880"/>
                  <a:gd name="connsiteX6" fmla="*/ 0 w 1897380"/>
                  <a:gd name="connsiteY6" fmla="*/ 256540 h 309880"/>
                  <a:gd name="connsiteX7" fmla="*/ 63500 w 1897380"/>
                  <a:gd name="connsiteY7" fmla="*/ 43180 h 309880"/>
                  <a:gd name="connsiteX8" fmla="*/ 106680 w 1897380"/>
                  <a:gd name="connsiteY8" fmla="*/ 0 h 309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97380" h="309880">
                    <a:moveTo>
                      <a:pt x="106680" y="0"/>
                    </a:moveTo>
                    <a:lnTo>
                      <a:pt x="1783080" y="0"/>
                    </a:lnTo>
                    <a:lnTo>
                      <a:pt x="1821180" y="38100"/>
                    </a:lnTo>
                    <a:lnTo>
                      <a:pt x="1897380" y="243840"/>
                    </a:lnTo>
                    <a:lnTo>
                      <a:pt x="1874520" y="307340"/>
                    </a:lnTo>
                    <a:lnTo>
                      <a:pt x="58420" y="309880"/>
                    </a:lnTo>
                    <a:lnTo>
                      <a:pt x="0" y="256540"/>
                    </a:lnTo>
                    <a:lnTo>
                      <a:pt x="63500" y="43180"/>
                    </a:lnTo>
                    <a:lnTo>
                      <a:pt x="106680" y="0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69" name="グループ化 38"/>
              <p:cNvGrpSpPr>
                <a:grpSpLocks/>
              </p:cNvGrpSpPr>
              <p:nvPr/>
            </p:nvGrpSpPr>
            <p:grpSpPr bwMode="auto">
              <a:xfrm>
                <a:off x="429169" y="1043735"/>
                <a:ext cx="1793458" cy="945105"/>
                <a:chOff x="1017588" y="2852738"/>
                <a:chExt cx="2651125" cy="576262"/>
              </a:xfrm>
            </p:grpSpPr>
            <p:sp>
              <p:nvSpPr>
                <p:cNvPr id="70" name="Freeform 17"/>
                <p:cNvSpPr>
                  <a:spLocks/>
                </p:cNvSpPr>
                <p:nvPr/>
              </p:nvSpPr>
              <p:spPr bwMode="auto">
                <a:xfrm>
                  <a:off x="1017588" y="2852738"/>
                  <a:ext cx="2651125" cy="504825"/>
                </a:xfrm>
                <a:custGeom>
                  <a:avLst/>
                  <a:gdLst>
                    <a:gd name="T0" fmla="*/ 0 w 1542"/>
                    <a:gd name="T1" fmla="*/ 2147483647 h 318"/>
                    <a:gd name="T2" fmla="*/ 2147483647 w 1542"/>
                    <a:gd name="T3" fmla="*/ 2147483647 h 318"/>
                    <a:gd name="T4" fmla="*/ 2147483647 w 1542"/>
                    <a:gd name="T5" fmla="*/ 2147483647 h 318"/>
                    <a:gd name="T6" fmla="*/ 2147483647 w 1542"/>
                    <a:gd name="T7" fmla="*/ 2147483647 h 318"/>
                    <a:gd name="T8" fmla="*/ 2147483647 w 1542"/>
                    <a:gd name="T9" fmla="*/ 2147483647 h 318"/>
                    <a:gd name="T10" fmla="*/ 2147483647 w 1542"/>
                    <a:gd name="T11" fmla="*/ 0 h 318"/>
                    <a:gd name="T12" fmla="*/ 2147483647 w 1542"/>
                    <a:gd name="T13" fmla="*/ 0 h 318"/>
                    <a:gd name="T14" fmla="*/ 2147483647 w 1542"/>
                    <a:gd name="T15" fmla="*/ 2147483647 h 318"/>
                    <a:gd name="T16" fmla="*/ 0 w 1542"/>
                    <a:gd name="T17" fmla="*/ 2147483647 h 318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1542" h="318">
                      <a:moveTo>
                        <a:pt x="0" y="227"/>
                      </a:moveTo>
                      <a:lnTo>
                        <a:pt x="136" y="318"/>
                      </a:lnTo>
                      <a:lnTo>
                        <a:pt x="1406" y="318"/>
                      </a:lnTo>
                      <a:lnTo>
                        <a:pt x="1542" y="227"/>
                      </a:lnTo>
                      <a:lnTo>
                        <a:pt x="1406" y="45"/>
                      </a:lnTo>
                      <a:lnTo>
                        <a:pt x="1270" y="0"/>
                      </a:lnTo>
                      <a:lnTo>
                        <a:pt x="272" y="0"/>
                      </a:lnTo>
                      <a:lnTo>
                        <a:pt x="136" y="45"/>
                      </a:lnTo>
                      <a:lnTo>
                        <a:pt x="0" y="227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472F18"/>
                    </a:gs>
                    <a:gs pos="100000">
                      <a:srgbClr val="996633"/>
                    </a:gs>
                  </a:gsLst>
                  <a:lin ang="5400000" scaled="1"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1" name="Freeform 18"/>
                <p:cNvSpPr>
                  <a:spLocks/>
                </p:cNvSpPr>
                <p:nvPr/>
              </p:nvSpPr>
              <p:spPr bwMode="auto">
                <a:xfrm>
                  <a:off x="1017588" y="3213100"/>
                  <a:ext cx="2651125" cy="215900"/>
                </a:xfrm>
                <a:custGeom>
                  <a:avLst/>
                  <a:gdLst>
                    <a:gd name="T0" fmla="*/ 0 w 1542"/>
                    <a:gd name="T1" fmla="*/ 0 h 136"/>
                    <a:gd name="T2" fmla="*/ 0 w 1542"/>
                    <a:gd name="T3" fmla="*/ 2147483647 h 136"/>
                    <a:gd name="T4" fmla="*/ 2147483647 w 1542"/>
                    <a:gd name="T5" fmla="*/ 2147483647 h 136"/>
                    <a:gd name="T6" fmla="*/ 2147483647 w 1542"/>
                    <a:gd name="T7" fmla="*/ 2147483647 h 136"/>
                    <a:gd name="T8" fmla="*/ 2147483647 w 1542"/>
                    <a:gd name="T9" fmla="*/ 2147483647 h 136"/>
                    <a:gd name="T10" fmla="*/ 2147483647 w 1542"/>
                    <a:gd name="T11" fmla="*/ 0 h 136"/>
                    <a:gd name="T12" fmla="*/ 2147483647 w 1542"/>
                    <a:gd name="T13" fmla="*/ 2147483647 h 136"/>
                    <a:gd name="T14" fmla="*/ 2147483647 w 1542"/>
                    <a:gd name="T15" fmla="*/ 2147483647 h 136"/>
                    <a:gd name="T16" fmla="*/ 0 w 1542"/>
                    <a:gd name="T17" fmla="*/ 0 h 1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1542" h="136">
                      <a:moveTo>
                        <a:pt x="0" y="0"/>
                      </a:moveTo>
                      <a:lnTo>
                        <a:pt x="0" y="45"/>
                      </a:lnTo>
                      <a:lnTo>
                        <a:pt x="136" y="136"/>
                      </a:lnTo>
                      <a:lnTo>
                        <a:pt x="1406" y="136"/>
                      </a:lnTo>
                      <a:lnTo>
                        <a:pt x="1542" y="45"/>
                      </a:lnTo>
                      <a:lnTo>
                        <a:pt x="1542" y="0"/>
                      </a:lnTo>
                      <a:lnTo>
                        <a:pt x="1406" y="91"/>
                      </a:lnTo>
                      <a:lnTo>
                        <a:pt x="136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472F18"/>
                    </a:gs>
                    <a:gs pos="100000">
                      <a:srgbClr val="996633"/>
                    </a:gs>
                  </a:gsLst>
                  <a:lin ang="5400000" scaled="1"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2" name="Freeform 19"/>
                <p:cNvSpPr>
                  <a:spLocks/>
                </p:cNvSpPr>
                <p:nvPr/>
              </p:nvSpPr>
              <p:spPr bwMode="auto">
                <a:xfrm>
                  <a:off x="1171575" y="2901950"/>
                  <a:ext cx="2341563" cy="382588"/>
                </a:xfrm>
                <a:custGeom>
                  <a:avLst/>
                  <a:gdLst>
                    <a:gd name="T0" fmla="*/ 2147483647 w 1361"/>
                    <a:gd name="T1" fmla="*/ 2147483647 h 241"/>
                    <a:gd name="T2" fmla="*/ 2147483647 w 1361"/>
                    <a:gd name="T3" fmla="*/ 2147483647 h 241"/>
                    <a:gd name="T4" fmla="*/ 2147483647 w 1361"/>
                    <a:gd name="T5" fmla="*/ 2147483647 h 241"/>
                    <a:gd name="T6" fmla="*/ 2147483647 w 1361"/>
                    <a:gd name="T7" fmla="*/ 2147483647 h 241"/>
                    <a:gd name="T8" fmla="*/ 2147483647 w 1361"/>
                    <a:gd name="T9" fmla="*/ 0 h 241"/>
                    <a:gd name="T10" fmla="*/ 2147483647 w 1361"/>
                    <a:gd name="T11" fmla="*/ 0 h 241"/>
                    <a:gd name="T12" fmla="*/ 2147483647 w 1361"/>
                    <a:gd name="T13" fmla="*/ 2147483647 h 241"/>
                    <a:gd name="T14" fmla="*/ 0 w 1361"/>
                    <a:gd name="T15" fmla="*/ 2147483647 h 241"/>
                    <a:gd name="T16" fmla="*/ 2147483647 w 1361"/>
                    <a:gd name="T17" fmla="*/ 2147483647 h 241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1361" h="241">
                      <a:moveTo>
                        <a:pt x="46" y="241"/>
                      </a:moveTo>
                      <a:lnTo>
                        <a:pt x="1270" y="241"/>
                      </a:lnTo>
                      <a:lnTo>
                        <a:pt x="1361" y="196"/>
                      </a:lnTo>
                      <a:lnTo>
                        <a:pt x="1225" y="14"/>
                      </a:lnTo>
                      <a:lnTo>
                        <a:pt x="1172" y="0"/>
                      </a:lnTo>
                      <a:lnTo>
                        <a:pt x="209" y="0"/>
                      </a:lnTo>
                      <a:lnTo>
                        <a:pt x="137" y="24"/>
                      </a:lnTo>
                      <a:lnTo>
                        <a:pt x="0" y="196"/>
                      </a:lnTo>
                      <a:lnTo>
                        <a:pt x="46" y="24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181818"/>
                    </a:gs>
                    <a:gs pos="100000">
                      <a:srgbClr val="333333"/>
                    </a:gs>
                  </a:gsLst>
                  <a:lin ang="5400000" scaled="1"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3" name="Freeform 22"/>
                <p:cNvSpPr>
                  <a:spLocks/>
                </p:cNvSpPr>
                <p:nvPr/>
              </p:nvSpPr>
              <p:spPr bwMode="auto">
                <a:xfrm>
                  <a:off x="1250950" y="2924175"/>
                  <a:ext cx="2184400" cy="360363"/>
                </a:xfrm>
                <a:custGeom>
                  <a:avLst/>
                  <a:gdLst>
                    <a:gd name="T0" fmla="*/ 2147483647 w 1361"/>
                    <a:gd name="T1" fmla="*/ 2147483647 h 241"/>
                    <a:gd name="T2" fmla="*/ 2147483647 w 1361"/>
                    <a:gd name="T3" fmla="*/ 2147483647 h 241"/>
                    <a:gd name="T4" fmla="*/ 2147483647 w 1361"/>
                    <a:gd name="T5" fmla="*/ 2147483647 h 241"/>
                    <a:gd name="T6" fmla="*/ 2147483647 w 1361"/>
                    <a:gd name="T7" fmla="*/ 2147483647 h 241"/>
                    <a:gd name="T8" fmla="*/ 2147483647 w 1361"/>
                    <a:gd name="T9" fmla="*/ 0 h 241"/>
                    <a:gd name="T10" fmla="*/ 2147483647 w 1361"/>
                    <a:gd name="T11" fmla="*/ 0 h 241"/>
                    <a:gd name="T12" fmla="*/ 2147483647 w 1361"/>
                    <a:gd name="T13" fmla="*/ 2147483647 h 241"/>
                    <a:gd name="T14" fmla="*/ 0 w 1361"/>
                    <a:gd name="T15" fmla="*/ 2147483647 h 241"/>
                    <a:gd name="T16" fmla="*/ 2147483647 w 1361"/>
                    <a:gd name="T17" fmla="*/ 2147483647 h 241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1361" h="241">
                      <a:moveTo>
                        <a:pt x="46" y="241"/>
                      </a:moveTo>
                      <a:lnTo>
                        <a:pt x="1270" y="241"/>
                      </a:lnTo>
                      <a:lnTo>
                        <a:pt x="1361" y="196"/>
                      </a:lnTo>
                      <a:lnTo>
                        <a:pt x="1225" y="14"/>
                      </a:lnTo>
                      <a:lnTo>
                        <a:pt x="1172" y="0"/>
                      </a:lnTo>
                      <a:lnTo>
                        <a:pt x="209" y="0"/>
                      </a:lnTo>
                      <a:lnTo>
                        <a:pt x="137" y="24"/>
                      </a:lnTo>
                      <a:lnTo>
                        <a:pt x="0" y="196"/>
                      </a:lnTo>
                      <a:lnTo>
                        <a:pt x="46" y="24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181818"/>
                    </a:gs>
                    <a:gs pos="100000">
                      <a:srgbClr val="333333"/>
                    </a:gs>
                  </a:gsLst>
                  <a:lin ang="5400000" scaled="1"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4" name="Freeform 55"/>
                <p:cNvSpPr>
                  <a:spLocks/>
                </p:cNvSpPr>
                <p:nvPr/>
              </p:nvSpPr>
              <p:spPr bwMode="auto">
                <a:xfrm>
                  <a:off x="2465388" y="3109913"/>
                  <a:ext cx="936625" cy="144462"/>
                </a:xfrm>
                <a:custGeom>
                  <a:avLst/>
                  <a:gdLst>
                    <a:gd name="T0" fmla="*/ 0 w 545"/>
                    <a:gd name="T1" fmla="*/ 2147483647 h 91"/>
                    <a:gd name="T2" fmla="*/ 2147483647 w 545"/>
                    <a:gd name="T3" fmla="*/ 0 h 91"/>
                    <a:gd name="T4" fmla="*/ 2147483647 w 545"/>
                    <a:gd name="T5" fmla="*/ 2147483647 h 91"/>
                    <a:gd name="T6" fmla="*/ 2147483647 w 545"/>
                    <a:gd name="T7" fmla="*/ 2147483647 h 91"/>
                    <a:gd name="T8" fmla="*/ 0 w 545"/>
                    <a:gd name="T9" fmla="*/ 2147483647 h 9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45" h="91">
                      <a:moveTo>
                        <a:pt x="0" y="45"/>
                      </a:moveTo>
                      <a:lnTo>
                        <a:pt x="46" y="0"/>
                      </a:lnTo>
                      <a:lnTo>
                        <a:pt x="545" y="91"/>
                      </a:lnTo>
                      <a:lnTo>
                        <a:pt x="409" y="91"/>
                      </a:lnTo>
                      <a:lnTo>
                        <a:pt x="0" y="45"/>
                      </a:lnTo>
                      <a:close/>
                    </a:path>
                  </a:pathLst>
                </a:custGeom>
                <a:solidFill>
                  <a:srgbClr val="008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5" name="Freeform 56" descr="紙ふぶき (大)"/>
                <p:cNvSpPr>
                  <a:spLocks/>
                </p:cNvSpPr>
                <p:nvPr/>
              </p:nvSpPr>
              <p:spPr bwMode="auto">
                <a:xfrm>
                  <a:off x="2576513" y="2852738"/>
                  <a:ext cx="311150" cy="215900"/>
                </a:xfrm>
                <a:custGeom>
                  <a:avLst/>
                  <a:gdLst>
                    <a:gd name="T0" fmla="*/ 2147483647 w 181"/>
                    <a:gd name="T1" fmla="*/ 0 h 136"/>
                    <a:gd name="T2" fmla="*/ 0 w 181"/>
                    <a:gd name="T3" fmla="*/ 2147483647 h 136"/>
                    <a:gd name="T4" fmla="*/ 2147483647 w 181"/>
                    <a:gd name="T5" fmla="*/ 2147483647 h 136"/>
                    <a:gd name="T6" fmla="*/ 2147483647 w 181"/>
                    <a:gd name="T7" fmla="*/ 2147483647 h 136"/>
                    <a:gd name="T8" fmla="*/ 2147483647 w 181"/>
                    <a:gd name="T9" fmla="*/ 2147483647 h 136"/>
                    <a:gd name="T10" fmla="*/ 2147483647 w 181"/>
                    <a:gd name="T11" fmla="*/ 2147483647 h 136"/>
                    <a:gd name="T12" fmla="*/ 2147483647 w 181"/>
                    <a:gd name="T13" fmla="*/ 2147483647 h 136"/>
                    <a:gd name="T14" fmla="*/ 2147483647 w 181"/>
                    <a:gd name="T15" fmla="*/ 0 h 136"/>
                    <a:gd name="T16" fmla="*/ 2147483647 w 181"/>
                    <a:gd name="T17" fmla="*/ 0 h 136"/>
                    <a:gd name="T18" fmla="*/ 2147483647 w 181"/>
                    <a:gd name="T19" fmla="*/ 0 h 1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81" h="136">
                      <a:moveTo>
                        <a:pt x="45" y="0"/>
                      </a:moveTo>
                      <a:lnTo>
                        <a:pt x="0" y="45"/>
                      </a:lnTo>
                      <a:lnTo>
                        <a:pt x="45" y="91"/>
                      </a:lnTo>
                      <a:lnTo>
                        <a:pt x="45" y="136"/>
                      </a:lnTo>
                      <a:lnTo>
                        <a:pt x="91" y="136"/>
                      </a:lnTo>
                      <a:lnTo>
                        <a:pt x="181" y="91"/>
                      </a:lnTo>
                      <a:lnTo>
                        <a:pt x="136" y="45"/>
                      </a:lnTo>
                      <a:lnTo>
                        <a:pt x="136" y="0"/>
                      </a:lnTo>
                      <a:lnTo>
                        <a:pt x="91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lgConfetti">
                  <a:fgClr>
                    <a:srgbClr val="008000"/>
                  </a:fgClr>
                  <a:bgClr>
                    <a:srgbClr val="669900"/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6" name="Freeform 57" descr="紙ふぶき (大)"/>
                <p:cNvSpPr>
                  <a:spLocks/>
                </p:cNvSpPr>
                <p:nvPr/>
              </p:nvSpPr>
              <p:spPr bwMode="auto">
                <a:xfrm rot="-3397344">
                  <a:off x="2784475" y="2879726"/>
                  <a:ext cx="287337" cy="233362"/>
                </a:xfrm>
                <a:custGeom>
                  <a:avLst/>
                  <a:gdLst>
                    <a:gd name="T0" fmla="*/ 2147483647 w 181"/>
                    <a:gd name="T1" fmla="*/ 0 h 136"/>
                    <a:gd name="T2" fmla="*/ 0 w 181"/>
                    <a:gd name="T3" fmla="*/ 2147483647 h 136"/>
                    <a:gd name="T4" fmla="*/ 2147483647 w 181"/>
                    <a:gd name="T5" fmla="*/ 2147483647 h 136"/>
                    <a:gd name="T6" fmla="*/ 2147483647 w 181"/>
                    <a:gd name="T7" fmla="*/ 2147483647 h 136"/>
                    <a:gd name="T8" fmla="*/ 2147483647 w 181"/>
                    <a:gd name="T9" fmla="*/ 2147483647 h 136"/>
                    <a:gd name="T10" fmla="*/ 2147483647 w 181"/>
                    <a:gd name="T11" fmla="*/ 2147483647 h 136"/>
                    <a:gd name="T12" fmla="*/ 2147483647 w 181"/>
                    <a:gd name="T13" fmla="*/ 2147483647 h 136"/>
                    <a:gd name="T14" fmla="*/ 2147483647 w 181"/>
                    <a:gd name="T15" fmla="*/ 0 h 136"/>
                    <a:gd name="T16" fmla="*/ 2147483647 w 181"/>
                    <a:gd name="T17" fmla="*/ 0 h 136"/>
                    <a:gd name="T18" fmla="*/ 2147483647 w 181"/>
                    <a:gd name="T19" fmla="*/ 0 h 1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81" h="136">
                      <a:moveTo>
                        <a:pt x="45" y="0"/>
                      </a:moveTo>
                      <a:lnTo>
                        <a:pt x="0" y="45"/>
                      </a:lnTo>
                      <a:lnTo>
                        <a:pt x="45" y="91"/>
                      </a:lnTo>
                      <a:lnTo>
                        <a:pt x="45" y="136"/>
                      </a:lnTo>
                      <a:lnTo>
                        <a:pt x="91" y="136"/>
                      </a:lnTo>
                      <a:lnTo>
                        <a:pt x="181" y="91"/>
                      </a:lnTo>
                      <a:lnTo>
                        <a:pt x="136" y="45"/>
                      </a:lnTo>
                      <a:lnTo>
                        <a:pt x="136" y="0"/>
                      </a:lnTo>
                      <a:lnTo>
                        <a:pt x="91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lgConfetti">
                  <a:fgClr>
                    <a:srgbClr val="008000"/>
                  </a:fgClr>
                  <a:bgClr>
                    <a:srgbClr val="669900"/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7" name="Freeform 58" descr="紙ふぶき (大)"/>
                <p:cNvSpPr>
                  <a:spLocks/>
                </p:cNvSpPr>
                <p:nvPr/>
              </p:nvSpPr>
              <p:spPr bwMode="auto">
                <a:xfrm rot="-3397344">
                  <a:off x="2627313" y="2879725"/>
                  <a:ext cx="287337" cy="233363"/>
                </a:xfrm>
                <a:custGeom>
                  <a:avLst/>
                  <a:gdLst>
                    <a:gd name="T0" fmla="*/ 2147483647 w 181"/>
                    <a:gd name="T1" fmla="*/ 0 h 136"/>
                    <a:gd name="T2" fmla="*/ 0 w 181"/>
                    <a:gd name="T3" fmla="*/ 2147483647 h 136"/>
                    <a:gd name="T4" fmla="*/ 2147483647 w 181"/>
                    <a:gd name="T5" fmla="*/ 2147483647 h 136"/>
                    <a:gd name="T6" fmla="*/ 2147483647 w 181"/>
                    <a:gd name="T7" fmla="*/ 2147483647 h 136"/>
                    <a:gd name="T8" fmla="*/ 2147483647 w 181"/>
                    <a:gd name="T9" fmla="*/ 2147483647 h 136"/>
                    <a:gd name="T10" fmla="*/ 2147483647 w 181"/>
                    <a:gd name="T11" fmla="*/ 2147483647 h 136"/>
                    <a:gd name="T12" fmla="*/ 2147483647 w 181"/>
                    <a:gd name="T13" fmla="*/ 2147483647 h 136"/>
                    <a:gd name="T14" fmla="*/ 2147483647 w 181"/>
                    <a:gd name="T15" fmla="*/ 0 h 136"/>
                    <a:gd name="T16" fmla="*/ 2147483647 w 181"/>
                    <a:gd name="T17" fmla="*/ 0 h 136"/>
                    <a:gd name="T18" fmla="*/ 2147483647 w 181"/>
                    <a:gd name="T19" fmla="*/ 0 h 1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81" h="136">
                      <a:moveTo>
                        <a:pt x="45" y="0"/>
                      </a:moveTo>
                      <a:lnTo>
                        <a:pt x="0" y="45"/>
                      </a:lnTo>
                      <a:lnTo>
                        <a:pt x="45" y="91"/>
                      </a:lnTo>
                      <a:lnTo>
                        <a:pt x="45" y="136"/>
                      </a:lnTo>
                      <a:lnTo>
                        <a:pt x="91" y="136"/>
                      </a:lnTo>
                      <a:lnTo>
                        <a:pt x="181" y="91"/>
                      </a:lnTo>
                      <a:lnTo>
                        <a:pt x="136" y="45"/>
                      </a:lnTo>
                      <a:lnTo>
                        <a:pt x="136" y="0"/>
                      </a:lnTo>
                      <a:lnTo>
                        <a:pt x="91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lgConfetti">
                  <a:fgClr>
                    <a:srgbClr val="008000"/>
                  </a:fgClr>
                  <a:bgClr>
                    <a:srgbClr val="669900"/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8" name="Freeform 59"/>
                <p:cNvSpPr>
                  <a:spLocks/>
                </p:cNvSpPr>
                <p:nvPr/>
              </p:nvSpPr>
              <p:spPr bwMode="auto">
                <a:xfrm>
                  <a:off x="3044825" y="2924175"/>
                  <a:ext cx="233363" cy="144463"/>
                </a:xfrm>
                <a:custGeom>
                  <a:avLst/>
                  <a:gdLst>
                    <a:gd name="T0" fmla="*/ 0 w 136"/>
                    <a:gd name="T1" fmla="*/ 2147483647 h 91"/>
                    <a:gd name="T2" fmla="*/ 2147483647 w 136"/>
                    <a:gd name="T3" fmla="*/ 0 h 91"/>
                    <a:gd name="T4" fmla="*/ 2147483647 w 136"/>
                    <a:gd name="T5" fmla="*/ 0 h 91"/>
                    <a:gd name="T6" fmla="*/ 2147483647 w 136"/>
                    <a:gd name="T7" fmla="*/ 2147483647 h 91"/>
                    <a:gd name="T8" fmla="*/ 2147483647 w 136"/>
                    <a:gd name="T9" fmla="*/ 2147483647 h 91"/>
                    <a:gd name="T10" fmla="*/ 2147483647 w 136"/>
                    <a:gd name="T11" fmla="*/ 2147483647 h 91"/>
                    <a:gd name="T12" fmla="*/ 0 w 136"/>
                    <a:gd name="T13" fmla="*/ 2147483647 h 91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36" h="91">
                      <a:moveTo>
                        <a:pt x="0" y="46"/>
                      </a:moveTo>
                      <a:lnTo>
                        <a:pt x="91" y="0"/>
                      </a:lnTo>
                      <a:lnTo>
                        <a:pt x="136" y="0"/>
                      </a:lnTo>
                      <a:lnTo>
                        <a:pt x="136" y="46"/>
                      </a:lnTo>
                      <a:lnTo>
                        <a:pt x="91" y="91"/>
                      </a:lnTo>
                      <a:lnTo>
                        <a:pt x="45" y="91"/>
                      </a:lnTo>
                      <a:lnTo>
                        <a:pt x="0" y="46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9" name="Freeform 60"/>
                <p:cNvSpPr>
                  <a:spLocks/>
                </p:cNvSpPr>
                <p:nvPr/>
              </p:nvSpPr>
              <p:spPr bwMode="auto">
                <a:xfrm>
                  <a:off x="3044825" y="2997200"/>
                  <a:ext cx="233363" cy="215900"/>
                </a:xfrm>
                <a:custGeom>
                  <a:avLst/>
                  <a:gdLst>
                    <a:gd name="T0" fmla="*/ 0 w 136"/>
                    <a:gd name="T1" fmla="*/ 2147483647 h 136"/>
                    <a:gd name="T2" fmla="*/ 2147483647 w 136"/>
                    <a:gd name="T3" fmla="*/ 0 h 136"/>
                    <a:gd name="T4" fmla="*/ 2147483647 w 136"/>
                    <a:gd name="T5" fmla="*/ 0 h 136"/>
                    <a:gd name="T6" fmla="*/ 2147483647 w 136"/>
                    <a:gd name="T7" fmla="*/ 2147483647 h 136"/>
                    <a:gd name="T8" fmla="*/ 2147483647 w 136"/>
                    <a:gd name="T9" fmla="*/ 2147483647 h 136"/>
                    <a:gd name="T10" fmla="*/ 2147483647 w 136"/>
                    <a:gd name="T11" fmla="*/ 2147483647 h 136"/>
                    <a:gd name="T12" fmla="*/ 0 w 136"/>
                    <a:gd name="T13" fmla="*/ 2147483647 h 1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36" h="136">
                      <a:moveTo>
                        <a:pt x="0" y="90"/>
                      </a:moveTo>
                      <a:lnTo>
                        <a:pt x="45" y="0"/>
                      </a:lnTo>
                      <a:lnTo>
                        <a:pt x="91" y="0"/>
                      </a:lnTo>
                      <a:lnTo>
                        <a:pt x="136" y="45"/>
                      </a:lnTo>
                      <a:lnTo>
                        <a:pt x="136" y="90"/>
                      </a:lnTo>
                      <a:lnTo>
                        <a:pt x="91" y="136"/>
                      </a:lnTo>
                      <a:lnTo>
                        <a:pt x="0" y="9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0" name="Freeform 61"/>
                <p:cNvSpPr>
                  <a:spLocks/>
                </p:cNvSpPr>
                <p:nvPr/>
              </p:nvSpPr>
              <p:spPr bwMode="auto">
                <a:xfrm>
                  <a:off x="2733675" y="2997200"/>
                  <a:ext cx="390525" cy="144463"/>
                </a:xfrm>
                <a:custGeom>
                  <a:avLst/>
                  <a:gdLst>
                    <a:gd name="T0" fmla="*/ 2147483647 w 227"/>
                    <a:gd name="T1" fmla="*/ 2147483647 h 91"/>
                    <a:gd name="T2" fmla="*/ 2147483647 w 227"/>
                    <a:gd name="T3" fmla="*/ 0 h 91"/>
                    <a:gd name="T4" fmla="*/ 2147483647 w 227"/>
                    <a:gd name="T5" fmla="*/ 0 h 91"/>
                    <a:gd name="T6" fmla="*/ 0 w 227"/>
                    <a:gd name="T7" fmla="*/ 2147483647 h 91"/>
                    <a:gd name="T8" fmla="*/ 2147483647 w 227"/>
                    <a:gd name="T9" fmla="*/ 2147483647 h 9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27" h="91">
                      <a:moveTo>
                        <a:pt x="91" y="91"/>
                      </a:moveTo>
                      <a:lnTo>
                        <a:pt x="227" y="0"/>
                      </a:lnTo>
                      <a:lnTo>
                        <a:pt x="136" y="0"/>
                      </a:lnTo>
                      <a:lnTo>
                        <a:pt x="0" y="91"/>
                      </a:lnTo>
                      <a:lnTo>
                        <a:pt x="91" y="91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1" name="Freeform 62"/>
                <p:cNvSpPr>
                  <a:spLocks/>
                </p:cNvSpPr>
                <p:nvPr/>
              </p:nvSpPr>
              <p:spPr bwMode="auto">
                <a:xfrm>
                  <a:off x="3200400" y="2997200"/>
                  <a:ext cx="234950" cy="215900"/>
                </a:xfrm>
                <a:custGeom>
                  <a:avLst/>
                  <a:gdLst>
                    <a:gd name="T0" fmla="*/ 0 w 136"/>
                    <a:gd name="T1" fmla="*/ 2147483647 h 136"/>
                    <a:gd name="T2" fmla="*/ 2147483647 w 136"/>
                    <a:gd name="T3" fmla="*/ 0 h 136"/>
                    <a:gd name="T4" fmla="*/ 2147483647 w 136"/>
                    <a:gd name="T5" fmla="*/ 0 h 136"/>
                    <a:gd name="T6" fmla="*/ 2147483647 w 136"/>
                    <a:gd name="T7" fmla="*/ 2147483647 h 136"/>
                    <a:gd name="T8" fmla="*/ 2147483647 w 136"/>
                    <a:gd name="T9" fmla="*/ 2147483647 h 136"/>
                    <a:gd name="T10" fmla="*/ 2147483647 w 136"/>
                    <a:gd name="T11" fmla="*/ 2147483647 h 136"/>
                    <a:gd name="T12" fmla="*/ 0 w 136"/>
                    <a:gd name="T13" fmla="*/ 2147483647 h 1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36" h="136">
                      <a:moveTo>
                        <a:pt x="0" y="90"/>
                      </a:moveTo>
                      <a:lnTo>
                        <a:pt x="45" y="0"/>
                      </a:lnTo>
                      <a:lnTo>
                        <a:pt x="91" y="0"/>
                      </a:lnTo>
                      <a:lnTo>
                        <a:pt x="136" y="45"/>
                      </a:lnTo>
                      <a:lnTo>
                        <a:pt x="136" y="90"/>
                      </a:lnTo>
                      <a:lnTo>
                        <a:pt x="91" y="136"/>
                      </a:lnTo>
                      <a:lnTo>
                        <a:pt x="0" y="9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2" name="Freeform 63"/>
                <p:cNvSpPr>
                  <a:spLocks/>
                </p:cNvSpPr>
                <p:nvPr/>
              </p:nvSpPr>
              <p:spPr bwMode="auto">
                <a:xfrm>
                  <a:off x="2733675" y="3068638"/>
                  <a:ext cx="390525" cy="144462"/>
                </a:xfrm>
                <a:custGeom>
                  <a:avLst/>
                  <a:gdLst>
                    <a:gd name="T0" fmla="*/ 2147483647 w 227"/>
                    <a:gd name="T1" fmla="*/ 2147483647 h 91"/>
                    <a:gd name="T2" fmla="*/ 2147483647 w 227"/>
                    <a:gd name="T3" fmla="*/ 0 h 91"/>
                    <a:gd name="T4" fmla="*/ 2147483647 w 227"/>
                    <a:gd name="T5" fmla="*/ 0 h 91"/>
                    <a:gd name="T6" fmla="*/ 0 w 227"/>
                    <a:gd name="T7" fmla="*/ 2147483647 h 91"/>
                    <a:gd name="T8" fmla="*/ 2147483647 w 227"/>
                    <a:gd name="T9" fmla="*/ 2147483647 h 9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27" h="91">
                      <a:moveTo>
                        <a:pt x="91" y="91"/>
                      </a:moveTo>
                      <a:lnTo>
                        <a:pt x="227" y="0"/>
                      </a:lnTo>
                      <a:lnTo>
                        <a:pt x="136" y="0"/>
                      </a:lnTo>
                      <a:lnTo>
                        <a:pt x="0" y="91"/>
                      </a:lnTo>
                      <a:lnTo>
                        <a:pt x="91" y="91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3" name="Freeform 64"/>
                <p:cNvSpPr>
                  <a:spLocks/>
                </p:cNvSpPr>
                <p:nvPr/>
              </p:nvSpPr>
              <p:spPr bwMode="auto">
                <a:xfrm rot="372906">
                  <a:off x="2497138" y="3068638"/>
                  <a:ext cx="938212" cy="144462"/>
                </a:xfrm>
                <a:custGeom>
                  <a:avLst/>
                  <a:gdLst>
                    <a:gd name="T0" fmla="*/ 0 w 545"/>
                    <a:gd name="T1" fmla="*/ 2147483647 h 91"/>
                    <a:gd name="T2" fmla="*/ 2147483647 w 545"/>
                    <a:gd name="T3" fmla="*/ 0 h 91"/>
                    <a:gd name="T4" fmla="*/ 2147483647 w 545"/>
                    <a:gd name="T5" fmla="*/ 2147483647 h 91"/>
                    <a:gd name="T6" fmla="*/ 2147483647 w 545"/>
                    <a:gd name="T7" fmla="*/ 2147483647 h 91"/>
                    <a:gd name="T8" fmla="*/ 0 w 545"/>
                    <a:gd name="T9" fmla="*/ 2147483647 h 9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45" h="91">
                      <a:moveTo>
                        <a:pt x="0" y="45"/>
                      </a:moveTo>
                      <a:lnTo>
                        <a:pt x="46" y="0"/>
                      </a:lnTo>
                      <a:lnTo>
                        <a:pt x="545" y="91"/>
                      </a:lnTo>
                      <a:lnTo>
                        <a:pt x="409" y="91"/>
                      </a:lnTo>
                      <a:lnTo>
                        <a:pt x="0" y="45"/>
                      </a:lnTo>
                      <a:close/>
                    </a:path>
                  </a:pathLst>
                </a:custGeom>
                <a:solidFill>
                  <a:srgbClr val="008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21" name="グループ化 20"/>
            <p:cNvGrpSpPr/>
            <p:nvPr/>
          </p:nvGrpSpPr>
          <p:grpSpPr>
            <a:xfrm>
              <a:off x="4230387" y="1142869"/>
              <a:ext cx="835045" cy="427783"/>
              <a:chOff x="4625843" y="2802721"/>
              <a:chExt cx="997961" cy="511243"/>
            </a:xfrm>
          </p:grpSpPr>
          <p:sp>
            <p:nvSpPr>
              <p:cNvPr id="202" name="円/楕円 651"/>
              <p:cNvSpPr/>
              <p:nvPr/>
            </p:nvSpPr>
            <p:spPr>
              <a:xfrm rot="1217750">
                <a:off x="5390027" y="2802721"/>
                <a:ext cx="102355" cy="269292"/>
              </a:xfrm>
              <a:custGeom>
                <a:avLst/>
                <a:gdLst>
                  <a:gd name="connsiteX0" fmla="*/ 0 w 144016"/>
                  <a:gd name="connsiteY0" fmla="*/ 156119 h 312237"/>
                  <a:gd name="connsiteX1" fmla="*/ 72008 w 144016"/>
                  <a:gd name="connsiteY1" fmla="*/ 0 h 312237"/>
                  <a:gd name="connsiteX2" fmla="*/ 144016 w 144016"/>
                  <a:gd name="connsiteY2" fmla="*/ 156119 h 312237"/>
                  <a:gd name="connsiteX3" fmla="*/ 72008 w 144016"/>
                  <a:gd name="connsiteY3" fmla="*/ 312238 h 312237"/>
                  <a:gd name="connsiteX4" fmla="*/ 0 w 144016"/>
                  <a:gd name="connsiteY4" fmla="*/ 156119 h 312237"/>
                  <a:gd name="connsiteX0" fmla="*/ 48532 w 192548"/>
                  <a:gd name="connsiteY0" fmla="*/ 156119 h 479878"/>
                  <a:gd name="connsiteX1" fmla="*/ 120540 w 192548"/>
                  <a:gd name="connsiteY1" fmla="*/ 0 h 479878"/>
                  <a:gd name="connsiteX2" fmla="*/ 192548 w 192548"/>
                  <a:gd name="connsiteY2" fmla="*/ 156119 h 479878"/>
                  <a:gd name="connsiteX3" fmla="*/ 13860 w 192548"/>
                  <a:gd name="connsiteY3" fmla="*/ 479878 h 479878"/>
                  <a:gd name="connsiteX4" fmla="*/ 48532 w 192548"/>
                  <a:gd name="connsiteY4" fmla="*/ 156119 h 479878"/>
                  <a:gd name="connsiteX0" fmla="*/ 48532 w 193043"/>
                  <a:gd name="connsiteY0" fmla="*/ 156119 h 479878"/>
                  <a:gd name="connsiteX1" fmla="*/ 120540 w 193043"/>
                  <a:gd name="connsiteY1" fmla="*/ 0 h 479878"/>
                  <a:gd name="connsiteX2" fmla="*/ 192548 w 193043"/>
                  <a:gd name="connsiteY2" fmla="*/ 156119 h 479878"/>
                  <a:gd name="connsiteX3" fmla="*/ 13860 w 193043"/>
                  <a:gd name="connsiteY3" fmla="*/ 479878 h 479878"/>
                  <a:gd name="connsiteX4" fmla="*/ 48532 w 193043"/>
                  <a:gd name="connsiteY4" fmla="*/ 156119 h 479878"/>
                  <a:gd name="connsiteX0" fmla="*/ 54905 w 184124"/>
                  <a:gd name="connsiteY0" fmla="*/ 156119 h 479878"/>
                  <a:gd name="connsiteX1" fmla="*/ 111673 w 184124"/>
                  <a:gd name="connsiteY1" fmla="*/ 0 h 479878"/>
                  <a:gd name="connsiteX2" fmla="*/ 183681 w 184124"/>
                  <a:gd name="connsiteY2" fmla="*/ 156119 h 479878"/>
                  <a:gd name="connsiteX3" fmla="*/ 4993 w 184124"/>
                  <a:gd name="connsiteY3" fmla="*/ 479878 h 479878"/>
                  <a:gd name="connsiteX4" fmla="*/ 54905 w 184124"/>
                  <a:gd name="connsiteY4" fmla="*/ 156119 h 479878"/>
                  <a:gd name="connsiteX0" fmla="*/ 53270 w 182489"/>
                  <a:gd name="connsiteY0" fmla="*/ 156119 h 479878"/>
                  <a:gd name="connsiteX1" fmla="*/ 110038 w 182489"/>
                  <a:gd name="connsiteY1" fmla="*/ 0 h 479878"/>
                  <a:gd name="connsiteX2" fmla="*/ 182046 w 182489"/>
                  <a:gd name="connsiteY2" fmla="*/ 156119 h 479878"/>
                  <a:gd name="connsiteX3" fmla="*/ 3358 w 182489"/>
                  <a:gd name="connsiteY3" fmla="*/ 479878 h 479878"/>
                  <a:gd name="connsiteX4" fmla="*/ 53270 w 182489"/>
                  <a:gd name="connsiteY4" fmla="*/ 156119 h 479878"/>
                  <a:gd name="connsiteX0" fmla="*/ 53270 w 182489"/>
                  <a:gd name="connsiteY0" fmla="*/ 156363 h 480122"/>
                  <a:gd name="connsiteX1" fmla="*/ 110038 w 182489"/>
                  <a:gd name="connsiteY1" fmla="*/ 244 h 480122"/>
                  <a:gd name="connsiteX2" fmla="*/ 182046 w 182489"/>
                  <a:gd name="connsiteY2" fmla="*/ 156363 h 480122"/>
                  <a:gd name="connsiteX3" fmla="*/ 3358 w 182489"/>
                  <a:gd name="connsiteY3" fmla="*/ 480122 h 480122"/>
                  <a:gd name="connsiteX4" fmla="*/ 53270 w 182489"/>
                  <a:gd name="connsiteY4" fmla="*/ 156363 h 480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2489" h="480122">
                    <a:moveTo>
                      <a:pt x="53270" y="156363"/>
                    </a:moveTo>
                    <a:cubicBezTo>
                      <a:pt x="35490" y="10343"/>
                      <a:pt x="53015" y="5324"/>
                      <a:pt x="110038" y="244"/>
                    </a:cubicBezTo>
                    <a:cubicBezTo>
                      <a:pt x="167061" y="-4836"/>
                      <a:pt x="182046" y="70141"/>
                      <a:pt x="182046" y="156363"/>
                    </a:cubicBezTo>
                    <a:cubicBezTo>
                      <a:pt x="192206" y="354345"/>
                      <a:pt x="24821" y="480122"/>
                      <a:pt x="3358" y="480122"/>
                    </a:cubicBezTo>
                    <a:cubicBezTo>
                      <a:pt x="-18105" y="480122"/>
                      <a:pt x="71050" y="302383"/>
                      <a:pt x="53270" y="156363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03" name="円/楕円 651"/>
              <p:cNvSpPr/>
              <p:nvPr/>
            </p:nvSpPr>
            <p:spPr>
              <a:xfrm rot="2524288">
                <a:off x="5423532" y="2839460"/>
                <a:ext cx="102355" cy="269292"/>
              </a:xfrm>
              <a:custGeom>
                <a:avLst/>
                <a:gdLst>
                  <a:gd name="connsiteX0" fmla="*/ 0 w 144016"/>
                  <a:gd name="connsiteY0" fmla="*/ 156119 h 312237"/>
                  <a:gd name="connsiteX1" fmla="*/ 72008 w 144016"/>
                  <a:gd name="connsiteY1" fmla="*/ 0 h 312237"/>
                  <a:gd name="connsiteX2" fmla="*/ 144016 w 144016"/>
                  <a:gd name="connsiteY2" fmla="*/ 156119 h 312237"/>
                  <a:gd name="connsiteX3" fmla="*/ 72008 w 144016"/>
                  <a:gd name="connsiteY3" fmla="*/ 312238 h 312237"/>
                  <a:gd name="connsiteX4" fmla="*/ 0 w 144016"/>
                  <a:gd name="connsiteY4" fmla="*/ 156119 h 312237"/>
                  <a:gd name="connsiteX0" fmla="*/ 48532 w 192548"/>
                  <a:gd name="connsiteY0" fmla="*/ 156119 h 479878"/>
                  <a:gd name="connsiteX1" fmla="*/ 120540 w 192548"/>
                  <a:gd name="connsiteY1" fmla="*/ 0 h 479878"/>
                  <a:gd name="connsiteX2" fmla="*/ 192548 w 192548"/>
                  <a:gd name="connsiteY2" fmla="*/ 156119 h 479878"/>
                  <a:gd name="connsiteX3" fmla="*/ 13860 w 192548"/>
                  <a:gd name="connsiteY3" fmla="*/ 479878 h 479878"/>
                  <a:gd name="connsiteX4" fmla="*/ 48532 w 192548"/>
                  <a:gd name="connsiteY4" fmla="*/ 156119 h 479878"/>
                  <a:gd name="connsiteX0" fmla="*/ 48532 w 193043"/>
                  <a:gd name="connsiteY0" fmla="*/ 156119 h 479878"/>
                  <a:gd name="connsiteX1" fmla="*/ 120540 w 193043"/>
                  <a:gd name="connsiteY1" fmla="*/ 0 h 479878"/>
                  <a:gd name="connsiteX2" fmla="*/ 192548 w 193043"/>
                  <a:gd name="connsiteY2" fmla="*/ 156119 h 479878"/>
                  <a:gd name="connsiteX3" fmla="*/ 13860 w 193043"/>
                  <a:gd name="connsiteY3" fmla="*/ 479878 h 479878"/>
                  <a:gd name="connsiteX4" fmla="*/ 48532 w 193043"/>
                  <a:gd name="connsiteY4" fmla="*/ 156119 h 479878"/>
                  <a:gd name="connsiteX0" fmla="*/ 54905 w 184124"/>
                  <a:gd name="connsiteY0" fmla="*/ 156119 h 479878"/>
                  <a:gd name="connsiteX1" fmla="*/ 111673 w 184124"/>
                  <a:gd name="connsiteY1" fmla="*/ 0 h 479878"/>
                  <a:gd name="connsiteX2" fmla="*/ 183681 w 184124"/>
                  <a:gd name="connsiteY2" fmla="*/ 156119 h 479878"/>
                  <a:gd name="connsiteX3" fmla="*/ 4993 w 184124"/>
                  <a:gd name="connsiteY3" fmla="*/ 479878 h 479878"/>
                  <a:gd name="connsiteX4" fmla="*/ 54905 w 184124"/>
                  <a:gd name="connsiteY4" fmla="*/ 156119 h 479878"/>
                  <a:gd name="connsiteX0" fmla="*/ 53270 w 182489"/>
                  <a:gd name="connsiteY0" fmla="*/ 156119 h 479878"/>
                  <a:gd name="connsiteX1" fmla="*/ 110038 w 182489"/>
                  <a:gd name="connsiteY1" fmla="*/ 0 h 479878"/>
                  <a:gd name="connsiteX2" fmla="*/ 182046 w 182489"/>
                  <a:gd name="connsiteY2" fmla="*/ 156119 h 479878"/>
                  <a:gd name="connsiteX3" fmla="*/ 3358 w 182489"/>
                  <a:gd name="connsiteY3" fmla="*/ 479878 h 479878"/>
                  <a:gd name="connsiteX4" fmla="*/ 53270 w 182489"/>
                  <a:gd name="connsiteY4" fmla="*/ 156119 h 479878"/>
                  <a:gd name="connsiteX0" fmla="*/ 53270 w 182489"/>
                  <a:gd name="connsiteY0" fmla="*/ 156363 h 480122"/>
                  <a:gd name="connsiteX1" fmla="*/ 110038 w 182489"/>
                  <a:gd name="connsiteY1" fmla="*/ 244 h 480122"/>
                  <a:gd name="connsiteX2" fmla="*/ 182046 w 182489"/>
                  <a:gd name="connsiteY2" fmla="*/ 156363 h 480122"/>
                  <a:gd name="connsiteX3" fmla="*/ 3358 w 182489"/>
                  <a:gd name="connsiteY3" fmla="*/ 480122 h 480122"/>
                  <a:gd name="connsiteX4" fmla="*/ 53270 w 182489"/>
                  <a:gd name="connsiteY4" fmla="*/ 156363 h 480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2489" h="480122">
                    <a:moveTo>
                      <a:pt x="53270" y="156363"/>
                    </a:moveTo>
                    <a:cubicBezTo>
                      <a:pt x="35490" y="10343"/>
                      <a:pt x="53015" y="5324"/>
                      <a:pt x="110038" y="244"/>
                    </a:cubicBezTo>
                    <a:cubicBezTo>
                      <a:pt x="167061" y="-4836"/>
                      <a:pt x="182046" y="70141"/>
                      <a:pt x="182046" y="156363"/>
                    </a:cubicBezTo>
                    <a:cubicBezTo>
                      <a:pt x="192206" y="354345"/>
                      <a:pt x="24821" y="480122"/>
                      <a:pt x="3358" y="480122"/>
                    </a:cubicBezTo>
                    <a:cubicBezTo>
                      <a:pt x="-18105" y="480122"/>
                      <a:pt x="71050" y="302383"/>
                      <a:pt x="53270" y="156363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04" name="円/楕円 651"/>
              <p:cNvSpPr/>
              <p:nvPr/>
            </p:nvSpPr>
            <p:spPr>
              <a:xfrm rot="3673944">
                <a:off x="5437980" y="2896283"/>
                <a:ext cx="102355" cy="269292"/>
              </a:xfrm>
              <a:custGeom>
                <a:avLst/>
                <a:gdLst>
                  <a:gd name="connsiteX0" fmla="*/ 0 w 144016"/>
                  <a:gd name="connsiteY0" fmla="*/ 156119 h 312237"/>
                  <a:gd name="connsiteX1" fmla="*/ 72008 w 144016"/>
                  <a:gd name="connsiteY1" fmla="*/ 0 h 312237"/>
                  <a:gd name="connsiteX2" fmla="*/ 144016 w 144016"/>
                  <a:gd name="connsiteY2" fmla="*/ 156119 h 312237"/>
                  <a:gd name="connsiteX3" fmla="*/ 72008 w 144016"/>
                  <a:gd name="connsiteY3" fmla="*/ 312238 h 312237"/>
                  <a:gd name="connsiteX4" fmla="*/ 0 w 144016"/>
                  <a:gd name="connsiteY4" fmla="*/ 156119 h 312237"/>
                  <a:gd name="connsiteX0" fmla="*/ 48532 w 192548"/>
                  <a:gd name="connsiteY0" fmla="*/ 156119 h 479878"/>
                  <a:gd name="connsiteX1" fmla="*/ 120540 w 192548"/>
                  <a:gd name="connsiteY1" fmla="*/ 0 h 479878"/>
                  <a:gd name="connsiteX2" fmla="*/ 192548 w 192548"/>
                  <a:gd name="connsiteY2" fmla="*/ 156119 h 479878"/>
                  <a:gd name="connsiteX3" fmla="*/ 13860 w 192548"/>
                  <a:gd name="connsiteY3" fmla="*/ 479878 h 479878"/>
                  <a:gd name="connsiteX4" fmla="*/ 48532 w 192548"/>
                  <a:gd name="connsiteY4" fmla="*/ 156119 h 479878"/>
                  <a:gd name="connsiteX0" fmla="*/ 48532 w 193043"/>
                  <a:gd name="connsiteY0" fmla="*/ 156119 h 479878"/>
                  <a:gd name="connsiteX1" fmla="*/ 120540 w 193043"/>
                  <a:gd name="connsiteY1" fmla="*/ 0 h 479878"/>
                  <a:gd name="connsiteX2" fmla="*/ 192548 w 193043"/>
                  <a:gd name="connsiteY2" fmla="*/ 156119 h 479878"/>
                  <a:gd name="connsiteX3" fmla="*/ 13860 w 193043"/>
                  <a:gd name="connsiteY3" fmla="*/ 479878 h 479878"/>
                  <a:gd name="connsiteX4" fmla="*/ 48532 w 193043"/>
                  <a:gd name="connsiteY4" fmla="*/ 156119 h 479878"/>
                  <a:gd name="connsiteX0" fmla="*/ 54905 w 184124"/>
                  <a:gd name="connsiteY0" fmla="*/ 156119 h 479878"/>
                  <a:gd name="connsiteX1" fmla="*/ 111673 w 184124"/>
                  <a:gd name="connsiteY1" fmla="*/ 0 h 479878"/>
                  <a:gd name="connsiteX2" fmla="*/ 183681 w 184124"/>
                  <a:gd name="connsiteY2" fmla="*/ 156119 h 479878"/>
                  <a:gd name="connsiteX3" fmla="*/ 4993 w 184124"/>
                  <a:gd name="connsiteY3" fmla="*/ 479878 h 479878"/>
                  <a:gd name="connsiteX4" fmla="*/ 54905 w 184124"/>
                  <a:gd name="connsiteY4" fmla="*/ 156119 h 479878"/>
                  <a:gd name="connsiteX0" fmla="*/ 53270 w 182489"/>
                  <a:gd name="connsiteY0" fmla="*/ 156119 h 479878"/>
                  <a:gd name="connsiteX1" fmla="*/ 110038 w 182489"/>
                  <a:gd name="connsiteY1" fmla="*/ 0 h 479878"/>
                  <a:gd name="connsiteX2" fmla="*/ 182046 w 182489"/>
                  <a:gd name="connsiteY2" fmla="*/ 156119 h 479878"/>
                  <a:gd name="connsiteX3" fmla="*/ 3358 w 182489"/>
                  <a:gd name="connsiteY3" fmla="*/ 479878 h 479878"/>
                  <a:gd name="connsiteX4" fmla="*/ 53270 w 182489"/>
                  <a:gd name="connsiteY4" fmla="*/ 156119 h 479878"/>
                  <a:gd name="connsiteX0" fmla="*/ 53270 w 182489"/>
                  <a:gd name="connsiteY0" fmla="*/ 156363 h 480122"/>
                  <a:gd name="connsiteX1" fmla="*/ 110038 w 182489"/>
                  <a:gd name="connsiteY1" fmla="*/ 244 h 480122"/>
                  <a:gd name="connsiteX2" fmla="*/ 182046 w 182489"/>
                  <a:gd name="connsiteY2" fmla="*/ 156363 h 480122"/>
                  <a:gd name="connsiteX3" fmla="*/ 3358 w 182489"/>
                  <a:gd name="connsiteY3" fmla="*/ 480122 h 480122"/>
                  <a:gd name="connsiteX4" fmla="*/ 53270 w 182489"/>
                  <a:gd name="connsiteY4" fmla="*/ 156363 h 480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2489" h="480122">
                    <a:moveTo>
                      <a:pt x="53270" y="156363"/>
                    </a:moveTo>
                    <a:cubicBezTo>
                      <a:pt x="35490" y="10343"/>
                      <a:pt x="53015" y="5324"/>
                      <a:pt x="110038" y="244"/>
                    </a:cubicBezTo>
                    <a:cubicBezTo>
                      <a:pt x="167061" y="-4836"/>
                      <a:pt x="182046" y="70141"/>
                      <a:pt x="182046" y="156363"/>
                    </a:cubicBezTo>
                    <a:cubicBezTo>
                      <a:pt x="192206" y="354345"/>
                      <a:pt x="24821" y="480122"/>
                      <a:pt x="3358" y="480122"/>
                    </a:cubicBezTo>
                    <a:cubicBezTo>
                      <a:pt x="-18105" y="480122"/>
                      <a:pt x="71050" y="302383"/>
                      <a:pt x="53270" y="156363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05" name="雲 204"/>
              <p:cNvSpPr/>
              <p:nvPr/>
            </p:nvSpPr>
            <p:spPr>
              <a:xfrm rot="20981330">
                <a:off x="4625843" y="3033635"/>
                <a:ext cx="835188" cy="280329"/>
              </a:xfrm>
              <a:prstGeom prst="cloud">
                <a:avLst/>
              </a:prstGeom>
              <a:pattFill prst="lgConfetti">
                <a:fgClr>
                  <a:srgbClr val="FFCC00"/>
                </a:fgClr>
                <a:bgClr>
                  <a:srgbClr val="CC9900"/>
                </a:bgClr>
              </a:pattFill>
              <a:ln w="28575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206" name="グループ化 205"/>
            <p:cNvGrpSpPr/>
            <p:nvPr/>
          </p:nvGrpSpPr>
          <p:grpSpPr>
            <a:xfrm>
              <a:off x="4426980" y="1257205"/>
              <a:ext cx="835045" cy="427783"/>
              <a:chOff x="4625843" y="2802721"/>
              <a:chExt cx="997961" cy="511243"/>
            </a:xfrm>
          </p:grpSpPr>
          <p:sp>
            <p:nvSpPr>
              <p:cNvPr id="207" name="円/楕円 651"/>
              <p:cNvSpPr/>
              <p:nvPr/>
            </p:nvSpPr>
            <p:spPr>
              <a:xfrm rot="1217750">
                <a:off x="5390027" y="2802721"/>
                <a:ext cx="102355" cy="269292"/>
              </a:xfrm>
              <a:custGeom>
                <a:avLst/>
                <a:gdLst>
                  <a:gd name="connsiteX0" fmla="*/ 0 w 144016"/>
                  <a:gd name="connsiteY0" fmla="*/ 156119 h 312237"/>
                  <a:gd name="connsiteX1" fmla="*/ 72008 w 144016"/>
                  <a:gd name="connsiteY1" fmla="*/ 0 h 312237"/>
                  <a:gd name="connsiteX2" fmla="*/ 144016 w 144016"/>
                  <a:gd name="connsiteY2" fmla="*/ 156119 h 312237"/>
                  <a:gd name="connsiteX3" fmla="*/ 72008 w 144016"/>
                  <a:gd name="connsiteY3" fmla="*/ 312238 h 312237"/>
                  <a:gd name="connsiteX4" fmla="*/ 0 w 144016"/>
                  <a:gd name="connsiteY4" fmla="*/ 156119 h 312237"/>
                  <a:gd name="connsiteX0" fmla="*/ 48532 w 192548"/>
                  <a:gd name="connsiteY0" fmla="*/ 156119 h 479878"/>
                  <a:gd name="connsiteX1" fmla="*/ 120540 w 192548"/>
                  <a:gd name="connsiteY1" fmla="*/ 0 h 479878"/>
                  <a:gd name="connsiteX2" fmla="*/ 192548 w 192548"/>
                  <a:gd name="connsiteY2" fmla="*/ 156119 h 479878"/>
                  <a:gd name="connsiteX3" fmla="*/ 13860 w 192548"/>
                  <a:gd name="connsiteY3" fmla="*/ 479878 h 479878"/>
                  <a:gd name="connsiteX4" fmla="*/ 48532 w 192548"/>
                  <a:gd name="connsiteY4" fmla="*/ 156119 h 479878"/>
                  <a:gd name="connsiteX0" fmla="*/ 48532 w 193043"/>
                  <a:gd name="connsiteY0" fmla="*/ 156119 h 479878"/>
                  <a:gd name="connsiteX1" fmla="*/ 120540 w 193043"/>
                  <a:gd name="connsiteY1" fmla="*/ 0 h 479878"/>
                  <a:gd name="connsiteX2" fmla="*/ 192548 w 193043"/>
                  <a:gd name="connsiteY2" fmla="*/ 156119 h 479878"/>
                  <a:gd name="connsiteX3" fmla="*/ 13860 w 193043"/>
                  <a:gd name="connsiteY3" fmla="*/ 479878 h 479878"/>
                  <a:gd name="connsiteX4" fmla="*/ 48532 w 193043"/>
                  <a:gd name="connsiteY4" fmla="*/ 156119 h 479878"/>
                  <a:gd name="connsiteX0" fmla="*/ 54905 w 184124"/>
                  <a:gd name="connsiteY0" fmla="*/ 156119 h 479878"/>
                  <a:gd name="connsiteX1" fmla="*/ 111673 w 184124"/>
                  <a:gd name="connsiteY1" fmla="*/ 0 h 479878"/>
                  <a:gd name="connsiteX2" fmla="*/ 183681 w 184124"/>
                  <a:gd name="connsiteY2" fmla="*/ 156119 h 479878"/>
                  <a:gd name="connsiteX3" fmla="*/ 4993 w 184124"/>
                  <a:gd name="connsiteY3" fmla="*/ 479878 h 479878"/>
                  <a:gd name="connsiteX4" fmla="*/ 54905 w 184124"/>
                  <a:gd name="connsiteY4" fmla="*/ 156119 h 479878"/>
                  <a:gd name="connsiteX0" fmla="*/ 53270 w 182489"/>
                  <a:gd name="connsiteY0" fmla="*/ 156119 h 479878"/>
                  <a:gd name="connsiteX1" fmla="*/ 110038 w 182489"/>
                  <a:gd name="connsiteY1" fmla="*/ 0 h 479878"/>
                  <a:gd name="connsiteX2" fmla="*/ 182046 w 182489"/>
                  <a:gd name="connsiteY2" fmla="*/ 156119 h 479878"/>
                  <a:gd name="connsiteX3" fmla="*/ 3358 w 182489"/>
                  <a:gd name="connsiteY3" fmla="*/ 479878 h 479878"/>
                  <a:gd name="connsiteX4" fmla="*/ 53270 w 182489"/>
                  <a:gd name="connsiteY4" fmla="*/ 156119 h 479878"/>
                  <a:gd name="connsiteX0" fmla="*/ 53270 w 182489"/>
                  <a:gd name="connsiteY0" fmla="*/ 156363 h 480122"/>
                  <a:gd name="connsiteX1" fmla="*/ 110038 w 182489"/>
                  <a:gd name="connsiteY1" fmla="*/ 244 h 480122"/>
                  <a:gd name="connsiteX2" fmla="*/ 182046 w 182489"/>
                  <a:gd name="connsiteY2" fmla="*/ 156363 h 480122"/>
                  <a:gd name="connsiteX3" fmla="*/ 3358 w 182489"/>
                  <a:gd name="connsiteY3" fmla="*/ 480122 h 480122"/>
                  <a:gd name="connsiteX4" fmla="*/ 53270 w 182489"/>
                  <a:gd name="connsiteY4" fmla="*/ 156363 h 480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2489" h="480122">
                    <a:moveTo>
                      <a:pt x="53270" y="156363"/>
                    </a:moveTo>
                    <a:cubicBezTo>
                      <a:pt x="35490" y="10343"/>
                      <a:pt x="53015" y="5324"/>
                      <a:pt x="110038" y="244"/>
                    </a:cubicBezTo>
                    <a:cubicBezTo>
                      <a:pt x="167061" y="-4836"/>
                      <a:pt x="182046" y="70141"/>
                      <a:pt x="182046" y="156363"/>
                    </a:cubicBezTo>
                    <a:cubicBezTo>
                      <a:pt x="192206" y="354345"/>
                      <a:pt x="24821" y="480122"/>
                      <a:pt x="3358" y="480122"/>
                    </a:cubicBezTo>
                    <a:cubicBezTo>
                      <a:pt x="-18105" y="480122"/>
                      <a:pt x="71050" y="302383"/>
                      <a:pt x="53270" y="156363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08" name="円/楕円 651"/>
              <p:cNvSpPr/>
              <p:nvPr/>
            </p:nvSpPr>
            <p:spPr>
              <a:xfrm rot="2524288">
                <a:off x="5423532" y="2839460"/>
                <a:ext cx="102355" cy="269292"/>
              </a:xfrm>
              <a:custGeom>
                <a:avLst/>
                <a:gdLst>
                  <a:gd name="connsiteX0" fmla="*/ 0 w 144016"/>
                  <a:gd name="connsiteY0" fmla="*/ 156119 h 312237"/>
                  <a:gd name="connsiteX1" fmla="*/ 72008 w 144016"/>
                  <a:gd name="connsiteY1" fmla="*/ 0 h 312237"/>
                  <a:gd name="connsiteX2" fmla="*/ 144016 w 144016"/>
                  <a:gd name="connsiteY2" fmla="*/ 156119 h 312237"/>
                  <a:gd name="connsiteX3" fmla="*/ 72008 w 144016"/>
                  <a:gd name="connsiteY3" fmla="*/ 312238 h 312237"/>
                  <a:gd name="connsiteX4" fmla="*/ 0 w 144016"/>
                  <a:gd name="connsiteY4" fmla="*/ 156119 h 312237"/>
                  <a:gd name="connsiteX0" fmla="*/ 48532 w 192548"/>
                  <a:gd name="connsiteY0" fmla="*/ 156119 h 479878"/>
                  <a:gd name="connsiteX1" fmla="*/ 120540 w 192548"/>
                  <a:gd name="connsiteY1" fmla="*/ 0 h 479878"/>
                  <a:gd name="connsiteX2" fmla="*/ 192548 w 192548"/>
                  <a:gd name="connsiteY2" fmla="*/ 156119 h 479878"/>
                  <a:gd name="connsiteX3" fmla="*/ 13860 w 192548"/>
                  <a:gd name="connsiteY3" fmla="*/ 479878 h 479878"/>
                  <a:gd name="connsiteX4" fmla="*/ 48532 w 192548"/>
                  <a:gd name="connsiteY4" fmla="*/ 156119 h 479878"/>
                  <a:gd name="connsiteX0" fmla="*/ 48532 w 193043"/>
                  <a:gd name="connsiteY0" fmla="*/ 156119 h 479878"/>
                  <a:gd name="connsiteX1" fmla="*/ 120540 w 193043"/>
                  <a:gd name="connsiteY1" fmla="*/ 0 h 479878"/>
                  <a:gd name="connsiteX2" fmla="*/ 192548 w 193043"/>
                  <a:gd name="connsiteY2" fmla="*/ 156119 h 479878"/>
                  <a:gd name="connsiteX3" fmla="*/ 13860 w 193043"/>
                  <a:gd name="connsiteY3" fmla="*/ 479878 h 479878"/>
                  <a:gd name="connsiteX4" fmla="*/ 48532 w 193043"/>
                  <a:gd name="connsiteY4" fmla="*/ 156119 h 479878"/>
                  <a:gd name="connsiteX0" fmla="*/ 54905 w 184124"/>
                  <a:gd name="connsiteY0" fmla="*/ 156119 h 479878"/>
                  <a:gd name="connsiteX1" fmla="*/ 111673 w 184124"/>
                  <a:gd name="connsiteY1" fmla="*/ 0 h 479878"/>
                  <a:gd name="connsiteX2" fmla="*/ 183681 w 184124"/>
                  <a:gd name="connsiteY2" fmla="*/ 156119 h 479878"/>
                  <a:gd name="connsiteX3" fmla="*/ 4993 w 184124"/>
                  <a:gd name="connsiteY3" fmla="*/ 479878 h 479878"/>
                  <a:gd name="connsiteX4" fmla="*/ 54905 w 184124"/>
                  <a:gd name="connsiteY4" fmla="*/ 156119 h 479878"/>
                  <a:gd name="connsiteX0" fmla="*/ 53270 w 182489"/>
                  <a:gd name="connsiteY0" fmla="*/ 156119 h 479878"/>
                  <a:gd name="connsiteX1" fmla="*/ 110038 w 182489"/>
                  <a:gd name="connsiteY1" fmla="*/ 0 h 479878"/>
                  <a:gd name="connsiteX2" fmla="*/ 182046 w 182489"/>
                  <a:gd name="connsiteY2" fmla="*/ 156119 h 479878"/>
                  <a:gd name="connsiteX3" fmla="*/ 3358 w 182489"/>
                  <a:gd name="connsiteY3" fmla="*/ 479878 h 479878"/>
                  <a:gd name="connsiteX4" fmla="*/ 53270 w 182489"/>
                  <a:gd name="connsiteY4" fmla="*/ 156119 h 479878"/>
                  <a:gd name="connsiteX0" fmla="*/ 53270 w 182489"/>
                  <a:gd name="connsiteY0" fmla="*/ 156363 h 480122"/>
                  <a:gd name="connsiteX1" fmla="*/ 110038 w 182489"/>
                  <a:gd name="connsiteY1" fmla="*/ 244 h 480122"/>
                  <a:gd name="connsiteX2" fmla="*/ 182046 w 182489"/>
                  <a:gd name="connsiteY2" fmla="*/ 156363 h 480122"/>
                  <a:gd name="connsiteX3" fmla="*/ 3358 w 182489"/>
                  <a:gd name="connsiteY3" fmla="*/ 480122 h 480122"/>
                  <a:gd name="connsiteX4" fmla="*/ 53270 w 182489"/>
                  <a:gd name="connsiteY4" fmla="*/ 156363 h 480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2489" h="480122">
                    <a:moveTo>
                      <a:pt x="53270" y="156363"/>
                    </a:moveTo>
                    <a:cubicBezTo>
                      <a:pt x="35490" y="10343"/>
                      <a:pt x="53015" y="5324"/>
                      <a:pt x="110038" y="244"/>
                    </a:cubicBezTo>
                    <a:cubicBezTo>
                      <a:pt x="167061" y="-4836"/>
                      <a:pt x="182046" y="70141"/>
                      <a:pt x="182046" y="156363"/>
                    </a:cubicBezTo>
                    <a:cubicBezTo>
                      <a:pt x="192206" y="354345"/>
                      <a:pt x="24821" y="480122"/>
                      <a:pt x="3358" y="480122"/>
                    </a:cubicBezTo>
                    <a:cubicBezTo>
                      <a:pt x="-18105" y="480122"/>
                      <a:pt x="71050" y="302383"/>
                      <a:pt x="53270" y="156363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09" name="円/楕円 651"/>
              <p:cNvSpPr/>
              <p:nvPr/>
            </p:nvSpPr>
            <p:spPr>
              <a:xfrm rot="3673944">
                <a:off x="5437980" y="2896283"/>
                <a:ext cx="102355" cy="269292"/>
              </a:xfrm>
              <a:custGeom>
                <a:avLst/>
                <a:gdLst>
                  <a:gd name="connsiteX0" fmla="*/ 0 w 144016"/>
                  <a:gd name="connsiteY0" fmla="*/ 156119 h 312237"/>
                  <a:gd name="connsiteX1" fmla="*/ 72008 w 144016"/>
                  <a:gd name="connsiteY1" fmla="*/ 0 h 312237"/>
                  <a:gd name="connsiteX2" fmla="*/ 144016 w 144016"/>
                  <a:gd name="connsiteY2" fmla="*/ 156119 h 312237"/>
                  <a:gd name="connsiteX3" fmla="*/ 72008 w 144016"/>
                  <a:gd name="connsiteY3" fmla="*/ 312238 h 312237"/>
                  <a:gd name="connsiteX4" fmla="*/ 0 w 144016"/>
                  <a:gd name="connsiteY4" fmla="*/ 156119 h 312237"/>
                  <a:gd name="connsiteX0" fmla="*/ 48532 w 192548"/>
                  <a:gd name="connsiteY0" fmla="*/ 156119 h 479878"/>
                  <a:gd name="connsiteX1" fmla="*/ 120540 w 192548"/>
                  <a:gd name="connsiteY1" fmla="*/ 0 h 479878"/>
                  <a:gd name="connsiteX2" fmla="*/ 192548 w 192548"/>
                  <a:gd name="connsiteY2" fmla="*/ 156119 h 479878"/>
                  <a:gd name="connsiteX3" fmla="*/ 13860 w 192548"/>
                  <a:gd name="connsiteY3" fmla="*/ 479878 h 479878"/>
                  <a:gd name="connsiteX4" fmla="*/ 48532 w 192548"/>
                  <a:gd name="connsiteY4" fmla="*/ 156119 h 479878"/>
                  <a:gd name="connsiteX0" fmla="*/ 48532 w 193043"/>
                  <a:gd name="connsiteY0" fmla="*/ 156119 h 479878"/>
                  <a:gd name="connsiteX1" fmla="*/ 120540 w 193043"/>
                  <a:gd name="connsiteY1" fmla="*/ 0 h 479878"/>
                  <a:gd name="connsiteX2" fmla="*/ 192548 w 193043"/>
                  <a:gd name="connsiteY2" fmla="*/ 156119 h 479878"/>
                  <a:gd name="connsiteX3" fmla="*/ 13860 w 193043"/>
                  <a:gd name="connsiteY3" fmla="*/ 479878 h 479878"/>
                  <a:gd name="connsiteX4" fmla="*/ 48532 w 193043"/>
                  <a:gd name="connsiteY4" fmla="*/ 156119 h 479878"/>
                  <a:gd name="connsiteX0" fmla="*/ 54905 w 184124"/>
                  <a:gd name="connsiteY0" fmla="*/ 156119 h 479878"/>
                  <a:gd name="connsiteX1" fmla="*/ 111673 w 184124"/>
                  <a:gd name="connsiteY1" fmla="*/ 0 h 479878"/>
                  <a:gd name="connsiteX2" fmla="*/ 183681 w 184124"/>
                  <a:gd name="connsiteY2" fmla="*/ 156119 h 479878"/>
                  <a:gd name="connsiteX3" fmla="*/ 4993 w 184124"/>
                  <a:gd name="connsiteY3" fmla="*/ 479878 h 479878"/>
                  <a:gd name="connsiteX4" fmla="*/ 54905 w 184124"/>
                  <a:gd name="connsiteY4" fmla="*/ 156119 h 479878"/>
                  <a:gd name="connsiteX0" fmla="*/ 53270 w 182489"/>
                  <a:gd name="connsiteY0" fmla="*/ 156119 h 479878"/>
                  <a:gd name="connsiteX1" fmla="*/ 110038 w 182489"/>
                  <a:gd name="connsiteY1" fmla="*/ 0 h 479878"/>
                  <a:gd name="connsiteX2" fmla="*/ 182046 w 182489"/>
                  <a:gd name="connsiteY2" fmla="*/ 156119 h 479878"/>
                  <a:gd name="connsiteX3" fmla="*/ 3358 w 182489"/>
                  <a:gd name="connsiteY3" fmla="*/ 479878 h 479878"/>
                  <a:gd name="connsiteX4" fmla="*/ 53270 w 182489"/>
                  <a:gd name="connsiteY4" fmla="*/ 156119 h 479878"/>
                  <a:gd name="connsiteX0" fmla="*/ 53270 w 182489"/>
                  <a:gd name="connsiteY0" fmla="*/ 156363 h 480122"/>
                  <a:gd name="connsiteX1" fmla="*/ 110038 w 182489"/>
                  <a:gd name="connsiteY1" fmla="*/ 244 h 480122"/>
                  <a:gd name="connsiteX2" fmla="*/ 182046 w 182489"/>
                  <a:gd name="connsiteY2" fmla="*/ 156363 h 480122"/>
                  <a:gd name="connsiteX3" fmla="*/ 3358 w 182489"/>
                  <a:gd name="connsiteY3" fmla="*/ 480122 h 480122"/>
                  <a:gd name="connsiteX4" fmla="*/ 53270 w 182489"/>
                  <a:gd name="connsiteY4" fmla="*/ 156363 h 480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2489" h="480122">
                    <a:moveTo>
                      <a:pt x="53270" y="156363"/>
                    </a:moveTo>
                    <a:cubicBezTo>
                      <a:pt x="35490" y="10343"/>
                      <a:pt x="53015" y="5324"/>
                      <a:pt x="110038" y="244"/>
                    </a:cubicBezTo>
                    <a:cubicBezTo>
                      <a:pt x="167061" y="-4836"/>
                      <a:pt x="182046" y="70141"/>
                      <a:pt x="182046" y="156363"/>
                    </a:cubicBezTo>
                    <a:cubicBezTo>
                      <a:pt x="192206" y="354345"/>
                      <a:pt x="24821" y="480122"/>
                      <a:pt x="3358" y="480122"/>
                    </a:cubicBezTo>
                    <a:cubicBezTo>
                      <a:pt x="-18105" y="480122"/>
                      <a:pt x="71050" y="302383"/>
                      <a:pt x="53270" y="156363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10" name="雲 209"/>
              <p:cNvSpPr/>
              <p:nvPr/>
            </p:nvSpPr>
            <p:spPr>
              <a:xfrm rot="20981330">
                <a:off x="4625843" y="3033635"/>
                <a:ext cx="835188" cy="280329"/>
              </a:xfrm>
              <a:prstGeom prst="cloud">
                <a:avLst/>
              </a:prstGeom>
              <a:pattFill prst="lgConfetti">
                <a:fgClr>
                  <a:srgbClr val="FFCC00"/>
                </a:fgClr>
                <a:bgClr>
                  <a:srgbClr val="CC9900"/>
                </a:bgClr>
              </a:pattFill>
              <a:ln w="28575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</p:grpSp>
      <p:grpSp>
        <p:nvGrpSpPr>
          <p:cNvPr id="24" name="グループ化 23"/>
          <p:cNvGrpSpPr/>
          <p:nvPr/>
        </p:nvGrpSpPr>
        <p:grpSpPr>
          <a:xfrm>
            <a:off x="2195438" y="1126832"/>
            <a:ext cx="1871014" cy="862008"/>
            <a:chOff x="2195438" y="1126832"/>
            <a:chExt cx="1871014" cy="862008"/>
          </a:xfrm>
        </p:grpSpPr>
        <p:grpSp>
          <p:nvGrpSpPr>
            <p:cNvPr id="43" name="グループ化 42"/>
            <p:cNvGrpSpPr/>
            <p:nvPr/>
          </p:nvGrpSpPr>
          <p:grpSpPr>
            <a:xfrm>
              <a:off x="2195438" y="1126832"/>
              <a:ext cx="1871014" cy="862008"/>
              <a:chOff x="351613" y="1043735"/>
              <a:chExt cx="1967408" cy="945105"/>
            </a:xfrm>
          </p:grpSpPr>
          <p:sp>
            <p:nvSpPr>
              <p:cNvPr id="44" name="フリーフォーム 43"/>
              <p:cNvSpPr/>
              <p:nvPr/>
            </p:nvSpPr>
            <p:spPr bwMode="auto">
              <a:xfrm>
                <a:off x="351613" y="1248879"/>
                <a:ext cx="1967408" cy="333542"/>
              </a:xfrm>
              <a:custGeom>
                <a:avLst/>
                <a:gdLst>
                  <a:gd name="connsiteX0" fmla="*/ 48260 w 1897380"/>
                  <a:gd name="connsiteY0" fmla="*/ 0 h 307340"/>
                  <a:gd name="connsiteX1" fmla="*/ 1783080 w 1897380"/>
                  <a:gd name="connsiteY1" fmla="*/ 0 h 307340"/>
                  <a:gd name="connsiteX2" fmla="*/ 1821180 w 1897380"/>
                  <a:gd name="connsiteY2" fmla="*/ 38100 h 307340"/>
                  <a:gd name="connsiteX3" fmla="*/ 1897380 w 1897380"/>
                  <a:gd name="connsiteY3" fmla="*/ 243840 h 307340"/>
                  <a:gd name="connsiteX4" fmla="*/ 1874520 w 1897380"/>
                  <a:gd name="connsiteY4" fmla="*/ 307340 h 307340"/>
                  <a:gd name="connsiteX5" fmla="*/ 55880 w 1897380"/>
                  <a:gd name="connsiteY5" fmla="*/ 299720 h 307340"/>
                  <a:gd name="connsiteX6" fmla="*/ 0 w 1897380"/>
                  <a:gd name="connsiteY6" fmla="*/ 256540 h 307340"/>
                  <a:gd name="connsiteX7" fmla="*/ 35560 w 1897380"/>
                  <a:gd name="connsiteY7" fmla="*/ 53340 h 307340"/>
                  <a:gd name="connsiteX8" fmla="*/ 48260 w 1897380"/>
                  <a:gd name="connsiteY8" fmla="*/ 0 h 307340"/>
                  <a:gd name="connsiteX0" fmla="*/ 106680 w 1897380"/>
                  <a:gd name="connsiteY0" fmla="*/ 0 h 307340"/>
                  <a:gd name="connsiteX1" fmla="*/ 1783080 w 1897380"/>
                  <a:gd name="connsiteY1" fmla="*/ 0 h 307340"/>
                  <a:gd name="connsiteX2" fmla="*/ 1821180 w 1897380"/>
                  <a:gd name="connsiteY2" fmla="*/ 38100 h 307340"/>
                  <a:gd name="connsiteX3" fmla="*/ 1897380 w 1897380"/>
                  <a:gd name="connsiteY3" fmla="*/ 243840 h 307340"/>
                  <a:gd name="connsiteX4" fmla="*/ 1874520 w 1897380"/>
                  <a:gd name="connsiteY4" fmla="*/ 307340 h 307340"/>
                  <a:gd name="connsiteX5" fmla="*/ 55880 w 1897380"/>
                  <a:gd name="connsiteY5" fmla="*/ 299720 h 307340"/>
                  <a:gd name="connsiteX6" fmla="*/ 0 w 1897380"/>
                  <a:gd name="connsiteY6" fmla="*/ 256540 h 307340"/>
                  <a:gd name="connsiteX7" fmla="*/ 35560 w 1897380"/>
                  <a:gd name="connsiteY7" fmla="*/ 53340 h 307340"/>
                  <a:gd name="connsiteX8" fmla="*/ 106680 w 1897380"/>
                  <a:gd name="connsiteY8" fmla="*/ 0 h 307340"/>
                  <a:gd name="connsiteX0" fmla="*/ 106680 w 1897380"/>
                  <a:gd name="connsiteY0" fmla="*/ 0 h 307340"/>
                  <a:gd name="connsiteX1" fmla="*/ 1783080 w 1897380"/>
                  <a:gd name="connsiteY1" fmla="*/ 0 h 307340"/>
                  <a:gd name="connsiteX2" fmla="*/ 1821180 w 1897380"/>
                  <a:gd name="connsiteY2" fmla="*/ 38100 h 307340"/>
                  <a:gd name="connsiteX3" fmla="*/ 1897380 w 1897380"/>
                  <a:gd name="connsiteY3" fmla="*/ 243840 h 307340"/>
                  <a:gd name="connsiteX4" fmla="*/ 1874520 w 1897380"/>
                  <a:gd name="connsiteY4" fmla="*/ 307340 h 307340"/>
                  <a:gd name="connsiteX5" fmla="*/ 55880 w 1897380"/>
                  <a:gd name="connsiteY5" fmla="*/ 299720 h 307340"/>
                  <a:gd name="connsiteX6" fmla="*/ 0 w 1897380"/>
                  <a:gd name="connsiteY6" fmla="*/ 256540 h 307340"/>
                  <a:gd name="connsiteX7" fmla="*/ 63500 w 1897380"/>
                  <a:gd name="connsiteY7" fmla="*/ 43180 h 307340"/>
                  <a:gd name="connsiteX8" fmla="*/ 106680 w 1897380"/>
                  <a:gd name="connsiteY8" fmla="*/ 0 h 307340"/>
                  <a:gd name="connsiteX0" fmla="*/ 106680 w 1897380"/>
                  <a:gd name="connsiteY0" fmla="*/ 0 h 309880"/>
                  <a:gd name="connsiteX1" fmla="*/ 1783080 w 1897380"/>
                  <a:gd name="connsiteY1" fmla="*/ 0 h 309880"/>
                  <a:gd name="connsiteX2" fmla="*/ 1821180 w 1897380"/>
                  <a:gd name="connsiteY2" fmla="*/ 38100 h 309880"/>
                  <a:gd name="connsiteX3" fmla="*/ 1897380 w 1897380"/>
                  <a:gd name="connsiteY3" fmla="*/ 243840 h 309880"/>
                  <a:gd name="connsiteX4" fmla="*/ 1874520 w 1897380"/>
                  <a:gd name="connsiteY4" fmla="*/ 307340 h 309880"/>
                  <a:gd name="connsiteX5" fmla="*/ 58420 w 1897380"/>
                  <a:gd name="connsiteY5" fmla="*/ 309880 h 309880"/>
                  <a:gd name="connsiteX6" fmla="*/ 0 w 1897380"/>
                  <a:gd name="connsiteY6" fmla="*/ 256540 h 309880"/>
                  <a:gd name="connsiteX7" fmla="*/ 63500 w 1897380"/>
                  <a:gd name="connsiteY7" fmla="*/ 43180 h 309880"/>
                  <a:gd name="connsiteX8" fmla="*/ 106680 w 1897380"/>
                  <a:gd name="connsiteY8" fmla="*/ 0 h 309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97380" h="309880">
                    <a:moveTo>
                      <a:pt x="106680" y="0"/>
                    </a:moveTo>
                    <a:lnTo>
                      <a:pt x="1783080" y="0"/>
                    </a:lnTo>
                    <a:lnTo>
                      <a:pt x="1821180" y="38100"/>
                    </a:lnTo>
                    <a:lnTo>
                      <a:pt x="1897380" y="243840"/>
                    </a:lnTo>
                    <a:lnTo>
                      <a:pt x="1874520" y="307340"/>
                    </a:lnTo>
                    <a:lnTo>
                      <a:pt x="58420" y="309880"/>
                    </a:lnTo>
                    <a:lnTo>
                      <a:pt x="0" y="256540"/>
                    </a:lnTo>
                    <a:lnTo>
                      <a:pt x="63500" y="43180"/>
                    </a:lnTo>
                    <a:lnTo>
                      <a:pt x="10668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181818"/>
                  </a:gs>
                  <a:gs pos="100000">
                    <a:srgbClr val="333333"/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5" name="フリーフォーム 44"/>
              <p:cNvSpPr/>
              <p:nvPr/>
            </p:nvSpPr>
            <p:spPr bwMode="auto">
              <a:xfrm>
                <a:off x="434164" y="1280650"/>
                <a:ext cx="1802306" cy="234930"/>
              </a:xfrm>
              <a:custGeom>
                <a:avLst/>
                <a:gdLst>
                  <a:gd name="connsiteX0" fmla="*/ 48260 w 1897380"/>
                  <a:gd name="connsiteY0" fmla="*/ 0 h 307340"/>
                  <a:gd name="connsiteX1" fmla="*/ 1783080 w 1897380"/>
                  <a:gd name="connsiteY1" fmla="*/ 0 h 307340"/>
                  <a:gd name="connsiteX2" fmla="*/ 1821180 w 1897380"/>
                  <a:gd name="connsiteY2" fmla="*/ 38100 h 307340"/>
                  <a:gd name="connsiteX3" fmla="*/ 1897380 w 1897380"/>
                  <a:gd name="connsiteY3" fmla="*/ 243840 h 307340"/>
                  <a:gd name="connsiteX4" fmla="*/ 1874520 w 1897380"/>
                  <a:gd name="connsiteY4" fmla="*/ 307340 h 307340"/>
                  <a:gd name="connsiteX5" fmla="*/ 55880 w 1897380"/>
                  <a:gd name="connsiteY5" fmla="*/ 299720 h 307340"/>
                  <a:gd name="connsiteX6" fmla="*/ 0 w 1897380"/>
                  <a:gd name="connsiteY6" fmla="*/ 256540 h 307340"/>
                  <a:gd name="connsiteX7" fmla="*/ 35560 w 1897380"/>
                  <a:gd name="connsiteY7" fmla="*/ 53340 h 307340"/>
                  <a:gd name="connsiteX8" fmla="*/ 48260 w 1897380"/>
                  <a:gd name="connsiteY8" fmla="*/ 0 h 307340"/>
                  <a:gd name="connsiteX0" fmla="*/ 106680 w 1897380"/>
                  <a:gd name="connsiteY0" fmla="*/ 0 h 307340"/>
                  <a:gd name="connsiteX1" fmla="*/ 1783080 w 1897380"/>
                  <a:gd name="connsiteY1" fmla="*/ 0 h 307340"/>
                  <a:gd name="connsiteX2" fmla="*/ 1821180 w 1897380"/>
                  <a:gd name="connsiteY2" fmla="*/ 38100 h 307340"/>
                  <a:gd name="connsiteX3" fmla="*/ 1897380 w 1897380"/>
                  <a:gd name="connsiteY3" fmla="*/ 243840 h 307340"/>
                  <a:gd name="connsiteX4" fmla="*/ 1874520 w 1897380"/>
                  <a:gd name="connsiteY4" fmla="*/ 307340 h 307340"/>
                  <a:gd name="connsiteX5" fmla="*/ 55880 w 1897380"/>
                  <a:gd name="connsiteY5" fmla="*/ 299720 h 307340"/>
                  <a:gd name="connsiteX6" fmla="*/ 0 w 1897380"/>
                  <a:gd name="connsiteY6" fmla="*/ 256540 h 307340"/>
                  <a:gd name="connsiteX7" fmla="*/ 35560 w 1897380"/>
                  <a:gd name="connsiteY7" fmla="*/ 53340 h 307340"/>
                  <a:gd name="connsiteX8" fmla="*/ 106680 w 1897380"/>
                  <a:gd name="connsiteY8" fmla="*/ 0 h 307340"/>
                  <a:gd name="connsiteX0" fmla="*/ 106680 w 1897380"/>
                  <a:gd name="connsiteY0" fmla="*/ 0 h 307340"/>
                  <a:gd name="connsiteX1" fmla="*/ 1783080 w 1897380"/>
                  <a:gd name="connsiteY1" fmla="*/ 0 h 307340"/>
                  <a:gd name="connsiteX2" fmla="*/ 1821180 w 1897380"/>
                  <a:gd name="connsiteY2" fmla="*/ 38100 h 307340"/>
                  <a:gd name="connsiteX3" fmla="*/ 1897380 w 1897380"/>
                  <a:gd name="connsiteY3" fmla="*/ 243840 h 307340"/>
                  <a:gd name="connsiteX4" fmla="*/ 1874520 w 1897380"/>
                  <a:gd name="connsiteY4" fmla="*/ 307340 h 307340"/>
                  <a:gd name="connsiteX5" fmla="*/ 55880 w 1897380"/>
                  <a:gd name="connsiteY5" fmla="*/ 299720 h 307340"/>
                  <a:gd name="connsiteX6" fmla="*/ 0 w 1897380"/>
                  <a:gd name="connsiteY6" fmla="*/ 256540 h 307340"/>
                  <a:gd name="connsiteX7" fmla="*/ 63500 w 1897380"/>
                  <a:gd name="connsiteY7" fmla="*/ 43180 h 307340"/>
                  <a:gd name="connsiteX8" fmla="*/ 106680 w 1897380"/>
                  <a:gd name="connsiteY8" fmla="*/ 0 h 307340"/>
                  <a:gd name="connsiteX0" fmla="*/ 106680 w 1897380"/>
                  <a:gd name="connsiteY0" fmla="*/ 0 h 309880"/>
                  <a:gd name="connsiteX1" fmla="*/ 1783080 w 1897380"/>
                  <a:gd name="connsiteY1" fmla="*/ 0 h 309880"/>
                  <a:gd name="connsiteX2" fmla="*/ 1821180 w 1897380"/>
                  <a:gd name="connsiteY2" fmla="*/ 38100 h 309880"/>
                  <a:gd name="connsiteX3" fmla="*/ 1897380 w 1897380"/>
                  <a:gd name="connsiteY3" fmla="*/ 243840 h 309880"/>
                  <a:gd name="connsiteX4" fmla="*/ 1874520 w 1897380"/>
                  <a:gd name="connsiteY4" fmla="*/ 307340 h 309880"/>
                  <a:gd name="connsiteX5" fmla="*/ 58420 w 1897380"/>
                  <a:gd name="connsiteY5" fmla="*/ 309880 h 309880"/>
                  <a:gd name="connsiteX6" fmla="*/ 0 w 1897380"/>
                  <a:gd name="connsiteY6" fmla="*/ 256540 h 309880"/>
                  <a:gd name="connsiteX7" fmla="*/ 63500 w 1897380"/>
                  <a:gd name="connsiteY7" fmla="*/ 43180 h 309880"/>
                  <a:gd name="connsiteX8" fmla="*/ 106680 w 1897380"/>
                  <a:gd name="connsiteY8" fmla="*/ 0 h 309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97380" h="309880">
                    <a:moveTo>
                      <a:pt x="106680" y="0"/>
                    </a:moveTo>
                    <a:lnTo>
                      <a:pt x="1783080" y="0"/>
                    </a:lnTo>
                    <a:lnTo>
                      <a:pt x="1821180" y="38100"/>
                    </a:lnTo>
                    <a:lnTo>
                      <a:pt x="1897380" y="243840"/>
                    </a:lnTo>
                    <a:lnTo>
                      <a:pt x="1874520" y="307340"/>
                    </a:lnTo>
                    <a:lnTo>
                      <a:pt x="58420" y="309880"/>
                    </a:lnTo>
                    <a:lnTo>
                      <a:pt x="0" y="256540"/>
                    </a:lnTo>
                    <a:lnTo>
                      <a:pt x="63500" y="43180"/>
                    </a:lnTo>
                    <a:lnTo>
                      <a:pt x="106680" y="0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46" name="グループ化 38"/>
              <p:cNvGrpSpPr>
                <a:grpSpLocks/>
              </p:cNvGrpSpPr>
              <p:nvPr/>
            </p:nvGrpSpPr>
            <p:grpSpPr bwMode="auto">
              <a:xfrm>
                <a:off x="429169" y="1043735"/>
                <a:ext cx="1793458" cy="945105"/>
                <a:chOff x="1017588" y="2852738"/>
                <a:chExt cx="2651125" cy="576262"/>
              </a:xfrm>
            </p:grpSpPr>
            <p:sp>
              <p:nvSpPr>
                <p:cNvPr id="47" name="Freeform 17"/>
                <p:cNvSpPr>
                  <a:spLocks/>
                </p:cNvSpPr>
                <p:nvPr/>
              </p:nvSpPr>
              <p:spPr bwMode="auto">
                <a:xfrm>
                  <a:off x="1017588" y="2852738"/>
                  <a:ext cx="2651125" cy="504825"/>
                </a:xfrm>
                <a:custGeom>
                  <a:avLst/>
                  <a:gdLst>
                    <a:gd name="T0" fmla="*/ 0 w 1542"/>
                    <a:gd name="T1" fmla="*/ 2147483647 h 318"/>
                    <a:gd name="T2" fmla="*/ 2147483647 w 1542"/>
                    <a:gd name="T3" fmla="*/ 2147483647 h 318"/>
                    <a:gd name="T4" fmla="*/ 2147483647 w 1542"/>
                    <a:gd name="T5" fmla="*/ 2147483647 h 318"/>
                    <a:gd name="T6" fmla="*/ 2147483647 w 1542"/>
                    <a:gd name="T7" fmla="*/ 2147483647 h 318"/>
                    <a:gd name="T8" fmla="*/ 2147483647 w 1542"/>
                    <a:gd name="T9" fmla="*/ 2147483647 h 318"/>
                    <a:gd name="T10" fmla="*/ 2147483647 w 1542"/>
                    <a:gd name="T11" fmla="*/ 0 h 318"/>
                    <a:gd name="T12" fmla="*/ 2147483647 w 1542"/>
                    <a:gd name="T13" fmla="*/ 0 h 318"/>
                    <a:gd name="T14" fmla="*/ 2147483647 w 1542"/>
                    <a:gd name="T15" fmla="*/ 2147483647 h 318"/>
                    <a:gd name="T16" fmla="*/ 0 w 1542"/>
                    <a:gd name="T17" fmla="*/ 2147483647 h 318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1542" h="318">
                      <a:moveTo>
                        <a:pt x="0" y="227"/>
                      </a:moveTo>
                      <a:lnTo>
                        <a:pt x="136" y="318"/>
                      </a:lnTo>
                      <a:lnTo>
                        <a:pt x="1406" y="318"/>
                      </a:lnTo>
                      <a:lnTo>
                        <a:pt x="1542" y="227"/>
                      </a:lnTo>
                      <a:lnTo>
                        <a:pt x="1406" y="45"/>
                      </a:lnTo>
                      <a:lnTo>
                        <a:pt x="1270" y="0"/>
                      </a:lnTo>
                      <a:lnTo>
                        <a:pt x="272" y="0"/>
                      </a:lnTo>
                      <a:lnTo>
                        <a:pt x="136" y="45"/>
                      </a:lnTo>
                      <a:lnTo>
                        <a:pt x="0" y="227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472F18"/>
                    </a:gs>
                    <a:gs pos="100000">
                      <a:srgbClr val="996633"/>
                    </a:gs>
                  </a:gsLst>
                  <a:lin ang="5400000" scaled="1"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8" name="Freeform 18"/>
                <p:cNvSpPr>
                  <a:spLocks/>
                </p:cNvSpPr>
                <p:nvPr/>
              </p:nvSpPr>
              <p:spPr bwMode="auto">
                <a:xfrm>
                  <a:off x="1017588" y="3213100"/>
                  <a:ext cx="2651125" cy="215900"/>
                </a:xfrm>
                <a:custGeom>
                  <a:avLst/>
                  <a:gdLst>
                    <a:gd name="T0" fmla="*/ 0 w 1542"/>
                    <a:gd name="T1" fmla="*/ 0 h 136"/>
                    <a:gd name="T2" fmla="*/ 0 w 1542"/>
                    <a:gd name="T3" fmla="*/ 2147483647 h 136"/>
                    <a:gd name="T4" fmla="*/ 2147483647 w 1542"/>
                    <a:gd name="T5" fmla="*/ 2147483647 h 136"/>
                    <a:gd name="T6" fmla="*/ 2147483647 w 1542"/>
                    <a:gd name="T7" fmla="*/ 2147483647 h 136"/>
                    <a:gd name="T8" fmla="*/ 2147483647 w 1542"/>
                    <a:gd name="T9" fmla="*/ 2147483647 h 136"/>
                    <a:gd name="T10" fmla="*/ 2147483647 w 1542"/>
                    <a:gd name="T11" fmla="*/ 0 h 136"/>
                    <a:gd name="T12" fmla="*/ 2147483647 w 1542"/>
                    <a:gd name="T13" fmla="*/ 2147483647 h 136"/>
                    <a:gd name="T14" fmla="*/ 2147483647 w 1542"/>
                    <a:gd name="T15" fmla="*/ 2147483647 h 136"/>
                    <a:gd name="T16" fmla="*/ 0 w 1542"/>
                    <a:gd name="T17" fmla="*/ 0 h 1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1542" h="136">
                      <a:moveTo>
                        <a:pt x="0" y="0"/>
                      </a:moveTo>
                      <a:lnTo>
                        <a:pt x="0" y="45"/>
                      </a:lnTo>
                      <a:lnTo>
                        <a:pt x="136" y="136"/>
                      </a:lnTo>
                      <a:lnTo>
                        <a:pt x="1406" y="136"/>
                      </a:lnTo>
                      <a:lnTo>
                        <a:pt x="1542" y="45"/>
                      </a:lnTo>
                      <a:lnTo>
                        <a:pt x="1542" y="0"/>
                      </a:lnTo>
                      <a:lnTo>
                        <a:pt x="1406" y="91"/>
                      </a:lnTo>
                      <a:lnTo>
                        <a:pt x="136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472F18"/>
                    </a:gs>
                    <a:gs pos="100000">
                      <a:srgbClr val="996633"/>
                    </a:gs>
                  </a:gsLst>
                  <a:lin ang="5400000" scaled="1"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9" name="Freeform 19"/>
                <p:cNvSpPr>
                  <a:spLocks/>
                </p:cNvSpPr>
                <p:nvPr/>
              </p:nvSpPr>
              <p:spPr bwMode="auto">
                <a:xfrm>
                  <a:off x="1171575" y="2901950"/>
                  <a:ext cx="2341563" cy="382588"/>
                </a:xfrm>
                <a:custGeom>
                  <a:avLst/>
                  <a:gdLst>
                    <a:gd name="T0" fmla="*/ 2147483647 w 1361"/>
                    <a:gd name="T1" fmla="*/ 2147483647 h 241"/>
                    <a:gd name="T2" fmla="*/ 2147483647 w 1361"/>
                    <a:gd name="T3" fmla="*/ 2147483647 h 241"/>
                    <a:gd name="T4" fmla="*/ 2147483647 w 1361"/>
                    <a:gd name="T5" fmla="*/ 2147483647 h 241"/>
                    <a:gd name="T6" fmla="*/ 2147483647 w 1361"/>
                    <a:gd name="T7" fmla="*/ 2147483647 h 241"/>
                    <a:gd name="T8" fmla="*/ 2147483647 w 1361"/>
                    <a:gd name="T9" fmla="*/ 0 h 241"/>
                    <a:gd name="T10" fmla="*/ 2147483647 w 1361"/>
                    <a:gd name="T11" fmla="*/ 0 h 241"/>
                    <a:gd name="T12" fmla="*/ 2147483647 w 1361"/>
                    <a:gd name="T13" fmla="*/ 2147483647 h 241"/>
                    <a:gd name="T14" fmla="*/ 0 w 1361"/>
                    <a:gd name="T15" fmla="*/ 2147483647 h 241"/>
                    <a:gd name="T16" fmla="*/ 2147483647 w 1361"/>
                    <a:gd name="T17" fmla="*/ 2147483647 h 241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1361" h="241">
                      <a:moveTo>
                        <a:pt x="46" y="241"/>
                      </a:moveTo>
                      <a:lnTo>
                        <a:pt x="1270" y="241"/>
                      </a:lnTo>
                      <a:lnTo>
                        <a:pt x="1361" y="196"/>
                      </a:lnTo>
                      <a:lnTo>
                        <a:pt x="1225" y="14"/>
                      </a:lnTo>
                      <a:lnTo>
                        <a:pt x="1172" y="0"/>
                      </a:lnTo>
                      <a:lnTo>
                        <a:pt x="209" y="0"/>
                      </a:lnTo>
                      <a:lnTo>
                        <a:pt x="137" y="24"/>
                      </a:lnTo>
                      <a:lnTo>
                        <a:pt x="0" y="196"/>
                      </a:lnTo>
                      <a:lnTo>
                        <a:pt x="46" y="24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181818"/>
                    </a:gs>
                    <a:gs pos="100000">
                      <a:srgbClr val="333333"/>
                    </a:gs>
                  </a:gsLst>
                  <a:lin ang="5400000" scaled="1"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0" name="Freeform 22"/>
                <p:cNvSpPr>
                  <a:spLocks/>
                </p:cNvSpPr>
                <p:nvPr/>
              </p:nvSpPr>
              <p:spPr bwMode="auto">
                <a:xfrm>
                  <a:off x="1250950" y="2924175"/>
                  <a:ext cx="2184400" cy="360363"/>
                </a:xfrm>
                <a:custGeom>
                  <a:avLst/>
                  <a:gdLst>
                    <a:gd name="T0" fmla="*/ 2147483647 w 1361"/>
                    <a:gd name="T1" fmla="*/ 2147483647 h 241"/>
                    <a:gd name="T2" fmla="*/ 2147483647 w 1361"/>
                    <a:gd name="T3" fmla="*/ 2147483647 h 241"/>
                    <a:gd name="T4" fmla="*/ 2147483647 w 1361"/>
                    <a:gd name="T5" fmla="*/ 2147483647 h 241"/>
                    <a:gd name="T6" fmla="*/ 2147483647 w 1361"/>
                    <a:gd name="T7" fmla="*/ 2147483647 h 241"/>
                    <a:gd name="T8" fmla="*/ 2147483647 w 1361"/>
                    <a:gd name="T9" fmla="*/ 0 h 241"/>
                    <a:gd name="T10" fmla="*/ 2147483647 w 1361"/>
                    <a:gd name="T11" fmla="*/ 0 h 241"/>
                    <a:gd name="T12" fmla="*/ 2147483647 w 1361"/>
                    <a:gd name="T13" fmla="*/ 2147483647 h 241"/>
                    <a:gd name="T14" fmla="*/ 0 w 1361"/>
                    <a:gd name="T15" fmla="*/ 2147483647 h 241"/>
                    <a:gd name="T16" fmla="*/ 2147483647 w 1361"/>
                    <a:gd name="T17" fmla="*/ 2147483647 h 241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1361" h="241">
                      <a:moveTo>
                        <a:pt x="46" y="241"/>
                      </a:moveTo>
                      <a:lnTo>
                        <a:pt x="1270" y="241"/>
                      </a:lnTo>
                      <a:lnTo>
                        <a:pt x="1361" y="196"/>
                      </a:lnTo>
                      <a:lnTo>
                        <a:pt x="1225" y="14"/>
                      </a:lnTo>
                      <a:lnTo>
                        <a:pt x="1172" y="0"/>
                      </a:lnTo>
                      <a:lnTo>
                        <a:pt x="209" y="0"/>
                      </a:lnTo>
                      <a:lnTo>
                        <a:pt x="137" y="24"/>
                      </a:lnTo>
                      <a:lnTo>
                        <a:pt x="0" y="196"/>
                      </a:lnTo>
                      <a:lnTo>
                        <a:pt x="46" y="24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181818"/>
                    </a:gs>
                    <a:gs pos="100000">
                      <a:srgbClr val="333333"/>
                    </a:gs>
                  </a:gsLst>
                  <a:lin ang="5400000" scaled="1"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2" name="Freeform 55"/>
                <p:cNvSpPr>
                  <a:spLocks/>
                </p:cNvSpPr>
                <p:nvPr/>
              </p:nvSpPr>
              <p:spPr bwMode="auto">
                <a:xfrm>
                  <a:off x="2465388" y="3109913"/>
                  <a:ext cx="936625" cy="144462"/>
                </a:xfrm>
                <a:custGeom>
                  <a:avLst/>
                  <a:gdLst>
                    <a:gd name="T0" fmla="*/ 0 w 545"/>
                    <a:gd name="T1" fmla="*/ 2147483647 h 91"/>
                    <a:gd name="T2" fmla="*/ 2147483647 w 545"/>
                    <a:gd name="T3" fmla="*/ 0 h 91"/>
                    <a:gd name="T4" fmla="*/ 2147483647 w 545"/>
                    <a:gd name="T5" fmla="*/ 2147483647 h 91"/>
                    <a:gd name="T6" fmla="*/ 2147483647 w 545"/>
                    <a:gd name="T7" fmla="*/ 2147483647 h 91"/>
                    <a:gd name="T8" fmla="*/ 0 w 545"/>
                    <a:gd name="T9" fmla="*/ 2147483647 h 9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45" h="91">
                      <a:moveTo>
                        <a:pt x="0" y="45"/>
                      </a:moveTo>
                      <a:lnTo>
                        <a:pt x="46" y="0"/>
                      </a:lnTo>
                      <a:lnTo>
                        <a:pt x="545" y="91"/>
                      </a:lnTo>
                      <a:lnTo>
                        <a:pt x="409" y="91"/>
                      </a:lnTo>
                      <a:lnTo>
                        <a:pt x="0" y="45"/>
                      </a:lnTo>
                      <a:close/>
                    </a:path>
                  </a:pathLst>
                </a:custGeom>
                <a:solidFill>
                  <a:srgbClr val="008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3" name="Freeform 56" descr="紙ふぶき (大)"/>
                <p:cNvSpPr>
                  <a:spLocks/>
                </p:cNvSpPr>
                <p:nvPr/>
              </p:nvSpPr>
              <p:spPr bwMode="auto">
                <a:xfrm>
                  <a:off x="2576513" y="2852738"/>
                  <a:ext cx="311150" cy="215900"/>
                </a:xfrm>
                <a:custGeom>
                  <a:avLst/>
                  <a:gdLst>
                    <a:gd name="T0" fmla="*/ 2147483647 w 181"/>
                    <a:gd name="T1" fmla="*/ 0 h 136"/>
                    <a:gd name="T2" fmla="*/ 0 w 181"/>
                    <a:gd name="T3" fmla="*/ 2147483647 h 136"/>
                    <a:gd name="T4" fmla="*/ 2147483647 w 181"/>
                    <a:gd name="T5" fmla="*/ 2147483647 h 136"/>
                    <a:gd name="T6" fmla="*/ 2147483647 w 181"/>
                    <a:gd name="T7" fmla="*/ 2147483647 h 136"/>
                    <a:gd name="T8" fmla="*/ 2147483647 w 181"/>
                    <a:gd name="T9" fmla="*/ 2147483647 h 136"/>
                    <a:gd name="T10" fmla="*/ 2147483647 w 181"/>
                    <a:gd name="T11" fmla="*/ 2147483647 h 136"/>
                    <a:gd name="T12" fmla="*/ 2147483647 w 181"/>
                    <a:gd name="T13" fmla="*/ 2147483647 h 136"/>
                    <a:gd name="T14" fmla="*/ 2147483647 w 181"/>
                    <a:gd name="T15" fmla="*/ 0 h 136"/>
                    <a:gd name="T16" fmla="*/ 2147483647 w 181"/>
                    <a:gd name="T17" fmla="*/ 0 h 136"/>
                    <a:gd name="T18" fmla="*/ 2147483647 w 181"/>
                    <a:gd name="T19" fmla="*/ 0 h 1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81" h="136">
                      <a:moveTo>
                        <a:pt x="45" y="0"/>
                      </a:moveTo>
                      <a:lnTo>
                        <a:pt x="0" y="45"/>
                      </a:lnTo>
                      <a:lnTo>
                        <a:pt x="45" y="91"/>
                      </a:lnTo>
                      <a:lnTo>
                        <a:pt x="45" y="136"/>
                      </a:lnTo>
                      <a:lnTo>
                        <a:pt x="91" y="136"/>
                      </a:lnTo>
                      <a:lnTo>
                        <a:pt x="181" y="91"/>
                      </a:lnTo>
                      <a:lnTo>
                        <a:pt x="136" y="45"/>
                      </a:lnTo>
                      <a:lnTo>
                        <a:pt x="136" y="0"/>
                      </a:lnTo>
                      <a:lnTo>
                        <a:pt x="91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lgConfetti">
                  <a:fgClr>
                    <a:srgbClr val="008000"/>
                  </a:fgClr>
                  <a:bgClr>
                    <a:srgbClr val="669900"/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4" name="Freeform 57" descr="紙ふぶき (大)"/>
                <p:cNvSpPr>
                  <a:spLocks/>
                </p:cNvSpPr>
                <p:nvPr/>
              </p:nvSpPr>
              <p:spPr bwMode="auto">
                <a:xfrm rot="-3397344">
                  <a:off x="2784475" y="2879726"/>
                  <a:ext cx="287337" cy="233362"/>
                </a:xfrm>
                <a:custGeom>
                  <a:avLst/>
                  <a:gdLst>
                    <a:gd name="T0" fmla="*/ 2147483647 w 181"/>
                    <a:gd name="T1" fmla="*/ 0 h 136"/>
                    <a:gd name="T2" fmla="*/ 0 w 181"/>
                    <a:gd name="T3" fmla="*/ 2147483647 h 136"/>
                    <a:gd name="T4" fmla="*/ 2147483647 w 181"/>
                    <a:gd name="T5" fmla="*/ 2147483647 h 136"/>
                    <a:gd name="T6" fmla="*/ 2147483647 w 181"/>
                    <a:gd name="T7" fmla="*/ 2147483647 h 136"/>
                    <a:gd name="T8" fmla="*/ 2147483647 w 181"/>
                    <a:gd name="T9" fmla="*/ 2147483647 h 136"/>
                    <a:gd name="T10" fmla="*/ 2147483647 w 181"/>
                    <a:gd name="T11" fmla="*/ 2147483647 h 136"/>
                    <a:gd name="T12" fmla="*/ 2147483647 w 181"/>
                    <a:gd name="T13" fmla="*/ 2147483647 h 136"/>
                    <a:gd name="T14" fmla="*/ 2147483647 w 181"/>
                    <a:gd name="T15" fmla="*/ 0 h 136"/>
                    <a:gd name="T16" fmla="*/ 2147483647 w 181"/>
                    <a:gd name="T17" fmla="*/ 0 h 136"/>
                    <a:gd name="T18" fmla="*/ 2147483647 w 181"/>
                    <a:gd name="T19" fmla="*/ 0 h 1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81" h="136">
                      <a:moveTo>
                        <a:pt x="45" y="0"/>
                      </a:moveTo>
                      <a:lnTo>
                        <a:pt x="0" y="45"/>
                      </a:lnTo>
                      <a:lnTo>
                        <a:pt x="45" y="91"/>
                      </a:lnTo>
                      <a:lnTo>
                        <a:pt x="45" y="136"/>
                      </a:lnTo>
                      <a:lnTo>
                        <a:pt x="91" y="136"/>
                      </a:lnTo>
                      <a:lnTo>
                        <a:pt x="181" y="91"/>
                      </a:lnTo>
                      <a:lnTo>
                        <a:pt x="136" y="45"/>
                      </a:lnTo>
                      <a:lnTo>
                        <a:pt x="136" y="0"/>
                      </a:lnTo>
                      <a:lnTo>
                        <a:pt x="91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lgConfetti">
                  <a:fgClr>
                    <a:srgbClr val="008000"/>
                  </a:fgClr>
                  <a:bgClr>
                    <a:srgbClr val="669900"/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5" name="Freeform 58" descr="紙ふぶき (大)"/>
                <p:cNvSpPr>
                  <a:spLocks/>
                </p:cNvSpPr>
                <p:nvPr/>
              </p:nvSpPr>
              <p:spPr bwMode="auto">
                <a:xfrm rot="-3397344">
                  <a:off x="2627313" y="2879725"/>
                  <a:ext cx="287337" cy="233363"/>
                </a:xfrm>
                <a:custGeom>
                  <a:avLst/>
                  <a:gdLst>
                    <a:gd name="T0" fmla="*/ 2147483647 w 181"/>
                    <a:gd name="T1" fmla="*/ 0 h 136"/>
                    <a:gd name="T2" fmla="*/ 0 w 181"/>
                    <a:gd name="T3" fmla="*/ 2147483647 h 136"/>
                    <a:gd name="T4" fmla="*/ 2147483647 w 181"/>
                    <a:gd name="T5" fmla="*/ 2147483647 h 136"/>
                    <a:gd name="T6" fmla="*/ 2147483647 w 181"/>
                    <a:gd name="T7" fmla="*/ 2147483647 h 136"/>
                    <a:gd name="T8" fmla="*/ 2147483647 w 181"/>
                    <a:gd name="T9" fmla="*/ 2147483647 h 136"/>
                    <a:gd name="T10" fmla="*/ 2147483647 w 181"/>
                    <a:gd name="T11" fmla="*/ 2147483647 h 136"/>
                    <a:gd name="T12" fmla="*/ 2147483647 w 181"/>
                    <a:gd name="T13" fmla="*/ 2147483647 h 136"/>
                    <a:gd name="T14" fmla="*/ 2147483647 w 181"/>
                    <a:gd name="T15" fmla="*/ 0 h 136"/>
                    <a:gd name="T16" fmla="*/ 2147483647 w 181"/>
                    <a:gd name="T17" fmla="*/ 0 h 136"/>
                    <a:gd name="T18" fmla="*/ 2147483647 w 181"/>
                    <a:gd name="T19" fmla="*/ 0 h 1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81" h="136">
                      <a:moveTo>
                        <a:pt x="45" y="0"/>
                      </a:moveTo>
                      <a:lnTo>
                        <a:pt x="0" y="45"/>
                      </a:lnTo>
                      <a:lnTo>
                        <a:pt x="45" y="91"/>
                      </a:lnTo>
                      <a:lnTo>
                        <a:pt x="45" y="136"/>
                      </a:lnTo>
                      <a:lnTo>
                        <a:pt x="91" y="136"/>
                      </a:lnTo>
                      <a:lnTo>
                        <a:pt x="181" y="91"/>
                      </a:lnTo>
                      <a:lnTo>
                        <a:pt x="136" y="45"/>
                      </a:lnTo>
                      <a:lnTo>
                        <a:pt x="136" y="0"/>
                      </a:lnTo>
                      <a:lnTo>
                        <a:pt x="91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lgConfetti">
                  <a:fgClr>
                    <a:srgbClr val="008000"/>
                  </a:fgClr>
                  <a:bgClr>
                    <a:srgbClr val="669900"/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6" name="Freeform 59"/>
                <p:cNvSpPr>
                  <a:spLocks/>
                </p:cNvSpPr>
                <p:nvPr/>
              </p:nvSpPr>
              <p:spPr bwMode="auto">
                <a:xfrm>
                  <a:off x="3044825" y="2924175"/>
                  <a:ext cx="233363" cy="144463"/>
                </a:xfrm>
                <a:custGeom>
                  <a:avLst/>
                  <a:gdLst>
                    <a:gd name="T0" fmla="*/ 0 w 136"/>
                    <a:gd name="T1" fmla="*/ 2147483647 h 91"/>
                    <a:gd name="T2" fmla="*/ 2147483647 w 136"/>
                    <a:gd name="T3" fmla="*/ 0 h 91"/>
                    <a:gd name="T4" fmla="*/ 2147483647 w 136"/>
                    <a:gd name="T5" fmla="*/ 0 h 91"/>
                    <a:gd name="T6" fmla="*/ 2147483647 w 136"/>
                    <a:gd name="T7" fmla="*/ 2147483647 h 91"/>
                    <a:gd name="T8" fmla="*/ 2147483647 w 136"/>
                    <a:gd name="T9" fmla="*/ 2147483647 h 91"/>
                    <a:gd name="T10" fmla="*/ 2147483647 w 136"/>
                    <a:gd name="T11" fmla="*/ 2147483647 h 91"/>
                    <a:gd name="T12" fmla="*/ 0 w 136"/>
                    <a:gd name="T13" fmla="*/ 2147483647 h 91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36" h="91">
                      <a:moveTo>
                        <a:pt x="0" y="46"/>
                      </a:moveTo>
                      <a:lnTo>
                        <a:pt x="91" y="0"/>
                      </a:lnTo>
                      <a:lnTo>
                        <a:pt x="136" y="0"/>
                      </a:lnTo>
                      <a:lnTo>
                        <a:pt x="136" y="46"/>
                      </a:lnTo>
                      <a:lnTo>
                        <a:pt x="91" y="91"/>
                      </a:lnTo>
                      <a:lnTo>
                        <a:pt x="45" y="91"/>
                      </a:lnTo>
                      <a:lnTo>
                        <a:pt x="0" y="46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7" name="Freeform 60"/>
                <p:cNvSpPr>
                  <a:spLocks/>
                </p:cNvSpPr>
                <p:nvPr/>
              </p:nvSpPr>
              <p:spPr bwMode="auto">
                <a:xfrm>
                  <a:off x="3044825" y="2997200"/>
                  <a:ext cx="233363" cy="215900"/>
                </a:xfrm>
                <a:custGeom>
                  <a:avLst/>
                  <a:gdLst>
                    <a:gd name="T0" fmla="*/ 0 w 136"/>
                    <a:gd name="T1" fmla="*/ 2147483647 h 136"/>
                    <a:gd name="T2" fmla="*/ 2147483647 w 136"/>
                    <a:gd name="T3" fmla="*/ 0 h 136"/>
                    <a:gd name="T4" fmla="*/ 2147483647 w 136"/>
                    <a:gd name="T5" fmla="*/ 0 h 136"/>
                    <a:gd name="T6" fmla="*/ 2147483647 w 136"/>
                    <a:gd name="T7" fmla="*/ 2147483647 h 136"/>
                    <a:gd name="T8" fmla="*/ 2147483647 w 136"/>
                    <a:gd name="T9" fmla="*/ 2147483647 h 136"/>
                    <a:gd name="T10" fmla="*/ 2147483647 w 136"/>
                    <a:gd name="T11" fmla="*/ 2147483647 h 136"/>
                    <a:gd name="T12" fmla="*/ 0 w 136"/>
                    <a:gd name="T13" fmla="*/ 2147483647 h 1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36" h="136">
                      <a:moveTo>
                        <a:pt x="0" y="90"/>
                      </a:moveTo>
                      <a:lnTo>
                        <a:pt x="45" y="0"/>
                      </a:lnTo>
                      <a:lnTo>
                        <a:pt x="91" y="0"/>
                      </a:lnTo>
                      <a:lnTo>
                        <a:pt x="136" y="45"/>
                      </a:lnTo>
                      <a:lnTo>
                        <a:pt x="136" y="90"/>
                      </a:lnTo>
                      <a:lnTo>
                        <a:pt x="91" y="136"/>
                      </a:lnTo>
                      <a:lnTo>
                        <a:pt x="0" y="9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8" name="Freeform 61"/>
                <p:cNvSpPr>
                  <a:spLocks/>
                </p:cNvSpPr>
                <p:nvPr/>
              </p:nvSpPr>
              <p:spPr bwMode="auto">
                <a:xfrm>
                  <a:off x="2733675" y="2997200"/>
                  <a:ext cx="390525" cy="144463"/>
                </a:xfrm>
                <a:custGeom>
                  <a:avLst/>
                  <a:gdLst>
                    <a:gd name="T0" fmla="*/ 2147483647 w 227"/>
                    <a:gd name="T1" fmla="*/ 2147483647 h 91"/>
                    <a:gd name="T2" fmla="*/ 2147483647 w 227"/>
                    <a:gd name="T3" fmla="*/ 0 h 91"/>
                    <a:gd name="T4" fmla="*/ 2147483647 w 227"/>
                    <a:gd name="T5" fmla="*/ 0 h 91"/>
                    <a:gd name="T6" fmla="*/ 0 w 227"/>
                    <a:gd name="T7" fmla="*/ 2147483647 h 91"/>
                    <a:gd name="T8" fmla="*/ 2147483647 w 227"/>
                    <a:gd name="T9" fmla="*/ 2147483647 h 9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27" h="91">
                      <a:moveTo>
                        <a:pt x="91" y="91"/>
                      </a:moveTo>
                      <a:lnTo>
                        <a:pt x="227" y="0"/>
                      </a:lnTo>
                      <a:lnTo>
                        <a:pt x="136" y="0"/>
                      </a:lnTo>
                      <a:lnTo>
                        <a:pt x="0" y="91"/>
                      </a:lnTo>
                      <a:lnTo>
                        <a:pt x="91" y="91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9" name="Freeform 62"/>
                <p:cNvSpPr>
                  <a:spLocks/>
                </p:cNvSpPr>
                <p:nvPr/>
              </p:nvSpPr>
              <p:spPr bwMode="auto">
                <a:xfrm>
                  <a:off x="3200400" y="2997200"/>
                  <a:ext cx="234950" cy="215900"/>
                </a:xfrm>
                <a:custGeom>
                  <a:avLst/>
                  <a:gdLst>
                    <a:gd name="T0" fmla="*/ 0 w 136"/>
                    <a:gd name="T1" fmla="*/ 2147483647 h 136"/>
                    <a:gd name="T2" fmla="*/ 2147483647 w 136"/>
                    <a:gd name="T3" fmla="*/ 0 h 136"/>
                    <a:gd name="T4" fmla="*/ 2147483647 w 136"/>
                    <a:gd name="T5" fmla="*/ 0 h 136"/>
                    <a:gd name="T6" fmla="*/ 2147483647 w 136"/>
                    <a:gd name="T7" fmla="*/ 2147483647 h 136"/>
                    <a:gd name="T8" fmla="*/ 2147483647 w 136"/>
                    <a:gd name="T9" fmla="*/ 2147483647 h 136"/>
                    <a:gd name="T10" fmla="*/ 2147483647 w 136"/>
                    <a:gd name="T11" fmla="*/ 2147483647 h 136"/>
                    <a:gd name="T12" fmla="*/ 0 w 136"/>
                    <a:gd name="T13" fmla="*/ 2147483647 h 1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36" h="136">
                      <a:moveTo>
                        <a:pt x="0" y="90"/>
                      </a:moveTo>
                      <a:lnTo>
                        <a:pt x="45" y="0"/>
                      </a:lnTo>
                      <a:lnTo>
                        <a:pt x="91" y="0"/>
                      </a:lnTo>
                      <a:lnTo>
                        <a:pt x="136" y="45"/>
                      </a:lnTo>
                      <a:lnTo>
                        <a:pt x="136" y="90"/>
                      </a:lnTo>
                      <a:lnTo>
                        <a:pt x="91" y="136"/>
                      </a:lnTo>
                      <a:lnTo>
                        <a:pt x="0" y="9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0" name="Freeform 63"/>
                <p:cNvSpPr>
                  <a:spLocks/>
                </p:cNvSpPr>
                <p:nvPr/>
              </p:nvSpPr>
              <p:spPr bwMode="auto">
                <a:xfrm>
                  <a:off x="2733675" y="3068638"/>
                  <a:ext cx="390525" cy="144462"/>
                </a:xfrm>
                <a:custGeom>
                  <a:avLst/>
                  <a:gdLst>
                    <a:gd name="T0" fmla="*/ 2147483647 w 227"/>
                    <a:gd name="T1" fmla="*/ 2147483647 h 91"/>
                    <a:gd name="T2" fmla="*/ 2147483647 w 227"/>
                    <a:gd name="T3" fmla="*/ 0 h 91"/>
                    <a:gd name="T4" fmla="*/ 2147483647 w 227"/>
                    <a:gd name="T5" fmla="*/ 0 h 91"/>
                    <a:gd name="T6" fmla="*/ 0 w 227"/>
                    <a:gd name="T7" fmla="*/ 2147483647 h 91"/>
                    <a:gd name="T8" fmla="*/ 2147483647 w 227"/>
                    <a:gd name="T9" fmla="*/ 2147483647 h 9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27" h="91">
                      <a:moveTo>
                        <a:pt x="91" y="91"/>
                      </a:moveTo>
                      <a:lnTo>
                        <a:pt x="227" y="0"/>
                      </a:lnTo>
                      <a:lnTo>
                        <a:pt x="136" y="0"/>
                      </a:lnTo>
                      <a:lnTo>
                        <a:pt x="0" y="91"/>
                      </a:lnTo>
                      <a:lnTo>
                        <a:pt x="91" y="91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1" name="Freeform 64"/>
                <p:cNvSpPr>
                  <a:spLocks/>
                </p:cNvSpPr>
                <p:nvPr/>
              </p:nvSpPr>
              <p:spPr bwMode="auto">
                <a:xfrm rot="372906">
                  <a:off x="2497138" y="3068638"/>
                  <a:ext cx="938212" cy="144462"/>
                </a:xfrm>
                <a:custGeom>
                  <a:avLst/>
                  <a:gdLst>
                    <a:gd name="T0" fmla="*/ 0 w 545"/>
                    <a:gd name="T1" fmla="*/ 2147483647 h 91"/>
                    <a:gd name="T2" fmla="*/ 2147483647 w 545"/>
                    <a:gd name="T3" fmla="*/ 0 h 91"/>
                    <a:gd name="T4" fmla="*/ 2147483647 w 545"/>
                    <a:gd name="T5" fmla="*/ 2147483647 h 91"/>
                    <a:gd name="T6" fmla="*/ 2147483647 w 545"/>
                    <a:gd name="T7" fmla="*/ 2147483647 h 91"/>
                    <a:gd name="T8" fmla="*/ 0 w 545"/>
                    <a:gd name="T9" fmla="*/ 2147483647 h 9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45" h="91">
                      <a:moveTo>
                        <a:pt x="0" y="45"/>
                      </a:moveTo>
                      <a:lnTo>
                        <a:pt x="46" y="0"/>
                      </a:lnTo>
                      <a:lnTo>
                        <a:pt x="545" y="91"/>
                      </a:lnTo>
                      <a:lnTo>
                        <a:pt x="409" y="91"/>
                      </a:lnTo>
                      <a:lnTo>
                        <a:pt x="0" y="45"/>
                      </a:lnTo>
                      <a:close/>
                    </a:path>
                  </a:pathLst>
                </a:custGeom>
                <a:solidFill>
                  <a:srgbClr val="008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65" name="Oval 42" descr="紙ふぶき (大)"/>
            <p:cNvSpPr>
              <a:spLocks noChangeArrowheads="1"/>
            </p:cNvSpPr>
            <p:nvPr/>
          </p:nvSpPr>
          <p:spPr bwMode="auto">
            <a:xfrm rot="789340">
              <a:off x="2392647" y="1238293"/>
              <a:ext cx="891536" cy="459651"/>
            </a:xfrm>
            <a:custGeom>
              <a:avLst/>
              <a:gdLst>
                <a:gd name="T0" fmla="*/ 3489 w 1415995"/>
                <a:gd name="T1" fmla="*/ 282785 h 302941"/>
                <a:gd name="T2" fmla="*/ 702365 w 1415995"/>
                <a:gd name="T3" fmla="*/ 8163 h 302941"/>
                <a:gd name="T4" fmla="*/ 1416490 w 1415995"/>
                <a:gd name="T5" fmla="*/ 585338 h 302941"/>
                <a:gd name="T6" fmla="*/ 476224 w 1415995"/>
                <a:gd name="T7" fmla="*/ 791194 h 302941"/>
                <a:gd name="T8" fmla="*/ 3489 w 1415995"/>
                <a:gd name="T9" fmla="*/ 282785 h 3029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15995" h="302941">
                  <a:moveTo>
                    <a:pt x="3489" y="104456"/>
                  </a:moveTo>
                  <a:cubicBezTo>
                    <a:pt x="41166" y="56249"/>
                    <a:pt x="466705" y="-15612"/>
                    <a:pt x="702122" y="3015"/>
                  </a:cubicBezTo>
                  <a:cubicBezTo>
                    <a:pt x="937539" y="21642"/>
                    <a:pt x="1415995" y="116705"/>
                    <a:pt x="1415995" y="216216"/>
                  </a:cubicBezTo>
                  <a:cubicBezTo>
                    <a:pt x="1415995" y="315727"/>
                    <a:pt x="711479" y="310884"/>
                    <a:pt x="476062" y="292257"/>
                  </a:cubicBezTo>
                  <a:cubicBezTo>
                    <a:pt x="240645" y="273630"/>
                    <a:pt x="-34188" y="152663"/>
                    <a:pt x="3489" y="104456"/>
                  </a:cubicBezTo>
                  <a:close/>
                </a:path>
              </a:pathLst>
            </a:custGeom>
            <a:pattFill prst="smConfetti">
              <a:fgClr>
                <a:srgbClr val="663300"/>
              </a:fgClr>
              <a:bgClr>
                <a:srgbClr val="CC6600"/>
              </a:bgClr>
            </a:patt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" name="フリーフォーム 22"/>
            <p:cNvSpPr/>
            <p:nvPr/>
          </p:nvSpPr>
          <p:spPr bwMode="auto">
            <a:xfrm>
              <a:off x="2531742" y="1271594"/>
              <a:ext cx="514033" cy="458295"/>
            </a:xfrm>
            <a:custGeom>
              <a:avLst/>
              <a:gdLst>
                <a:gd name="connsiteX0" fmla="*/ 379098 w 514033"/>
                <a:gd name="connsiteY0" fmla="*/ 4756 h 458295"/>
                <a:gd name="connsiteX1" fmla="*/ 203838 w 514033"/>
                <a:gd name="connsiteY1" fmla="*/ 27616 h 458295"/>
                <a:gd name="connsiteX2" fmla="*/ 192408 w 514033"/>
                <a:gd name="connsiteY2" fmla="*/ 225736 h 458295"/>
                <a:gd name="connsiteX3" fmla="*/ 20958 w 514033"/>
                <a:gd name="connsiteY3" fmla="*/ 340036 h 458295"/>
                <a:gd name="connsiteX4" fmla="*/ 13338 w 514033"/>
                <a:gd name="connsiteY4" fmla="*/ 393376 h 458295"/>
                <a:gd name="connsiteX5" fmla="*/ 116208 w 514033"/>
                <a:gd name="connsiteY5" fmla="*/ 458146 h 458295"/>
                <a:gd name="connsiteX6" fmla="*/ 234318 w 514033"/>
                <a:gd name="connsiteY6" fmla="*/ 374326 h 458295"/>
                <a:gd name="connsiteX7" fmla="*/ 401958 w 514033"/>
                <a:gd name="connsiteY7" fmla="*/ 317176 h 458295"/>
                <a:gd name="connsiteX8" fmla="*/ 462918 w 514033"/>
                <a:gd name="connsiteY8" fmla="*/ 126676 h 458295"/>
                <a:gd name="connsiteX9" fmla="*/ 512448 w 514033"/>
                <a:gd name="connsiteY9" fmla="*/ 58096 h 458295"/>
                <a:gd name="connsiteX10" fmla="*/ 379098 w 514033"/>
                <a:gd name="connsiteY10" fmla="*/ 4756 h 4582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4033" h="458295">
                  <a:moveTo>
                    <a:pt x="379098" y="4756"/>
                  </a:moveTo>
                  <a:cubicBezTo>
                    <a:pt x="327663" y="-324"/>
                    <a:pt x="234953" y="-9214"/>
                    <a:pt x="203838" y="27616"/>
                  </a:cubicBezTo>
                  <a:cubicBezTo>
                    <a:pt x="172723" y="64446"/>
                    <a:pt x="222888" y="173666"/>
                    <a:pt x="192408" y="225736"/>
                  </a:cubicBezTo>
                  <a:cubicBezTo>
                    <a:pt x="161928" y="277806"/>
                    <a:pt x="50803" y="312096"/>
                    <a:pt x="20958" y="340036"/>
                  </a:cubicBezTo>
                  <a:cubicBezTo>
                    <a:pt x="-8887" y="367976"/>
                    <a:pt x="-2537" y="373691"/>
                    <a:pt x="13338" y="393376"/>
                  </a:cubicBezTo>
                  <a:cubicBezTo>
                    <a:pt x="29213" y="413061"/>
                    <a:pt x="79378" y="461321"/>
                    <a:pt x="116208" y="458146"/>
                  </a:cubicBezTo>
                  <a:cubicBezTo>
                    <a:pt x="153038" y="454971"/>
                    <a:pt x="186693" y="397821"/>
                    <a:pt x="234318" y="374326"/>
                  </a:cubicBezTo>
                  <a:cubicBezTo>
                    <a:pt x="281943" y="350831"/>
                    <a:pt x="363858" y="358451"/>
                    <a:pt x="401958" y="317176"/>
                  </a:cubicBezTo>
                  <a:cubicBezTo>
                    <a:pt x="440058" y="275901"/>
                    <a:pt x="444503" y="169856"/>
                    <a:pt x="462918" y="126676"/>
                  </a:cubicBezTo>
                  <a:cubicBezTo>
                    <a:pt x="481333" y="83496"/>
                    <a:pt x="522608" y="78416"/>
                    <a:pt x="512448" y="58096"/>
                  </a:cubicBezTo>
                  <a:cubicBezTo>
                    <a:pt x="502288" y="37776"/>
                    <a:pt x="430533" y="9836"/>
                    <a:pt x="379098" y="4756"/>
                  </a:cubicBezTo>
                  <a:close/>
                </a:path>
              </a:pathLst>
            </a:custGeom>
            <a:solidFill>
              <a:srgbClr val="FFFF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7" name="グループ化 36"/>
          <p:cNvGrpSpPr/>
          <p:nvPr/>
        </p:nvGrpSpPr>
        <p:grpSpPr>
          <a:xfrm>
            <a:off x="5893678" y="1126832"/>
            <a:ext cx="1871014" cy="862008"/>
            <a:chOff x="5893678" y="1126832"/>
            <a:chExt cx="1871014" cy="862008"/>
          </a:xfrm>
        </p:grpSpPr>
        <p:grpSp>
          <p:nvGrpSpPr>
            <p:cNvPr id="84" name="グループ化 83"/>
            <p:cNvGrpSpPr/>
            <p:nvPr/>
          </p:nvGrpSpPr>
          <p:grpSpPr>
            <a:xfrm>
              <a:off x="5893678" y="1126832"/>
              <a:ext cx="1871014" cy="862008"/>
              <a:chOff x="351613" y="1043735"/>
              <a:chExt cx="1967408" cy="945105"/>
            </a:xfrm>
          </p:grpSpPr>
          <p:sp>
            <p:nvSpPr>
              <p:cNvPr id="85" name="フリーフォーム 84"/>
              <p:cNvSpPr/>
              <p:nvPr/>
            </p:nvSpPr>
            <p:spPr bwMode="auto">
              <a:xfrm>
                <a:off x="351613" y="1248879"/>
                <a:ext cx="1967408" cy="333542"/>
              </a:xfrm>
              <a:custGeom>
                <a:avLst/>
                <a:gdLst>
                  <a:gd name="connsiteX0" fmla="*/ 48260 w 1897380"/>
                  <a:gd name="connsiteY0" fmla="*/ 0 h 307340"/>
                  <a:gd name="connsiteX1" fmla="*/ 1783080 w 1897380"/>
                  <a:gd name="connsiteY1" fmla="*/ 0 h 307340"/>
                  <a:gd name="connsiteX2" fmla="*/ 1821180 w 1897380"/>
                  <a:gd name="connsiteY2" fmla="*/ 38100 h 307340"/>
                  <a:gd name="connsiteX3" fmla="*/ 1897380 w 1897380"/>
                  <a:gd name="connsiteY3" fmla="*/ 243840 h 307340"/>
                  <a:gd name="connsiteX4" fmla="*/ 1874520 w 1897380"/>
                  <a:gd name="connsiteY4" fmla="*/ 307340 h 307340"/>
                  <a:gd name="connsiteX5" fmla="*/ 55880 w 1897380"/>
                  <a:gd name="connsiteY5" fmla="*/ 299720 h 307340"/>
                  <a:gd name="connsiteX6" fmla="*/ 0 w 1897380"/>
                  <a:gd name="connsiteY6" fmla="*/ 256540 h 307340"/>
                  <a:gd name="connsiteX7" fmla="*/ 35560 w 1897380"/>
                  <a:gd name="connsiteY7" fmla="*/ 53340 h 307340"/>
                  <a:gd name="connsiteX8" fmla="*/ 48260 w 1897380"/>
                  <a:gd name="connsiteY8" fmla="*/ 0 h 307340"/>
                  <a:gd name="connsiteX0" fmla="*/ 106680 w 1897380"/>
                  <a:gd name="connsiteY0" fmla="*/ 0 h 307340"/>
                  <a:gd name="connsiteX1" fmla="*/ 1783080 w 1897380"/>
                  <a:gd name="connsiteY1" fmla="*/ 0 h 307340"/>
                  <a:gd name="connsiteX2" fmla="*/ 1821180 w 1897380"/>
                  <a:gd name="connsiteY2" fmla="*/ 38100 h 307340"/>
                  <a:gd name="connsiteX3" fmla="*/ 1897380 w 1897380"/>
                  <a:gd name="connsiteY3" fmla="*/ 243840 h 307340"/>
                  <a:gd name="connsiteX4" fmla="*/ 1874520 w 1897380"/>
                  <a:gd name="connsiteY4" fmla="*/ 307340 h 307340"/>
                  <a:gd name="connsiteX5" fmla="*/ 55880 w 1897380"/>
                  <a:gd name="connsiteY5" fmla="*/ 299720 h 307340"/>
                  <a:gd name="connsiteX6" fmla="*/ 0 w 1897380"/>
                  <a:gd name="connsiteY6" fmla="*/ 256540 h 307340"/>
                  <a:gd name="connsiteX7" fmla="*/ 35560 w 1897380"/>
                  <a:gd name="connsiteY7" fmla="*/ 53340 h 307340"/>
                  <a:gd name="connsiteX8" fmla="*/ 106680 w 1897380"/>
                  <a:gd name="connsiteY8" fmla="*/ 0 h 307340"/>
                  <a:gd name="connsiteX0" fmla="*/ 106680 w 1897380"/>
                  <a:gd name="connsiteY0" fmla="*/ 0 h 307340"/>
                  <a:gd name="connsiteX1" fmla="*/ 1783080 w 1897380"/>
                  <a:gd name="connsiteY1" fmla="*/ 0 h 307340"/>
                  <a:gd name="connsiteX2" fmla="*/ 1821180 w 1897380"/>
                  <a:gd name="connsiteY2" fmla="*/ 38100 h 307340"/>
                  <a:gd name="connsiteX3" fmla="*/ 1897380 w 1897380"/>
                  <a:gd name="connsiteY3" fmla="*/ 243840 h 307340"/>
                  <a:gd name="connsiteX4" fmla="*/ 1874520 w 1897380"/>
                  <a:gd name="connsiteY4" fmla="*/ 307340 h 307340"/>
                  <a:gd name="connsiteX5" fmla="*/ 55880 w 1897380"/>
                  <a:gd name="connsiteY5" fmla="*/ 299720 h 307340"/>
                  <a:gd name="connsiteX6" fmla="*/ 0 w 1897380"/>
                  <a:gd name="connsiteY6" fmla="*/ 256540 h 307340"/>
                  <a:gd name="connsiteX7" fmla="*/ 63500 w 1897380"/>
                  <a:gd name="connsiteY7" fmla="*/ 43180 h 307340"/>
                  <a:gd name="connsiteX8" fmla="*/ 106680 w 1897380"/>
                  <a:gd name="connsiteY8" fmla="*/ 0 h 307340"/>
                  <a:gd name="connsiteX0" fmla="*/ 106680 w 1897380"/>
                  <a:gd name="connsiteY0" fmla="*/ 0 h 309880"/>
                  <a:gd name="connsiteX1" fmla="*/ 1783080 w 1897380"/>
                  <a:gd name="connsiteY1" fmla="*/ 0 h 309880"/>
                  <a:gd name="connsiteX2" fmla="*/ 1821180 w 1897380"/>
                  <a:gd name="connsiteY2" fmla="*/ 38100 h 309880"/>
                  <a:gd name="connsiteX3" fmla="*/ 1897380 w 1897380"/>
                  <a:gd name="connsiteY3" fmla="*/ 243840 h 309880"/>
                  <a:gd name="connsiteX4" fmla="*/ 1874520 w 1897380"/>
                  <a:gd name="connsiteY4" fmla="*/ 307340 h 309880"/>
                  <a:gd name="connsiteX5" fmla="*/ 58420 w 1897380"/>
                  <a:gd name="connsiteY5" fmla="*/ 309880 h 309880"/>
                  <a:gd name="connsiteX6" fmla="*/ 0 w 1897380"/>
                  <a:gd name="connsiteY6" fmla="*/ 256540 h 309880"/>
                  <a:gd name="connsiteX7" fmla="*/ 63500 w 1897380"/>
                  <a:gd name="connsiteY7" fmla="*/ 43180 h 309880"/>
                  <a:gd name="connsiteX8" fmla="*/ 106680 w 1897380"/>
                  <a:gd name="connsiteY8" fmla="*/ 0 h 309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97380" h="309880">
                    <a:moveTo>
                      <a:pt x="106680" y="0"/>
                    </a:moveTo>
                    <a:lnTo>
                      <a:pt x="1783080" y="0"/>
                    </a:lnTo>
                    <a:lnTo>
                      <a:pt x="1821180" y="38100"/>
                    </a:lnTo>
                    <a:lnTo>
                      <a:pt x="1897380" y="243840"/>
                    </a:lnTo>
                    <a:lnTo>
                      <a:pt x="1874520" y="307340"/>
                    </a:lnTo>
                    <a:lnTo>
                      <a:pt x="58420" y="309880"/>
                    </a:lnTo>
                    <a:lnTo>
                      <a:pt x="0" y="256540"/>
                    </a:lnTo>
                    <a:lnTo>
                      <a:pt x="63500" y="43180"/>
                    </a:lnTo>
                    <a:lnTo>
                      <a:pt x="10668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181818"/>
                  </a:gs>
                  <a:gs pos="100000">
                    <a:srgbClr val="333333"/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6" name="フリーフォーム 85"/>
              <p:cNvSpPr/>
              <p:nvPr/>
            </p:nvSpPr>
            <p:spPr bwMode="auto">
              <a:xfrm>
                <a:off x="434164" y="1280650"/>
                <a:ext cx="1802306" cy="234930"/>
              </a:xfrm>
              <a:custGeom>
                <a:avLst/>
                <a:gdLst>
                  <a:gd name="connsiteX0" fmla="*/ 48260 w 1897380"/>
                  <a:gd name="connsiteY0" fmla="*/ 0 h 307340"/>
                  <a:gd name="connsiteX1" fmla="*/ 1783080 w 1897380"/>
                  <a:gd name="connsiteY1" fmla="*/ 0 h 307340"/>
                  <a:gd name="connsiteX2" fmla="*/ 1821180 w 1897380"/>
                  <a:gd name="connsiteY2" fmla="*/ 38100 h 307340"/>
                  <a:gd name="connsiteX3" fmla="*/ 1897380 w 1897380"/>
                  <a:gd name="connsiteY3" fmla="*/ 243840 h 307340"/>
                  <a:gd name="connsiteX4" fmla="*/ 1874520 w 1897380"/>
                  <a:gd name="connsiteY4" fmla="*/ 307340 h 307340"/>
                  <a:gd name="connsiteX5" fmla="*/ 55880 w 1897380"/>
                  <a:gd name="connsiteY5" fmla="*/ 299720 h 307340"/>
                  <a:gd name="connsiteX6" fmla="*/ 0 w 1897380"/>
                  <a:gd name="connsiteY6" fmla="*/ 256540 h 307340"/>
                  <a:gd name="connsiteX7" fmla="*/ 35560 w 1897380"/>
                  <a:gd name="connsiteY7" fmla="*/ 53340 h 307340"/>
                  <a:gd name="connsiteX8" fmla="*/ 48260 w 1897380"/>
                  <a:gd name="connsiteY8" fmla="*/ 0 h 307340"/>
                  <a:gd name="connsiteX0" fmla="*/ 106680 w 1897380"/>
                  <a:gd name="connsiteY0" fmla="*/ 0 h 307340"/>
                  <a:gd name="connsiteX1" fmla="*/ 1783080 w 1897380"/>
                  <a:gd name="connsiteY1" fmla="*/ 0 h 307340"/>
                  <a:gd name="connsiteX2" fmla="*/ 1821180 w 1897380"/>
                  <a:gd name="connsiteY2" fmla="*/ 38100 h 307340"/>
                  <a:gd name="connsiteX3" fmla="*/ 1897380 w 1897380"/>
                  <a:gd name="connsiteY3" fmla="*/ 243840 h 307340"/>
                  <a:gd name="connsiteX4" fmla="*/ 1874520 w 1897380"/>
                  <a:gd name="connsiteY4" fmla="*/ 307340 h 307340"/>
                  <a:gd name="connsiteX5" fmla="*/ 55880 w 1897380"/>
                  <a:gd name="connsiteY5" fmla="*/ 299720 h 307340"/>
                  <a:gd name="connsiteX6" fmla="*/ 0 w 1897380"/>
                  <a:gd name="connsiteY6" fmla="*/ 256540 h 307340"/>
                  <a:gd name="connsiteX7" fmla="*/ 35560 w 1897380"/>
                  <a:gd name="connsiteY7" fmla="*/ 53340 h 307340"/>
                  <a:gd name="connsiteX8" fmla="*/ 106680 w 1897380"/>
                  <a:gd name="connsiteY8" fmla="*/ 0 h 307340"/>
                  <a:gd name="connsiteX0" fmla="*/ 106680 w 1897380"/>
                  <a:gd name="connsiteY0" fmla="*/ 0 h 307340"/>
                  <a:gd name="connsiteX1" fmla="*/ 1783080 w 1897380"/>
                  <a:gd name="connsiteY1" fmla="*/ 0 h 307340"/>
                  <a:gd name="connsiteX2" fmla="*/ 1821180 w 1897380"/>
                  <a:gd name="connsiteY2" fmla="*/ 38100 h 307340"/>
                  <a:gd name="connsiteX3" fmla="*/ 1897380 w 1897380"/>
                  <a:gd name="connsiteY3" fmla="*/ 243840 h 307340"/>
                  <a:gd name="connsiteX4" fmla="*/ 1874520 w 1897380"/>
                  <a:gd name="connsiteY4" fmla="*/ 307340 h 307340"/>
                  <a:gd name="connsiteX5" fmla="*/ 55880 w 1897380"/>
                  <a:gd name="connsiteY5" fmla="*/ 299720 h 307340"/>
                  <a:gd name="connsiteX6" fmla="*/ 0 w 1897380"/>
                  <a:gd name="connsiteY6" fmla="*/ 256540 h 307340"/>
                  <a:gd name="connsiteX7" fmla="*/ 63500 w 1897380"/>
                  <a:gd name="connsiteY7" fmla="*/ 43180 h 307340"/>
                  <a:gd name="connsiteX8" fmla="*/ 106680 w 1897380"/>
                  <a:gd name="connsiteY8" fmla="*/ 0 h 307340"/>
                  <a:gd name="connsiteX0" fmla="*/ 106680 w 1897380"/>
                  <a:gd name="connsiteY0" fmla="*/ 0 h 309880"/>
                  <a:gd name="connsiteX1" fmla="*/ 1783080 w 1897380"/>
                  <a:gd name="connsiteY1" fmla="*/ 0 h 309880"/>
                  <a:gd name="connsiteX2" fmla="*/ 1821180 w 1897380"/>
                  <a:gd name="connsiteY2" fmla="*/ 38100 h 309880"/>
                  <a:gd name="connsiteX3" fmla="*/ 1897380 w 1897380"/>
                  <a:gd name="connsiteY3" fmla="*/ 243840 h 309880"/>
                  <a:gd name="connsiteX4" fmla="*/ 1874520 w 1897380"/>
                  <a:gd name="connsiteY4" fmla="*/ 307340 h 309880"/>
                  <a:gd name="connsiteX5" fmla="*/ 58420 w 1897380"/>
                  <a:gd name="connsiteY5" fmla="*/ 309880 h 309880"/>
                  <a:gd name="connsiteX6" fmla="*/ 0 w 1897380"/>
                  <a:gd name="connsiteY6" fmla="*/ 256540 h 309880"/>
                  <a:gd name="connsiteX7" fmla="*/ 63500 w 1897380"/>
                  <a:gd name="connsiteY7" fmla="*/ 43180 h 309880"/>
                  <a:gd name="connsiteX8" fmla="*/ 106680 w 1897380"/>
                  <a:gd name="connsiteY8" fmla="*/ 0 h 309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97380" h="309880">
                    <a:moveTo>
                      <a:pt x="106680" y="0"/>
                    </a:moveTo>
                    <a:lnTo>
                      <a:pt x="1783080" y="0"/>
                    </a:lnTo>
                    <a:lnTo>
                      <a:pt x="1821180" y="38100"/>
                    </a:lnTo>
                    <a:lnTo>
                      <a:pt x="1897380" y="243840"/>
                    </a:lnTo>
                    <a:lnTo>
                      <a:pt x="1874520" y="307340"/>
                    </a:lnTo>
                    <a:lnTo>
                      <a:pt x="58420" y="309880"/>
                    </a:lnTo>
                    <a:lnTo>
                      <a:pt x="0" y="256540"/>
                    </a:lnTo>
                    <a:lnTo>
                      <a:pt x="63500" y="43180"/>
                    </a:lnTo>
                    <a:lnTo>
                      <a:pt x="106680" y="0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87" name="グループ化 38"/>
              <p:cNvGrpSpPr>
                <a:grpSpLocks/>
              </p:cNvGrpSpPr>
              <p:nvPr/>
            </p:nvGrpSpPr>
            <p:grpSpPr bwMode="auto">
              <a:xfrm>
                <a:off x="429169" y="1043735"/>
                <a:ext cx="1793458" cy="945105"/>
                <a:chOff x="1017588" y="2852738"/>
                <a:chExt cx="2651125" cy="576262"/>
              </a:xfrm>
            </p:grpSpPr>
            <p:sp>
              <p:nvSpPr>
                <p:cNvPr id="88" name="Freeform 17"/>
                <p:cNvSpPr>
                  <a:spLocks/>
                </p:cNvSpPr>
                <p:nvPr/>
              </p:nvSpPr>
              <p:spPr bwMode="auto">
                <a:xfrm>
                  <a:off x="1017588" y="2852738"/>
                  <a:ext cx="2651125" cy="504825"/>
                </a:xfrm>
                <a:custGeom>
                  <a:avLst/>
                  <a:gdLst>
                    <a:gd name="T0" fmla="*/ 0 w 1542"/>
                    <a:gd name="T1" fmla="*/ 2147483647 h 318"/>
                    <a:gd name="T2" fmla="*/ 2147483647 w 1542"/>
                    <a:gd name="T3" fmla="*/ 2147483647 h 318"/>
                    <a:gd name="T4" fmla="*/ 2147483647 w 1542"/>
                    <a:gd name="T5" fmla="*/ 2147483647 h 318"/>
                    <a:gd name="T6" fmla="*/ 2147483647 w 1542"/>
                    <a:gd name="T7" fmla="*/ 2147483647 h 318"/>
                    <a:gd name="T8" fmla="*/ 2147483647 w 1542"/>
                    <a:gd name="T9" fmla="*/ 2147483647 h 318"/>
                    <a:gd name="T10" fmla="*/ 2147483647 w 1542"/>
                    <a:gd name="T11" fmla="*/ 0 h 318"/>
                    <a:gd name="T12" fmla="*/ 2147483647 w 1542"/>
                    <a:gd name="T13" fmla="*/ 0 h 318"/>
                    <a:gd name="T14" fmla="*/ 2147483647 w 1542"/>
                    <a:gd name="T15" fmla="*/ 2147483647 h 318"/>
                    <a:gd name="T16" fmla="*/ 0 w 1542"/>
                    <a:gd name="T17" fmla="*/ 2147483647 h 318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1542" h="318">
                      <a:moveTo>
                        <a:pt x="0" y="227"/>
                      </a:moveTo>
                      <a:lnTo>
                        <a:pt x="136" y="318"/>
                      </a:lnTo>
                      <a:lnTo>
                        <a:pt x="1406" y="318"/>
                      </a:lnTo>
                      <a:lnTo>
                        <a:pt x="1542" y="227"/>
                      </a:lnTo>
                      <a:lnTo>
                        <a:pt x="1406" y="45"/>
                      </a:lnTo>
                      <a:lnTo>
                        <a:pt x="1270" y="0"/>
                      </a:lnTo>
                      <a:lnTo>
                        <a:pt x="272" y="0"/>
                      </a:lnTo>
                      <a:lnTo>
                        <a:pt x="136" y="45"/>
                      </a:lnTo>
                      <a:lnTo>
                        <a:pt x="0" y="227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472F18"/>
                    </a:gs>
                    <a:gs pos="100000">
                      <a:srgbClr val="996633"/>
                    </a:gs>
                  </a:gsLst>
                  <a:lin ang="5400000" scaled="1"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9" name="Freeform 18"/>
                <p:cNvSpPr>
                  <a:spLocks/>
                </p:cNvSpPr>
                <p:nvPr/>
              </p:nvSpPr>
              <p:spPr bwMode="auto">
                <a:xfrm>
                  <a:off x="1017588" y="3213100"/>
                  <a:ext cx="2651125" cy="215900"/>
                </a:xfrm>
                <a:custGeom>
                  <a:avLst/>
                  <a:gdLst>
                    <a:gd name="T0" fmla="*/ 0 w 1542"/>
                    <a:gd name="T1" fmla="*/ 0 h 136"/>
                    <a:gd name="T2" fmla="*/ 0 w 1542"/>
                    <a:gd name="T3" fmla="*/ 2147483647 h 136"/>
                    <a:gd name="T4" fmla="*/ 2147483647 w 1542"/>
                    <a:gd name="T5" fmla="*/ 2147483647 h 136"/>
                    <a:gd name="T6" fmla="*/ 2147483647 w 1542"/>
                    <a:gd name="T7" fmla="*/ 2147483647 h 136"/>
                    <a:gd name="T8" fmla="*/ 2147483647 w 1542"/>
                    <a:gd name="T9" fmla="*/ 2147483647 h 136"/>
                    <a:gd name="T10" fmla="*/ 2147483647 w 1542"/>
                    <a:gd name="T11" fmla="*/ 0 h 136"/>
                    <a:gd name="T12" fmla="*/ 2147483647 w 1542"/>
                    <a:gd name="T13" fmla="*/ 2147483647 h 136"/>
                    <a:gd name="T14" fmla="*/ 2147483647 w 1542"/>
                    <a:gd name="T15" fmla="*/ 2147483647 h 136"/>
                    <a:gd name="T16" fmla="*/ 0 w 1542"/>
                    <a:gd name="T17" fmla="*/ 0 h 1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1542" h="136">
                      <a:moveTo>
                        <a:pt x="0" y="0"/>
                      </a:moveTo>
                      <a:lnTo>
                        <a:pt x="0" y="45"/>
                      </a:lnTo>
                      <a:lnTo>
                        <a:pt x="136" y="136"/>
                      </a:lnTo>
                      <a:lnTo>
                        <a:pt x="1406" y="136"/>
                      </a:lnTo>
                      <a:lnTo>
                        <a:pt x="1542" y="45"/>
                      </a:lnTo>
                      <a:lnTo>
                        <a:pt x="1542" y="0"/>
                      </a:lnTo>
                      <a:lnTo>
                        <a:pt x="1406" y="91"/>
                      </a:lnTo>
                      <a:lnTo>
                        <a:pt x="136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472F18"/>
                    </a:gs>
                    <a:gs pos="100000">
                      <a:srgbClr val="996633"/>
                    </a:gs>
                  </a:gsLst>
                  <a:lin ang="5400000" scaled="1"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0" name="Freeform 19"/>
                <p:cNvSpPr>
                  <a:spLocks/>
                </p:cNvSpPr>
                <p:nvPr/>
              </p:nvSpPr>
              <p:spPr bwMode="auto">
                <a:xfrm>
                  <a:off x="1171575" y="2901950"/>
                  <a:ext cx="2341563" cy="382588"/>
                </a:xfrm>
                <a:custGeom>
                  <a:avLst/>
                  <a:gdLst>
                    <a:gd name="T0" fmla="*/ 2147483647 w 1361"/>
                    <a:gd name="T1" fmla="*/ 2147483647 h 241"/>
                    <a:gd name="T2" fmla="*/ 2147483647 w 1361"/>
                    <a:gd name="T3" fmla="*/ 2147483647 h 241"/>
                    <a:gd name="T4" fmla="*/ 2147483647 w 1361"/>
                    <a:gd name="T5" fmla="*/ 2147483647 h 241"/>
                    <a:gd name="T6" fmla="*/ 2147483647 w 1361"/>
                    <a:gd name="T7" fmla="*/ 2147483647 h 241"/>
                    <a:gd name="T8" fmla="*/ 2147483647 w 1361"/>
                    <a:gd name="T9" fmla="*/ 0 h 241"/>
                    <a:gd name="T10" fmla="*/ 2147483647 w 1361"/>
                    <a:gd name="T11" fmla="*/ 0 h 241"/>
                    <a:gd name="T12" fmla="*/ 2147483647 w 1361"/>
                    <a:gd name="T13" fmla="*/ 2147483647 h 241"/>
                    <a:gd name="T14" fmla="*/ 0 w 1361"/>
                    <a:gd name="T15" fmla="*/ 2147483647 h 241"/>
                    <a:gd name="T16" fmla="*/ 2147483647 w 1361"/>
                    <a:gd name="T17" fmla="*/ 2147483647 h 241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1361" h="241">
                      <a:moveTo>
                        <a:pt x="46" y="241"/>
                      </a:moveTo>
                      <a:lnTo>
                        <a:pt x="1270" y="241"/>
                      </a:lnTo>
                      <a:lnTo>
                        <a:pt x="1361" y="196"/>
                      </a:lnTo>
                      <a:lnTo>
                        <a:pt x="1225" y="14"/>
                      </a:lnTo>
                      <a:lnTo>
                        <a:pt x="1172" y="0"/>
                      </a:lnTo>
                      <a:lnTo>
                        <a:pt x="209" y="0"/>
                      </a:lnTo>
                      <a:lnTo>
                        <a:pt x="137" y="24"/>
                      </a:lnTo>
                      <a:lnTo>
                        <a:pt x="0" y="196"/>
                      </a:lnTo>
                      <a:lnTo>
                        <a:pt x="46" y="24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181818"/>
                    </a:gs>
                    <a:gs pos="100000">
                      <a:srgbClr val="333333"/>
                    </a:gs>
                  </a:gsLst>
                  <a:lin ang="5400000" scaled="1"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1" name="Freeform 22"/>
                <p:cNvSpPr>
                  <a:spLocks/>
                </p:cNvSpPr>
                <p:nvPr/>
              </p:nvSpPr>
              <p:spPr bwMode="auto">
                <a:xfrm>
                  <a:off x="1250950" y="2924175"/>
                  <a:ext cx="2184400" cy="360363"/>
                </a:xfrm>
                <a:custGeom>
                  <a:avLst/>
                  <a:gdLst>
                    <a:gd name="T0" fmla="*/ 2147483647 w 1361"/>
                    <a:gd name="T1" fmla="*/ 2147483647 h 241"/>
                    <a:gd name="T2" fmla="*/ 2147483647 w 1361"/>
                    <a:gd name="T3" fmla="*/ 2147483647 h 241"/>
                    <a:gd name="T4" fmla="*/ 2147483647 w 1361"/>
                    <a:gd name="T5" fmla="*/ 2147483647 h 241"/>
                    <a:gd name="T6" fmla="*/ 2147483647 w 1361"/>
                    <a:gd name="T7" fmla="*/ 2147483647 h 241"/>
                    <a:gd name="T8" fmla="*/ 2147483647 w 1361"/>
                    <a:gd name="T9" fmla="*/ 0 h 241"/>
                    <a:gd name="T10" fmla="*/ 2147483647 w 1361"/>
                    <a:gd name="T11" fmla="*/ 0 h 241"/>
                    <a:gd name="T12" fmla="*/ 2147483647 w 1361"/>
                    <a:gd name="T13" fmla="*/ 2147483647 h 241"/>
                    <a:gd name="T14" fmla="*/ 0 w 1361"/>
                    <a:gd name="T15" fmla="*/ 2147483647 h 241"/>
                    <a:gd name="T16" fmla="*/ 2147483647 w 1361"/>
                    <a:gd name="T17" fmla="*/ 2147483647 h 241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1361" h="241">
                      <a:moveTo>
                        <a:pt x="46" y="241"/>
                      </a:moveTo>
                      <a:lnTo>
                        <a:pt x="1270" y="241"/>
                      </a:lnTo>
                      <a:lnTo>
                        <a:pt x="1361" y="196"/>
                      </a:lnTo>
                      <a:lnTo>
                        <a:pt x="1225" y="14"/>
                      </a:lnTo>
                      <a:lnTo>
                        <a:pt x="1172" y="0"/>
                      </a:lnTo>
                      <a:lnTo>
                        <a:pt x="209" y="0"/>
                      </a:lnTo>
                      <a:lnTo>
                        <a:pt x="137" y="24"/>
                      </a:lnTo>
                      <a:lnTo>
                        <a:pt x="0" y="196"/>
                      </a:lnTo>
                      <a:lnTo>
                        <a:pt x="46" y="24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181818"/>
                    </a:gs>
                    <a:gs pos="100000">
                      <a:srgbClr val="333333"/>
                    </a:gs>
                  </a:gsLst>
                  <a:lin ang="5400000" scaled="1"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2" name="Freeform 55"/>
                <p:cNvSpPr>
                  <a:spLocks/>
                </p:cNvSpPr>
                <p:nvPr/>
              </p:nvSpPr>
              <p:spPr bwMode="auto">
                <a:xfrm>
                  <a:off x="2465388" y="3109913"/>
                  <a:ext cx="936625" cy="144462"/>
                </a:xfrm>
                <a:custGeom>
                  <a:avLst/>
                  <a:gdLst>
                    <a:gd name="T0" fmla="*/ 0 w 545"/>
                    <a:gd name="T1" fmla="*/ 2147483647 h 91"/>
                    <a:gd name="T2" fmla="*/ 2147483647 w 545"/>
                    <a:gd name="T3" fmla="*/ 0 h 91"/>
                    <a:gd name="T4" fmla="*/ 2147483647 w 545"/>
                    <a:gd name="T5" fmla="*/ 2147483647 h 91"/>
                    <a:gd name="T6" fmla="*/ 2147483647 w 545"/>
                    <a:gd name="T7" fmla="*/ 2147483647 h 91"/>
                    <a:gd name="T8" fmla="*/ 0 w 545"/>
                    <a:gd name="T9" fmla="*/ 2147483647 h 9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45" h="91">
                      <a:moveTo>
                        <a:pt x="0" y="45"/>
                      </a:moveTo>
                      <a:lnTo>
                        <a:pt x="46" y="0"/>
                      </a:lnTo>
                      <a:lnTo>
                        <a:pt x="545" y="91"/>
                      </a:lnTo>
                      <a:lnTo>
                        <a:pt x="409" y="91"/>
                      </a:lnTo>
                      <a:lnTo>
                        <a:pt x="0" y="45"/>
                      </a:lnTo>
                      <a:close/>
                    </a:path>
                  </a:pathLst>
                </a:custGeom>
                <a:solidFill>
                  <a:srgbClr val="008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3" name="Freeform 56" descr="紙ふぶき (大)"/>
                <p:cNvSpPr>
                  <a:spLocks/>
                </p:cNvSpPr>
                <p:nvPr/>
              </p:nvSpPr>
              <p:spPr bwMode="auto">
                <a:xfrm>
                  <a:off x="2576513" y="2852738"/>
                  <a:ext cx="311150" cy="215900"/>
                </a:xfrm>
                <a:custGeom>
                  <a:avLst/>
                  <a:gdLst>
                    <a:gd name="T0" fmla="*/ 2147483647 w 181"/>
                    <a:gd name="T1" fmla="*/ 0 h 136"/>
                    <a:gd name="T2" fmla="*/ 0 w 181"/>
                    <a:gd name="T3" fmla="*/ 2147483647 h 136"/>
                    <a:gd name="T4" fmla="*/ 2147483647 w 181"/>
                    <a:gd name="T5" fmla="*/ 2147483647 h 136"/>
                    <a:gd name="T6" fmla="*/ 2147483647 w 181"/>
                    <a:gd name="T7" fmla="*/ 2147483647 h 136"/>
                    <a:gd name="T8" fmla="*/ 2147483647 w 181"/>
                    <a:gd name="T9" fmla="*/ 2147483647 h 136"/>
                    <a:gd name="T10" fmla="*/ 2147483647 w 181"/>
                    <a:gd name="T11" fmla="*/ 2147483647 h 136"/>
                    <a:gd name="T12" fmla="*/ 2147483647 w 181"/>
                    <a:gd name="T13" fmla="*/ 2147483647 h 136"/>
                    <a:gd name="T14" fmla="*/ 2147483647 w 181"/>
                    <a:gd name="T15" fmla="*/ 0 h 136"/>
                    <a:gd name="T16" fmla="*/ 2147483647 w 181"/>
                    <a:gd name="T17" fmla="*/ 0 h 136"/>
                    <a:gd name="T18" fmla="*/ 2147483647 w 181"/>
                    <a:gd name="T19" fmla="*/ 0 h 1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81" h="136">
                      <a:moveTo>
                        <a:pt x="45" y="0"/>
                      </a:moveTo>
                      <a:lnTo>
                        <a:pt x="0" y="45"/>
                      </a:lnTo>
                      <a:lnTo>
                        <a:pt x="45" y="91"/>
                      </a:lnTo>
                      <a:lnTo>
                        <a:pt x="45" y="136"/>
                      </a:lnTo>
                      <a:lnTo>
                        <a:pt x="91" y="136"/>
                      </a:lnTo>
                      <a:lnTo>
                        <a:pt x="181" y="91"/>
                      </a:lnTo>
                      <a:lnTo>
                        <a:pt x="136" y="45"/>
                      </a:lnTo>
                      <a:lnTo>
                        <a:pt x="136" y="0"/>
                      </a:lnTo>
                      <a:lnTo>
                        <a:pt x="91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lgConfetti">
                  <a:fgClr>
                    <a:srgbClr val="008000"/>
                  </a:fgClr>
                  <a:bgClr>
                    <a:srgbClr val="669900"/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4" name="Freeform 57" descr="紙ふぶき (大)"/>
                <p:cNvSpPr>
                  <a:spLocks/>
                </p:cNvSpPr>
                <p:nvPr/>
              </p:nvSpPr>
              <p:spPr bwMode="auto">
                <a:xfrm rot="-3397344">
                  <a:off x="2784475" y="2879726"/>
                  <a:ext cx="287337" cy="233362"/>
                </a:xfrm>
                <a:custGeom>
                  <a:avLst/>
                  <a:gdLst>
                    <a:gd name="T0" fmla="*/ 2147483647 w 181"/>
                    <a:gd name="T1" fmla="*/ 0 h 136"/>
                    <a:gd name="T2" fmla="*/ 0 w 181"/>
                    <a:gd name="T3" fmla="*/ 2147483647 h 136"/>
                    <a:gd name="T4" fmla="*/ 2147483647 w 181"/>
                    <a:gd name="T5" fmla="*/ 2147483647 h 136"/>
                    <a:gd name="T6" fmla="*/ 2147483647 w 181"/>
                    <a:gd name="T7" fmla="*/ 2147483647 h 136"/>
                    <a:gd name="T8" fmla="*/ 2147483647 w 181"/>
                    <a:gd name="T9" fmla="*/ 2147483647 h 136"/>
                    <a:gd name="T10" fmla="*/ 2147483647 w 181"/>
                    <a:gd name="T11" fmla="*/ 2147483647 h 136"/>
                    <a:gd name="T12" fmla="*/ 2147483647 w 181"/>
                    <a:gd name="T13" fmla="*/ 2147483647 h 136"/>
                    <a:gd name="T14" fmla="*/ 2147483647 w 181"/>
                    <a:gd name="T15" fmla="*/ 0 h 136"/>
                    <a:gd name="T16" fmla="*/ 2147483647 w 181"/>
                    <a:gd name="T17" fmla="*/ 0 h 136"/>
                    <a:gd name="T18" fmla="*/ 2147483647 w 181"/>
                    <a:gd name="T19" fmla="*/ 0 h 1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81" h="136">
                      <a:moveTo>
                        <a:pt x="45" y="0"/>
                      </a:moveTo>
                      <a:lnTo>
                        <a:pt x="0" y="45"/>
                      </a:lnTo>
                      <a:lnTo>
                        <a:pt x="45" y="91"/>
                      </a:lnTo>
                      <a:lnTo>
                        <a:pt x="45" y="136"/>
                      </a:lnTo>
                      <a:lnTo>
                        <a:pt x="91" y="136"/>
                      </a:lnTo>
                      <a:lnTo>
                        <a:pt x="181" y="91"/>
                      </a:lnTo>
                      <a:lnTo>
                        <a:pt x="136" y="45"/>
                      </a:lnTo>
                      <a:lnTo>
                        <a:pt x="136" y="0"/>
                      </a:lnTo>
                      <a:lnTo>
                        <a:pt x="91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lgConfetti">
                  <a:fgClr>
                    <a:srgbClr val="008000"/>
                  </a:fgClr>
                  <a:bgClr>
                    <a:srgbClr val="669900"/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5" name="Freeform 58" descr="紙ふぶき (大)"/>
                <p:cNvSpPr>
                  <a:spLocks/>
                </p:cNvSpPr>
                <p:nvPr/>
              </p:nvSpPr>
              <p:spPr bwMode="auto">
                <a:xfrm rot="-3397344">
                  <a:off x="2627313" y="2879725"/>
                  <a:ext cx="287337" cy="233363"/>
                </a:xfrm>
                <a:custGeom>
                  <a:avLst/>
                  <a:gdLst>
                    <a:gd name="T0" fmla="*/ 2147483647 w 181"/>
                    <a:gd name="T1" fmla="*/ 0 h 136"/>
                    <a:gd name="T2" fmla="*/ 0 w 181"/>
                    <a:gd name="T3" fmla="*/ 2147483647 h 136"/>
                    <a:gd name="T4" fmla="*/ 2147483647 w 181"/>
                    <a:gd name="T5" fmla="*/ 2147483647 h 136"/>
                    <a:gd name="T6" fmla="*/ 2147483647 w 181"/>
                    <a:gd name="T7" fmla="*/ 2147483647 h 136"/>
                    <a:gd name="T8" fmla="*/ 2147483647 w 181"/>
                    <a:gd name="T9" fmla="*/ 2147483647 h 136"/>
                    <a:gd name="T10" fmla="*/ 2147483647 w 181"/>
                    <a:gd name="T11" fmla="*/ 2147483647 h 136"/>
                    <a:gd name="T12" fmla="*/ 2147483647 w 181"/>
                    <a:gd name="T13" fmla="*/ 2147483647 h 136"/>
                    <a:gd name="T14" fmla="*/ 2147483647 w 181"/>
                    <a:gd name="T15" fmla="*/ 0 h 136"/>
                    <a:gd name="T16" fmla="*/ 2147483647 w 181"/>
                    <a:gd name="T17" fmla="*/ 0 h 136"/>
                    <a:gd name="T18" fmla="*/ 2147483647 w 181"/>
                    <a:gd name="T19" fmla="*/ 0 h 1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81" h="136">
                      <a:moveTo>
                        <a:pt x="45" y="0"/>
                      </a:moveTo>
                      <a:lnTo>
                        <a:pt x="0" y="45"/>
                      </a:lnTo>
                      <a:lnTo>
                        <a:pt x="45" y="91"/>
                      </a:lnTo>
                      <a:lnTo>
                        <a:pt x="45" y="136"/>
                      </a:lnTo>
                      <a:lnTo>
                        <a:pt x="91" y="136"/>
                      </a:lnTo>
                      <a:lnTo>
                        <a:pt x="181" y="91"/>
                      </a:lnTo>
                      <a:lnTo>
                        <a:pt x="136" y="45"/>
                      </a:lnTo>
                      <a:lnTo>
                        <a:pt x="136" y="0"/>
                      </a:lnTo>
                      <a:lnTo>
                        <a:pt x="91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lgConfetti">
                  <a:fgClr>
                    <a:srgbClr val="008000"/>
                  </a:fgClr>
                  <a:bgClr>
                    <a:srgbClr val="669900"/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6" name="Freeform 59"/>
                <p:cNvSpPr>
                  <a:spLocks/>
                </p:cNvSpPr>
                <p:nvPr/>
              </p:nvSpPr>
              <p:spPr bwMode="auto">
                <a:xfrm>
                  <a:off x="3044825" y="2924175"/>
                  <a:ext cx="233363" cy="144463"/>
                </a:xfrm>
                <a:custGeom>
                  <a:avLst/>
                  <a:gdLst>
                    <a:gd name="T0" fmla="*/ 0 w 136"/>
                    <a:gd name="T1" fmla="*/ 2147483647 h 91"/>
                    <a:gd name="T2" fmla="*/ 2147483647 w 136"/>
                    <a:gd name="T3" fmla="*/ 0 h 91"/>
                    <a:gd name="T4" fmla="*/ 2147483647 w 136"/>
                    <a:gd name="T5" fmla="*/ 0 h 91"/>
                    <a:gd name="T6" fmla="*/ 2147483647 w 136"/>
                    <a:gd name="T7" fmla="*/ 2147483647 h 91"/>
                    <a:gd name="T8" fmla="*/ 2147483647 w 136"/>
                    <a:gd name="T9" fmla="*/ 2147483647 h 91"/>
                    <a:gd name="T10" fmla="*/ 2147483647 w 136"/>
                    <a:gd name="T11" fmla="*/ 2147483647 h 91"/>
                    <a:gd name="T12" fmla="*/ 0 w 136"/>
                    <a:gd name="T13" fmla="*/ 2147483647 h 91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36" h="91">
                      <a:moveTo>
                        <a:pt x="0" y="46"/>
                      </a:moveTo>
                      <a:lnTo>
                        <a:pt x="91" y="0"/>
                      </a:lnTo>
                      <a:lnTo>
                        <a:pt x="136" y="0"/>
                      </a:lnTo>
                      <a:lnTo>
                        <a:pt x="136" y="46"/>
                      </a:lnTo>
                      <a:lnTo>
                        <a:pt x="91" y="91"/>
                      </a:lnTo>
                      <a:lnTo>
                        <a:pt x="45" y="91"/>
                      </a:lnTo>
                      <a:lnTo>
                        <a:pt x="0" y="46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7" name="Freeform 60"/>
                <p:cNvSpPr>
                  <a:spLocks/>
                </p:cNvSpPr>
                <p:nvPr/>
              </p:nvSpPr>
              <p:spPr bwMode="auto">
                <a:xfrm>
                  <a:off x="3044825" y="2997200"/>
                  <a:ext cx="233363" cy="215900"/>
                </a:xfrm>
                <a:custGeom>
                  <a:avLst/>
                  <a:gdLst>
                    <a:gd name="T0" fmla="*/ 0 w 136"/>
                    <a:gd name="T1" fmla="*/ 2147483647 h 136"/>
                    <a:gd name="T2" fmla="*/ 2147483647 w 136"/>
                    <a:gd name="T3" fmla="*/ 0 h 136"/>
                    <a:gd name="T4" fmla="*/ 2147483647 w 136"/>
                    <a:gd name="T5" fmla="*/ 0 h 136"/>
                    <a:gd name="T6" fmla="*/ 2147483647 w 136"/>
                    <a:gd name="T7" fmla="*/ 2147483647 h 136"/>
                    <a:gd name="T8" fmla="*/ 2147483647 w 136"/>
                    <a:gd name="T9" fmla="*/ 2147483647 h 136"/>
                    <a:gd name="T10" fmla="*/ 2147483647 w 136"/>
                    <a:gd name="T11" fmla="*/ 2147483647 h 136"/>
                    <a:gd name="T12" fmla="*/ 0 w 136"/>
                    <a:gd name="T13" fmla="*/ 2147483647 h 1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36" h="136">
                      <a:moveTo>
                        <a:pt x="0" y="90"/>
                      </a:moveTo>
                      <a:lnTo>
                        <a:pt x="45" y="0"/>
                      </a:lnTo>
                      <a:lnTo>
                        <a:pt x="91" y="0"/>
                      </a:lnTo>
                      <a:lnTo>
                        <a:pt x="136" y="45"/>
                      </a:lnTo>
                      <a:lnTo>
                        <a:pt x="136" y="90"/>
                      </a:lnTo>
                      <a:lnTo>
                        <a:pt x="91" y="136"/>
                      </a:lnTo>
                      <a:lnTo>
                        <a:pt x="0" y="9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8" name="Freeform 61"/>
                <p:cNvSpPr>
                  <a:spLocks/>
                </p:cNvSpPr>
                <p:nvPr/>
              </p:nvSpPr>
              <p:spPr bwMode="auto">
                <a:xfrm>
                  <a:off x="2733675" y="2997200"/>
                  <a:ext cx="390525" cy="144463"/>
                </a:xfrm>
                <a:custGeom>
                  <a:avLst/>
                  <a:gdLst>
                    <a:gd name="T0" fmla="*/ 2147483647 w 227"/>
                    <a:gd name="T1" fmla="*/ 2147483647 h 91"/>
                    <a:gd name="T2" fmla="*/ 2147483647 w 227"/>
                    <a:gd name="T3" fmla="*/ 0 h 91"/>
                    <a:gd name="T4" fmla="*/ 2147483647 w 227"/>
                    <a:gd name="T5" fmla="*/ 0 h 91"/>
                    <a:gd name="T6" fmla="*/ 0 w 227"/>
                    <a:gd name="T7" fmla="*/ 2147483647 h 91"/>
                    <a:gd name="T8" fmla="*/ 2147483647 w 227"/>
                    <a:gd name="T9" fmla="*/ 2147483647 h 9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27" h="91">
                      <a:moveTo>
                        <a:pt x="91" y="91"/>
                      </a:moveTo>
                      <a:lnTo>
                        <a:pt x="227" y="0"/>
                      </a:lnTo>
                      <a:lnTo>
                        <a:pt x="136" y="0"/>
                      </a:lnTo>
                      <a:lnTo>
                        <a:pt x="0" y="91"/>
                      </a:lnTo>
                      <a:lnTo>
                        <a:pt x="91" y="91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9" name="Freeform 62"/>
                <p:cNvSpPr>
                  <a:spLocks/>
                </p:cNvSpPr>
                <p:nvPr/>
              </p:nvSpPr>
              <p:spPr bwMode="auto">
                <a:xfrm>
                  <a:off x="3200400" y="2997200"/>
                  <a:ext cx="234950" cy="215900"/>
                </a:xfrm>
                <a:custGeom>
                  <a:avLst/>
                  <a:gdLst>
                    <a:gd name="T0" fmla="*/ 0 w 136"/>
                    <a:gd name="T1" fmla="*/ 2147483647 h 136"/>
                    <a:gd name="T2" fmla="*/ 2147483647 w 136"/>
                    <a:gd name="T3" fmla="*/ 0 h 136"/>
                    <a:gd name="T4" fmla="*/ 2147483647 w 136"/>
                    <a:gd name="T5" fmla="*/ 0 h 136"/>
                    <a:gd name="T6" fmla="*/ 2147483647 w 136"/>
                    <a:gd name="T7" fmla="*/ 2147483647 h 136"/>
                    <a:gd name="T8" fmla="*/ 2147483647 w 136"/>
                    <a:gd name="T9" fmla="*/ 2147483647 h 136"/>
                    <a:gd name="T10" fmla="*/ 2147483647 w 136"/>
                    <a:gd name="T11" fmla="*/ 2147483647 h 136"/>
                    <a:gd name="T12" fmla="*/ 0 w 136"/>
                    <a:gd name="T13" fmla="*/ 2147483647 h 1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36" h="136">
                      <a:moveTo>
                        <a:pt x="0" y="90"/>
                      </a:moveTo>
                      <a:lnTo>
                        <a:pt x="45" y="0"/>
                      </a:lnTo>
                      <a:lnTo>
                        <a:pt x="91" y="0"/>
                      </a:lnTo>
                      <a:lnTo>
                        <a:pt x="136" y="45"/>
                      </a:lnTo>
                      <a:lnTo>
                        <a:pt x="136" y="90"/>
                      </a:lnTo>
                      <a:lnTo>
                        <a:pt x="91" y="136"/>
                      </a:lnTo>
                      <a:lnTo>
                        <a:pt x="0" y="9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00" name="Freeform 63"/>
                <p:cNvSpPr>
                  <a:spLocks/>
                </p:cNvSpPr>
                <p:nvPr/>
              </p:nvSpPr>
              <p:spPr bwMode="auto">
                <a:xfrm>
                  <a:off x="2733675" y="3068638"/>
                  <a:ext cx="390525" cy="144462"/>
                </a:xfrm>
                <a:custGeom>
                  <a:avLst/>
                  <a:gdLst>
                    <a:gd name="T0" fmla="*/ 2147483647 w 227"/>
                    <a:gd name="T1" fmla="*/ 2147483647 h 91"/>
                    <a:gd name="T2" fmla="*/ 2147483647 w 227"/>
                    <a:gd name="T3" fmla="*/ 0 h 91"/>
                    <a:gd name="T4" fmla="*/ 2147483647 w 227"/>
                    <a:gd name="T5" fmla="*/ 0 h 91"/>
                    <a:gd name="T6" fmla="*/ 0 w 227"/>
                    <a:gd name="T7" fmla="*/ 2147483647 h 91"/>
                    <a:gd name="T8" fmla="*/ 2147483647 w 227"/>
                    <a:gd name="T9" fmla="*/ 2147483647 h 9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27" h="91">
                      <a:moveTo>
                        <a:pt x="91" y="91"/>
                      </a:moveTo>
                      <a:lnTo>
                        <a:pt x="227" y="0"/>
                      </a:lnTo>
                      <a:lnTo>
                        <a:pt x="136" y="0"/>
                      </a:lnTo>
                      <a:lnTo>
                        <a:pt x="0" y="91"/>
                      </a:lnTo>
                      <a:lnTo>
                        <a:pt x="91" y="91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01" name="Freeform 64"/>
                <p:cNvSpPr>
                  <a:spLocks/>
                </p:cNvSpPr>
                <p:nvPr/>
              </p:nvSpPr>
              <p:spPr bwMode="auto">
                <a:xfrm rot="372906">
                  <a:off x="2497138" y="3068638"/>
                  <a:ext cx="938212" cy="144462"/>
                </a:xfrm>
                <a:custGeom>
                  <a:avLst/>
                  <a:gdLst>
                    <a:gd name="T0" fmla="*/ 0 w 545"/>
                    <a:gd name="T1" fmla="*/ 2147483647 h 91"/>
                    <a:gd name="T2" fmla="*/ 2147483647 w 545"/>
                    <a:gd name="T3" fmla="*/ 0 h 91"/>
                    <a:gd name="T4" fmla="*/ 2147483647 w 545"/>
                    <a:gd name="T5" fmla="*/ 2147483647 h 91"/>
                    <a:gd name="T6" fmla="*/ 2147483647 w 545"/>
                    <a:gd name="T7" fmla="*/ 2147483647 h 91"/>
                    <a:gd name="T8" fmla="*/ 0 w 545"/>
                    <a:gd name="T9" fmla="*/ 2147483647 h 9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45" h="91">
                      <a:moveTo>
                        <a:pt x="0" y="45"/>
                      </a:moveTo>
                      <a:lnTo>
                        <a:pt x="46" y="0"/>
                      </a:lnTo>
                      <a:lnTo>
                        <a:pt x="545" y="91"/>
                      </a:lnTo>
                      <a:lnTo>
                        <a:pt x="409" y="91"/>
                      </a:lnTo>
                      <a:lnTo>
                        <a:pt x="0" y="45"/>
                      </a:lnTo>
                      <a:close/>
                    </a:path>
                  </a:pathLst>
                </a:custGeom>
                <a:solidFill>
                  <a:srgbClr val="008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31" name="グループ化 30"/>
            <p:cNvGrpSpPr/>
            <p:nvPr/>
          </p:nvGrpSpPr>
          <p:grpSpPr>
            <a:xfrm>
              <a:off x="6053157" y="1214440"/>
              <a:ext cx="991748" cy="551909"/>
              <a:chOff x="6208406" y="564395"/>
              <a:chExt cx="1331107" cy="551909"/>
            </a:xfrm>
          </p:grpSpPr>
          <p:grpSp>
            <p:nvGrpSpPr>
              <p:cNvPr id="30" name="グループ化 29"/>
              <p:cNvGrpSpPr/>
              <p:nvPr/>
            </p:nvGrpSpPr>
            <p:grpSpPr>
              <a:xfrm>
                <a:off x="6401206" y="674212"/>
                <a:ext cx="1138307" cy="442092"/>
                <a:chOff x="6187219" y="477625"/>
                <a:chExt cx="1138307" cy="442092"/>
              </a:xfrm>
              <a:pattFill prst="lgConfetti">
                <a:fgClr>
                  <a:srgbClr val="996633"/>
                </a:fgClr>
                <a:bgClr>
                  <a:srgbClr val="663300"/>
                </a:bgClr>
              </a:pattFill>
            </p:grpSpPr>
            <p:sp>
              <p:nvSpPr>
                <p:cNvPr id="27" name="フリーフォーム 26"/>
                <p:cNvSpPr/>
                <p:nvPr/>
              </p:nvSpPr>
              <p:spPr bwMode="auto">
                <a:xfrm>
                  <a:off x="6352995" y="477625"/>
                  <a:ext cx="743765" cy="208579"/>
                </a:xfrm>
                <a:custGeom>
                  <a:avLst/>
                  <a:gdLst>
                    <a:gd name="connsiteX0" fmla="*/ 276405 w 743765"/>
                    <a:gd name="connsiteY0" fmla="*/ 193 h 417157"/>
                    <a:gd name="connsiteX1" fmla="*/ 215445 w 743765"/>
                    <a:gd name="connsiteY1" fmla="*/ 132273 h 417157"/>
                    <a:gd name="connsiteX2" fmla="*/ 2085 w 743765"/>
                    <a:gd name="connsiteY2" fmla="*/ 137353 h 417157"/>
                    <a:gd name="connsiteX3" fmla="*/ 113845 w 743765"/>
                    <a:gd name="connsiteY3" fmla="*/ 259273 h 417157"/>
                    <a:gd name="connsiteX4" fmla="*/ 230685 w 743765"/>
                    <a:gd name="connsiteY4" fmla="*/ 274513 h 417157"/>
                    <a:gd name="connsiteX5" fmla="*/ 200205 w 743765"/>
                    <a:gd name="connsiteY5" fmla="*/ 416753 h 417157"/>
                    <a:gd name="connsiteX6" fmla="*/ 423725 w 743765"/>
                    <a:gd name="connsiteY6" fmla="*/ 320233 h 417157"/>
                    <a:gd name="connsiteX7" fmla="*/ 560885 w 743765"/>
                    <a:gd name="connsiteY7" fmla="*/ 406593 h 417157"/>
                    <a:gd name="connsiteX8" fmla="*/ 743765 w 743765"/>
                    <a:gd name="connsiteY8" fmla="*/ 264353 h 417157"/>
                    <a:gd name="connsiteX9" fmla="*/ 560885 w 743765"/>
                    <a:gd name="connsiteY9" fmla="*/ 228793 h 417157"/>
                    <a:gd name="connsiteX10" fmla="*/ 540565 w 743765"/>
                    <a:gd name="connsiteY10" fmla="*/ 76393 h 417157"/>
                    <a:gd name="connsiteX11" fmla="*/ 438965 w 743765"/>
                    <a:gd name="connsiteY11" fmla="*/ 101793 h 417157"/>
                    <a:gd name="connsiteX12" fmla="*/ 276405 w 743765"/>
                    <a:gd name="connsiteY12" fmla="*/ 193 h 4171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743765" h="417157">
                      <a:moveTo>
                        <a:pt x="276405" y="193"/>
                      </a:moveTo>
                      <a:cubicBezTo>
                        <a:pt x="239152" y="5273"/>
                        <a:pt x="261165" y="109413"/>
                        <a:pt x="215445" y="132273"/>
                      </a:cubicBezTo>
                      <a:cubicBezTo>
                        <a:pt x="169725" y="155133"/>
                        <a:pt x="19018" y="116186"/>
                        <a:pt x="2085" y="137353"/>
                      </a:cubicBezTo>
                      <a:cubicBezTo>
                        <a:pt x="-14848" y="158520"/>
                        <a:pt x="75745" y="236413"/>
                        <a:pt x="113845" y="259273"/>
                      </a:cubicBezTo>
                      <a:cubicBezTo>
                        <a:pt x="151945" y="282133"/>
                        <a:pt x="216292" y="248266"/>
                        <a:pt x="230685" y="274513"/>
                      </a:cubicBezTo>
                      <a:cubicBezTo>
                        <a:pt x="245078" y="300760"/>
                        <a:pt x="168032" y="409133"/>
                        <a:pt x="200205" y="416753"/>
                      </a:cubicBezTo>
                      <a:cubicBezTo>
                        <a:pt x="232378" y="424373"/>
                        <a:pt x="363612" y="321926"/>
                        <a:pt x="423725" y="320233"/>
                      </a:cubicBezTo>
                      <a:cubicBezTo>
                        <a:pt x="483838" y="318540"/>
                        <a:pt x="507545" y="415906"/>
                        <a:pt x="560885" y="406593"/>
                      </a:cubicBezTo>
                      <a:cubicBezTo>
                        <a:pt x="614225" y="397280"/>
                        <a:pt x="743765" y="293986"/>
                        <a:pt x="743765" y="264353"/>
                      </a:cubicBezTo>
                      <a:cubicBezTo>
                        <a:pt x="743765" y="234720"/>
                        <a:pt x="594752" y="260120"/>
                        <a:pt x="560885" y="228793"/>
                      </a:cubicBezTo>
                      <a:cubicBezTo>
                        <a:pt x="527018" y="197466"/>
                        <a:pt x="560885" y="97560"/>
                        <a:pt x="540565" y="76393"/>
                      </a:cubicBezTo>
                      <a:cubicBezTo>
                        <a:pt x="520245" y="55226"/>
                        <a:pt x="480452" y="111953"/>
                        <a:pt x="438965" y="101793"/>
                      </a:cubicBezTo>
                      <a:cubicBezTo>
                        <a:pt x="397478" y="91633"/>
                        <a:pt x="313658" y="-4887"/>
                        <a:pt x="276405" y="193"/>
                      </a:cubicBezTo>
                      <a:close/>
                    </a:path>
                  </a:pathLst>
                </a:custGeom>
                <a:grpFill/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8" name="フリーフォーム 27"/>
                <p:cNvSpPr/>
                <p:nvPr/>
              </p:nvSpPr>
              <p:spPr bwMode="auto">
                <a:xfrm>
                  <a:off x="6624320" y="588854"/>
                  <a:ext cx="701206" cy="249659"/>
                </a:xfrm>
                <a:custGeom>
                  <a:avLst/>
                  <a:gdLst>
                    <a:gd name="connsiteX0" fmla="*/ 533400 w 701206"/>
                    <a:gd name="connsiteY0" fmla="*/ 66466 h 249659"/>
                    <a:gd name="connsiteX1" fmla="*/ 299720 w 701206"/>
                    <a:gd name="connsiteY1" fmla="*/ 426 h 249659"/>
                    <a:gd name="connsiteX2" fmla="*/ 132080 w 701206"/>
                    <a:gd name="connsiteY2" fmla="*/ 102026 h 249659"/>
                    <a:gd name="connsiteX3" fmla="*/ 0 w 701206"/>
                    <a:gd name="connsiteY3" fmla="*/ 168066 h 249659"/>
                    <a:gd name="connsiteX4" fmla="*/ 132080 w 701206"/>
                    <a:gd name="connsiteY4" fmla="*/ 234106 h 249659"/>
                    <a:gd name="connsiteX5" fmla="*/ 396240 w 701206"/>
                    <a:gd name="connsiteY5" fmla="*/ 173146 h 249659"/>
                    <a:gd name="connsiteX6" fmla="*/ 553720 w 701206"/>
                    <a:gd name="connsiteY6" fmla="*/ 249346 h 249659"/>
                    <a:gd name="connsiteX7" fmla="*/ 701040 w 701206"/>
                    <a:gd name="connsiteY7" fmla="*/ 198546 h 249659"/>
                    <a:gd name="connsiteX8" fmla="*/ 584200 w 701206"/>
                    <a:gd name="connsiteY8" fmla="*/ 157906 h 249659"/>
                    <a:gd name="connsiteX9" fmla="*/ 645160 w 701206"/>
                    <a:gd name="connsiteY9" fmla="*/ 86786 h 249659"/>
                    <a:gd name="connsiteX10" fmla="*/ 533400 w 701206"/>
                    <a:gd name="connsiteY10" fmla="*/ 66466 h 2496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01206" h="249659">
                      <a:moveTo>
                        <a:pt x="533400" y="66466"/>
                      </a:moveTo>
                      <a:cubicBezTo>
                        <a:pt x="475827" y="52073"/>
                        <a:pt x="366607" y="-5501"/>
                        <a:pt x="299720" y="426"/>
                      </a:cubicBezTo>
                      <a:cubicBezTo>
                        <a:pt x="232833" y="6353"/>
                        <a:pt x="182033" y="74086"/>
                        <a:pt x="132080" y="102026"/>
                      </a:cubicBezTo>
                      <a:cubicBezTo>
                        <a:pt x="82127" y="129966"/>
                        <a:pt x="0" y="146053"/>
                        <a:pt x="0" y="168066"/>
                      </a:cubicBezTo>
                      <a:cubicBezTo>
                        <a:pt x="0" y="190079"/>
                        <a:pt x="66040" y="233259"/>
                        <a:pt x="132080" y="234106"/>
                      </a:cubicBezTo>
                      <a:cubicBezTo>
                        <a:pt x="198120" y="234953"/>
                        <a:pt x="325967" y="170606"/>
                        <a:pt x="396240" y="173146"/>
                      </a:cubicBezTo>
                      <a:cubicBezTo>
                        <a:pt x="466513" y="175686"/>
                        <a:pt x="502920" y="245113"/>
                        <a:pt x="553720" y="249346"/>
                      </a:cubicBezTo>
                      <a:cubicBezTo>
                        <a:pt x="604520" y="253579"/>
                        <a:pt x="695960" y="213786"/>
                        <a:pt x="701040" y="198546"/>
                      </a:cubicBezTo>
                      <a:cubicBezTo>
                        <a:pt x="706120" y="183306"/>
                        <a:pt x="593513" y="176533"/>
                        <a:pt x="584200" y="157906"/>
                      </a:cubicBezTo>
                      <a:cubicBezTo>
                        <a:pt x="574887" y="139279"/>
                        <a:pt x="651087" y="101179"/>
                        <a:pt x="645160" y="86786"/>
                      </a:cubicBezTo>
                      <a:cubicBezTo>
                        <a:pt x="639233" y="72393"/>
                        <a:pt x="590973" y="80859"/>
                        <a:pt x="533400" y="66466"/>
                      </a:cubicBezTo>
                      <a:close/>
                    </a:path>
                  </a:pathLst>
                </a:custGeom>
                <a:grpFill/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9" name="フリーフォーム 28"/>
                <p:cNvSpPr/>
                <p:nvPr/>
              </p:nvSpPr>
              <p:spPr bwMode="auto">
                <a:xfrm>
                  <a:off x="6187219" y="607802"/>
                  <a:ext cx="787838" cy="311915"/>
                </a:xfrm>
                <a:custGeom>
                  <a:avLst/>
                  <a:gdLst>
                    <a:gd name="connsiteX0" fmla="*/ 127221 w 787838"/>
                    <a:gd name="connsiteY0" fmla="*/ 57678 h 311915"/>
                    <a:gd name="connsiteX1" fmla="*/ 345661 w 787838"/>
                    <a:gd name="connsiteY1" fmla="*/ 1798 h 311915"/>
                    <a:gd name="connsiteX2" fmla="*/ 508221 w 787838"/>
                    <a:gd name="connsiteY2" fmla="*/ 128798 h 311915"/>
                    <a:gd name="connsiteX3" fmla="*/ 787621 w 787838"/>
                    <a:gd name="connsiteY3" fmla="*/ 118638 h 311915"/>
                    <a:gd name="connsiteX4" fmla="*/ 553941 w 787838"/>
                    <a:gd name="connsiteY4" fmla="*/ 230398 h 311915"/>
                    <a:gd name="connsiteX5" fmla="*/ 508221 w 787838"/>
                    <a:gd name="connsiteY5" fmla="*/ 311678 h 311915"/>
                    <a:gd name="connsiteX6" fmla="*/ 249141 w 787838"/>
                    <a:gd name="connsiteY6" fmla="*/ 204998 h 311915"/>
                    <a:gd name="connsiteX7" fmla="*/ 221 w 787838"/>
                    <a:gd name="connsiteY7" fmla="*/ 230398 h 311915"/>
                    <a:gd name="connsiteX8" fmla="*/ 203421 w 787838"/>
                    <a:gd name="connsiteY8" fmla="*/ 108478 h 311915"/>
                    <a:gd name="connsiteX9" fmla="*/ 127221 w 787838"/>
                    <a:gd name="connsiteY9" fmla="*/ 57678 h 3119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87838" h="311915">
                      <a:moveTo>
                        <a:pt x="127221" y="57678"/>
                      </a:moveTo>
                      <a:cubicBezTo>
                        <a:pt x="150928" y="39898"/>
                        <a:pt x="282161" y="-10055"/>
                        <a:pt x="345661" y="1798"/>
                      </a:cubicBezTo>
                      <a:cubicBezTo>
                        <a:pt x="409161" y="13651"/>
                        <a:pt x="434561" y="109325"/>
                        <a:pt x="508221" y="128798"/>
                      </a:cubicBezTo>
                      <a:cubicBezTo>
                        <a:pt x="581881" y="148271"/>
                        <a:pt x="780001" y="101705"/>
                        <a:pt x="787621" y="118638"/>
                      </a:cubicBezTo>
                      <a:cubicBezTo>
                        <a:pt x="795241" y="135571"/>
                        <a:pt x="600508" y="198225"/>
                        <a:pt x="553941" y="230398"/>
                      </a:cubicBezTo>
                      <a:cubicBezTo>
                        <a:pt x="507374" y="262571"/>
                        <a:pt x="559021" y="315911"/>
                        <a:pt x="508221" y="311678"/>
                      </a:cubicBezTo>
                      <a:cubicBezTo>
                        <a:pt x="457421" y="307445"/>
                        <a:pt x="333808" y="218545"/>
                        <a:pt x="249141" y="204998"/>
                      </a:cubicBezTo>
                      <a:cubicBezTo>
                        <a:pt x="164474" y="191451"/>
                        <a:pt x="7841" y="246485"/>
                        <a:pt x="221" y="230398"/>
                      </a:cubicBezTo>
                      <a:cubicBezTo>
                        <a:pt x="-7399" y="214311"/>
                        <a:pt x="183948" y="133878"/>
                        <a:pt x="203421" y="108478"/>
                      </a:cubicBezTo>
                      <a:cubicBezTo>
                        <a:pt x="222894" y="83078"/>
                        <a:pt x="103514" y="75458"/>
                        <a:pt x="127221" y="57678"/>
                      </a:cubicBezTo>
                      <a:close/>
                    </a:path>
                  </a:pathLst>
                </a:custGeom>
                <a:grpFill/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11" name="グループ化 210"/>
              <p:cNvGrpSpPr/>
              <p:nvPr/>
            </p:nvGrpSpPr>
            <p:grpSpPr>
              <a:xfrm>
                <a:off x="6208406" y="564395"/>
                <a:ext cx="1329739" cy="442092"/>
                <a:chOff x="6187220" y="477625"/>
                <a:chExt cx="1329739" cy="442092"/>
              </a:xfrm>
              <a:pattFill prst="lgConfetti">
                <a:fgClr>
                  <a:srgbClr val="996633"/>
                </a:fgClr>
                <a:bgClr>
                  <a:srgbClr val="663300"/>
                </a:bgClr>
              </a:pattFill>
            </p:grpSpPr>
            <p:sp>
              <p:nvSpPr>
                <p:cNvPr id="212" name="フリーフォーム 211"/>
                <p:cNvSpPr/>
                <p:nvPr/>
              </p:nvSpPr>
              <p:spPr bwMode="auto">
                <a:xfrm>
                  <a:off x="6352996" y="477625"/>
                  <a:ext cx="743765" cy="208579"/>
                </a:xfrm>
                <a:custGeom>
                  <a:avLst/>
                  <a:gdLst>
                    <a:gd name="connsiteX0" fmla="*/ 276405 w 743765"/>
                    <a:gd name="connsiteY0" fmla="*/ 193 h 417157"/>
                    <a:gd name="connsiteX1" fmla="*/ 215445 w 743765"/>
                    <a:gd name="connsiteY1" fmla="*/ 132273 h 417157"/>
                    <a:gd name="connsiteX2" fmla="*/ 2085 w 743765"/>
                    <a:gd name="connsiteY2" fmla="*/ 137353 h 417157"/>
                    <a:gd name="connsiteX3" fmla="*/ 113845 w 743765"/>
                    <a:gd name="connsiteY3" fmla="*/ 259273 h 417157"/>
                    <a:gd name="connsiteX4" fmla="*/ 230685 w 743765"/>
                    <a:gd name="connsiteY4" fmla="*/ 274513 h 417157"/>
                    <a:gd name="connsiteX5" fmla="*/ 200205 w 743765"/>
                    <a:gd name="connsiteY5" fmla="*/ 416753 h 417157"/>
                    <a:gd name="connsiteX6" fmla="*/ 423725 w 743765"/>
                    <a:gd name="connsiteY6" fmla="*/ 320233 h 417157"/>
                    <a:gd name="connsiteX7" fmla="*/ 560885 w 743765"/>
                    <a:gd name="connsiteY7" fmla="*/ 406593 h 417157"/>
                    <a:gd name="connsiteX8" fmla="*/ 743765 w 743765"/>
                    <a:gd name="connsiteY8" fmla="*/ 264353 h 417157"/>
                    <a:gd name="connsiteX9" fmla="*/ 560885 w 743765"/>
                    <a:gd name="connsiteY9" fmla="*/ 228793 h 417157"/>
                    <a:gd name="connsiteX10" fmla="*/ 540565 w 743765"/>
                    <a:gd name="connsiteY10" fmla="*/ 76393 h 417157"/>
                    <a:gd name="connsiteX11" fmla="*/ 438965 w 743765"/>
                    <a:gd name="connsiteY11" fmla="*/ 101793 h 417157"/>
                    <a:gd name="connsiteX12" fmla="*/ 276405 w 743765"/>
                    <a:gd name="connsiteY12" fmla="*/ 193 h 4171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743765" h="417157">
                      <a:moveTo>
                        <a:pt x="276405" y="193"/>
                      </a:moveTo>
                      <a:cubicBezTo>
                        <a:pt x="239152" y="5273"/>
                        <a:pt x="261165" y="109413"/>
                        <a:pt x="215445" y="132273"/>
                      </a:cubicBezTo>
                      <a:cubicBezTo>
                        <a:pt x="169725" y="155133"/>
                        <a:pt x="19018" y="116186"/>
                        <a:pt x="2085" y="137353"/>
                      </a:cubicBezTo>
                      <a:cubicBezTo>
                        <a:pt x="-14848" y="158520"/>
                        <a:pt x="75745" y="236413"/>
                        <a:pt x="113845" y="259273"/>
                      </a:cubicBezTo>
                      <a:cubicBezTo>
                        <a:pt x="151945" y="282133"/>
                        <a:pt x="216292" y="248266"/>
                        <a:pt x="230685" y="274513"/>
                      </a:cubicBezTo>
                      <a:cubicBezTo>
                        <a:pt x="245078" y="300760"/>
                        <a:pt x="168032" y="409133"/>
                        <a:pt x="200205" y="416753"/>
                      </a:cubicBezTo>
                      <a:cubicBezTo>
                        <a:pt x="232378" y="424373"/>
                        <a:pt x="363612" y="321926"/>
                        <a:pt x="423725" y="320233"/>
                      </a:cubicBezTo>
                      <a:cubicBezTo>
                        <a:pt x="483838" y="318540"/>
                        <a:pt x="507545" y="415906"/>
                        <a:pt x="560885" y="406593"/>
                      </a:cubicBezTo>
                      <a:cubicBezTo>
                        <a:pt x="614225" y="397280"/>
                        <a:pt x="743765" y="293986"/>
                        <a:pt x="743765" y="264353"/>
                      </a:cubicBezTo>
                      <a:cubicBezTo>
                        <a:pt x="743765" y="234720"/>
                        <a:pt x="594752" y="260120"/>
                        <a:pt x="560885" y="228793"/>
                      </a:cubicBezTo>
                      <a:cubicBezTo>
                        <a:pt x="527018" y="197466"/>
                        <a:pt x="560885" y="97560"/>
                        <a:pt x="540565" y="76393"/>
                      </a:cubicBezTo>
                      <a:cubicBezTo>
                        <a:pt x="520245" y="55226"/>
                        <a:pt x="480452" y="111953"/>
                        <a:pt x="438965" y="101793"/>
                      </a:cubicBezTo>
                      <a:cubicBezTo>
                        <a:pt x="397478" y="91633"/>
                        <a:pt x="313658" y="-4887"/>
                        <a:pt x="276405" y="193"/>
                      </a:cubicBezTo>
                      <a:close/>
                    </a:path>
                  </a:pathLst>
                </a:custGeom>
                <a:grpFill/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13" name="フリーフォーム 212"/>
                <p:cNvSpPr/>
                <p:nvPr/>
              </p:nvSpPr>
              <p:spPr bwMode="auto">
                <a:xfrm>
                  <a:off x="6815754" y="522136"/>
                  <a:ext cx="701205" cy="249659"/>
                </a:xfrm>
                <a:custGeom>
                  <a:avLst/>
                  <a:gdLst>
                    <a:gd name="connsiteX0" fmla="*/ 533400 w 701206"/>
                    <a:gd name="connsiteY0" fmla="*/ 66466 h 249659"/>
                    <a:gd name="connsiteX1" fmla="*/ 299720 w 701206"/>
                    <a:gd name="connsiteY1" fmla="*/ 426 h 249659"/>
                    <a:gd name="connsiteX2" fmla="*/ 132080 w 701206"/>
                    <a:gd name="connsiteY2" fmla="*/ 102026 h 249659"/>
                    <a:gd name="connsiteX3" fmla="*/ 0 w 701206"/>
                    <a:gd name="connsiteY3" fmla="*/ 168066 h 249659"/>
                    <a:gd name="connsiteX4" fmla="*/ 132080 w 701206"/>
                    <a:gd name="connsiteY4" fmla="*/ 234106 h 249659"/>
                    <a:gd name="connsiteX5" fmla="*/ 396240 w 701206"/>
                    <a:gd name="connsiteY5" fmla="*/ 173146 h 249659"/>
                    <a:gd name="connsiteX6" fmla="*/ 553720 w 701206"/>
                    <a:gd name="connsiteY6" fmla="*/ 249346 h 249659"/>
                    <a:gd name="connsiteX7" fmla="*/ 701040 w 701206"/>
                    <a:gd name="connsiteY7" fmla="*/ 198546 h 249659"/>
                    <a:gd name="connsiteX8" fmla="*/ 584200 w 701206"/>
                    <a:gd name="connsiteY8" fmla="*/ 157906 h 249659"/>
                    <a:gd name="connsiteX9" fmla="*/ 645160 w 701206"/>
                    <a:gd name="connsiteY9" fmla="*/ 86786 h 249659"/>
                    <a:gd name="connsiteX10" fmla="*/ 533400 w 701206"/>
                    <a:gd name="connsiteY10" fmla="*/ 66466 h 2496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01206" h="249659">
                      <a:moveTo>
                        <a:pt x="533400" y="66466"/>
                      </a:moveTo>
                      <a:cubicBezTo>
                        <a:pt x="475827" y="52073"/>
                        <a:pt x="366607" y="-5501"/>
                        <a:pt x="299720" y="426"/>
                      </a:cubicBezTo>
                      <a:cubicBezTo>
                        <a:pt x="232833" y="6353"/>
                        <a:pt x="182033" y="74086"/>
                        <a:pt x="132080" y="102026"/>
                      </a:cubicBezTo>
                      <a:cubicBezTo>
                        <a:pt x="82127" y="129966"/>
                        <a:pt x="0" y="146053"/>
                        <a:pt x="0" y="168066"/>
                      </a:cubicBezTo>
                      <a:cubicBezTo>
                        <a:pt x="0" y="190079"/>
                        <a:pt x="66040" y="233259"/>
                        <a:pt x="132080" y="234106"/>
                      </a:cubicBezTo>
                      <a:cubicBezTo>
                        <a:pt x="198120" y="234953"/>
                        <a:pt x="325967" y="170606"/>
                        <a:pt x="396240" y="173146"/>
                      </a:cubicBezTo>
                      <a:cubicBezTo>
                        <a:pt x="466513" y="175686"/>
                        <a:pt x="502920" y="245113"/>
                        <a:pt x="553720" y="249346"/>
                      </a:cubicBezTo>
                      <a:cubicBezTo>
                        <a:pt x="604520" y="253579"/>
                        <a:pt x="695960" y="213786"/>
                        <a:pt x="701040" y="198546"/>
                      </a:cubicBezTo>
                      <a:cubicBezTo>
                        <a:pt x="706120" y="183306"/>
                        <a:pt x="593513" y="176533"/>
                        <a:pt x="584200" y="157906"/>
                      </a:cubicBezTo>
                      <a:cubicBezTo>
                        <a:pt x="574887" y="139279"/>
                        <a:pt x="651087" y="101179"/>
                        <a:pt x="645160" y="86786"/>
                      </a:cubicBezTo>
                      <a:cubicBezTo>
                        <a:pt x="639233" y="72393"/>
                        <a:pt x="590973" y="80859"/>
                        <a:pt x="533400" y="66466"/>
                      </a:cubicBezTo>
                      <a:close/>
                    </a:path>
                  </a:pathLst>
                </a:custGeom>
                <a:grpFill/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14" name="フリーフォーム 213"/>
                <p:cNvSpPr/>
                <p:nvPr/>
              </p:nvSpPr>
              <p:spPr bwMode="auto">
                <a:xfrm>
                  <a:off x="6187220" y="607802"/>
                  <a:ext cx="787839" cy="311915"/>
                </a:xfrm>
                <a:custGeom>
                  <a:avLst/>
                  <a:gdLst>
                    <a:gd name="connsiteX0" fmla="*/ 127221 w 787838"/>
                    <a:gd name="connsiteY0" fmla="*/ 57678 h 311915"/>
                    <a:gd name="connsiteX1" fmla="*/ 345661 w 787838"/>
                    <a:gd name="connsiteY1" fmla="*/ 1798 h 311915"/>
                    <a:gd name="connsiteX2" fmla="*/ 508221 w 787838"/>
                    <a:gd name="connsiteY2" fmla="*/ 128798 h 311915"/>
                    <a:gd name="connsiteX3" fmla="*/ 787621 w 787838"/>
                    <a:gd name="connsiteY3" fmla="*/ 118638 h 311915"/>
                    <a:gd name="connsiteX4" fmla="*/ 553941 w 787838"/>
                    <a:gd name="connsiteY4" fmla="*/ 230398 h 311915"/>
                    <a:gd name="connsiteX5" fmla="*/ 508221 w 787838"/>
                    <a:gd name="connsiteY5" fmla="*/ 311678 h 311915"/>
                    <a:gd name="connsiteX6" fmla="*/ 249141 w 787838"/>
                    <a:gd name="connsiteY6" fmla="*/ 204998 h 311915"/>
                    <a:gd name="connsiteX7" fmla="*/ 221 w 787838"/>
                    <a:gd name="connsiteY7" fmla="*/ 230398 h 311915"/>
                    <a:gd name="connsiteX8" fmla="*/ 203421 w 787838"/>
                    <a:gd name="connsiteY8" fmla="*/ 108478 h 311915"/>
                    <a:gd name="connsiteX9" fmla="*/ 127221 w 787838"/>
                    <a:gd name="connsiteY9" fmla="*/ 57678 h 3119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87838" h="311915">
                      <a:moveTo>
                        <a:pt x="127221" y="57678"/>
                      </a:moveTo>
                      <a:cubicBezTo>
                        <a:pt x="150928" y="39898"/>
                        <a:pt x="282161" y="-10055"/>
                        <a:pt x="345661" y="1798"/>
                      </a:cubicBezTo>
                      <a:cubicBezTo>
                        <a:pt x="409161" y="13651"/>
                        <a:pt x="434561" y="109325"/>
                        <a:pt x="508221" y="128798"/>
                      </a:cubicBezTo>
                      <a:cubicBezTo>
                        <a:pt x="581881" y="148271"/>
                        <a:pt x="780001" y="101705"/>
                        <a:pt x="787621" y="118638"/>
                      </a:cubicBezTo>
                      <a:cubicBezTo>
                        <a:pt x="795241" y="135571"/>
                        <a:pt x="600508" y="198225"/>
                        <a:pt x="553941" y="230398"/>
                      </a:cubicBezTo>
                      <a:cubicBezTo>
                        <a:pt x="507374" y="262571"/>
                        <a:pt x="559021" y="315911"/>
                        <a:pt x="508221" y="311678"/>
                      </a:cubicBezTo>
                      <a:cubicBezTo>
                        <a:pt x="457421" y="307445"/>
                        <a:pt x="333808" y="218545"/>
                        <a:pt x="249141" y="204998"/>
                      </a:cubicBezTo>
                      <a:cubicBezTo>
                        <a:pt x="164474" y="191451"/>
                        <a:pt x="7841" y="246485"/>
                        <a:pt x="221" y="230398"/>
                      </a:cubicBezTo>
                      <a:cubicBezTo>
                        <a:pt x="-7399" y="214311"/>
                        <a:pt x="183948" y="133878"/>
                        <a:pt x="203421" y="108478"/>
                      </a:cubicBezTo>
                      <a:cubicBezTo>
                        <a:pt x="222894" y="83078"/>
                        <a:pt x="103514" y="75458"/>
                        <a:pt x="127221" y="57678"/>
                      </a:cubicBezTo>
                      <a:close/>
                    </a:path>
                  </a:pathLst>
                </a:custGeom>
                <a:grpFill/>
                <a:ln w="28575" cap="flat" cmpd="sng" algn="ctr">
                  <a:solidFill>
                    <a:schemeClr val="tx1"/>
                  </a:solidFill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36" name="グループ化 35"/>
          <p:cNvGrpSpPr/>
          <p:nvPr/>
        </p:nvGrpSpPr>
        <p:grpSpPr>
          <a:xfrm>
            <a:off x="7742798" y="1126832"/>
            <a:ext cx="1871014" cy="862008"/>
            <a:chOff x="7742798" y="1126832"/>
            <a:chExt cx="1871014" cy="862008"/>
          </a:xfrm>
        </p:grpSpPr>
        <p:grpSp>
          <p:nvGrpSpPr>
            <p:cNvPr id="102" name="グループ化 101"/>
            <p:cNvGrpSpPr/>
            <p:nvPr/>
          </p:nvGrpSpPr>
          <p:grpSpPr>
            <a:xfrm>
              <a:off x="7742798" y="1126832"/>
              <a:ext cx="1871014" cy="862008"/>
              <a:chOff x="351613" y="1043735"/>
              <a:chExt cx="1967408" cy="945105"/>
            </a:xfrm>
          </p:grpSpPr>
          <p:sp>
            <p:nvSpPr>
              <p:cNvPr id="103" name="フリーフォーム 102"/>
              <p:cNvSpPr/>
              <p:nvPr/>
            </p:nvSpPr>
            <p:spPr bwMode="auto">
              <a:xfrm>
                <a:off x="351613" y="1248879"/>
                <a:ext cx="1967408" cy="333542"/>
              </a:xfrm>
              <a:custGeom>
                <a:avLst/>
                <a:gdLst>
                  <a:gd name="connsiteX0" fmla="*/ 48260 w 1897380"/>
                  <a:gd name="connsiteY0" fmla="*/ 0 h 307340"/>
                  <a:gd name="connsiteX1" fmla="*/ 1783080 w 1897380"/>
                  <a:gd name="connsiteY1" fmla="*/ 0 h 307340"/>
                  <a:gd name="connsiteX2" fmla="*/ 1821180 w 1897380"/>
                  <a:gd name="connsiteY2" fmla="*/ 38100 h 307340"/>
                  <a:gd name="connsiteX3" fmla="*/ 1897380 w 1897380"/>
                  <a:gd name="connsiteY3" fmla="*/ 243840 h 307340"/>
                  <a:gd name="connsiteX4" fmla="*/ 1874520 w 1897380"/>
                  <a:gd name="connsiteY4" fmla="*/ 307340 h 307340"/>
                  <a:gd name="connsiteX5" fmla="*/ 55880 w 1897380"/>
                  <a:gd name="connsiteY5" fmla="*/ 299720 h 307340"/>
                  <a:gd name="connsiteX6" fmla="*/ 0 w 1897380"/>
                  <a:gd name="connsiteY6" fmla="*/ 256540 h 307340"/>
                  <a:gd name="connsiteX7" fmla="*/ 35560 w 1897380"/>
                  <a:gd name="connsiteY7" fmla="*/ 53340 h 307340"/>
                  <a:gd name="connsiteX8" fmla="*/ 48260 w 1897380"/>
                  <a:gd name="connsiteY8" fmla="*/ 0 h 307340"/>
                  <a:gd name="connsiteX0" fmla="*/ 106680 w 1897380"/>
                  <a:gd name="connsiteY0" fmla="*/ 0 h 307340"/>
                  <a:gd name="connsiteX1" fmla="*/ 1783080 w 1897380"/>
                  <a:gd name="connsiteY1" fmla="*/ 0 h 307340"/>
                  <a:gd name="connsiteX2" fmla="*/ 1821180 w 1897380"/>
                  <a:gd name="connsiteY2" fmla="*/ 38100 h 307340"/>
                  <a:gd name="connsiteX3" fmla="*/ 1897380 w 1897380"/>
                  <a:gd name="connsiteY3" fmla="*/ 243840 h 307340"/>
                  <a:gd name="connsiteX4" fmla="*/ 1874520 w 1897380"/>
                  <a:gd name="connsiteY4" fmla="*/ 307340 h 307340"/>
                  <a:gd name="connsiteX5" fmla="*/ 55880 w 1897380"/>
                  <a:gd name="connsiteY5" fmla="*/ 299720 h 307340"/>
                  <a:gd name="connsiteX6" fmla="*/ 0 w 1897380"/>
                  <a:gd name="connsiteY6" fmla="*/ 256540 h 307340"/>
                  <a:gd name="connsiteX7" fmla="*/ 35560 w 1897380"/>
                  <a:gd name="connsiteY7" fmla="*/ 53340 h 307340"/>
                  <a:gd name="connsiteX8" fmla="*/ 106680 w 1897380"/>
                  <a:gd name="connsiteY8" fmla="*/ 0 h 307340"/>
                  <a:gd name="connsiteX0" fmla="*/ 106680 w 1897380"/>
                  <a:gd name="connsiteY0" fmla="*/ 0 h 307340"/>
                  <a:gd name="connsiteX1" fmla="*/ 1783080 w 1897380"/>
                  <a:gd name="connsiteY1" fmla="*/ 0 h 307340"/>
                  <a:gd name="connsiteX2" fmla="*/ 1821180 w 1897380"/>
                  <a:gd name="connsiteY2" fmla="*/ 38100 h 307340"/>
                  <a:gd name="connsiteX3" fmla="*/ 1897380 w 1897380"/>
                  <a:gd name="connsiteY3" fmla="*/ 243840 h 307340"/>
                  <a:gd name="connsiteX4" fmla="*/ 1874520 w 1897380"/>
                  <a:gd name="connsiteY4" fmla="*/ 307340 h 307340"/>
                  <a:gd name="connsiteX5" fmla="*/ 55880 w 1897380"/>
                  <a:gd name="connsiteY5" fmla="*/ 299720 h 307340"/>
                  <a:gd name="connsiteX6" fmla="*/ 0 w 1897380"/>
                  <a:gd name="connsiteY6" fmla="*/ 256540 h 307340"/>
                  <a:gd name="connsiteX7" fmla="*/ 63500 w 1897380"/>
                  <a:gd name="connsiteY7" fmla="*/ 43180 h 307340"/>
                  <a:gd name="connsiteX8" fmla="*/ 106680 w 1897380"/>
                  <a:gd name="connsiteY8" fmla="*/ 0 h 307340"/>
                  <a:gd name="connsiteX0" fmla="*/ 106680 w 1897380"/>
                  <a:gd name="connsiteY0" fmla="*/ 0 h 309880"/>
                  <a:gd name="connsiteX1" fmla="*/ 1783080 w 1897380"/>
                  <a:gd name="connsiteY1" fmla="*/ 0 h 309880"/>
                  <a:gd name="connsiteX2" fmla="*/ 1821180 w 1897380"/>
                  <a:gd name="connsiteY2" fmla="*/ 38100 h 309880"/>
                  <a:gd name="connsiteX3" fmla="*/ 1897380 w 1897380"/>
                  <a:gd name="connsiteY3" fmla="*/ 243840 h 309880"/>
                  <a:gd name="connsiteX4" fmla="*/ 1874520 w 1897380"/>
                  <a:gd name="connsiteY4" fmla="*/ 307340 h 309880"/>
                  <a:gd name="connsiteX5" fmla="*/ 58420 w 1897380"/>
                  <a:gd name="connsiteY5" fmla="*/ 309880 h 309880"/>
                  <a:gd name="connsiteX6" fmla="*/ 0 w 1897380"/>
                  <a:gd name="connsiteY6" fmla="*/ 256540 h 309880"/>
                  <a:gd name="connsiteX7" fmla="*/ 63500 w 1897380"/>
                  <a:gd name="connsiteY7" fmla="*/ 43180 h 309880"/>
                  <a:gd name="connsiteX8" fmla="*/ 106680 w 1897380"/>
                  <a:gd name="connsiteY8" fmla="*/ 0 h 309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97380" h="309880">
                    <a:moveTo>
                      <a:pt x="106680" y="0"/>
                    </a:moveTo>
                    <a:lnTo>
                      <a:pt x="1783080" y="0"/>
                    </a:lnTo>
                    <a:lnTo>
                      <a:pt x="1821180" y="38100"/>
                    </a:lnTo>
                    <a:lnTo>
                      <a:pt x="1897380" y="243840"/>
                    </a:lnTo>
                    <a:lnTo>
                      <a:pt x="1874520" y="307340"/>
                    </a:lnTo>
                    <a:lnTo>
                      <a:pt x="58420" y="309880"/>
                    </a:lnTo>
                    <a:lnTo>
                      <a:pt x="0" y="256540"/>
                    </a:lnTo>
                    <a:lnTo>
                      <a:pt x="63500" y="43180"/>
                    </a:lnTo>
                    <a:lnTo>
                      <a:pt x="10668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181818"/>
                  </a:gs>
                  <a:gs pos="100000">
                    <a:srgbClr val="333333"/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4" name="フリーフォーム 103"/>
              <p:cNvSpPr/>
              <p:nvPr/>
            </p:nvSpPr>
            <p:spPr bwMode="auto">
              <a:xfrm>
                <a:off x="434164" y="1280650"/>
                <a:ext cx="1802306" cy="234930"/>
              </a:xfrm>
              <a:custGeom>
                <a:avLst/>
                <a:gdLst>
                  <a:gd name="connsiteX0" fmla="*/ 48260 w 1897380"/>
                  <a:gd name="connsiteY0" fmla="*/ 0 h 307340"/>
                  <a:gd name="connsiteX1" fmla="*/ 1783080 w 1897380"/>
                  <a:gd name="connsiteY1" fmla="*/ 0 h 307340"/>
                  <a:gd name="connsiteX2" fmla="*/ 1821180 w 1897380"/>
                  <a:gd name="connsiteY2" fmla="*/ 38100 h 307340"/>
                  <a:gd name="connsiteX3" fmla="*/ 1897380 w 1897380"/>
                  <a:gd name="connsiteY3" fmla="*/ 243840 h 307340"/>
                  <a:gd name="connsiteX4" fmla="*/ 1874520 w 1897380"/>
                  <a:gd name="connsiteY4" fmla="*/ 307340 h 307340"/>
                  <a:gd name="connsiteX5" fmla="*/ 55880 w 1897380"/>
                  <a:gd name="connsiteY5" fmla="*/ 299720 h 307340"/>
                  <a:gd name="connsiteX6" fmla="*/ 0 w 1897380"/>
                  <a:gd name="connsiteY6" fmla="*/ 256540 h 307340"/>
                  <a:gd name="connsiteX7" fmla="*/ 35560 w 1897380"/>
                  <a:gd name="connsiteY7" fmla="*/ 53340 h 307340"/>
                  <a:gd name="connsiteX8" fmla="*/ 48260 w 1897380"/>
                  <a:gd name="connsiteY8" fmla="*/ 0 h 307340"/>
                  <a:gd name="connsiteX0" fmla="*/ 106680 w 1897380"/>
                  <a:gd name="connsiteY0" fmla="*/ 0 h 307340"/>
                  <a:gd name="connsiteX1" fmla="*/ 1783080 w 1897380"/>
                  <a:gd name="connsiteY1" fmla="*/ 0 h 307340"/>
                  <a:gd name="connsiteX2" fmla="*/ 1821180 w 1897380"/>
                  <a:gd name="connsiteY2" fmla="*/ 38100 h 307340"/>
                  <a:gd name="connsiteX3" fmla="*/ 1897380 w 1897380"/>
                  <a:gd name="connsiteY3" fmla="*/ 243840 h 307340"/>
                  <a:gd name="connsiteX4" fmla="*/ 1874520 w 1897380"/>
                  <a:gd name="connsiteY4" fmla="*/ 307340 h 307340"/>
                  <a:gd name="connsiteX5" fmla="*/ 55880 w 1897380"/>
                  <a:gd name="connsiteY5" fmla="*/ 299720 h 307340"/>
                  <a:gd name="connsiteX6" fmla="*/ 0 w 1897380"/>
                  <a:gd name="connsiteY6" fmla="*/ 256540 h 307340"/>
                  <a:gd name="connsiteX7" fmla="*/ 35560 w 1897380"/>
                  <a:gd name="connsiteY7" fmla="*/ 53340 h 307340"/>
                  <a:gd name="connsiteX8" fmla="*/ 106680 w 1897380"/>
                  <a:gd name="connsiteY8" fmla="*/ 0 h 307340"/>
                  <a:gd name="connsiteX0" fmla="*/ 106680 w 1897380"/>
                  <a:gd name="connsiteY0" fmla="*/ 0 h 307340"/>
                  <a:gd name="connsiteX1" fmla="*/ 1783080 w 1897380"/>
                  <a:gd name="connsiteY1" fmla="*/ 0 h 307340"/>
                  <a:gd name="connsiteX2" fmla="*/ 1821180 w 1897380"/>
                  <a:gd name="connsiteY2" fmla="*/ 38100 h 307340"/>
                  <a:gd name="connsiteX3" fmla="*/ 1897380 w 1897380"/>
                  <a:gd name="connsiteY3" fmla="*/ 243840 h 307340"/>
                  <a:gd name="connsiteX4" fmla="*/ 1874520 w 1897380"/>
                  <a:gd name="connsiteY4" fmla="*/ 307340 h 307340"/>
                  <a:gd name="connsiteX5" fmla="*/ 55880 w 1897380"/>
                  <a:gd name="connsiteY5" fmla="*/ 299720 h 307340"/>
                  <a:gd name="connsiteX6" fmla="*/ 0 w 1897380"/>
                  <a:gd name="connsiteY6" fmla="*/ 256540 h 307340"/>
                  <a:gd name="connsiteX7" fmla="*/ 63500 w 1897380"/>
                  <a:gd name="connsiteY7" fmla="*/ 43180 h 307340"/>
                  <a:gd name="connsiteX8" fmla="*/ 106680 w 1897380"/>
                  <a:gd name="connsiteY8" fmla="*/ 0 h 307340"/>
                  <a:gd name="connsiteX0" fmla="*/ 106680 w 1897380"/>
                  <a:gd name="connsiteY0" fmla="*/ 0 h 309880"/>
                  <a:gd name="connsiteX1" fmla="*/ 1783080 w 1897380"/>
                  <a:gd name="connsiteY1" fmla="*/ 0 h 309880"/>
                  <a:gd name="connsiteX2" fmla="*/ 1821180 w 1897380"/>
                  <a:gd name="connsiteY2" fmla="*/ 38100 h 309880"/>
                  <a:gd name="connsiteX3" fmla="*/ 1897380 w 1897380"/>
                  <a:gd name="connsiteY3" fmla="*/ 243840 h 309880"/>
                  <a:gd name="connsiteX4" fmla="*/ 1874520 w 1897380"/>
                  <a:gd name="connsiteY4" fmla="*/ 307340 h 309880"/>
                  <a:gd name="connsiteX5" fmla="*/ 58420 w 1897380"/>
                  <a:gd name="connsiteY5" fmla="*/ 309880 h 309880"/>
                  <a:gd name="connsiteX6" fmla="*/ 0 w 1897380"/>
                  <a:gd name="connsiteY6" fmla="*/ 256540 h 309880"/>
                  <a:gd name="connsiteX7" fmla="*/ 63500 w 1897380"/>
                  <a:gd name="connsiteY7" fmla="*/ 43180 h 309880"/>
                  <a:gd name="connsiteX8" fmla="*/ 106680 w 1897380"/>
                  <a:gd name="connsiteY8" fmla="*/ 0 h 309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97380" h="309880">
                    <a:moveTo>
                      <a:pt x="106680" y="0"/>
                    </a:moveTo>
                    <a:lnTo>
                      <a:pt x="1783080" y="0"/>
                    </a:lnTo>
                    <a:lnTo>
                      <a:pt x="1821180" y="38100"/>
                    </a:lnTo>
                    <a:lnTo>
                      <a:pt x="1897380" y="243840"/>
                    </a:lnTo>
                    <a:lnTo>
                      <a:pt x="1874520" y="307340"/>
                    </a:lnTo>
                    <a:lnTo>
                      <a:pt x="58420" y="309880"/>
                    </a:lnTo>
                    <a:lnTo>
                      <a:pt x="0" y="256540"/>
                    </a:lnTo>
                    <a:lnTo>
                      <a:pt x="63500" y="43180"/>
                    </a:lnTo>
                    <a:lnTo>
                      <a:pt x="106680" y="0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105" name="グループ化 38"/>
              <p:cNvGrpSpPr>
                <a:grpSpLocks/>
              </p:cNvGrpSpPr>
              <p:nvPr/>
            </p:nvGrpSpPr>
            <p:grpSpPr bwMode="auto">
              <a:xfrm>
                <a:off x="429169" y="1043735"/>
                <a:ext cx="1793458" cy="945105"/>
                <a:chOff x="1017588" y="2852738"/>
                <a:chExt cx="2651125" cy="576262"/>
              </a:xfrm>
            </p:grpSpPr>
            <p:sp>
              <p:nvSpPr>
                <p:cNvPr id="106" name="Freeform 17"/>
                <p:cNvSpPr>
                  <a:spLocks/>
                </p:cNvSpPr>
                <p:nvPr/>
              </p:nvSpPr>
              <p:spPr bwMode="auto">
                <a:xfrm>
                  <a:off x="1017588" y="2852738"/>
                  <a:ext cx="2651125" cy="504825"/>
                </a:xfrm>
                <a:custGeom>
                  <a:avLst/>
                  <a:gdLst>
                    <a:gd name="T0" fmla="*/ 0 w 1542"/>
                    <a:gd name="T1" fmla="*/ 2147483647 h 318"/>
                    <a:gd name="T2" fmla="*/ 2147483647 w 1542"/>
                    <a:gd name="T3" fmla="*/ 2147483647 h 318"/>
                    <a:gd name="T4" fmla="*/ 2147483647 w 1542"/>
                    <a:gd name="T5" fmla="*/ 2147483647 h 318"/>
                    <a:gd name="T6" fmla="*/ 2147483647 w 1542"/>
                    <a:gd name="T7" fmla="*/ 2147483647 h 318"/>
                    <a:gd name="T8" fmla="*/ 2147483647 w 1542"/>
                    <a:gd name="T9" fmla="*/ 2147483647 h 318"/>
                    <a:gd name="T10" fmla="*/ 2147483647 w 1542"/>
                    <a:gd name="T11" fmla="*/ 0 h 318"/>
                    <a:gd name="T12" fmla="*/ 2147483647 w 1542"/>
                    <a:gd name="T13" fmla="*/ 0 h 318"/>
                    <a:gd name="T14" fmla="*/ 2147483647 w 1542"/>
                    <a:gd name="T15" fmla="*/ 2147483647 h 318"/>
                    <a:gd name="T16" fmla="*/ 0 w 1542"/>
                    <a:gd name="T17" fmla="*/ 2147483647 h 318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1542" h="318">
                      <a:moveTo>
                        <a:pt x="0" y="227"/>
                      </a:moveTo>
                      <a:lnTo>
                        <a:pt x="136" y="318"/>
                      </a:lnTo>
                      <a:lnTo>
                        <a:pt x="1406" y="318"/>
                      </a:lnTo>
                      <a:lnTo>
                        <a:pt x="1542" y="227"/>
                      </a:lnTo>
                      <a:lnTo>
                        <a:pt x="1406" y="45"/>
                      </a:lnTo>
                      <a:lnTo>
                        <a:pt x="1270" y="0"/>
                      </a:lnTo>
                      <a:lnTo>
                        <a:pt x="272" y="0"/>
                      </a:lnTo>
                      <a:lnTo>
                        <a:pt x="136" y="45"/>
                      </a:lnTo>
                      <a:lnTo>
                        <a:pt x="0" y="227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472F18"/>
                    </a:gs>
                    <a:gs pos="100000">
                      <a:srgbClr val="996633"/>
                    </a:gs>
                  </a:gsLst>
                  <a:lin ang="5400000" scaled="1"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07" name="Freeform 18"/>
                <p:cNvSpPr>
                  <a:spLocks/>
                </p:cNvSpPr>
                <p:nvPr/>
              </p:nvSpPr>
              <p:spPr bwMode="auto">
                <a:xfrm>
                  <a:off x="1017588" y="3213100"/>
                  <a:ext cx="2651125" cy="215900"/>
                </a:xfrm>
                <a:custGeom>
                  <a:avLst/>
                  <a:gdLst>
                    <a:gd name="T0" fmla="*/ 0 w 1542"/>
                    <a:gd name="T1" fmla="*/ 0 h 136"/>
                    <a:gd name="T2" fmla="*/ 0 w 1542"/>
                    <a:gd name="T3" fmla="*/ 2147483647 h 136"/>
                    <a:gd name="T4" fmla="*/ 2147483647 w 1542"/>
                    <a:gd name="T5" fmla="*/ 2147483647 h 136"/>
                    <a:gd name="T6" fmla="*/ 2147483647 w 1542"/>
                    <a:gd name="T7" fmla="*/ 2147483647 h 136"/>
                    <a:gd name="T8" fmla="*/ 2147483647 w 1542"/>
                    <a:gd name="T9" fmla="*/ 2147483647 h 136"/>
                    <a:gd name="T10" fmla="*/ 2147483647 w 1542"/>
                    <a:gd name="T11" fmla="*/ 0 h 136"/>
                    <a:gd name="T12" fmla="*/ 2147483647 w 1542"/>
                    <a:gd name="T13" fmla="*/ 2147483647 h 136"/>
                    <a:gd name="T14" fmla="*/ 2147483647 w 1542"/>
                    <a:gd name="T15" fmla="*/ 2147483647 h 136"/>
                    <a:gd name="T16" fmla="*/ 0 w 1542"/>
                    <a:gd name="T17" fmla="*/ 0 h 1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1542" h="136">
                      <a:moveTo>
                        <a:pt x="0" y="0"/>
                      </a:moveTo>
                      <a:lnTo>
                        <a:pt x="0" y="45"/>
                      </a:lnTo>
                      <a:lnTo>
                        <a:pt x="136" y="136"/>
                      </a:lnTo>
                      <a:lnTo>
                        <a:pt x="1406" y="136"/>
                      </a:lnTo>
                      <a:lnTo>
                        <a:pt x="1542" y="45"/>
                      </a:lnTo>
                      <a:lnTo>
                        <a:pt x="1542" y="0"/>
                      </a:lnTo>
                      <a:lnTo>
                        <a:pt x="1406" y="91"/>
                      </a:lnTo>
                      <a:lnTo>
                        <a:pt x="136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472F18"/>
                    </a:gs>
                    <a:gs pos="100000">
                      <a:srgbClr val="996633"/>
                    </a:gs>
                  </a:gsLst>
                  <a:lin ang="5400000" scaled="1"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08" name="Freeform 19"/>
                <p:cNvSpPr>
                  <a:spLocks/>
                </p:cNvSpPr>
                <p:nvPr/>
              </p:nvSpPr>
              <p:spPr bwMode="auto">
                <a:xfrm>
                  <a:off x="1171575" y="2901950"/>
                  <a:ext cx="2341563" cy="382588"/>
                </a:xfrm>
                <a:custGeom>
                  <a:avLst/>
                  <a:gdLst>
                    <a:gd name="T0" fmla="*/ 2147483647 w 1361"/>
                    <a:gd name="T1" fmla="*/ 2147483647 h 241"/>
                    <a:gd name="T2" fmla="*/ 2147483647 w 1361"/>
                    <a:gd name="T3" fmla="*/ 2147483647 h 241"/>
                    <a:gd name="T4" fmla="*/ 2147483647 w 1361"/>
                    <a:gd name="T5" fmla="*/ 2147483647 h 241"/>
                    <a:gd name="T6" fmla="*/ 2147483647 w 1361"/>
                    <a:gd name="T7" fmla="*/ 2147483647 h 241"/>
                    <a:gd name="T8" fmla="*/ 2147483647 w 1361"/>
                    <a:gd name="T9" fmla="*/ 0 h 241"/>
                    <a:gd name="T10" fmla="*/ 2147483647 w 1361"/>
                    <a:gd name="T11" fmla="*/ 0 h 241"/>
                    <a:gd name="T12" fmla="*/ 2147483647 w 1361"/>
                    <a:gd name="T13" fmla="*/ 2147483647 h 241"/>
                    <a:gd name="T14" fmla="*/ 0 w 1361"/>
                    <a:gd name="T15" fmla="*/ 2147483647 h 241"/>
                    <a:gd name="T16" fmla="*/ 2147483647 w 1361"/>
                    <a:gd name="T17" fmla="*/ 2147483647 h 241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1361" h="241">
                      <a:moveTo>
                        <a:pt x="46" y="241"/>
                      </a:moveTo>
                      <a:lnTo>
                        <a:pt x="1270" y="241"/>
                      </a:lnTo>
                      <a:lnTo>
                        <a:pt x="1361" y="196"/>
                      </a:lnTo>
                      <a:lnTo>
                        <a:pt x="1225" y="14"/>
                      </a:lnTo>
                      <a:lnTo>
                        <a:pt x="1172" y="0"/>
                      </a:lnTo>
                      <a:lnTo>
                        <a:pt x="209" y="0"/>
                      </a:lnTo>
                      <a:lnTo>
                        <a:pt x="137" y="24"/>
                      </a:lnTo>
                      <a:lnTo>
                        <a:pt x="0" y="196"/>
                      </a:lnTo>
                      <a:lnTo>
                        <a:pt x="46" y="24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181818"/>
                    </a:gs>
                    <a:gs pos="100000">
                      <a:srgbClr val="333333"/>
                    </a:gs>
                  </a:gsLst>
                  <a:lin ang="5400000" scaled="1"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09" name="Freeform 22"/>
                <p:cNvSpPr>
                  <a:spLocks/>
                </p:cNvSpPr>
                <p:nvPr/>
              </p:nvSpPr>
              <p:spPr bwMode="auto">
                <a:xfrm>
                  <a:off x="1250950" y="2924175"/>
                  <a:ext cx="2184400" cy="360363"/>
                </a:xfrm>
                <a:custGeom>
                  <a:avLst/>
                  <a:gdLst>
                    <a:gd name="T0" fmla="*/ 2147483647 w 1361"/>
                    <a:gd name="T1" fmla="*/ 2147483647 h 241"/>
                    <a:gd name="T2" fmla="*/ 2147483647 w 1361"/>
                    <a:gd name="T3" fmla="*/ 2147483647 h 241"/>
                    <a:gd name="T4" fmla="*/ 2147483647 w 1361"/>
                    <a:gd name="T5" fmla="*/ 2147483647 h 241"/>
                    <a:gd name="T6" fmla="*/ 2147483647 w 1361"/>
                    <a:gd name="T7" fmla="*/ 2147483647 h 241"/>
                    <a:gd name="T8" fmla="*/ 2147483647 w 1361"/>
                    <a:gd name="T9" fmla="*/ 0 h 241"/>
                    <a:gd name="T10" fmla="*/ 2147483647 w 1361"/>
                    <a:gd name="T11" fmla="*/ 0 h 241"/>
                    <a:gd name="T12" fmla="*/ 2147483647 w 1361"/>
                    <a:gd name="T13" fmla="*/ 2147483647 h 241"/>
                    <a:gd name="T14" fmla="*/ 0 w 1361"/>
                    <a:gd name="T15" fmla="*/ 2147483647 h 241"/>
                    <a:gd name="T16" fmla="*/ 2147483647 w 1361"/>
                    <a:gd name="T17" fmla="*/ 2147483647 h 241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1361" h="241">
                      <a:moveTo>
                        <a:pt x="46" y="241"/>
                      </a:moveTo>
                      <a:lnTo>
                        <a:pt x="1270" y="241"/>
                      </a:lnTo>
                      <a:lnTo>
                        <a:pt x="1361" y="196"/>
                      </a:lnTo>
                      <a:lnTo>
                        <a:pt x="1225" y="14"/>
                      </a:lnTo>
                      <a:lnTo>
                        <a:pt x="1172" y="0"/>
                      </a:lnTo>
                      <a:lnTo>
                        <a:pt x="209" y="0"/>
                      </a:lnTo>
                      <a:lnTo>
                        <a:pt x="137" y="24"/>
                      </a:lnTo>
                      <a:lnTo>
                        <a:pt x="0" y="196"/>
                      </a:lnTo>
                      <a:lnTo>
                        <a:pt x="46" y="24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181818"/>
                    </a:gs>
                    <a:gs pos="100000">
                      <a:srgbClr val="333333"/>
                    </a:gs>
                  </a:gsLst>
                  <a:lin ang="5400000" scaled="1"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0" name="Freeform 55"/>
                <p:cNvSpPr>
                  <a:spLocks/>
                </p:cNvSpPr>
                <p:nvPr/>
              </p:nvSpPr>
              <p:spPr bwMode="auto">
                <a:xfrm>
                  <a:off x="2465388" y="3109913"/>
                  <a:ext cx="936625" cy="144462"/>
                </a:xfrm>
                <a:custGeom>
                  <a:avLst/>
                  <a:gdLst>
                    <a:gd name="T0" fmla="*/ 0 w 545"/>
                    <a:gd name="T1" fmla="*/ 2147483647 h 91"/>
                    <a:gd name="T2" fmla="*/ 2147483647 w 545"/>
                    <a:gd name="T3" fmla="*/ 0 h 91"/>
                    <a:gd name="T4" fmla="*/ 2147483647 w 545"/>
                    <a:gd name="T5" fmla="*/ 2147483647 h 91"/>
                    <a:gd name="T6" fmla="*/ 2147483647 w 545"/>
                    <a:gd name="T7" fmla="*/ 2147483647 h 91"/>
                    <a:gd name="T8" fmla="*/ 0 w 545"/>
                    <a:gd name="T9" fmla="*/ 2147483647 h 9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45" h="91">
                      <a:moveTo>
                        <a:pt x="0" y="45"/>
                      </a:moveTo>
                      <a:lnTo>
                        <a:pt x="46" y="0"/>
                      </a:lnTo>
                      <a:lnTo>
                        <a:pt x="545" y="91"/>
                      </a:lnTo>
                      <a:lnTo>
                        <a:pt x="409" y="91"/>
                      </a:lnTo>
                      <a:lnTo>
                        <a:pt x="0" y="45"/>
                      </a:lnTo>
                      <a:close/>
                    </a:path>
                  </a:pathLst>
                </a:custGeom>
                <a:solidFill>
                  <a:srgbClr val="008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1" name="Freeform 56" descr="紙ふぶき (大)"/>
                <p:cNvSpPr>
                  <a:spLocks/>
                </p:cNvSpPr>
                <p:nvPr/>
              </p:nvSpPr>
              <p:spPr bwMode="auto">
                <a:xfrm>
                  <a:off x="2576513" y="2852738"/>
                  <a:ext cx="311150" cy="215900"/>
                </a:xfrm>
                <a:custGeom>
                  <a:avLst/>
                  <a:gdLst>
                    <a:gd name="T0" fmla="*/ 2147483647 w 181"/>
                    <a:gd name="T1" fmla="*/ 0 h 136"/>
                    <a:gd name="T2" fmla="*/ 0 w 181"/>
                    <a:gd name="T3" fmla="*/ 2147483647 h 136"/>
                    <a:gd name="T4" fmla="*/ 2147483647 w 181"/>
                    <a:gd name="T5" fmla="*/ 2147483647 h 136"/>
                    <a:gd name="T6" fmla="*/ 2147483647 w 181"/>
                    <a:gd name="T7" fmla="*/ 2147483647 h 136"/>
                    <a:gd name="T8" fmla="*/ 2147483647 w 181"/>
                    <a:gd name="T9" fmla="*/ 2147483647 h 136"/>
                    <a:gd name="T10" fmla="*/ 2147483647 w 181"/>
                    <a:gd name="T11" fmla="*/ 2147483647 h 136"/>
                    <a:gd name="T12" fmla="*/ 2147483647 w 181"/>
                    <a:gd name="T13" fmla="*/ 2147483647 h 136"/>
                    <a:gd name="T14" fmla="*/ 2147483647 w 181"/>
                    <a:gd name="T15" fmla="*/ 0 h 136"/>
                    <a:gd name="T16" fmla="*/ 2147483647 w 181"/>
                    <a:gd name="T17" fmla="*/ 0 h 136"/>
                    <a:gd name="T18" fmla="*/ 2147483647 w 181"/>
                    <a:gd name="T19" fmla="*/ 0 h 1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81" h="136">
                      <a:moveTo>
                        <a:pt x="45" y="0"/>
                      </a:moveTo>
                      <a:lnTo>
                        <a:pt x="0" y="45"/>
                      </a:lnTo>
                      <a:lnTo>
                        <a:pt x="45" y="91"/>
                      </a:lnTo>
                      <a:lnTo>
                        <a:pt x="45" y="136"/>
                      </a:lnTo>
                      <a:lnTo>
                        <a:pt x="91" y="136"/>
                      </a:lnTo>
                      <a:lnTo>
                        <a:pt x="181" y="91"/>
                      </a:lnTo>
                      <a:lnTo>
                        <a:pt x="136" y="45"/>
                      </a:lnTo>
                      <a:lnTo>
                        <a:pt x="136" y="0"/>
                      </a:lnTo>
                      <a:lnTo>
                        <a:pt x="91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lgConfetti">
                  <a:fgClr>
                    <a:srgbClr val="008000"/>
                  </a:fgClr>
                  <a:bgClr>
                    <a:srgbClr val="669900"/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2" name="Freeform 57" descr="紙ふぶき (大)"/>
                <p:cNvSpPr>
                  <a:spLocks/>
                </p:cNvSpPr>
                <p:nvPr/>
              </p:nvSpPr>
              <p:spPr bwMode="auto">
                <a:xfrm rot="-3397344">
                  <a:off x="2784475" y="2879726"/>
                  <a:ext cx="287337" cy="233362"/>
                </a:xfrm>
                <a:custGeom>
                  <a:avLst/>
                  <a:gdLst>
                    <a:gd name="T0" fmla="*/ 2147483647 w 181"/>
                    <a:gd name="T1" fmla="*/ 0 h 136"/>
                    <a:gd name="T2" fmla="*/ 0 w 181"/>
                    <a:gd name="T3" fmla="*/ 2147483647 h 136"/>
                    <a:gd name="T4" fmla="*/ 2147483647 w 181"/>
                    <a:gd name="T5" fmla="*/ 2147483647 h 136"/>
                    <a:gd name="T6" fmla="*/ 2147483647 w 181"/>
                    <a:gd name="T7" fmla="*/ 2147483647 h 136"/>
                    <a:gd name="T8" fmla="*/ 2147483647 w 181"/>
                    <a:gd name="T9" fmla="*/ 2147483647 h 136"/>
                    <a:gd name="T10" fmla="*/ 2147483647 w 181"/>
                    <a:gd name="T11" fmla="*/ 2147483647 h 136"/>
                    <a:gd name="T12" fmla="*/ 2147483647 w 181"/>
                    <a:gd name="T13" fmla="*/ 2147483647 h 136"/>
                    <a:gd name="T14" fmla="*/ 2147483647 w 181"/>
                    <a:gd name="T15" fmla="*/ 0 h 136"/>
                    <a:gd name="T16" fmla="*/ 2147483647 w 181"/>
                    <a:gd name="T17" fmla="*/ 0 h 136"/>
                    <a:gd name="T18" fmla="*/ 2147483647 w 181"/>
                    <a:gd name="T19" fmla="*/ 0 h 1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81" h="136">
                      <a:moveTo>
                        <a:pt x="45" y="0"/>
                      </a:moveTo>
                      <a:lnTo>
                        <a:pt x="0" y="45"/>
                      </a:lnTo>
                      <a:lnTo>
                        <a:pt x="45" y="91"/>
                      </a:lnTo>
                      <a:lnTo>
                        <a:pt x="45" y="136"/>
                      </a:lnTo>
                      <a:lnTo>
                        <a:pt x="91" y="136"/>
                      </a:lnTo>
                      <a:lnTo>
                        <a:pt x="181" y="91"/>
                      </a:lnTo>
                      <a:lnTo>
                        <a:pt x="136" y="45"/>
                      </a:lnTo>
                      <a:lnTo>
                        <a:pt x="136" y="0"/>
                      </a:lnTo>
                      <a:lnTo>
                        <a:pt x="91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lgConfetti">
                  <a:fgClr>
                    <a:srgbClr val="008000"/>
                  </a:fgClr>
                  <a:bgClr>
                    <a:srgbClr val="669900"/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3" name="Freeform 58" descr="紙ふぶき (大)"/>
                <p:cNvSpPr>
                  <a:spLocks/>
                </p:cNvSpPr>
                <p:nvPr/>
              </p:nvSpPr>
              <p:spPr bwMode="auto">
                <a:xfrm rot="-3397344">
                  <a:off x="2627313" y="2879725"/>
                  <a:ext cx="287337" cy="233363"/>
                </a:xfrm>
                <a:custGeom>
                  <a:avLst/>
                  <a:gdLst>
                    <a:gd name="T0" fmla="*/ 2147483647 w 181"/>
                    <a:gd name="T1" fmla="*/ 0 h 136"/>
                    <a:gd name="T2" fmla="*/ 0 w 181"/>
                    <a:gd name="T3" fmla="*/ 2147483647 h 136"/>
                    <a:gd name="T4" fmla="*/ 2147483647 w 181"/>
                    <a:gd name="T5" fmla="*/ 2147483647 h 136"/>
                    <a:gd name="T6" fmla="*/ 2147483647 w 181"/>
                    <a:gd name="T7" fmla="*/ 2147483647 h 136"/>
                    <a:gd name="T8" fmla="*/ 2147483647 w 181"/>
                    <a:gd name="T9" fmla="*/ 2147483647 h 136"/>
                    <a:gd name="T10" fmla="*/ 2147483647 w 181"/>
                    <a:gd name="T11" fmla="*/ 2147483647 h 136"/>
                    <a:gd name="T12" fmla="*/ 2147483647 w 181"/>
                    <a:gd name="T13" fmla="*/ 2147483647 h 136"/>
                    <a:gd name="T14" fmla="*/ 2147483647 w 181"/>
                    <a:gd name="T15" fmla="*/ 0 h 136"/>
                    <a:gd name="T16" fmla="*/ 2147483647 w 181"/>
                    <a:gd name="T17" fmla="*/ 0 h 136"/>
                    <a:gd name="T18" fmla="*/ 2147483647 w 181"/>
                    <a:gd name="T19" fmla="*/ 0 h 1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81" h="136">
                      <a:moveTo>
                        <a:pt x="45" y="0"/>
                      </a:moveTo>
                      <a:lnTo>
                        <a:pt x="0" y="45"/>
                      </a:lnTo>
                      <a:lnTo>
                        <a:pt x="45" y="91"/>
                      </a:lnTo>
                      <a:lnTo>
                        <a:pt x="45" y="136"/>
                      </a:lnTo>
                      <a:lnTo>
                        <a:pt x="91" y="136"/>
                      </a:lnTo>
                      <a:lnTo>
                        <a:pt x="181" y="91"/>
                      </a:lnTo>
                      <a:lnTo>
                        <a:pt x="136" y="45"/>
                      </a:lnTo>
                      <a:lnTo>
                        <a:pt x="136" y="0"/>
                      </a:lnTo>
                      <a:lnTo>
                        <a:pt x="91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lgConfetti">
                  <a:fgClr>
                    <a:srgbClr val="008000"/>
                  </a:fgClr>
                  <a:bgClr>
                    <a:srgbClr val="669900"/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4" name="Freeform 59"/>
                <p:cNvSpPr>
                  <a:spLocks/>
                </p:cNvSpPr>
                <p:nvPr/>
              </p:nvSpPr>
              <p:spPr bwMode="auto">
                <a:xfrm>
                  <a:off x="3044825" y="2924175"/>
                  <a:ext cx="233363" cy="144463"/>
                </a:xfrm>
                <a:custGeom>
                  <a:avLst/>
                  <a:gdLst>
                    <a:gd name="T0" fmla="*/ 0 w 136"/>
                    <a:gd name="T1" fmla="*/ 2147483647 h 91"/>
                    <a:gd name="T2" fmla="*/ 2147483647 w 136"/>
                    <a:gd name="T3" fmla="*/ 0 h 91"/>
                    <a:gd name="T4" fmla="*/ 2147483647 w 136"/>
                    <a:gd name="T5" fmla="*/ 0 h 91"/>
                    <a:gd name="T6" fmla="*/ 2147483647 w 136"/>
                    <a:gd name="T7" fmla="*/ 2147483647 h 91"/>
                    <a:gd name="T8" fmla="*/ 2147483647 w 136"/>
                    <a:gd name="T9" fmla="*/ 2147483647 h 91"/>
                    <a:gd name="T10" fmla="*/ 2147483647 w 136"/>
                    <a:gd name="T11" fmla="*/ 2147483647 h 91"/>
                    <a:gd name="T12" fmla="*/ 0 w 136"/>
                    <a:gd name="T13" fmla="*/ 2147483647 h 91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36" h="91">
                      <a:moveTo>
                        <a:pt x="0" y="46"/>
                      </a:moveTo>
                      <a:lnTo>
                        <a:pt x="91" y="0"/>
                      </a:lnTo>
                      <a:lnTo>
                        <a:pt x="136" y="0"/>
                      </a:lnTo>
                      <a:lnTo>
                        <a:pt x="136" y="46"/>
                      </a:lnTo>
                      <a:lnTo>
                        <a:pt x="91" y="91"/>
                      </a:lnTo>
                      <a:lnTo>
                        <a:pt x="45" y="91"/>
                      </a:lnTo>
                      <a:lnTo>
                        <a:pt x="0" y="46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5" name="Freeform 60"/>
                <p:cNvSpPr>
                  <a:spLocks/>
                </p:cNvSpPr>
                <p:nvPr/>
              </p:nvSpPr>
              <p:spPr bwMode="auto">
                <a:xfrm>
                  <a:off x="3044825" y="2997200"/>
                  <a:ext cx="233363" cy="215900"/>
                </a:xfrm>
                <a:custGeom>
                  <a:avLst/>
                  <a:gdLst>
                    <a:gd name="T0" fmla="*/ 0 w 136"/>
                    <a:gd name="T1" fmla="*/ 2147483647 h 136"/>
                    <a:gd name="T2" fmla="*/ 2147483647 w 136"/>
                    <a:gd name="T3" fmla="*/ 0 h 136"/>
                    <a:gd name="T4" fmla="*/ 2147483647 w 136"/>
                    <a:gd name="T5" fmla="*/ 0 h 136"/>
                    <a:gd name="T6" fmla="*/ 2147483647 w 136"/>
                    <a:gd name="T7" fmla="*/ 2147483647 h 136"/>
                    <a:gd name="T8" fmla="*/ 2147483647 w 136"/>
                    <a:gd name="T9" fmla="*/ 2147483647 h 136"/>
                    <a:gd name="T10" fmla="*/ 2147483647 w 136"/>
                    <a:gd name="T11" fmla="*/ 2147483647 h 136"/>
                    <a:gd name="T12" fmla="*/ 0 w 136"/>
                    <a:gd name="T13" fmla="*/ 2147483647 h 1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36" h="136">
                      <a:moveTo>
                        <a:pt x="0" y="90"/>
                      </a:moveTo>
                      <a:lnTo>
                        <a:pt x="45" y="0"/>
                      </a:lnTo>
                      <a:lnTo>
                        <a:pt x="91" y="0"/>
                      </a:lnTo>
                      <a:lnTo>
                        <a:pt x="136" y="45"/>
                      </a:lnTo>
                      <a:lnTo>
                        <a:pt x="136" y="90"/>
                      </a:lnTo>
                      <a:lnTo>
                        <a:pt x="91" y="136"/>
                      </a:lnTo>
                      <a:lnTo>
                        <a:pt x="0" y="9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6" name="Freeform 61"/>
                <p:cNvSpPr>
                  <a:spLocks/>
                </p:cNvSpPr>
                <p:nvPr/>
              </p:nvSpPr>
              <p:spPr bwMode="auto">
                <a:xfrm>
                  <a:off x="2733675" y="2997200"/>
                  <a:ext cx="390525" cy="144463"/>
                </a:xfrm>
                <a:custGeom>
                  <a:avLst/>
                  <a:gdLst>
                    <a:gd name="T0" fmla="*/ 2147483647 w 227"/>
                    <a:gd name="T1" fmla="*/ 2147483647 h 91"/>
                    <a:gd name="T2" fmla="*/ 2147483647 w 227"/>
                    <a:gd name="T3" fmla="*/ 0 h 91"/>
                    <a:gd name="T4" fmla="*/ 2147483647 w 227"/>
                    <a:gd name="T5" fmla="*/ 0 h 91"/>
                    <a:gd name="T6" fmla="*/ 0 w 227"/>
                    <a:gd name="T7" fmla="*/ 2147483647 h 91"/>
                    <a:gd name="T8" fmla="*/ 2147483647 w 227"/>
                    <a:gd name="T9" fmla="*/ 2147483647 h 9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27" h="91">
                      <a:moveTo>
                        <a:pt x="91" y="91"/>
                      </a:moveTo>
                      <a:lnTo>
                        <a:pt x="227" y="0"/>
                      </a:lnTo>
                      <a:lnTo>
                        <a:pt x="136" y="0"/>
                      </a:lnTo>
                      <a:lnTo>
                        <a:pt x="0" y="91"/>
                      </a:lnTo>
                      <a:lnTo>
                        <a:pt x="91" y="91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7" name="Freeform 62"/>
                <p:cNvSpPr>
                  <a:spLocks/>
                </p:cNvSpPr>
                <p:nvPr/>
              </p:nvSpPr>
              <p:spPr bwMode="auto">
                <a:xfrm>
                  <a:off x="3200400" y="2997200"/>
                  <a:ext cx="234950" cy="215900"/>
                </a:xfrm>
                <a:custGeom>
                  <a:avLst/>
                  <a:gdLst>
                    <a:gd name="T0" fmla="*/ 0 w 136"/>
                    <a:gd name="T1" fmla="*/ 2147483647 h 136"/>
                    <a:gd name="T2" fmla="*/ 2147483647 w 136"/>
                    <a:gd name="T3" fmla="*/ 0 h 136"/>
                    <a:gd name="T4" fmla="*/ 2147483647 w 136"/>
                    <a:gd name="T5" fmla="*/ 0 h 136"/>
                    <a:gd name="T6" fmla="*/ 2147483647 w 136"/>
                    <a:gd name="T7" fmla="*/ 2147483647 h 136"/>
                    <a:gd name="T8" fmla="*/ 2147483647 w 136"/>
                    <a:gd name="T9" fmla="*/ 2147483647 h 136"/>
                    <a:gd name="T10" fmla="*/ 2147483647 w 136"/>
                    <a:gd name="T11" fmla="*/ 2147483647 h 136"/>
                    <a:gd name="T12" fmla="*/ 0 w 136"/>
                    <a:gd name="T13" fmla="*/ 2147483647 h 1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36" h="136">
                      <a:moveTo>
                        <a:pt x="0" y="90"/>
                      </a:moveTo>
                      <a:lnTo>
                        <a:pt x="45" y="0"/>
                      </a:lnTo>
                      <a:lnTo>
                        <a:pt x="91" y="0"/>
                      </a:lnTo>
                      <a:lnTo>
                        <a:pt x="136" y="45"/>
                      </a:lnTo>
                      <a:lnTo>
                        <a:pt x="136" y="90"/>
                      </a:lnTo>
                      <a:lnTo>
                        <a:pt x="91" y="136"/>
                      </a:lnTo>
                      <a:lnTo>
                        <a:pt x="0" y="9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8" name="Freeform 63"/>
                <p:cNvSpPr>
                  <a:spLocks/>
                </p:cNvSpPr>
                <p:nvPr/>
              </p:nvSpPr>
              <p:spPr bwMode="auto">
                <a:xfrm>
                  <a:off x="2733675" y="3068638"/>
                  <a:ext cx="390525" cy="144462"/>
                </a:xfrm>
                <a:custGeom>
                  <a:avLst/>
                  <a:gdLst>
                    <a:gd name="T0" fmla="*/ 2147483647 w 227"/>
                    <a:gd name="T1" fmla="*/ 2147483647 h 91"/>
                    <a:gd name="T2" fmla="*/ 2147483647 w 227"/>
                    <a:gd name="T3" fmla="*/ 0 h 91"/>
                    <a:gd name="T4" fmla="*/ 2147483647 w 227"/>
                    <a:gd name="T5" fmla="*/ 0 h 91"/>
                    <a:gd name="T6" fmla="*/ 0 w 227"/>
                    <a:gd name="T7" fmla="*/ 2147483647 h 91"/>
                    <a:gd name="T8" fmla="*/ 2147483647 w 227"/>
                    <a:gd name="T9" fmla="*/ 2147483647 h 9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27" h="91">
                      <a:moveTo>
                        <a:pt x="91" y="91"/>
                      </a:moveTo>
                      <a:lnTo>
                        <a:pt x="227" y="0"/>
                      </a:lnTo>
                      <a:lnTo>
                        <a:pt x="136" y="0"/>
                      </a:lnTo>
                      <a:lnTo>
                        <a:pt x="0" y="91"/>
                      </a:lnTo>
                      <a:lnTo>
                        <a:pt x="91" y="91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9" name="Freeform 64"/>
                <p:cNvSpPr>
                  <a:spLocks/>
                </p:cNvSpPr>
                <p:nvPr/>
              </p:nvSpPr>
              <p:spPr bwMode="auto">
                <a:xfrm rot="372906">
                  <a:off x="2497138" y="3068638"/>
                  <a:ext cx="938212" cy="144462"/>
                </a:xfrm>
                <a:custGeom>
                  <a:avLst/>
                  <a:gdLst>
                    <a:gd name="T0" fmla="*/ 0 w 545"/>
                    <a:gd name="T1" fmla="*/ 2147483647 h 91"/>
                    <a:gd name="T2" fmla="*/ 2147483647 w 545"/>
                    <a:gd name="T3" fmla="*/ 0 h 91"/>
                    <a:gd name="T4" fmla="*/ 2147483647 w 545"/>
                    <a:gd name="T5" fmla="*/ 2147483647 h 91"/>
                    <a:gd name="T6" fmla="*/ 2147483647 w 545"/>
                    <a:gd name="T7" fmla="*/ 2147483647 h 91"/>
                    <a:gd name="T8" fmla="*/ 0 w 545"/>
                    <a:gd name="T9" fmla="*/ 2147483647 h 9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45" h="91">
                      <a:moveTo>
                        <a:pt x="0" y="45"/>
                      </a:moveTo>
                      <a:lnTo>
                        <a:pt x="46" y="0"/>
                      </a:lnTo>
                      <a:lnTo>
                        <a:pt x="545" y="91"/>
                      </a:lnTo>
                      <a:lnTo>
                        <a:pt x="409" y="91"/>
                      </a:lnTo>
                      <a:lnTo>
                        <a:pt x="0" y="45"/>
                      </a:lnTo>
                      <a:close/>
                    </a:path>
                  </a:pathLst>
                </a:custGeom>
                <a:solidFill>
                  <a:srgbClr val="008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34" name="フリーフォーム 33"/>
            <p:cNvSpPr/>
            <p:nvPr/>
          </p:nvSpPr>
          <p:spPr bwMode="auto">
            <a:xfrm>
              <a:off x="8067512" y="1249537"/>
              <a:ext cx="832378" cy="499422"/>
            </a:xfrm>
            <a:custGeom>
              <a:avLst/>
              <a:gdLst>
                <a:gd name="connsiteX0" fmla="*/ 329823 w 832472"/>
                <a:gd name="connsiteY0" fmla="*/ 4329 h 495823"/>
                <a:gd name="connsiteX1" fmla="*/ 137418 w 832472"/>
                <a:gd name="connsiteY1" fmla="*/ 34809 h 495823"/>
                <a:gd name="connsiteX2" fmla="*/ 205998 w 832472"/>
                <a:gd name="connsiteY2" fmla="*/ 143394 h 495823"/>
                <a:gd name="connsiteX3" fmla="*/ 258 w 832472"/>
                <a:gd name="connsiteY3" fmla="*/ 360564 h 495823"/>
                <a:gd name="connsiteX4" fmla="*/ 162183 w 832472"/>
                <a:gd name="connsiteY4" fmla="*/ 442479 h 495823"/>
                <a:gd name="connsiteX5" fmla="*/ 116463 w 832472"/>
                <a:gd name="connsiteY5" fmla="*/ 469149 h 495823"/>
                <a:gd name="connsiteX6" fmla="*/ 219333 w 832472"/>
                <a:gd name="connsiteY6" fmla="*/ 495819 h 495823"/>
                <a:gd name="connsiteX7" fmla="*/ 470793 w 832472"/>
                <a:gd name="connsiteY7" fmla="*/ 467244 h 495823"/>
                <a:gd name="connsiteX8" fmla="*/ 615573 w 832472"/>
                <a:gd name="connsiteY8" fmla="*/ 471054 h 495823"/>
                <a:gd name="connsiteX9" fmla="*/ 790833 w 832472"/>
                <a:gd name="connsiteY9" fmla="*/ 400569 h 495823"/>
                <a:gd name="connsiteX10" fmla="*/ 813693 w 832472"/>
                <a:gd name="connsiteY10" fmla="*/ 326274 h 495823"/>
                <a:gd name="connsiteX11" fmla="*/ 556518 w 832472"/>
                <a:gd name="connsiteY11" fmla="*/ 257694 h 495823"/>
                <a:gd name="connsiteX12" fmla="*/ 760353 w 832472"/>
                <a:gd name="connsiteY12" fmla="*/ 154824 h 495823"/>
                <a:gd name="connsiteX13" fmla="*/ 522228 w 832472"/>
                <a:gd name="connsiteY13" fmla="*/ 53859 h 495823"/>
                <a:gd name="connsiteX14" fmla="*/ 428883 w 832472"/>
                <a:gd name="connsiteY14" fmla="*/ 519 h 495823"/>
                <a:gd name="connsiteX15" fmla="*/ 190758 w 832472"/>
                <a:gd name="connsiteY15" fmla="*/ 25284 h 495823"/>
                <a:gd name="connsiteX16" fmla="*/ 329823 w 832472"/>
                <a:gd name="connsiteY16" fmla="*/ 4329 h 495823"/>
                <a:gd name="connsiteX0" fmla="*/ 329823 w 832472"/>
                <a:gd name="connsiteY0" fmla="*/ 7764 h 499258"/>
                <a:gd name="connsiteX1" fmla="*/ 137418 w 832472"/>
                <a:gd name="connsiteY1" fmla="*/ 38244 h 499258"/>
                <a:gd name="connsiteX2" fmla="*/ 205998 w 832472"/>
                <a:gd name="connsiteY2" fmla="*/ 146829 h 499258"/>
                <a:gd name="connsiteX3" fmla="*/ 258 w 832472"/>
                <a:gd name="connsiteY3" fmla="*/ 363999 h 499258"/>
                <a:gd name="connsiteX4" fmla="*/ 162183 w 832472"/>
                <a:gd name="connsiteY4" fmla="*/ 445914 h 499258"/>
                <a:gd name="connsiteX5" fmla="*/ 116463 w 832472"/>
                <a:gd name="connsiteY5" fmla="*/ 472584 h 499258"/>
                <a:gd name="connsiteX6" fmla="*/ 219333 w 832472"/>
                <a:gd name="connsiteY6" fmla="*/ 499254 h 499258"/>
                <a:gd name="connsiteX7" fmla="*/ 470793 w 832472"/>
                <a:gd name="connsiteY7" fmla="*/ 470679 h 499258"/>
                <a:gd name="connsiteX8" fmla="*/ 615573 w 832472"/>
                <a:gd name="connsiteY8" fmla="*/ 474489 h 499258"/>
                <a:gd name="connsiteX9" fmla="*/ 790833 w 832472"/>
                <a:gd name="connsiteY9" fmla="*/ 404004 h 499258"/>
                <a:gd name="connsiteX10" fmla="*/ 813693 w 832472"/>
                <a:gd name="connsiteY10" fmla="*/ 329709 h 499258"/>
                <a:gd name="connsiteX11" fmla="*/ 556518 w 832472"/>
                <a:gd name="connsiteY11" fmla="*/ 261129 h 499258"/>
                <a:gd name="connsiteX12" fmla="*/ 760353 w 832472"/>
                <a:gd name="connsiteY12" fmla="*/ 158259 h 499258"/>
                <a:gd name="connsiteX13" fmla="*/ 522228 w 832472"/>
                <a:gd name="connsiteY13" fmla="*/ 57294 h 499258"/>
                <a:gd name="connsiteX14" fmla="*/ 428883 w 832472"/>
                <a:gd name="connsiteY14" fmla="*/ 3954 h 499258"/>
                <a:gd name="connsiteX15" fmla="*/ 329823 w 832472"/>
                <a:gd name="connsiteY15" fmla="*/ 7764 h 499258"/>
                <a:gd name="connsiteX0" fmla="*/ 329805 w 832454"/>
                <a:gd name="connsiteY0" fmla="*/ 7764 h 499781"/>
                <a:gd name="connsiteX1" fmla="*/ 137400 w 832454"/>
                <a:gd name="connsiteY1" fmla="*/ 38244 h 499781"/>
                <a:gd name="connsiteX2" fmla="*/ 205980 w 832454"/>
                <a:gd name="connsiteY2" fmla="*/ 146829 h 499781"/>
                <a:gd name="connsiteX3" fmla="*/ 240 w 832454"/>
                <a:gd name="connsiteY3" fmla="*/ 363999 h 499781"/>
                <a:gd name="connsiteX4" fmla="*/ 162165 w 832454"/>
                <a:gd name="connsiteY4" fmla="*/ 445914 h 499781"/>
                <a:gd name="connsiteX5" fmla="*/ 42150 w 832454"/>
                <a:gd name="connsiteY5" fmla="*/ 485919 h 499781"/>
                <a:gd name="connsiteX6" fmla="*/ 219315 w 832454"/>
                <a:gd name="connsiteY6" fmla="*/ 499254 h 499781"/>
                <a:gd name="connsiteX7" fmla="*/ 470775 w 832454"/>
                <a:gd name="connsiteY7" fmla="*/ 470679 h 499781"/>
                <a:gd name="connsiteX8" fmla="*/ 615555 w 832454"/>
                <a:gd name="connsiteY8" fmla="*/ 474489 h 499781"/>
                <a:gd name="connsiteX9" fmla="*/ 790815 w 832454"/>
                <a:gd name="connsiteY9" fmla="*/ 404004 h 499781"/>
                <a:gd name="connsiteX10" fmla="*/ 813675 w 832454"/>
                <a:gd name="connsiteY10" fmla="*/ 329709 h 499781"/>
                <a:gd name="connsiteX11" fmla="*/ 556500 w 832454"/>
                <a:gd name="connsiteY11" fmla="*/ 261129 h 499781"/>
                <a:gd name="connsiteX12" fmla="*/ 760335 w 832454"/>
                <a:gd name="connsiteY12" fmla="*/ 158259 h 499781"/>
                <a:gd name="connsiteX13" fmla="*/ 522210 w 832454"/>
                <a:gd name="connsiteY13" fmla="*/ 57294 h 499781"/>
                <a:gd name="connsiteX14" fmla="*/ 428865 w 832454"/>
                <a:gd name="connsiteY14" fmla="*/ 3954 h 499781"/>
                <a:gd name="connsiteX15" fmla="*/ 329805 w 832454"/>
                <a:gd name="connsiteY15" fmla="*/ 7764 h 499781"/>
                <a:gd name="connsiteX0" fmla="*/ 329805 w 832454"/>
                <a:gd name="connsiteY0" fmla="*/ 7764 h 510096"/>
                <a:gd name="connsiteX1" fmla="*/ 137400 w 832454"/>
                <a:gd name="connsiteY1" fmla="*/ 38244 h 510096"/>
                <a:gd name="connsiteX2" fmla="*/ 205980 w 832454"/>
                <a:gd name="connsiteY2" fmla="*/ 146829 h 510096"/>
                <a:gd name="connsiteX3" fmla="*/ 240 w 832454"/>
                <a:gd name="connsiteY3" fmla="*/ 363999 h 510096"/>
                <a:gd name="connsiteX4" fmla="*/ 162165 w 832454"/>
                <a:gd name="connsiteY4" fmla="*/ 445914 h 510096"/>
                <a:gd name="connsiteX5" fmla="*/ 42150 w 832454"/>
                <a:gd name="connsiteY5" fmla="*/ 485919 h 510096"/>
                <a:gd name="connsiteX6" fmla="*/ 219315 w 832454"/>
                <a:gd name="connsiteY6" fmla="*/ 499254 h 510096"/>
                <a:gd name="connsiteX7" fmla="*/ 470775 w 832454"/>
                <a:gd name="connsiteY7" fmla="*/ 470679 h 510096"/>
                <a:gd name="connsiteX8" fmla="*/ 615555 w 832454"/>
                <a:gd name="connsiteY8" fmla="*/ 474489 h 510096"/>
                <a:gd name="connsiteX9" fmla="*/ 790815 w 832454"/>
                <a:gd name="connsiteY9" fmla="*/ 404004 h 510096"/>
                <a:gd name="connsiteX10" fmla="*/ 813675 w 832454"/>
                <a:gd name="connsiteY10" fmla="*/ 329709 h 510096"/>
                <a:gd name="connsiteX11" fmla="*/ 556500 w 832454"/>
                <a:gd name="connsiteY11" fmla="*/ 261129 h 510096"/>
                <a:gd name="connsiteX12" fmla="*/ 760335 w 832454"/>
                <a:gd name="connsiteY12" fmla="*/ 158259 h 510096"/>
                <a:gd name="connsiteX13" fmla="*/ 522210 w 832454"/>
                <a:gd name="connsiteY13" fmla="*/ 57294 h 510096"/>
                <a:gd name="connsiteX14" fmla="*/ 428865 w 832454"/>
                <a:gd name="connsiteY14" fmla="*/ 3954 h 510096"/>
                <a:gd name="connsiteX15" fmla="*/ 329805 w 832454"/>
                <a:gd name="connsiteY15" fmla="*/ 7764 h 510096"/>
                <a:gd name="connsiteX0" fmla="*/ 329799 w 832448"/>
                <a:gd name="connsiteY0" fmla="*/ 7764 h 499422"/>
                <a:gd name="connsiteX1" fmla="*/ 137394 w 832448"/>
                <a:gd name="connsiteY1" fmla="*/ 38244 h 499422"/>
                <a:gd name="connsiteX2" fmla="*/ 205974 w 832448"/>
                <a:gd name="connsiteY2" fmla="*/ 146829 h 499422"/>
                <a:gd name="connsiteX3" fmla="*/ 234 w 832448"/>
                <a:gd name="connsiteY3" fmla="*/ 363999 h 499422"/>
                <a:gd name="connsiteX4" fmla="*/ 162159 w 832448"/>
                <a:gd name="connsiteY4" fmla="*/ 445914 h 499422"/>
                <a:gd name="connsiteX5" fmla="*/ 19284 w 832448"/>
                <a:gd name="connsiteY5" fmla="*/ 455439 h 499422"/>
                <a:gd name="connsiteX6" fmla="*/ 219309 w 832448"/>
                <a:gd name="connsiteY6" fmla="*/ 499254 h 499422"/>
                <a:gd name="connsiteX7" fmla="*/ 470769 w 832448"/>
                <a:gd name="connsiteY7" fmla="*/ 470679 h 499422"/>
                <a:gd name="connsiteX8" fmla="*/ 615549 w 832448"/>
                <a:gd name="connsiteY8" fmla="*/ 474489 h 499422"/>
                <a:gd name="connsiteX9" fmla="*/ 790809 w 832448"/>
                <a:gd name="connsiteY9" fmla="*/ 404004 h 499422"/>
                <a:gd name="connsiteX10" fmla="*/ 813669 w 832448"/>
                <a:gd name="connsiteY10" fmla="*/ 329709 h 499422"/>
                <a:gd name="connsiteX11" fmla="*/ 556494 w 832448"/>
                <a:gd name="connsiteY11" fmla="*/ 261129 h 499422"/>
                <a:gd name="connsiteX12" fmla="*/ 760329 w 832448"/>
                <a:gd name="connsiteY12" fmla="*/ 158259 h 499422"/>
                <a:gd name="connsiteX13" fmla="*/ 522204 w 832448"/>
                <a:gd name="connsiteY13" fmla="*/ 57294 h 499422"/>
                <a:gd name="connsiteX14" fmla="*/ 428859 w 832448"/>
                <a:gd name="connsiteY14" fmla="*/ 3954 h 499422"/>
                <a:gd name="connsiteX15" fmla="*/ 329799 w 832448"/>
                <a:gd name="connsiteY15" fmla="*/ 7764 h 499422"/>
                <a:gd name="connsiteX0" fmla="*/ 329738 w 832387"/>
                <a:gd name="connsiteY0" fmla="*/ 7764 h 499422"/>
                <a:gd name="connsiteX1" fmla="*/ 137333 w 832387"/>
                <a:gd name="connsiteY1" fmla="*/ 38244 h 499422"/>
                <a:gd name="connsiteX2" fmla="*/ 205913 w 832387"/>
                <a:gd name="connsiteY2" fmla="*/ 146829 h 499422"/>
                <a:gd name="connsiteX3" fmla="*/ 173 w 832387"/>
                <a:gd name="connsiteY3" fmla="*/ 363999 h 499422"/>
                <a:gd name="connsiteX4" fmla="*/ 167813 w 832387"/>
                <a:gd name="connsiteY4" fmla="*/ 436389 h 499422"/>
                <a:gd name="connsiteX5" fmla="*/ 19223 w 832387"/>
                <a:gd name="connsiteY5" fmla="*/ 455439 h 499422"/>
                <a:gd name="connsiteX6" fmla="*/ 219248 w 832387"/>
                <a:gd name="connsiteY6" fmla="*/ 499254 h 499422"/>
                <a:gd name="connsiteX7" fmla="*/ 470708 w 832387"/>
                <a:gd name="connsiteY7" fmla="*/ 470679 h 499422"/>
                <a:gd name="connsiteX8" fmla="*/ 615488 w 832387"/>
                <a:gd name="connsiteY8" fmla="*/ 474489 h 499422"/>
                <a:gd name="connsiteX9" fmla="*/ 790748 w 832387"/>
                <a:gd name="connsiteY9" fmla="*/ 404004 h 499422"/>
                <a:gd name="connsiteX10" fmla="*/ 813608 w 832387"/>
                <a:gd name="connsiteY10" fmla="*/ 329709 h 499422"/>
                <a:gd name="connsiteX11" fmla="*/ 556433 w 832387"/>
                <a:gd name="connsiteY11" fmla="*/ 261129 h 499422"/>
                <a:gd name="connsiteX12" fmla="*/ 760268 w 832387"/>
                <a:gd name="connsiteY12" fmla="*/ 158259 h 499422"/>
                <a:gd name="connsiteX13" fmla="*/ 522143 w 832387"/>
                <a:gd name="connsiteY13" fmla="*/ 57294 h 499422"/>
                <a:gd name="connsiteX14" fmla="*/ 428798 w 832387"/>
                <a:gd name="connsiteY14" fmla="*/ 3954 h 499422"/>
                <a:gd name="connsiteX15" fmla="*/ 329738 w 832387"/>
                <a:gd name="connsiteY15" fmla="*/ 7764 h 499422"/>
                <a:gd name="connsiteX0" fmla="*/ 329729 w 832378"/>
                <a:gd name="connsiteY0" fmla="*/ 7764 h 499422"/>
                <a:gd name="connsiteX1" fmla="*/ 137324 w 832378"/>
                <a:gd name="connsiteY1" fmla="*/ 38244 h 499422"/>
                <a:gd name="connsiteX2" fmla="*/ 205904 w 832378"/>
                <a:gd name="connsiteY2" fmla="*/ 146829 h 499422"/>
                <a:gd name="connsiteX3" fmla="*/ 164 w 832378"/>
                <a:gd name="connsiteY3" fmla="*/ 363999 h 499422"/>
                <a:gd name="connsiteX4" fmla="*/ 167804 w 832378"/>
                <a:gd name="connsiteY4" fmla="*/ 436389 h 499422"/>
                <a:gd name="connsiteX5" fmla="*/ 19214 w 832378"/>
                <a:gd name="connsiteY5" fmla="*/ 455439 h 499422"/>
                <a:gd name="connsiteX6" fmla="*/ 219239 w 832378"/>
                <a:gd name="connsiteY6" fmla="*/ 499254 h 499422"/>
                <a:gd name="connsiteX7" fmla="*/ 470699 w 832378"/>
                <a:gd name="connsiteY7" fmla="*/ 470679 h 499422"/>
                <a:gd name="connsiteX8" fmla="*/ 615479 w 832378"/>
                <a:gd name="connsiteY8" fmla="*/ 474489 h 499422"/>
                <a:gd name="connsiteX9" fmla="*/ 790739 w 832378"/>
                <a:gd name="connsiteY9" fmla="*/ 404004 h 499422"/>
                <a:gd name="connsiteX10" fmla="*/ 813599 w 832378"/>
                <a:gd name="connsiteY10" fmla="*/ 329709 h 499422"/>
                <a:gd name="connsiteX11" fmla="*/ 556424 w 832378"/>
                <a:gd name="connsiteY11" fmla="*/ 261129 h 499422"/>
                <a:gd name="connsiteX12" fmla="*/ 760259 w 832378"/>
                <a:gd name="connsiteY12" fmla="*/ 158259 h 499422"/>
                <a:gd name="connsiteX13" fmla="*/ 522134 w 832378"/>
                <a:gd name="connsiteY13" fmla="*/ 57294 h 499422"/>
                <a:gd name="connsiteX14" fmla="*/ 428789 w 832378"/>
                <a:gd name="connsiteY14" fmla="*/ 3954 h 499422"/>
                <a:gd name="connsiteX15" fmla="*/ 329729 w 832378"/>
                <a:gd name="connsiteY15" fmla="*/ 7764 h 499422"/>
                <a:gd name="connsiteX0" fmla="*/ 329729 w 832378"/>
                <a:gd name="connsiteY0" fmla="*/ 7764 h 499422"/>
                <a:gd name="connsiteX1" fmla="*/ 137324 w 832378"/>
                <a:gd name="connsiteY1" fmla="*/ 38244 h 499422"/>
                <a:gd name="connsiteX2" fmla="*/ 205904 w 832378"/>
                <a:gd name="connsiteY2" fmla="*/ 146829 h 499422"/>
                <a:gd name="connsiteX3" fmla="*/ 164 w 832378"/>
                <a:gd name="connsiteY3" fmla="*/ 363999 h 499422"/>
                <a:gd name="connsiteX4" fmla="*/ 167804 w 832378"/>
                <a:gd name="connsiteY4" fmla="*/ 436389 h 499422"/>
                <a:gd name="connsiteX5" fmla="*/ 19214 w 832378"/>
                <a:gd name="connsiteY5" fmla="*/ 455439 h 499422"/>
                <a:gd name="connsiteX6" fmla="*/ 219239 w 832378"/>
                <a:gd name="connsiteY6" fmla="*/ 499254 h 499422"/>
                <a:gd name="connsiteX7" fmla="*/ 470699 w 832378"/>
                <a:gd name="connsiteY7" fmla="*/ 470679 h 499422"/>
                <a:gd name="connsiteX8" fmla="*/ 615479 w 832378"/>
                <a:gd name="connsiteY8" fmla="*/ 474489 h 499422"/>
                <a:gd name="connsiteX9" fmla="*/ 790739 w 832378"/>
                <a:gd name="connsiteY9" fmla="*/ 404004 h 499422"/>
                <a:gd name="connsiteX10" fmla="*/ 813599 w 832378"/>
                <a:gd name="connsiteY10" fmla="*/ 329709 h 499422"/>
                <a:gd name="connsiteX11" fmla="*/ 556424 w 832378"/>
                <a:gd name="connsiteY11" fmla="*/ 261129 h 499422"/>
                <a:gd name="connsiteX12" fmla="*/ 760259 w 832378"/>
                <a:gd name="connsiteY12" fmla="*/ 158259 h 499422"/>
                <a:gd name="connsiteX13" fmla="*/ 522134 w 832378"/>
                <a:gd name="connsiteY13" fmla="*/ 57294 h 499422"/>
                <a:gd name="connsiteX14" fmla="*/ 428789 w 832378"/>
                <a:gd name="connsiteY14" fmla="*/ 3954 h 499422"/>
                <a:gd name="connsiteX15" fmla="*/ 329729 w 832378"/>
                <a:gd name="connsiteY15" fmla="*/ 7764 h 499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32378" h="499422">
                  <a:moveTo>
                    <a:pt x="329729" y="7764"/>
                  </a:moveTo>
                  <a:cubicBezTo>
                    <a:pt x="281152" y="13479"/>
                    <a:pt x="157961" y="15067"/>
                    <a:pt x="137324" y="38244"/>
                  </a:cubicBezTo>
                  <a:cubicBezTo>
                    <a:pt x="116687" y="61421"/>
                    <a:pt x="228764" y="92537"/>
                    <a:pt x="205904" y="146829"/>
                  </a:cubicBezTo>
                  <a:cubicBezTo>
                    <a:pt x="183044" y="201121"/>
                    <a:pt x="6514" y="315739"/>
                    <a:pt x="164" y="363999"/>
                  </a:cubicBezTo>
                  <a:cubicBezTo>
                    <a:pt x="-6186" y="412259"/>
                    <a:pt x="174154" y="405909"/>
                    <a:pt x="167804" y="436389"/>
                  </a:cubicBezTo>
                  <a:cubicBezTo>
                    <a:pt x="161454" y="466869"/>
                    <a:pt x="35407" y="424007"/>
                    <a:pt x="19214" y="455439"/>
                  </a:cubicBezTo>
                  <a:cubicBezTo>
                    <a:pt x="3021" y="486871"/>
                    <a:pt x="143992" y="496714"/>
                    <a:pt x="219239" y="499254"/>
                  </a:cubicBezTo>
                  <a:cubicBezTo>
                    <a:pt x="294486" y="501794"/>
                    <a:pt x="404659" y="474807"/>
                    <a:pt x="470699" y="470679"/>
                  </a:cubicBezTo>
                  <a:cubicBezTo>
                    <a:pt x="536739" y="466552"/>
                    <a:pt x="562139" y="485602"/>
                    <a:pt x="615479" y="474489"/>
                  </a:cubicBezTo>
                  <a:cubicBezTo>
                    <a:pt x="668819" y="463377"/>
                    <a:pt x="757719" y="428134"/>
                    <a:pt x="790739" y="404004"/>
                  </a:cubicBezTo>
                  <a:cubicBezTo>
                    <a:pt x="823759" y="379874"/>
                    <a:pt x="852651" y="353521"/>
                    <a:pt x="813599" y="329709"/>
                  </a:cubicBezTo>
                  <a:cubicBezTo>
                    <a:pt x="774547" y="305897"/>
                    <a:pt x="565314" y="289704"/>
                    <a:pt x="556424" y="261129"/>
                  </a:cubicBezTo>
                  <a:cubicBezTo>
                    <a:pt x="547534" y="232554"/>
                    <a:pt x="765974" y="192232"/>
                    <a:pt x="760259" y="158259"/>
                  </a:cubicBezTo>
                  <a:cubicBezTo>
                    <a:pt x="754544" y="124287"/>
                    <a:pt x="577379" y="83011"/>
                    <a:pt x="522134" y="57294"/>
                  </a:cubicBezTo>
                  <a:cubicBezTo>
                    <a:pt x="466889" y="31577"/>
                    <a:pt x="484034" y="8717"/>
                    <a:pt x="428789" y="3954"/>
                  </a:cubicBezTo>
                  <a:cubicBezTo>
                    <a:pt x="396722" y="-4301"/>
                    <a:pt x="378306" y="2049"/>
                    <a:pt x="329729" y="7764"/>
                  </a:cubicBezTo>
                  <a:close/>
                </a:path>
              </a:pathLst>
            </a:cu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5" name="グループ化 34"/>
            <p:cNvGrpSpPr/>
            <p:nvPr/>
          </p:nvGrpSpPr>
          <p:grpSpPr>
            <a:xfrm>
              <a:off x="7947976" y="1275435"/>
              <a:ext cx="996614" cy="394279"/>
              <a:chOff x="7947976" y="1275435"/>
              <a:chExt cx="996614" cy="394279"/>
            </a:xfrm>
          </p:grpSpPr>
          <p:sp>
            <p:nvSpPr>
              <p:cNvPr id="235" name="Oval 42" descr="紙ふぶき (大)"/>
              <p:cNvSpPr>
                <a:spLocks noChangeArrowheads="1"/>
              </p:cNvSpPr>
              <p:nvPr/>
            </p:nvSpPr>
            <p:spPr bwMode="auto">
              <a:xfrm>
                <a:off x="7947976" y="1275435"/>
                <a:ext cx="996614" cy="394279"/>
              </a:xfrm>
              <a:prstGeom prst="ellipse">
                <a:avLst/>
              </a:pr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l" eaLnBrk="1" hangingPunct="1"/>
                <a:endParaRPr lang="ja-JP" altLang="en-US"/>
              </a:p>
            </p:txBody>
          </p:sp>
          <p:sp>
            <p:nvSpPr>
              <p:cNvPr id="236" name="AutoShape 43"/>
              <p:cNvSpPr>
                <a:spLocks noChangeArrowheads="1"/>
              </p:cNvSpPr>
              <p:nvPr/>
            </p:nvSpPr>
            <p:spPr bwMode="auto">
              <a:xfrm rot="16200000">
                <a:off x="8383668" y="1083527"/>
                <a:ext cx="125058" cy="883565"/>
              </a:xfrm>
              <a:prstGeom prst="moon">
                <a:avLst>
                  <a:gd name="adj" fmla="val 12794"/>
                </a:avLst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l" eaLnBrk="1" hangingPunct="1"/>
                <a:endParaRPr lang="ja-JP" altLang="en-US"/>
              </a:p>
            </p:txBody>
          </p:sp>
          <p:grpSp>
            <p:nvGrpSpPr>
              <p:cNvPr id="237" name="グループ化 236"/>
              <p:cNvGrpSpPr/>
              <p:nvPr/>
            </p:nvGrpSpPr>
            <p:grpSpPr>
              <a:xfrm>
                <a:off x="8104252" y="1313940"/>
                <a:ext cx="670178" cy="218898"/>
                <a:chOff x="7949756" y="1313940"/>
                <a:chExt cx="979170" cy="218898"/>
              </a:xfrm>
              <a:solidFill>
                <a:srgbClr val="996600"/>
              </a:solidFill>
            </p:grpSpPr>
            <p:sp>
              <p:nvSpPr>
                <p:cNvPr id="238" name="円/楕円 31"/>
                <p:cNvSpPr/>
                <p:nvPr/>
              </p:nvSpPr>
              <p:spPr bwMode="auto">
                <a:xfrm>
                  <a:off x="8418386" y="1313940"/>
                  <a:ext cx="45719" cy="218898"/>
                </a:xfrm>
                <a:custGeom>
                  <a:avLst/>
                  <a:gdLst>
                    <a:gd name="connsiteX0" fmla="*/ 0 w 45719"/>
                    <a:gd name="connsiteY0" fmla="*/ 109449 h 218897"/>
                    <a:gd name="connsiteX1" fmla="*/ 22860 w 45719"/>
                    <a:gd name="connsiteY1" fmla="*/ 0 h 218897"/>
                    <a:gd name="connsiteX2" fmla="*/ 45720 w 45719"/>
                    <a:gd name="connsiteY2" fmla="*/ 109449 h 218897"/>
                    <a:gd name="connsiteX3" fmla="*/ 22860 w 45719"/>
                    <a:gd name="connsiteY3" fmla="*/ 218898 h 218897"/>
                    <a:gd name="connsiteX4" fmla="*/ 0 w 45719"/>
                    <a:gd name="connsiteY4" fmla="*/ 109449 h 218897"/>
                    <a:gd name="connsiteX0" fmla="*/ 0 w 45720"/>
                    <a:gd name="connsiteY0" fmla="*/ 109449 h 218898"/>
                    <a:gd name="connsiteX1" fmla="*/ 22860 w 45720"/>
                    <a:gd name="connsiteY1" fmla="*/ 0 h 218898"/>
                    <a:gd name="connsiteX2" fmla="*/ 45720 w 45720"/>
                    <a:gd name="connsiteY2" fmla="*/ 109449 h 218898"/>
                    <a:gd name="connsiteX3" fmla="*/ 22860 w 45720"/>
                    <a:gd name="connsiteY3" fmla="*/ 218898 h 218898"/>
                    <a:gd name="connsiteX4" fmla="*/ 0 w 45720"/>
                    <a:gd name="connsiteY4" fmla="*/ 109449 h 218898"/>
                    <a:gd name="connsiteX0" fmla="*/ 0 w 45720"/>
                    <a:gd name="connsiteY0" fmla="*/ 109449 h 218898"/>
                    <a:gd name="connsiteX1" fmla="*/ 22860 w 45720"/>
                    <a:gd name="connsiteY1" fmla="*/ 0 h 218898"/>
                    <a:gd name="connsiteX2" fmla="*/ 45720 w 45720"/>
                    <a:gd name="connsiteY2" fmla="*/ 109449 h 218898"/>
                    <a:gd name="connsiteX3" fmla="*/ 22860 w 45720"/>
                    <a:gd name="connsiteY3" fmla="*/ 218898 h 218898"/>
                    <a:gd name="connsiteX4" fmla="*/ 0 w 45720"/>
                    <a:gd name="connsiteY4" fmla="*/ 109449 h 218898"/>
                    <a:gd name="connsiteX0" fmla="*/ 0 w 45720"/>
                    <a:gd name="connsiteY0" fmla="*/ 109449 h 218898"/>
                    <a:gd name="connsiteX1" fmla="*/ 22860 w 45720"/>
                    <a:gd name="connsiteY1" fmla="*/ 0 h 218898"/>
                    <a:gd name="connsiteX2" fmla="*/ 45720 w 45720"/>
                    <a:gd name="connsiteY2" fmla="*/ 109449 h 218898"/>
                    <a:gd name="connsiteX3" fmla="*/ 22860 w 45720"/>
                    <a:gd name="connsiteY3" fmla="*/ 218898 h 218898"/>
                    <a:gd name="connsiteX4" fmla="*/ 0 w 45720"/>
                    <a:gd name="connsiteY4" fmla="*/ 109449 h 218898"/>
                    <a:gd name="connsiteX0" fmla="*/ 0 w 45720"/>
                    <a:gd name="connsiteY0" fmla="*/ 109449 h 218898"/>
                    <a:gd name="connsiteX1" fmla="*/ 22860 w 45720"/>
                    <a:gd name="connsiteY1" fmla="*/ 0 h 218898"/>
                    <a:gd name="connsiteX2" fmla="*/ 45720 w 45720"/>
                    <a:gd name="connsiteY2" fmla="*/ 109449 h 218898"/>
                    <a:gd name="connsiteX3" fmla="*/ 22860 w 45720"/>
                    <a:gd name="connsiteY3" fmla="*/ 218898 h 218898"/>
                    <a:gd name="connsiteX4" fmla="*/ 0 w 45720"/>
                    <a:gd name="connsiteY4" fmla="*/ 109449 h 2188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720" h="218898">
                      <a:moveTo>
                        <a:pt x="0" y="109449"/>
                      </a:moveTo>
                      <a:cubicBezTo>
                        <a:pt x="0" y="49002"/>
                        <a:pt x="10235" y="34290"/>
                        <a:pt x="22860" y="0"/>
                      </a:cubicBezTo>
                      <a:cubicBezTo>
                        <a:pt x="31675" y="34290"/>
                        <a:pt x="45720" y="49002"/>
                        <a:pt x="45720" y="109449"/>
                      </a:cubicBezTo>
                      <a:cubicBezTo>
                        <a:pt x="45720" y="169896"/>
                        <a:pt x="35485" y="184608"/>
                        <a:pt x="22860" y="218898"/>
                      </a:cubicBezTo>
                      <a:cubicBezTo>
                        <a:pt x="10235" y="186513"/>
                        <a:pt x="0" y="169896"/>
                        <a:pt x="0" y="109449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9" name="円/楕円 31"/>
                <p:cNvSpPr/>
                <p:nvPr/>
              </p:nvSpPr>
              <p:spPr bwMode="auto">
                <a:xfrm>
                  <a:off x="8561261" y="1313940"/>
                  <a:ext cx="45719" cy="218898"/>
                </a:xfrm>
                <a:custGeom>
                  <a:avLst/>
                  <a:gdLst>
                    <a:gd name="connsiteX0" fmla="*/ 0 w 45719"/>
                    <a:gd name="connsiteY0" fmla="*/ 109449 h 218897"/>
                    <a:gd name="connsiteX1" fmla="*/ 22860 w 45719"/>
                    <a:gd name="connsiteY1" fmla="*/ 0 h 218897"/>
                    <a:gd name="connsiteX2" fmla="*/ 45720 w 45719"/>
                    <a:gd name="connsiteY2" fmla="*/ 109449 h 218897"/>
                    <a:gd name="connsiteX3" fmla="*/ 22860 w 45719"/>
                    <a:gd name="connsiteY3" fmla="*/ 218898 h 218897"/>
                    <a:gd name="connsiteX4" fmla="*/ 0 w 45719"/>
                    <a:gd name="connsiteY4" fmla="*/ 109449 h 218897"/>
                    <a:gd name="connsiteX0" fmla="*/ 0 w 45720"/>
                    <a:gd name="connsiteY0" fmla="*/ 109449 h 218898"/>
                    <a:gd name="connsiteX1" fmla="*/ 22860 w 45720"/>
                    <a:gd name="connsiteY1" fmla="*/ 0 h 218898"/>
                    <a:gd name="connsiteX2" fmla="*/ 45720 w 45720"/>
                    <a:gd name="connsiteY2" fmla="*/ 109449 h 218898"/>
                    <a:gd name="connsiteX3" fmla="*/ 22860 w 45720"/>
                    <a:gd name="connsiteY3" fmla="*/ 218898 h 218898"/>
                    <a:gd name="connsiteX4" fmla="*/ 0 w 45720"/>
                    <a:gd name="connsiteY4" fmla="*/ 109449 h 218898"/>
                    <a:gd name="connsiteX0" fmla="*/ 0 w 45720"/>
                    <a:gd name="connsiteY0" fmla="*/ 109449 h 218898"/>
                    <a:gd name="connsiteX1" fmla="*/ 22860 w 45720"/>
                    <a:gd name="connsiteY1" fmla="*/ 0 h 218898"/>
                    <a:gd name="connsiteX2" fmla="*/ 45720 w 45720"/>
                    <a:gd name="connsiteY2" fmla="*/ 109449 h 218898"/>
                    <a:gd name="connsiteX3" fmla="*/ 22860 w 45720"/>
                    <a:gd name="connsiteY3" fmla="*/ 218898 h 218898"/>
                    <a:gd name="connsiteX4" fmla="*/ 0 w 45720"/>
                    <a:gd name="connsiteY4" fmla="*/ 109449 h 218898"/>
                    <a:gd name="connsiteX0" fmla="*/ 0 w 45720"/>
                    <a:gd name="connsiteY0" fmla="*/ 109449 h 218898"/>
                    <a:gd name="connsiteX1" fmla="*/ 22860 w 45720"/>
                    <a:gd name="connsiteY1" fmla="*/ 0 h 218898"/>
                    <a:gd name="connsiteX2" fmla="*/ 45720 w 45720"/>
                    <a:gd name="connsiteY2" fmla="*/ 109449 h 218898"/>
                    <a:gd name="connsiteX3" fmla="*/ 22860 w 45720"/>
                    <a:gd name="connsiteY3" fmla="*/ 218898 h 218898"/>
                    <a:gd name="connsiteX4" fmla="*/ 0 w 45720"/>
                    <a:gd name="connsiteY4" fmla="*/ 109449 h 218898"/>
                    <a:gd name="connsiteX0" fmla="*/ 0 w 45720"/>
                    <a:gd name="connsiteY0" fmla="*/ 109449 h 218898"/>
                    <a:gd name="connsiteX1" fmla="*/ 22860 w 45720"/>
                    <a:gd name="connsiteY1" fmla="*/ 0 h 218898"/>
                    <a:gd name="connsiteX2" fmla="*/ 45720 w 45720"/>
                    <a:gd name="connsiteY2" fmla="*/ 109449 h 218898"/>
                    <a:gd name="connsiteX3" fmla="*/ 22860 w 45720"/>
                    <a:gd name="connsiteY3" fmla="*/ 218898 h 218898"/>
                    <a:gd name="connsiteX4" fmla="*/ 0 w 45720"/>
                    <a:gd name="connsiteY4" fmla="*/ 109449 h 2188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720" h="218898">
                      <a:moveTo>
                        <a:pt x="0" y="109449"/>
                      </a:moveTo>
                      <a:cubicBezTo>
                        <a:pt x="0" y="49002"/>
                        <a:pt x="10235" y="34290"/>
                        <a:pt x="22860" y="0"/>
                      </a:cubicBezTo>
                      <a:cubicBezTo>
                        <a:pt x="31675" y="34290"/>
                        <a:pt x="45720" y="49002"/>
                        <a:pt x="45720" y="109449"/>
                      </a:cubicBezTo>
                      <a:cubicBezTo>
                        <a:pt x="45720" y="169896"/>
                        <a:pt x="35485" y="184608"/>
                        <a:pt x="22860" y="218898"/>
                      </a:cubicBezTo>
                      <a:cubicBezTo>
                        <a:pt x="10235" y="186513"/>
                        <a:pt x="0" y="169896"/>
                        <a:pt x="0" y="109449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0" name="円/楕円 31"/>
                <p:cNvSpPr/>
                <p:nvPr/>
              </p:nvSpPr>
              <p:spPr bwMode="auto">
                <a:xfrm>
                  <a:off x="8269796" y="1313940"/>
                  <a:ext cx="45719" cy="218898"/>
                </a:xfrm>
                <a:custGeom>
                  <a:avLst/>
                  <a:gdLst>
                    <a:gd name="connsiteX0" fmla="*/ 0 w 45719"/>
                    <a:gd name="connsiteY0" fmla="*/ 109449 h 218897"/>
                    <a:gd name="connsiteX1" fmla="*/ 22860 w 45719"/>
                    <a:gd name="connsiteY1" fmla="*/ 0 h 218897"/>
                    <a:gd name="connsiteX2" fmla="*/ 45720 w 45719"/>
                    <a:gd name="connsiteY2" fmla="*/ 109449 h 218897"/>
                    <a:gd name="connsiteX3" fmla="*/ 22860 w 45719"/>
                    <a:gd name="connsiteY3" fmla="*/ 218898 h 218897"/>
                    <a:gd name="connsiteX4" fmla="*/ 0 w 45719"/>
                    <a:gd name="connsiteY4" fmla="*/ 109449 h 218897"/>
                    <a:gd name="connsiteX0" fmla="*/ 0 w 45720"/>
                    <a:gd name="connsiteY0" fmla="*/ 109449 h 218898"/>
                    <a:gd name="connsiteX1" fmla="*/ 22860 w 45720"/>
                    <a:gd name="connsiteY1" fmla="*/ 0 h 218898"/>
                    <a:gd name="connsiteX2" fmla="*/ 45720 w 45720"/>
                    <a:gd name="connsiteY2" fmla="*/ 109449 h 218898"/>
                    <a:gd name="connsiteX3" fmla="*/ 22860 w 45720"/>
                    <a:gd name="connsiteY3" fmla="*/ 218898 h 218898"/>
                    <a:gd name="connsiteX4" fmla="*/ 0 w 45720"/>
                    <a:gd name="connsiteY4" fmla="*/ 109449 h 218898"/>
                    <a:gd name="connsiteX0" fmla="*/ 0 w 45720"/>
                    <a:gd name="connsiteY0" fmla="*/ 109449 h 218898"/>
                    <a:gd name="connsiteX1" fmla="*/ 22860 w 45720"/>
                    <a:gd name="connsiteY1" fmla="*/ 0 h 218898"/>
                    <a:gd name="connsiteX2" fmla="*/ 45720 w 45720"/>
                    <a:gd name="connsiteY2" fmla="*/ 109449 h 218898"/>
                    <a:gd name="connsiteX3" fmla="*/ 22860 w 45720"/>
                    <a:gd name="connsiteY3" fmla="*/ 218898 h 218898"/>
                    <a:gd name="connsiteX4" fmla="*/ 0 w 45720"/>
                    <a:gd name="connsiteY4" fmla="*/ 109449 h 218898"/>
                    <a:gd name="connsiteX0" fmla="*/ 0 w 45720"/>
                    <a:gd name="connsiteY0" fmla="*/ 109449 h 218898"/>
                    <a:gd name="connsiteX1" fmla="*/ 22860 w 45720"/>
                    <a:gd name="connsiteY1" fmla="*/ 0 h 218898"/>
                    <a:gd name="connsiteX2" fmla="*/ 45720 w 45720"/>
                    <a:gd name="connsiteY2" fmla="*/ 109449 h 218898"/>
                    <a:gd name="connsiteX3" fmla="*/ 22860 w 45720"/>
                    <a:gd name="connsiteY3" fmla="*/ 218898 h 218898"/>
                    <a:gd name="connsiteX4" fmla="*/ 0 w 45720"/>
                    <a:gd name="connsiteY4" fmla="*/ 109449 h 218898"/>
                    <a:gd name="connsiteX0" fmla="*/ 0 w 45720"/>
                    <a:gd name="connsiteY0" fmla="*/ 109449 h 218898"/>
                    <a:gd name="connsiteX1" fmla="*/ 22860 w 45720"/>
                    <a:gd name="connsiteY1" fmla="*/ 0 h 218898"/>
                    <a:gd name="connsiteX2" fmla="*/ 45720 w 45720"/>
                    <a:gd name="connsiteY2" fmla="*/ 109449 h 218898"/>
                    <a:gd name="connsiteX3" fmla="*/ 22860 w 45720"/>
                    <a:gd name="connsiteY3" fmla="*/ 218898 h 218898"/>
                    <a:gd name="connsiteX4" fmla="*/ 0 w 45720"/>
                    <a:gd name="connsiteY4" fmla="*/ 109449 h 2188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720" h="218898">
                      <a:moveTo>
                        <a:pt x="0" y="109449"/>
                      </a:moveTo>
                      <a:cubicBezTo>
                        <a:pt x="0" y="49002"/>
                        <a:pt x="10235" y="34290"/>
                        <a:pt x="22860" y="0"/>
                      </a:cubicBezTo>
                      <a:cubicBezTo>
                        <a:pt x="31675" y="34290"/>
                        <a:pt x="45720" y="49002"/>
                        <a:pt x="45720" y="109449"/>
                      </a:cubicBezTo>
                      <a:cubicBezTo>
                        <a:pt x="45720" y="169896"/>
                        <a:pt x="35485" y="184608"/>
                        <a:pt x="22860" y="218898"/>
                      </a:cubicBezTo>
                      <a:cubicBezTo>
                        <a:pt x="10235" y="186513"/>
                        <a:pt x="0" y="169896"/>
                        <a:pt x="0" y="109449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1" name="円/楕円 31"/>
                <p:cNvSpPr/>
                <p:nvPr/>
              </p:nvSpPr>
              <p:spPr bwMode="auto">
                <a:xfrm>
                  <a:off x="8119301" y="1313940"/>
                  <a:ext cx="45720" cy="218898"/>
                </a:xfrm>
                <a:custGeom>
                  <a:avLst/>
                  <a:gdLst>
                    <a:gd name="connsiteX0" fmla="*/ 0 w 45719"/>
                    <a:gd name="connsiteY0" fmla="*/ 109449 h 218897"/>
                    <a:gd name="connsiteX1" fmla="*/ 22860 w 45719"/>
                    <a:gd name="connsiteY1" fmla="*/ 0 h 218897"/>
                    <a:gd name="connsiteX2" fmla="*/ 45720 w 45719"/>
                    <a:gd name="connsiteY2" fmla="*/ 109449 h 218897"/>
                    <a:gd name="connsiteX3" fmla="*/ 22860 w 45719"/>
                    <a:gd name="connsiteY3" fmla="*/ 218898 h 218897"/>
                    <a:gd name="connsiteX4" fmla="*/ 0 w 45719"/>
                    <a:gd name="connsiteY4" fmla="*/ 109449 h 218897"/>
                    <a:gd name="connsiteX0" fmla="*/ 0 w 45720"/>
                    <a:gd name="connsiteY0" fmla="*/ 109449 h 218898"/>
                    <a:gd name="connsiteX1" fmla="*/ 22860 w 45720"/>
                    <a:gd name="connsiteY1" fmla="*/ 0 h 218898"/>
                    <a:gd name="connsiteX2" fmla="*/ 45720 w 45720"/>
                    <a:gd name="connsiteY2" fmla="*/ 109449 h 218898"/>
                    <a:gd name="connsiteX3" fmla="*/ 22860 w 45720"/>
                    <a:gd name="connsiteY3" fmla="*/ 218898 h 218898"/>
                    <a:gd name="connsiteX4" fmla="*/ 0 w 45720"/>
                    <a:gd name="connsiteY4" fmla="*/ 109449 h 218898"/>
                    <a:gd name="connsiteX0" fmla="*/ 0 w 45720"/>
                    <a:gd name="connsiteY0" fmla="*/ 109449 h 218898"/>
                    <a:gd name="connsiteX1" fmla="*/ 22860 w 45720"/>
                    <a:gd name="connsiteY1" fmla="*/ 0 h 218898"/>
                    <a:gd name="connsiteX2" fmla="*/ 45720 w 45720"/>
                    <a:gd name="connsiteY2" fmla="*/ 109449 h 218898"/>
                    <a:gd name="connsiteX3" fmla="*/ 22860 w 45720"/>
                    <a:gd name="connsiteY3" fmla="*/ 218898 h 218898"/>
                    <a:gd name="connsiteX4" fmla="*/ 0 w 45720"/>
                    <a:gd name="connsiteY4" fmla="*/ 109449 h 218898"/>
                    <a:gd name="connsiteX0" fmla="*/ 0 w 45720"/>
                    <a:gd name="connsiteY0" fmla="*/ 109449 h 218898"/>
                    <a:gd name="connsiteX1" fmla="*/ 22860 w 45720"/>
                    <a:gd name="connsiteY1" fmla="*/ 0 h 218898"/>
                    <a:gd name="connsiteX2" fmla="*/ 45720 w 45720"/>
                    <a:gd name="connsiteY2" fmla="*/ 109449 h 218898"/>
                    <a:gd name="connsiteX3" fmla="*/ 22860 w 45720"/>
                    <a:gd name="connsiteY3" fmla="*/ 218898 h 218898"/>
                    <a:gd name="connsiteX4" fmla="*/ 0 w 45720"/>
                    <a:gd name="connsiteY4" fmla="*/ 109449 h 218898"/>
                    <a:gd name="connsiteX0" fmla="*/ 0 w 45720"/>
                    <a:gd name="connsiteY0" fmla="*/ 109449 h 218898"/>
                    <a:gd name="connsiteX1" fmla="*/ 22860 w 45720"/>
                    <a:gd name="connsiteY1" fmla="*/ 0 h 218898"/>
                    <a:gd name="connsiteX2" fmla="*/ 45720 w 45720"/>
                    <a:gd name="connsiteY2" fmla="*/ 109449 h 218898"/>
                    <a:gd name="connsiteX3" fmla="*/ 22860 w 45720"/>
                    <a:gd name="connsiteY3" fmla="*/ 218898 h 218898"/>
                    <a:gd name="connsiteX4" fmla="*/ 0 w 45720"/>
                    <a:gd name="connsiteY4" fmla="*/ 109449 h 2188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720" h="218898">
                      <a:moveTo>
                        <a:pt x="0" y="109449"/>
                      </a:moveTo>
                      <a:cubicBezTo>
                        <a:pt x="0" y="49002"/>
                        <a:pt x="10235" y="34290"/>
                        <a:pt x="22860" y="0"/>
                      </a:cubicBezTo>
                      <a:cubicBezTo>
                        <a:pt x="31675" y="34290"/>
                        <a:pt x="45720" y="49002"/>
                        <a:pt x="45720" y="109449"/>
                      </a:cubicBezTo>
                      <a:cubicBezTo>
                        <a:pt x="45720" y="169896"/>
                        <a:pt x="35485" y="184608"/>
                        <a:pt x="22860" y="218898"/>
                      </a:cubicBezTo>
                      <a:cubicBezTo>
                        <a:pt x="10235" y="186513"/>
                        <a:pt x="0" y="169896"/>
                        <a:pt x="0" y="109449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2" name="円/楕円 31"/>
                <p:cNvSpPr/>
                <p:nvPr/>
              </p:nvSpPr>
              <p:spPr bwMode="auto">
                <a:xfrm>
                  <a:off x="8726996" y="1313940"/>
                  <a:ext cx="45720" cy="218898"/>
                </a:xfrm>
                <a:custGeom>
                  <a:avLst/>
                  <a:gdLst>
                    <a:gd name="connsiteX0" fmla="*/ 0 w 45719"/>
                    <a:gd name="connsiteY0" fmla="*/ 109449 h 218897"/>
                    <a:gd name="connsiteX1" fmla="*/ 22860 w 45719"/>
                    <a:gd name="connsiteY1" fmla="*/ 0 h 218897"/>
                    <a:gd name="connsiteX2" fmla="*/ 45720 w 45719"/>
                    <a:gd name="connsiteY2" fmla="*/ 109449 h 218897"/>
                    <a:gd name="connsiteX3" fmla="*/ 22860 w 45719"/>
                    <a:gd name="connsiteY3" fmla="*/ 218898 h 218897"/>
                    <a:gd name="connsiteX4" fmla="*/ 0 w 45719"/>
                    <a:gd name="connsiteY4" fmla="*/ 109449 h 218897"/>
                    <a:gd name="connsiteX0" fmla="*/ 0 w 45720"/>
                    <a:gd name="connsiteY0" fmla="*/ 109449 h 218898"/>
                    <a:gd name="connsiteX1" fmla="*/ 22860 w 45720"/>
                    <a:gd name="connsiteY1" fmla="*/ 0 h 218898"/>
                    <a:gd name="connsiteX2" fmla="*/ 45720 w 45720"/>
                    <a:gd name="connsiteY2" fmla="*/ 109449 h 218898"/>
                    <a:gd name="connsiteX3" fmla="*/ 22860 w 45720"/>
                    <a:gd name="connsiteY3" fmla="*/ 218898 h 218898"/>
                    <a:gd name="connsiteX4" fmla="*/ 0 w 45720"/>
                    <a:gd name="connsiteY4" fmla="*/ 109449 h 218898"/>
                    <a:gd name="connsiteX0" fmla="*/ 0 w 45720"/>
                    <a:gd name="connsiteY0" fmla="*/ 109449 h 218898"/>
                    <a:gd name="connsiteX1" fmla="*/ 22860 w 45720"/>
                    <a:gd name="connsiteY1" fmla="*/ 0 h 218898"/>
                    <a:gd name="connsiteX2" fmla="*/ 45720 w 45720"/>
                    <a:gd name="connsiteY2" fmla="*/ 109449 h 218898"/>
                    <a:gd name="connsiteX3" fmla="*/ 22860 w 45720"/>
                    <a:gd name="connsiteY3" fmla="*/ 218898 h 218898"/>
                    <a:gd name="connsiteX4" fmla="*/ 0 w 45720"/>
                    <a:gd name="connsiteY4" fmla="*/ 109449 h 218898"/>
                    <a:gd name="connsiteX0" fmla="*/ 0 w 45720"/>
                    <a:gd name="connsiteY0" fmla="*/ 109449 h 218898"/>
                    <a:gd name="connsiteX1" fmla="*/ 22860 w 45720"/>
                    <a:gd name="connsiteY1" fmla="*/ 0 h 218898"/>
                    <a:gd name="connsiteX2" fmla="*/ 45720 w 45720"/>
                    <a:gd name="connsiteY2" fmla="*/ 109449 h 218898"/>
                    <a:gd name="connsiteX3" fmla="*/ 22860 w 45720"/>
                    <a:gd name="connsiteY3" fmla="*/ 218898 h 218898"/>
                    <a:gd name="connsiteX4" fmla="*/ 0 w 45720"/>
                    <a:gd name="connsiteY4" fmla="*/ 109449 h 218898"/>
                    <a:gd name="connsiteX0" fmla="*/ 0 w 45720"/>
                    <a:gd name="connsiteY0" fmla="*/ 109449 h 218898"/>
                    <a:gd name="connsiteX1" fmla="*/ 22860 w 45720"/>
                    <a:gd name="connsiteY1" fmla="*/ 0 h 218898"/>
                    <a:gd name="connsiteX2" fmla="*/ 45720 w 45720"/>
                    <a:gd name="connsiteY2" fmla="*/ 109449 h 218898"/>
                    <a:gd name="connsiteX3" fmla="*/ 22860 w 45720"/>
                    <a:gd name="connsiteY3" fmla="*/ 218898 h 218898"/>
                    <a:gd name="connsiteX4" fmla="*/ 0 w 45720"/>
                    <a:gd name="connsiteY4" fmla="*/ 109449 h 2188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720" h="218898">
                      <a:moveTo>
                        <a:pt x="0" y="109449"/>
                      </a:moveTo>
                      <a:cubicBezTo>
                        <a:pt x="0" y="49002"/>
                        <a:pt x="10235" y="34290"/>
                        <a:pt x="22860" y="0"/>
                      </a:cubicBezTo>
                      <a:cubicBezTo>
                        <a:pt x="31675" y="34290"/>
                        <a:pt x="45720" y="49002"/>
                        <a:pt x="45720" y="109449"/>
                      </a:cubicBezTo>
                      <a:cubicBezTo>
                        <a:pt x="45720" y="169896"/>
                        <a:pt x="35485" y="184608"/>
                        <a:pt x="22860" y="218898"/>
                      </a:cubicBezTo>
                      <a:cubicBezTo>
                        <a:pt x="10235" y="186513"/>
                        <a:pt x="0" y="169896"/>
                        <a:pt x="0" y="109449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3" name="円/楕円 31"/>
                <p:cNvSpPr/>
                <p:nvPr/>
              </p:nvSpPr>
              <p:spPr bwMode="auto">
                <a:xfrm>
                  <a:off x="7949756" y="1339215"/>
                  <a:ext cx="45720" cy="168348"/>
                </a:xfrm>
                <a:custGeom>
                  <a:avLst/>
                  <a:gdLst>
                    <a:gd name="connsiteX0" fmla="*/ 0 w 45719"/>
                    <a:gd name="connsiteY0" fmla="*/ 109449 h 218897"/>
                    <a:gd name="connsiteX1" fmla="*/ 22860 w 45719"/>
                    <a:gd name="connsiteY1" fmla="*/ 0 h 218897"/>
                    <a:gd name="connsiteX2" fmla="*/ 45720 w 45719"/>
                    <a:gd name="connsiteY2" fmla="*/ 109449 h 218897"/>
                    <a:gd name="connsiteX3" fmla="*/ 22860 w 45719"/>
                    <a:gd name="connsiteY3" fmla="*/ 218898 h 218897"/>
                    <a:gd name="connsiteX4" fmla="*/ 0 w 45719"/>
                    <a:gd name="connsiteY4" fmla="*/ 109449 h 218897"/>
                    <a:gd name="connsiteX0" fmla="*/ 0 w 45720"/>
                    <a:gd name="connsiteY0" fmla="*/ 109449 h 218898"/>
                    <a:gd name="connsiteX1" fmla="*/ 22860 w 45720"/>
                    <a:gd name="connsiteY1" fmla="*/ 0 h 218898"/>
                    <a:gd name="connsiteX2" fmla="*/ 45720 w 45720"/>
                    <a:gd name="connsiteY2" fmla="*/ 109449 h 218898"/>
                    <a:gd name="connsiteX3" fmla="*/ 22860 w 45720"/>
                    <a:gd name="connsiteY3" fmla="*/ 218898 h 218898"/>
                    <a:gd name="connsiteX4" fmla="*/ 0 w 45720"/>
                    <a:gd name="connsiteY4" fmla="*/ 109449 h 218898"/>
                    <a:gd name="connsiteX0" fmla="*/ 0 w 45720"/>
                    <a:gd name="connsiteY0" fmla="*/ 109449 h 218898"/>
                    <a:gd name="connsiteX1" fmla="*/ 22860 w 45720"/>
                    <a:gd name="connsiteY1" fmla="*/ 0 h 218898"/>
                    <a:gd name="connsiteX2" fmla="*/ 45720 w 45720"/>
                    <a:gd name="connsiteY2" fmla="*/ 109449 h 218898"/>
                    <a:gd name="connsiteX3" fmla="*/ 22860 w 45720"/>
                    <a:gd name="connsiteY3" fmla="*/ 218898 h 218898"/>
                    <a:gd name="connsiteX4" fmla="*/ 0 w 45720"/>
                    <a:gd name="connsiteY4" fmla="*/ 109449 h 218898"/>
                    <a:gd name="connsiteX0" fmla="*/ 0 w 45720"/>
                    <a:gd name="connsiteY0" fmla="*/ 109449 h 218898"/>
                    <a:gd name="connsiteX1" fmla="*/ 22860 w 45720"/>
                    <a:gd name="connsiteY1" fmla="*/ 0 h 218898"/>
                    <a:gd name="connsiteX2" fmla="*/ 45720 w 45720"/>
                    <a:gd name="connsiteY2" fmla="*/ 109449 h 218898"/>
                    <a:gd name="connsiteX3" fmla="*/ 22860 w 45720"/>
                    <a:gd name="connsiteY3" fmla="*/ 218898 h 218898"/>
                    <a:gd name="connsiteX4" fmla="*/ 0 w 45720"/>
                    <a:gd name="connsiteY4" fmla="*/ 109449 h 218898"/>
                    <a:gd name="connsiteX0" fmla="*/ 0 w 45720"/>
                    <a:gd name="connsiteY0" fmla="*/ 109449 h 218898"/>
                    <a:gd name="connsiteX1" fmla="*/ 22860 w 45720"/>
                    <a:gd name="connsiteY1" fmla="*/ 0 h 218898"/>
                    <a:gd name="connsiteX2" fmla="*/ 45720 w 45720"/>
                    <a:gd name="connsiteY2" fmla="*/ 109449 h 218898"/>
                    <a:gd name="connsiteX3" fmla="*/ 22860 w 45720"/>
                    <a:gd name="connsiteY3" fmla="*/ 218898 h 218898"/>
                    <a:gd name="connsiteX4" fmla="*/ 0 w 45720"/>
                    <a:gd name="connsiteY4" fmla="*/ 109449 h 2188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720" h="218898">
                      <a:moveTo>
                        <a:pt x="0" y="109449"/>
                      </a:moveTo>
                      <a:cubicBezTo>
                        <a:pt x="0" y="49002"/>
                        <a:pt x="10235" y="34290"/>
                        <a:pt x="22860" y="0"/>
                      </a:cubicBezTo>
                      <a:cubicBezTo>
                        <a:pt x="31675" y="34290"/>
                        <a:pt x="45720" y="49002"/>
                        <a:pt x="45720" y="109449"/>
                      </a:cubicBezTo>
                      <a:cubicBezTo>
                        <a:pt x="45720" y="169896"/>
                        <a:pt x="35485" y="184608"/>
                        <a:pt x="22860" y="218898"/>
                      </a:cubicBezTo>
                      <a:cubicBezTo>
                        <a:pt x="10235" y="186513"/>
                        <a:pt x="0" y="169896"/>
                        <a:pt x="0" y="109449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4" name="円/楕円 31"/>
                <p:cNvSpPr/>
                <p:nvPr/>
              </p:nvSpPr>
              <p:spPr bwMode="auto">
                <a:xfrm>
                  <a:off x="8883206" y="1339215"/>
                  <a:ext cx="45720" cy="168348"/>
                </a:xfrm>
                <a:custGeom>
                  <a:avLst/>
                  <a:gdLst>
                    <a:gd name="connsiteX0" fmla="*/ 0 w 45719"/>
                    <a:gd name="connsiteY0" fmla="*/ 109449 h 218897"/>
                    <a:gd name="connsiteX1" fmla="*/ 22860 w 45719"/>
                    <a:gd name="connsiteY1" fmla="*/ 0 h 218897"/>
                    <a:gd name="connsiteX2" fmla="*/ 45720 w 45719"/>
                    <a:gd name="connsiteY2" fmla="*/ 109449 h 218897"/>
                    <a:gd name="connsiteX3" fmla="*/ 22860 w 45719"/>
                    <a:gd name="connsiteY3" fmla="*/ 218898 h 218897"/>
                    <a:gd name="connsiteX4" fmla="*/ 0 w 45719"/>
                    <a:gd name="connsiteY4" fmla="*/ 109449 h 218897"/>
                    <a:gd name="connsiteX0" fmla="*/ 0 w 45720"/>
                    <a:gd name="connsiteY0" fmla="*/ 109449 h 218898"/>
                    <a:gd name="connsiteX1" fmla="*/ 22860 w 45720"/>
                    <a:gd name="connsiteY1" fmla="*/ 0 h 218898"/>
                    <a:gd name="connsiteX2" fmla="*/ 45720 w 45720"/>
                    <a:gd name="connsiteY2" fmla="*/ 109449 h 218898"/>
                    <a:gd name="connsiteX3" fmla="*/ 22860 w 45720"/>
                    <a:gd name="connsiteY3" fmla="*/ 218898 h 218898"/>
                    <a:gd name="connsiteX4" fmla="*/ 0 w 45720"/>
                    <a:gd name="connsiteY4" fmla="*/ 109449 h 218898"/>
                    <a:gd name="connsiteX0" fmla="*/ 0 w 45720"/>
                    <a:gd name="connsiteY0" fmla="*/ 109449 h 218898"/>
                    <a:gd name="connsiteX1" fmla="*/ 22860 w 45720"/>
                    <a:gd name="connsiteY1" fmla="*/ 0 h 218898"/>
                    <a:gd name="connsiteX2" fmla="*/ 45720 w 45720"/>
                    <a:gd name="connsiteY2" fmla="*/ 109449 h 218898"/>
                    <a:gd name="connsiteX3" fmla="*/ 22860 w 45720"/>
                    <a:gd name="connsiteY3" fmla="*/ 218898 h 218898"/>
                    <a:gd name="connsiteX4" fmla="*/ 0 w 45720"/>
                    <a:gd name="connsiteY4" fmla="*/ 109449 h 218898"/>
                    <a:gd name="connsiteX0" fmla="*/ 0 w 45720"/>
                    <a:gd name="connsiteY0" fmla="*/ 109449 h 218898"/>
                    <a:gd name="connsiteX1" fmla="*/ 22860 w 45720"/>
                    <a:gd name="connsiteY1" fmla="*/ 0 h 218898"/>
                    <a:gd name="connsiteX2" fmla="*/ 45720 w 45720"/>
                    <a:gd name="connsiteY2" fmla="*/ 109449 h 218898"/>
                    <a:gd name="connsiteX3" fmla="*/ 22860 w 45720"/>
                    <a:gd name="connsiteY3" fmla="*/ 218898 h 218898"/>
                    <a:gd name="connsiteX4" fmla="*/ 0 w 45720"/>
                    <a:gd name="connsiteY4" fmla="*/ 109449 h 218898"/>
                    <a:gd name="connsiteX0" fmla="*/ 0 w 45720"/>
                    <a:gd name="connsiteY0" fmla="*/ 109449 h 218898"/>
                    <a:gd name="connsiteX1" fmla="*/ 22860 w 45720"/>
                    <a:gd name="connsiteY1" fmla="*/ 0 h 218898"/>
                    <a:gd name="connsiteX2" fmla="*/ 45720 w 45720"/>
                    <a:gd name="connsiteY2" fmla="*/ 109449 h 218898"/>
                    <a:gd name="connsiteX3" fmla="*/ 22860 w 45720"/>
                    <a:gd name="connsiteY3" fmla="*/ 218898 h 218898"/>
                    <a:gd name="connsiteX4" fmla="*/ 0 w 45720"/>
                    <a:gd name="connsiteY4" fmla="*/ 109449 h 2188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720" h="218898">
                      <a:moveTo>
                        <a:pt x="0" y="109449"/>
                      </a:moveTo>
                      <a:cubicBezTo>
                        <a:pt x="0" y="49002"/>
                        <a:pt x="10235" y="34290"/>
                        <a:pt x="22860" y="0"/>
                      </a:cubicBezTo>
                      <a:cubicBezTo>
                        <a:pt x="31675" y="34290"/>
                        <a:pt x="45720" y="49002"/>
                        <a:pt x="45720" y="109449"/>
                      </a:cubicBezTo>
                      <a:cubicBezTo>
                        <a:pt x="45720" y="169896"/>
                        <a:pt x="35485" y="184608"/>
                        <a:pt x="22860" y="218898"/>
                      </a:cubicBezTo>
                      <a:cubicBezTo>
                        <a:pt x="10235" y="186513"/>
                        <a:pt x="0" y="169896"/>
                        <a:pt x="0" y="109449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39" name="グループ化 38"/>
          <p:cNvGrpSpPr/>
          <p:nvPr/>
        </p:nvGrpSpPr>
        <p:grpSpPr>
          <a:xfrm>
            <a:off x="4341718" y="2854917"/>
            <a:ext cx="1195482" cy="1511903"/>
            <a:chOff x="4341718" y="2854917"/>
            <a:chExt cx="1195482" cy="1511903"/>
          </a:xfrm>
        </p:grpSpPr>
        <p:grpSp>
          <p:nvGrpSpPr>
            <p:cNvPr id="245" name="グループ化 244"/>
            <p:cNvGrpSpPr/>
            <p:nvPr/>
          </p:nvGrpSpPr>
          <p:grpSpPr>
            <a:xfrm>
              <a:off x="4341718" y="2933526"/>
              <a:ext cx="1195482" cy="1433294"/>
              <a:chOff x="1154097" y="2014718"/>
              <a:chExt cx="1854687" cy="2223634"/>
            </a:xfrm>
          </p:grpSpPr>
          <p:sp>
            <p:nvSpPr>
              <p:cNvPr id="246" name="雲 245"/>
              <p:cNvSpPr/>
              <p:nvPr/>
            </p:nvSpPr>
            <p:spPr>
              <a:xfrm rot="11092640">
                <a:off x="1187543" y="2014718"/>
                <a:ext cx="1800200" cy="1238183"/>
              </a:xfrm>
              <a:prstGeom prst="cloud">
                <a:avLst/>
              </a:prstGeom>
              <a:solidFill>
                <a:sysClr val="window" lastClr="FFFFFF">
                  <a:lumMod val="8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47" name="雲 246"/>
              <p:cNvSpPr/>
              <p:nvPr/>
            </p:nvSpPr>
            <p:spPr>
              <a:xfrm rot="11092640">
                <a:off x="1543936" y="2261544"/>
                <a:ext cx="1445864" cy="1174693"/>
              </a:xfrm>
              <a:prstGeom prst="cloud">
                <a:avLst/>
              </a:pr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48" name="雲 247"/>
              <p:cNvSpPr/>
              <p:nvPr/>
            </p:nvSpPr>
            <p:spPr>
              <a:xfrm rot="10507360" flipH="1">
                <a:off x="1180299" y="2337721"/>
                <a:ext cx="1309972" cy="1046908"/>
              </a:xfrm>
              <a:prstGeom prst="cloud">
                <a:avLst/>
              </a:pr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49" name="台形 248"/>
              <p:cNvSpPr/>
              <p:nvPr/>
            </p:nvSpPr>
            <p:spPr>
              <a:xfrm>
                <a:off x="1681808" y="3875930"/>
                <a:ext cx="799264" cy="362422"/>
              </a:xfrm>
              <a:prstGeom prst="trapezoid">
                <a:avLst>
                  <a:gd name="adj" fmla="val 67014"/>
                </a:avLst>
              </a:prstGeom>
              <a:pattFill prst="lgGrid">
                <a:fgClr>
                  <a:srgbClr val="00B0F0"/>
                </a:fgClr>
                <a:bgClr>
                  <a:srgbClr val="0033CC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50" name="フローチャート : 論理積ゲート 249"/>
              <p:cNvSpPr/>
              <p:nvPr/>
            </p:nvSpPr>
            <p:spPr>
              <a:xfrm rot="5400000">
                <a:off x="1415557" y="2416120"/>
                <a:ext cx="1331767" cy="1854686"/>
              </a:xfrm>
              <a:prstGeom prst="flowChartDelay">
                <a:avLst/>
              </a:prstGeom>
              <a:pattFill prst="lgGrid">
                <a:fgClr>
                  <a:srgbClr val="00B0F0"/>
                </a:fgClr>
                <a:bgClr>
                  <a:srgbClr val="0033CC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51" name="円/楕円 250"/>
              <p:cNvSpPr/>
              <p:nvPr/>
            </p:nvSpPr>
            <p:spPr>
              <a:xfrm>
                <a:off x="1667444" y="2904161"/>
                <a:ext cx="839536" cy="839534"/>
              </a:xfrm>
              <a:prstGeom prst="ellipse">
                <a:avLst/>
              </a:prstGeom>
              <a:solidFill>
                <a:srgbClr val="FFFF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52" name="テキスト ボックス 251"/>
              <p:cNvSpPr txBox="1"/>
              <p:nvPr/>
            </p:nvSpPr>
            <p:spPr>
              <a:xfrm>
                <a:off x="1797630" y="3043062"/>
                <a:ext cx="567618" cy="573908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丼</a:t>
                </a:r>
              </a:p>
            </p:txBody>
          </p:sp>
          <p:sp>
            <p:nvSpPr>
              <p:cNvPr id="253" name="アーチ 252"/>
              <p:cNvSpPr/>
              <p:nvPr/>
            </p:nvSpPr>
            <p:spPr>
              <a:xfrm rot="10800000">
                <a:off x="1283993" y="2257186"/>
                <a:ext cx="576064" cy="364864"/>
              </a:xfrm>
              <a:prstGeom prst="blockArc">
                <a:avLst>
                  <a:gd name="adj1" fmla="val 10800000"/>
                  <a:gd name="adj2" fmla="val 7"/>
                  <a:gd name="adj3" fmla="val 16612"/>
                </a:avLst>
              </a:prstGeom>
              <a:solidFill>
                <a:srgbClr val="FFFF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54" name="アーチ 253"/>
              <p:cNvSpPr/>
              <p:nvPr/>
            </p:nvSpPr>
            <p:spPr>
              <a:xfrm rot="8276086">
                <a:off x="2373613" y="2286577"/>
                <a:ext cx="348791" cy="268985"/>
              </a:xfrm>
              <a:prstGeom prst="blockArc">
                <a:avLst>
                  <a:gd name="adj1" fmla="val 10800000"/>
                  <a:gd name="adj2" fmla="val 7"/>
                  <a:gd name="adj3" fmla="val 16612"/>
                </a:avLst>
              </a:prstGeom>
              <a:solidFill>
                <a:srgbClr val="FFFF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55" name="アーチ 254"/>
              <p:cNvSpPr/>
              <p:nvPr/>
            </p:nvSpPr>
            <p:spPr>
              <a:xfrm rot="11966424">
                <a:off x="1998602" y="2391682"/>
                <a:ext cx="388594" cy="227722"/>
              </a:xfrm>
              <a:prstGeom prst="blockArc">
                <a:avLst>
                  <a:gd name="adj1" fmla="val 10071103"/>
                  <a:gd name="adj2" fmla="val 158548"/>
                  <a:gd name="adj3" fmla="val 27258"/>
                </a:avLst>
              </a:prstGeom>
              <a:solidFill>
                <a:srgbClr val="FFFF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56" name="雲 255"/>
              <p:cNvSpPr/>
              <p:nvPr/>
            </p:nvSpPr>
            <p:spPr>
              <a:xfrm>
                <a:off x="1352600" y="2065104"/>
                <a:ext cx="1440160" cy="499800"/>
              </a:xfrm>
              <a:prstGeom prst="cloud">
                <a:avLst/>
              </a:prstGeom>
              <a:solidFill>
                <a:srgbClr val="CC99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63" name="正方形/長方形 262"/>
              <p:cNvSpPr/>
              <p:nvPr/>
            </p:nvSpPr>
            <p:spPr>
              <a:xfrm>
                <a:off x="1154097" y="2677580"/>
                <a:ext cx="1854687" cy="103348"/>
              </a:xfrm>
              <a:prstGeom prst="rect">
                <a:avLst/>
              </a:prstGeom>
              <a:solidFill>
                <a:srgbClr val="4F81BD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64" name="フリーフォーム 263"/>
            <p:cNvSpPr/>
            <p:nvPr/>
          </p:nvSpPr>
          <p:spPr bwMode="auto">
            <a:xfrm>
              <a:off x="4543361" y="2854917"/>
              <a:ext cx="554146" cy="208579"/>
            </a:xfrm>
            <a:custGeom>
              <a:avLst/>
              <a:gdLst>
                <a:gd name="connsiteX0" fmla="*/ 276405 w 743765"/>
                <a:gd name="connsiteY0" fmla="*/ 193 h 417157"/>
                <a:gd name="connsiteX1" fmla="*/ 215445 w 743765"/>
                <a:gd name="connsiteY1" fmla="*/ 132273 h 417157"/>
                <a:gd name="connsiteX2" fmla="*/ 2085 w 743765"/>
                <a:gd name="connsiteY2" fmla="*/ 137353 h 417157"/>
                <a:gd name="connsiteX3" fmla="*/ 113845 w 743765"/>
                <a:gd name="connsiteY3" fmla="*/ 259273 h 417157"/>
                <a:gd name="connsiteX4" fmla="*/ 230685 w 743765"/>
                <a:gd name="connsiteY4" fmla="*/ 274513 h 417157"/>
                <a:gd name="connsiteX5" fmla="*/ 200205 w 743765"/>
                <a:gd name="connsiteY5" fmla="*/ 416753 h 417157"/>
                <a:gd name="connsiteX6" fmla="*/ 423725 w 743765"/>
                <a:gd name="connsiteY6" fmla="*/ 320233 h 417157"/>
                <a:gd name="connsiteX7" fmla="*/ 560885 w 743765"/>
                <a:gd name="connsiteY7" fmla="*/ 406593 h 417157"/>
                <a:gd name="connsiteX8" fmla="*/ 743765 w 743765"/>
                <a:gd name="connsiteY8" fmla="*/ 264353 h 417157"/>
                <a:gd name="connsiteX9" fmla="*/ 560885 w 743765"/>
                <a:gd name="connsiteY9" fmla="*/ 228793 h 417157"/>
                <a:gd name="connsiteX10" fmla="*/ 540565 w 743765"/>
                <a:gd name="connsiteY10" fmla="*/ 76393 h 417157"/>
                <a:gd name="connsiteX11" fmla="*/ 438965 w 743765"/>
                <a:gd name="connsiteY11" fmla="*/ 101793 h 417157"/>
                <a:gd name="connsiteX12" fmla="*/ 276405 w 743765"/>
                <a:gd name="connsiteY12" fmla="*/ 193 h 417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43765" h="417157">
                  <a:moveTo>
                    <a:pt x="276405" y="193"/>
                  </a:moveTo>
                  <a:cubicBezTo>
                    <a:pt x="239152" y="5273"/>
                    <a:pt x="261165" y="109413"/>
                    <a:pt x="215445" y="132273"/>
                  </a:cubicBezTo>
                  <a:cubicBezTo>
                    <a:pt x="169725" y="155133"/>
                    <a:pt x="19018" y="116186"/>
                    <a:pt x="2085" y="137353"/>
                  </a:cubicBezTo>
                  <a:cubicBezTo>
                    <a:pt x="-14848" y="158520"/>
                    <a:pt x="75745" y="236413"/>
                    <a:pt x="113845" y="259273"/>
                  </a:cubicBezTo>
                  <a:cubicBezTo>
                    <a:pt x="151945" y="282133"/>
                    <a:pt x="216292" y="248266"/>
                    <a:pt x="230685" y="274513"/>
                  </a:cubicBezTo>
                  <a:cubicBezTo>
                    <a:pt x="245078" y="300760"/>
                    <a:pt x="168032" y="409133"/>
                    <a:pt x="200205" y="416753"/>
                  </a:cubicBezTo>
                  <a:cubicBezTo>
                    <a:pt x="232378" y="424373"/>
                    <a:pt x="363612" y="321926"/>
                    <a:pt x="423725" y="320233"/>
                  </a:cubicBezTo>
                  <a:cubicBezTo>
                    <a:pt x="483838" y="318540"/>
                    <a:pt x="507545" y="415906"/>
                    <a:pt x="560885" y="406593"/>
                  </a:cubicBezTo>
                  <a:cubicBezTo>
                    <a:pt x="614225" y="397280"/>
                    <a:pt x="743765" y="293986"/>
                    <a:pt x="743765" y="264353"/>
                  </a:cubicBezTo>
                  <a:cubicBezTo>
                    <a:pt x="743765" y="234720"/>
                    <a:pt x="594752" y="260120"/>
                    <a:pt x="560885" y="228793"/>
                  </a:cubicBezTo>
                  <a:cubicBezTo>
                    <a:pt x="527018" y="197466"/>
                    <a:pt x="560885" y="97560"/>
                    <a:pt x="540565" y="76393"/>
                  </a:cubicBezTo>
                  <a:cubicBezTo>
                    <a:pt x="520245" y="55226"/>
                    <a:pt x="480452" y="111953"/>
                    <a:pt x="438965" y="101793"/>
                  </a:cubicBezTo>
                  <a:cubicBezTo>
                    <a:pt x="397478" y="91633"/>
                    <a:pt x="313658" y="-4887"/>
                    <a:pt x="276405" y="193"/>
                  </a:cubicBezTo>
                  <a:close/>
                </a:path>
              </a:pathLst>
            </a:custGeom>
            <a:pattFill prst="lgConfetti">
              <a:fgClr>
                <a:srgbClr val="996633"/>
              </a:fgClr>
              <a:bgClr>
                <a:srgbClr val="663300"/>
              </a:bgClr>
            </a:pattFill>
            <a:ln w="19050" cap="flat" cmpd="sng" algn="ctr">
              <a:solidFill>
                <a:schemeClr val="tx1"/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265" name="フリーフォーム 264"/>
            <p:cNvSpPr/>
            <p:nvPr/>
          </p:nvSpPr>
          <p:spPr bwMode="auto">
            <a:xfrm>
              <a:off x="4969422" y="2879108"/>
              <a:ext cx="522436" cy="249659"/>
            </a:xfrm>
            <a:custGeom>
              <a:avLst/>
              <a:gdLst>
                <a:gd name="connsiteX0" fmla="*/ 533400 w 701206"/>
                <a:gd name="connsiteY0" fmla="*/ 66466 h 249659"/>
                <a:gd name="connsiteX1" fmla="*/ 299720 w 701206"/>
                <a:gd name="connsiteY1" fmla="*/ 426 h 249659"/>
                <a:gd name="connsiteX2" fmla="*/ 132080 w 701206"/>
                <a:gd name="connsiteY2" fmla="*/ 102026 h 249659"/>
                <a:gd name="connsiteX3" fmla="*/ 0 w 701206"/>
                <a:gd name="connsiteY3" fmla="*/ 168066 h 249659"/>
                <a:gd name="connsiteX4" fmla="*/ 132080 w 701206"/>
                <a:gd name="connsiteY4" fmla="*/ 234106 h 249659"/>
                <a:gd name="connsiteX5" fmla="*/ 396240 w 701206"/>
                <a:gd name="connsiteY5" fmla="*/ 173146 h 249659"/>
                <a:gd name="connsiteX6" fmla="*/ 553720 w 701206"/>
                <a:gd name="connsiteY6" fmla="*/ 249346 h 249659"/>
                <a:gd name="connsiteX7" fmla="*/ 701040 w 701206"/>
                <a:gd name="connsiteY7" fmla="*/ 198546 h 249659"/>
                <a:gd name="connsiteX8" fmla="*/ 584200 w 701206"/>
                <a:gd name="connsiteY8" fmla="*/ 157906 h 249659"/>
                <a:gd name="connsiteX9" fmla="*/ 645160 w 701206"/>
                <a:gd name="connsiteY9" fmla="*/ 86786 h 249659"/>
                <a:gd name="connsiteX10" fmla="*/ 533400 w 701206"/>
                <a:gd name="connsiteY10" fmla="*/ 66466 h 249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01206" h="249659">
                  <a:moveTo>
                    <a:pt x="533400" y="66466"/>
                  </a:moveTo>
                  <a:cubicBezTo>
                    <a:pt x="475827" y="52073"/>
                    <a:pt x="366607" y="-5501"/>
                    <a:pt x="299720" y="426"/>
                  </a:cubicBezTo>
                  <a:cubicBezTo>
                    <a:pt x="232833" y="6353"/>
                    <a:pt x="182033" y="74086"/>
                    <a:pt x="132080" y="102026"/>
                  </a:cubicBezTo>
                  <a:cubicBezTo>
                    <a:pt x="82127" y="129966"/>
                    <a:pt x="0" y="146053"/>
                    <a:pt x="0" y="168066"/>
                  </a:cubicBezTo>
                  <a:cubicBezTo>
                    <a:pt x="0" y="190079"/>
                    <a:pt x="66040" y="233259"/>
                    <a:pt x="132080" y="234106"/>
                  </a:cubicBezTo>
                  <a:cubicBezTo>
                    <a:pt x="198120" y="234953"/>
                    <a:pt x="325967" y="170606"/>
                    <a:pt x="396240" y="173146"/>
                  </a:cubicBezTo>
                  <a:cubicBezTo>
                    <a:pt x="466513" y="175686"/>
                    <a:pt x="502920" y="245113"/>
                    <a:pt x="553720" y="249346"/>
                  </a:cubicBezTo>
                  <a:cubicBezTo>
                    <a:pt x="604520" y="253579"/>
                    <a:pt x="695960" y="213786"/>
                    <a:pt x="701040" y="198546"/>
                  </a:cubicBezTo>
                  <a:cubicBezTo>
                    <a:pt x="706120" y="183306"/>
                    <a:pt x="593513" y="176533"/>
                    <a:pt x="584200" y="157906"/>
                  </a:cubicBezTo>
                  <a:cubicBezTo>
                    <a:pt x="574887" y="139279"/>
                    <a:pt x="651087" y="101179"/>
                    <a:pt x="645160" y="86786"/>
                  </a:cubicBezTo>
                  <a:cubicBezTo>
                    <a:pt x="639233" y="72393"/>
                    <a:pt x="590973" y="80859"/>
                    <a:pt x="533400" y="66466"/>
                  </a:cubicBezTo>
                  <a:close/>
                </a:path>
              </a:pathLst>
            </a:custGeom>
            <a:pattFill prst="lgConfetti">
              <a:fgClr>
                <a:srgbClr val="996633"/>
              </a:fgClr>
              <a:bgClr>
                <a:srgbClr val="663300"/>
              </a:bgClr>
            </a:pattFill>
            <a:ln w="19050" cap="flat" cmpd="sng" algn="ctr">
              <a:solidFill>
                <a:schemeClr val="tx1"/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266" name="フリーフォーム 265"/>
            <p:cNvSpPr/>
            <p:nvPr/>
          </p:nvSpPr>
          <p:spPr bwMode="auto">
            <a:xfrm>
              <a:off x="4419849" y="2985094"/>
              <a:ext cx="586984" cy="311915"/>
            </a:xfrm>
            <a:custGeom>
              <a:avLst/>
              <a:gdLst>
                <a:gd name="connsiteX0" fmla="*/ 127221 w 787838"/>
                <a:gd name="connsiteY0" fmla="*/ 57678 h 311915"/>
                <a:gd name="connsiteX1" fmla="*/ 345661 w 787838"/>
                <a:gd name="connsiteY1" fmla="*/ 1798 h 311915"/>
                <a:gd name="connsiteX2" fmla="*/ 508221 w 787838"/>
                <a:gd name="connsiteY2" fmla="*/ 128798 h 311915"/>
                <a:gd name="connsiteX3" fmla="*/ 787621 w 787838"/>
                <a:gd name="connsiteY3" fmla="*/ 118638 h 311915"/>
                <a:gd name="connsiteX4" fmla="*/ 553941 w 787838"/>
                <a:gd name="connsiteY4" fmla="*/ 230398 h 311915"/>
                <a:gd name="connsiteX5" fmla="*/ 508221 w 787838"/>
                <a:gd name="connsiteY5" fmla="*/ 311678 h 311915"/>
                <a:gd name="connsiteX6" fmla="*/ 249141 w 787838"/>
                <a:gd name="connsiteY6" fmla="*/ 204998 h 311915"/>
                <a:gd name="connsiteX7" fmla="*/ 221 w 787838"/>
                <a:gd name="connsiteY7" fmla="*/ 230398 h 311915"/>
                <a:gd name="connsiteX8" fmla="*/ 203421 w 787838"/>
                <a:gd name="connsiteY8" fmla="*/ 108478 h 311915"/>
                <a:gd name="connsiteX9" fmla="*/ 127221 w 787838"/>
                <a:gd name="connsiteY9" fmla="*/ 57678 h 3119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87838" h="311915">
                  <a:moveTo>
                    <a:pt x="127221" y="57678"/>
                  </a:moveTo>
                  <a:cubicBezTo>
                    <a:pt x="150928" y="39898"/>
                    <a:pt x="282161" y="-10055"/>
                    <a:pt x="345661" y="1798"/>
                  </a:cubicBezTo>
                  <a:cubicBezTo>
                    <a:pt x="409161" y="13651"/>
                    <a:pt x="434561" y="109325"/>
                    <a:pt x="508221" y="128798"/>
                  </a:cubicBezTo>
                  <a:cubicBezTo>
                    <a:pt x="581881" y="148271"/>
                    <a:pt x="780001" y="101705"/>
                    <a:pt x="787621" y="118638"/>
                  </a:cubicBezTo>
                  <a:cubicBezTo>
                    <a:pt x="795241" y="135571"/>
                    <a:pt x="600508" y="198225"/>
                    <a:pt x="553941" y="230398"/>
                  </a:cubicBezTo>
                  <a:cubicBezTo>
                    <a:pt x="507374" y="262571"/>
                    <a:pt x="559021" y="315911"/>
                    <a:pt x="508221" y="311678"/>
                  </a:cubicBezTo>
                  <a:cubicBezTo>
                    <a:pt x="457421" y="307445"/>
                    <a:pt x="333808" y="218545"/>
                    <a:pt x="249141" y="204998"/>
                  </a:cubicBezTo>
                  <a:cubicBezTo>
                    <a:pt x="164474" y="191451"/>
                    <a:pt x="7841" y="246485"/>
                    <a:pt x="221" y="230398"/>
                  </a:cubicBezTo>
                  <a:cubicBezTo>
                    <a:pt x="-7399" y="214311"/>
                    <a:pt x="183948" y="133878"/>
                    <a:pt x="203421" y="108478"/>
                  </a:cubicBezTo>
                  <a:cubicBezTo>
                    <a:pt x="222894" y="83078"/>
                    <a:pt x="103514" y="75458"/>
                    <a:pt x="127221" y="57678"/>
                  </a:cubicBezTo>
                  <a:close/>
                </a:path>
              </a:pathLst>
            </a:custGeom>
            <a:pattFill prst="lgConfetti">
              <a:fgClr>
                <a:srgbClr val="996633"/>
              </a:fgClr>
              <a:bgClr>
                <a:srgbClr val="663300"/>
              </a:bgClr>
            </a:pattFill>
            <a:ln w="19050" cap="flat" cmpd="sng" algn="ctr">
              <a:solidFill>
                <a:schemeClr val="tx1"/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267" name="フリーフォーム 266"/>
            <p:cNvSpPr/>
            <p:nvPr/>
          </p:nvSpPr>
          <p:spPr bwMode="auto">
            <a:xfrm>
              <a:off x="4933695" y="2985435"/>
              <a:ext cx="522436" cy="249659"/>
            </a:xfrm>
            <a:custGeom>
              <a:avLst/>
              <a:gdLst>
                <a:gd name="connsiteX0" fmla="*/ 533400 w 701206"/>
                <a:gd name="connsiteY0" fmla="*/ 66466 h 249659"/>
                <a:gd name="connsiteX1" fmla="*/ 299720 w 701206"/>
                <a:gd name="connsiteY1" fmla="*/ 426 h 249659"/>
                <a:gd name="connsiteX2" fmla="*/ 132080 w 701206"/>
                <a:gd name="connsiteY2" fmla="*/ 102026 h 249659"/>
                <a:gd name="connsiteX3" fmla="*/ 0 w 701206"/>
                <a:gd name="connsiteY3" fmla="*/ 168066 h 249659"/>
                <a:gd name="connsiteX4" fmla="*/ 132080 w 701206"/>
                <a:gd name="connsiteY4" fmla="*/ 234106 h 249659"/>
                <a:gd name="connsiteX5" fmla="*/ 396240 w 701206"/>
                <a:gd name="connsiteY5" fmla="*/ 173146 h 249659"/>
                <a:gd name="connsiteX6" fmla="*/ 553720 w 701206"/>
                <a:gd name="connsiteY6" fmla="*/ 249346 h 249659"/>
                <a:gd name="connsiteX7" fmla="*/ 701040 w 701206"/>
                <a:gd name="connsiteY7" fmla="*/ 198546 h 249659"/>
                <a:gd name="connsiteX8" fmla="*/ 584200 w 701206"/>
                <a:gd name="connsiteY8" fmla="*/ 157906 h 249659"/>
                <a:gd name="connsiteX9" fmla="*/ 645160 w 701206"/>
                <a:gd name="connsiteY9" fmla="*/ 86786 h 249659"/>
                <a:gd name="connsiteX10" fmla="*/ 533400 w 701206"/>
                <a:gd name="connsiteY10" fmla="*/ 66466 h 249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01206" h="249659">
                  <a:moveTo>
                    <a:pt x="533400" y="66466"/>
                  </a:moveTo>
                  <a:cubicBezTo>
                    <a:pt x="475827" y="52073"/>
                    <a:pt x="366607" y="-5501"/>
                    <a:pt x="299720" y="426"/>
                  </a:cubicBezTo>
                  <a:cubicBezTo>
                    <a:pt x="232833" y="6353"/>
                    <a:pt x="182033" y="74086"/>
                    <a:pt x="132080" y="102026"/>
                  </a:cubicBezTo>
                  <a:cubicBezTo>
                    <a:pt x="82127" y="129966"/>
                    <a:pt x="0" y="146053"/>
                    <a:pt x="0" y="168066"/>
                  </a:cubicBezTo>
                  <a:cubicBezTo>
                    <a:pt x="0" y="190079"/>
                    <a:pt x="66040" y="233259"/>
                    <a:pt x="132080" y="234106"/>
                  </a:cubicBezTo>
                  <a:cubicBezTo>
                    <a:pt x="198120" y="234953"/>
                    <a:pt x="325967" y="170606"/>
                    <a:pt x="396240" y="173146"/>
                  </a:cubicBezTo>
                  <a:cubicBezTo>
                    <a:pt x="466513" y="175686"/>
                    <a:pt x="502920" y="245113"/>
                    <a:pt x="553720" y="249346"/>
                  </a:cubicBezTo>
                  <a:cubicBezTo>
                    <a:pt x="604520" y="253579"/>
                    <a:pt x="695960" y="213786"/>
                    <a:pt x="701040" y="198546"/>
                  </a:cubicBezTo>
                  <a:cubicBezTo>
                    <a:pt x="706120" y="183306"/>
                    <a:pt x="593513" y="176533"/>
                    <a:pt x="584200" y="157906"/>
                  </a:cubicBezTo>
                  <a:cubicBezTo>
                    <a:pt x="574887" y="139279"/>
                    <a:pt x="651087" y="101179"/>
                    <a:pt x="645160" y="86786"/>
                  </a:cubicBezTo>
                  <a:cubicBezTo>
                    <a:pt x="639233" y="72393"/>
                    <a:pt x="590973" y="80859"/>
                    <a:pt x="533400" y="66466"/>
                  </a:cubicBezTo>
                  <a:close/>
                </a:path>
              </a:pathLst>
            </a:custGeom>
            <a:pattFill prst="lgConfetti">
              <a:fgClr>
                <a:srgbClr val="996633"/>
              </a:fgClr>
              <a:bgClr>
                <a:srgbClr val="663300"/>
              </a:bgClr>
            </a:pattFill>
            <a:ln w="19050" cap="flat" cmpd="sng" algn="ctr">
              <a:solidFill>
                <a:schemeClr val="tx1"/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</p:grpSp>
      <p:grpSp>
        <p:nvGrpSpPr>
          <p:cNvPr id="298" name="グループ化 297"/>
          <p:cNvGrpSpPr/>
          <p:nvPr/>
        </p:nvGrpSpPr>
        <p:grpSpPr>
          <a:xfrm>
            <a:off x="2210308" y="5004175"/>
            <a:ext cx="1781474" cy="1046625"/>
            <a:chOff x="2244875" y="999560"/>
            <a:chExt cx="2760622" cy="1621879"/>
          </a:xfrm>
        </p:grpSpPr>
        <p:grpSp>
          <p:nvGrpSpPr>
            <p:cNvPr id="299" name="グループ化 298"/>
            <p:cNvGrpSpPr/>
            <p:nvPr/>
          </p:nvGrpSpPr>
          <p:grpSpPr>
            <a:xfrm>
              <a:off x="2297705" y="1193463"/>
              <a:ext cx="2596388" cy="1427976"/>
              <a:chOff x="943592" y="5445224"/>
              <a:chExt cx="1868834" cy="1027832"/>
            </a:xfrm>
          </p:grpSpPr>
          <p:sp>
            <p:nvSpPr>
              <p:cNvPr id="321" name="円/楕円 7"/>
              <p:cNvSpPr/>
              <p:nvPr/>
            </p:nvSpPr>
            <p:spPr>
              <a:xfrm>
                <a:off x="947114" y="5611043"/>
                <a:ext cx="1861790" cy="862013"/>
              </a:xfrm>
              <a:custGeom>
                <a:avLst/>
                <a:gdLst>
                  <a:gd name="connsiteX0" fmla="*/ 0 w 1728192"/>
                  <a:gd name="connsiteY0" fmla="*/ 468052 h 936104"/>
                  <a:gd name="connsiteX1" fmla="*/ 864096 w 1728192"/>
                  <a:gd name="connsiteY1" fmla="*/ 0 h 936104"/>
                  <a:gd name="connsiteX2" fmla="*/ 1728192 w 1728192"/>
                  <a:gd name="connsiteY2" fmla="*/ 468052 h 936104"/>
                  <a:gd name="connsiteX3" fmla="*/ 864096 w 1728192"/>
                  <a:gd name="connsiteY3" fmla="*/ 936104 h 936104"/>
                  <a:gd name="connsiteX4" fmla="*/ 0 w 1728192"/>
                  <a:gd name="connsiteY4" fmla="*/ 468052 h 936104"/>
                  <a:gd name="connsiteX0" fmla="*/ 0 w 1728192"/>
                  <a:gd name="connsiteY0" fmla="*/ 468052 h 936104"/>
                  <a:gd name="connsiteX1" fmla="*/ 864096 w 1728192"/>
                  <a:gd name="connsiteY1" fmla="*/ 0 h 936104"/>
                  <a:gd name="connsiteX2" fmla="*/ 1728192 w 1728192"/>
                  <a:gd name="connsiteY2" fmla="*/ 468052 h 936104"/>
                  <a:gd name="connsiteX3" fmla="*/ 864096 w 1728192"/>
                  <a:gd name="connsiteY3" fmla="*/ 936104 h 936104"/>
                  <a:gd name="connsiteX4" fmla="*/ 0 w 1728192"/>
                  <a:gd name="connsiteY4" fmla="*/ 468052 h 936104"/>
                  <a:gd name="connsiteX0" fmla="*/ 0 w 1734542"/>
                  <a:gd name="connsiteY0" fmla="*/ 343724 h 938776"/>
                  <a:gd name="connsiteX1" fmla="*/ 870446 w 1734542"/>
                  <a:gd name="connsiteY1" fmla="*/ 2672 h 938776"/>
                  <a:gd name="connsiteX2" fmla="*/ 1734542 w 1734542"/>
                  <a:gd name="connsiteY2" fmla="*/ 470724 h 938776"/>
                  <a:gd name="connsiteX3" fmla="*/ 870446 w 1734542"/>
                  <a:gd name="connsiteY3" fmla="*/ 938776 h 938776"/>
                  <a:gd name="connsiteX4" fmla="*/ 0 w 1734542"/>
                  <a:gd name="connsiteY4" fmla="*/ 343724 h 938776"/>
                  <a:gd name="connsiteX0" fmla="*/ 0 w 1734542"/>
                  <a:gd name="connsiteY0" fmla="*/ 341052 h 936104"/>
                  <a:gd name="connsiteX1" fmla="*/ 870446 w 1734542"/>
                  <a:gd name="connsiteY1" fmla="*/ 0 h 936104"/>
                  <a:gd name="connsiteX2" fmla="*/ 1734542 w 1734542"/>
                  <a:gd name="connsiteY2" fmla="*/ 341052 h 936104"/>
                  <a:gd name="connsiteX3" fmla="*/ 870446 w 1734542"/>
                  <a:gd name="connsiteY3" fmla="*/ 936104 h 936104"/>
                  <a:gd name="connsiteX4" fmla="*/ 0 w 1734542"/>
                  <a:gd name="connsiteY4" fmla="*/ 341052 h 9361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34542" h="936104">
                    <a:moveTo>
                      <a:pt x="0" y="341052"/>
                    </a:moveTo>
                    <a:cubicBezTo>
                      <a:pt x="0" y="82554"/>
                      <a:pt x="581356" y="0"/>
                      <a:pt x="870446" y="0"/>
                    </a:cubicBezTo>
                    <a:cubicBezTo>
                      <a:pt x="1159536" y="0"/>
                      <a:pt x="1734542" y="82554"/>
                      <a:pt x="1734542" y="341052"/>
                    </a:cubicBezTo>
                    <a:cubicBezTo>
                      <a:pt x="1734542" y="599550"/>
                      <a:pt x="1347673" y="936104"/>
                      <a:pt x="870446" y="936104"/>
                    </a:cubicBezTo>
                    <a:cubicBezTo>
                      <a:pt x="393219" y="936104"/>
                      <a:pt x="0" y="599550"/>
                      <a:pt x="0" y="341052"/>
                    </a:cubicBez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38100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22" name="円/楕円 321"/>
              <p:cNvSpPr/>
              <p:nvPr/>
            </p:nvSpPr>
            <p:spPr>
              <a:xfrm>
                <a:off x="943592" y="5445224"/>
                <a:ext cx="1868834" cy="936104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38100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300" name="グループ化 299"/>
            <p:cNvGrpSpPr/>
            <p:nvPr/>
          </p:nvGrpSpPr>
          <p:grpSpPr>
            <a:xfrm rot="395223">
              <a:off x="3509310" y="1020309"/>
              <a:ext cx="1242406" cy="649564"/>
              <a:chOff x="3061776" y="494081"/>
              <a:chExt cx="1773052" cy="927000"/>
            </a:xfrm>
          </p:grpSpPr>
          <p:sp>
            <p:nvSpPr>
              <p:cNvPr id="319" name="円/楕円 318"/>
              <p:cNvSpPr/>
              <p:nvPr/>
            </p:nvSpPr>
            <p:spPr>
              <a:xfrm>
                <a:off x="3061776" y="494081"/>
                <a:ext cx="1773052" cy="927000"/>
              </a:xfrm>
              <a:prstGeom prst="ellipse">
                <a:avLst/>
              </a:prstGeom>
              <a:pattFill prst="lgConfetti">
                <a:fgClr>
                  <a:srgbClr val="F79646">
                    <a:lumMod val="75000"/>
                  </a:srgbClr>
                </a:fgClr>
                <a:bgClr>
                  <a:srgbClr val="CC9900"/>
                </a:bgClr>
              </a:patt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20" name="月 319"/>
              <p:cNvSpPr/>
              <p:nvPr/>
            </p:nvSpPr>
            <p:spPr>
              <a:xfrm rot="16200000">
                <a:off x="3806862" y="301217"/>
                <a:ext cx="298353" cy="1576280"/>
              </a:xfrm>
              <a:prstGeom prst="moon">
                <a:avLst>
                  <a:gd name="adj" fmla="val 15732"/>
                </a:avLst>
              </a:prstGeom>
              <a:solidFill>
                <a:srgbClr val="FFC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301" name="グループ化 300"/>
            <p:cNvGrpSpPr/>
            <p:nvPr/>
          </p:nvGrpSpPr>
          <p:grpSpPr>
            <a:xfrm rot="21367712">
              <a:off x="3763091" y="1754510"/>
              <a:ext cx="1242406" cy="649564"/>
              <a:chOff x="3061776" y="494081"/>
              <a:chExt cx="1773052" cy="927000"/>
            </a:xfrm>
          </p:grpSpPr>
          <p:sp>
            <p:nvSpPr>
              <p:cNvPr id="317" name="円/楕円 316"/>
              <p:cNvSpPr/>
              <p:nvPr/>
            </p:nvSpPr>
            <p:spPr>
              <a:xfrm>
                <a:off x="3061776" y="494081"/>
                <a:ext cx="1773052" cy="927000"/>
              </a:xfrm>
              <a:prstGeom prst="ellipse">
                <a:avLst/>
              </a:prstGeom>
              <a:pattFill prst="lgConfetti">
                <a:fgClr>
                  <a:srgbClr val="F79646">
                    <a:lumMod val="75000"/>
                  </a:srgbClr>
                </a:fgClr>
                <a:bgClr>
                  <a:srgbClr val="CC9900"/>
                </a:bgClr>
              </a:patt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18" name="月 317"/>
              <p:cNvSpPr/>
              <p:nvPr/>
            </p:nvSpPr>
            <p:spPr>
              <a:xfrm rot="16200000">
                <a:off x="3806862" y="301217"/>
                <a:ext cx="298353" cy="1576280"/>
              </a:xfrm>
              <a:prstGeom prst="moon">
                <a:avLst>
                  <a:gd name="adj" fmla="val 15732"/>
                </a:avLst>
              </a:prstGeom>
              <a:solidFill>
                <a:srgbClr val="FFC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302" name="グループ化 301"/>
            <p:cNvGrpSpPr/>
            <p:nvPr/>
          </p:nvGrpSpPr>
          <p:grpSpPr>
            <a:xfrm rot="1181630">
              <a:off x="2244875" y="1126159"/>
              <a:ext cx="1242406" cy="649564"/>
              <a:chOff x="3061776" y="494081"/>
              <a:chExt cx="1773052" cy="927000"/>
            </a:xfrm>
          </p:grpSpPr>
          <p:sp>
            <p:nvSpPr>
              <p:cNvPr id="315" name="円/楕円 314"/>
              <p:cNvSpPr/>
              <p:nvPr/>
            </p:nvSpPr>
            <p:spPr>
              <a:xfrm>
                <a:off x="3061776" y="494081"/>
                <a:ext cx="1773052" cy="927000"/>
              </a:xfrm>
              <a:prstGeom prst="ellipse">
                <a:avLst/>
              </a:prstGeom>
              <a:pattFill prst="lgConfetti">
                <a:fgClr>
                  <a:srgbClr val="F79646">
                    <a:lumMod val="75000"/>
                  </a:srgbClr>
                </a:fgClr>
                <a:bgClr>
                  <a:srgbClr val="CC9900"/>
                </a:bgClr>
              </a:patt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16" name="月 315"/>
              <p:cNvSpPr/>
              <p:nvPr/>
            </p:nvSpPr>
            <p:spPr>
              <a:xfrm rot="16200000">
                <a:off x="3806862" y="301217"/>
                <a:ext cx="298353" cy="1576280"/>
              </a:xfrm>
              <a:prstGeom prst="moon">
                <a:avLst>
                  <a:gd name="adj" fmla="val 15732"/>
                </a:avLst>
              </a:prstGeom>
              <a:solidFill>
                <a:srgbClr val="FFC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303" name="グループ化 302"/>
            <p:cNvGrpSpPr/>
            <p:nvPr/>
          </p:nvGrpSpPr>
          <p:grpSpPr>
            <a:xfrm rot="395223">
              <a:off x="2414888" y="1782426"/>
              <a:ext cx="1242406" cy="649564"/>
              <a:chOff x="3061776" y="494081"/>
              <a:chExt cx="1773052" cy="927000"/>
            </a:xfrm>
          </p:grpSpPr>
          <p:sp>
            <p:nvSpPr>
              <p:cNvPr id="313" name="円/楕円 312"/>
              <p:cNvSpPr/>
              <p:nvPr/>
            </p:nvSpPr>
            <p:spPr>
              <a:xfrm>
                <a:off x="3061776" y="494081"/>
                <a:ext cx="1773052" cy="927000"/>
              </a:xfrm>
              <a:prstGeom prst="ellipse">
                <a:avLst/>
              </a:prstGeom>
              <a:pattFill prst="lgConfetti">
                <a:fgClr>
                  <a:srgbClr val="F79646">
                    <a:lumMod val="75000"/>
                  </a:srgbClr>
                </a:fgClr>
                <a:bgClr>
                  <a:srgbClr val="CC9900"/>
                </a:bgClr>
              </a:patt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14" name="月 313"/>
              <p:cNvSpPr/>
              <p:nvPr/>
            </p:nvSpPr>
            <p:spPr>
              <a:xfrm rot="16200000">
                <a:off x="3806862" y="301217"/>
                <a:ext cx="298353" cy="1576280"/>
              </a:xfrm>
              <a:prstGeom prst="moon">
                <a:avLst>
                  <a:gd name="adj" fmla="val 15732"/>
                </a:avLst>
              </a:prstGeom>
              <a:solidFill>
                <a:srgbClr val="FFC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304" name="グループ化 303"/>
            <p:cNvGrpSpPr/>
            <p:nvPr/>
          </p:nvGrpSpPr>
          <p:grpSpPr>
            <a:xfrm rot="395223">
              <a:off x="2849744" y="1497210"/>
              <a:ext cx="1242406" cy="649564"/>
              <a:chOff x="3061776" y="494081"/>
              <a:chExt cx="1773052" cy="927000"/>
            </a:xfrm>
          </p:grpSpPr>
          <p:sp>
            <p:nvSpPr>
              <p:cNvPr id="311" name="円/楕円 310"/>
              <p:cNvSpPr/>
              <p:nvPr/>
            </p:nvSpPr>
            <p:spPr>
              <a:xfrm>
                <a:off x="3061776" y="494081"/>
                <a:ext cx="1773052" cy="927000"/>
              </a:xfrm>
              <a:prstGeom prst="ellipse">
                <a:avLst/>
              </a:prstGeom>
              <a:pattFill prst="lgConfetti">
                <a:fgClr>
                  <a:srgbClr val="F79646">
                    <a:lumMod val="75000"/>
                  </a:srgbClr>
                </a:fgClr>
                <a:bgClr>
                  <a:srgbClr val="CC9900"/>
                </a:bgClr>
              </a:patt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12" name="月 311"/>
              <p:cNvSpPr/>
              <p:nvPr/>
            </p:nvSpPr>
            <p:spPr>
              <a:xfrm rot="16200000">
                <a:off x="3806862" y="301217"/>
                <a:ext cx="298353" cy="1576280"/>
              </a:xfrm>
              <a:prstGeom prst="moon">
                <a:avLst>
                  <a:gd name="adj" fmla="val 15732"/>
                </a:avLst>
              </a:prstGeom>
              <a:solidFill>
                <a:srgbClr val="FFC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305" name="グループ化 304"/>
            <p:cNvGrpSpPr/>
            <p:nvPr/>
          </p:nvGrpSpPr>
          <p:grpSpPr>
            <a:xfrm rot="395223">
              <a:off x="2894098" y="999560"/>
              <a:ext cx="1242406" cy="649564"/>
              <a:chOff x="3061776" y="494081"/>
              <a:chExt cx="1773052" cy="927000"/>
            </a:xfrm>
          </p:grpSpPr>
          <p:sp>
            <p:nvSpPr>
              <p:cNvPr id="309" name="円/楕円 308"/>
              <p:cNvSpPr/>
              <p:nvPr/>
            </p:nvSpPr>
            <p:spPr>
              <a:xfrm>
                <a:off x="3061776" y="494081"/>
                <a:ext cx="1773052" cy="927000"/>
              </a:xfrm>
              <a:prstGeom prst="ellipse">
                <a:avLst/>
              </a:prstGeom>
              <a:pattFill prst="lgConfetti">
                <a:fgClr>
                  <a:srgbClr val="F79646">
                    <a:lumMod val="75000"/>
                  </a:srgbClr>
                </a:fgClr>
                <a:bgClr>
                  <a:srgbClr val="CC9900"/>
                </a:bgClr>
              </a:patt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10" name="月 309"/>
              <p:cNvSpPr/>
              <p:nvPr/>
            </p:nvSpPr>
            <p:spPr>
              <a:xfrm rot="16200000">
                <a:off x="3806862" y="301217"/>
                <a:ext cx="298353" cy="1576280"/>
              </a:xfrm>
              <a:prstGeom prst="moon">
                <a:avLst>
                  <a:gd name="adj" fmla="val 15732"/>
                </a:avLst>
              </a:prstGeom>
              <a:solidFill>
                <a:srgbClr val="FFC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306" name="グループ化 305"/>
            <p:cNvGrpSpPr/>
            <p:nvPr/>
          </p:nvGrpSpPr>
          <p:grpSpPr>
            <a:xfrm rot="1167511">
              <a:off x="3472770" y="1211683"/>
              <a:ext cx="1242406" cy="649564"/>
              <a:chOff x="3061776" y="494081"/>
              <a:chExt cx="1773052" cy="927000"/>
            </a:xfrm>
          </p:grpSpPr>
          <p:sp>
            <p:nvSpPr>
              <p:cNvPr id="307" name="円/楕円 306"/>
              <p:cNvSpPr/>
              <p:nvPr/>
            </p:nvSpPr>
            <p:spPr>
              <a:xfrm>
                <a:off x="3061776" y="494081"/>
                <a:ext cx="1773052" cy="927000"/>
              </a:xfrm>
              <a:prstGeom prst="ellipse">
                <a:avLst/>
              </a:prstGeom>
              <a:pattFill prst="lgConfetti">
                <a:fgClr>
                  <a:srgbClr val="F79646">
                    <a:lumMod val="75000"/>
                  </a:srgbClr>
                </a:fgClr>
                <a:bgClr>
                  <a:srgbClr val="CC9900"/>
                </a:bgClr>
              </a:patt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08" name="月 307"/>
              <p:cNvSpPr/>
              <p:nvPr/>
            </p:nvSpPr>
            <p:spPr>
              <a:xfrm rot="16200000">
                <a:off x="3806862" y="301217"/>
                <a:ext cx="298353" cy="1576280"/>
              </a:xfrm>
              <a:prstGeom prst="moon">
                <a:avLst>
                  <a:gd name="adj" fmla="val 15732"/>
                </a:avLst>
              </a:prstGeom>
              <a:solidFill>
                <a:srgbClr val="FFC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323" name="グループ化 322"/>
          <p:cNvGrpSpPr/>
          <p:nvPr/>
        </p:nvGrpSpPr>
        <p:grpSpPr>
          <a:xfrm>
            <a:off x="356149" y="4828628"/>
            <a:ext cx="1725055" cy="1178961"/>
            <a:chOff x="2306732" y="867793"/>
            <a:chExt cx="2726061" cy="1863083"/>
          </a:xfrm>
        </p:grpSpPr>
        <p:sp>
          <p:nvSpPr>
            <p:cNvPr id="324" name="円/楕円 7"/>
            <p:cNvSpPr/>
            <p:nvPr/>
          </p:nvSpPr>
          <p:spPr>
            <a:xfrm>
              <a:off x="2311625" y="1533274"/>
              <a:ext cx="2586601" cy="1197602"/>
            </a:xfrm>
            <a:custGeom>
              <a:avLst/>
              <a:gdLst>
                <a:gd name="connsiteX0" fmla="*/ 0 w 1728192"/>
                <a:gd name="connsiteY0" fmla="*/ 468052 h 936104"/>
                <a:gd name="connsiteX1" fmla="*/ 864096 w 1728192"/>
                <a:gd name="connsiteY1" fmla="*/ 0 h 936104"/>
                <a:gd name="connsiteX2" fmla="*/ 1728192 w 1728192"/>
                <a:gd name="connsiteY2" fmla="*/ 468052 h 936104"/>
                <a:gd name="connsiteX3" fmla="*/ 864096 w 1728192"/>
                <a:gd name="connsiteY3" fmla="*/ 936104 h 936104"/>
                <a:gd name="connsiteX4" fmla="*/ 0 w 1728192"/>
                <a:gd name="connsiteY4" fmla="*/ 468052 h 936104"/>
                <a:gd name="connsiteX0" fmla="*/ 0 w 1728192"/>
                <a:gd name="connsiteY0" fmla="*/ 468052 h 936104"/>
                <a:gd name="connsiteX1" fmla="*/ 864096 w 1728192"/>
                <a:gd name="connsiteY1" fmla="*/ 0 h 936104"/>
                <a:gd name="connsiteX2" fmla="*/ 1728192 w 1728192"/>
                <a:gd name="connsiteY2" fmla="*/ 468052 h 936104"/>
                <a:gd name="connsiteX3" fmla="*/ 864096 w 1728192"/>
                <a:gd name="connsiteY3" fmla="*/ 936104 h 936104"/>
                <a:gd name="connsiteX4" fmla="*/ 0 w 1728192"/>
                <a:gd name="connsiteY4" fmla="*/ 468052 h 936104"/>
                <a:gd name="connsiteX0" fmla="*/ 0 w 1734542"/>
                <a:gd name="connsiteY0" fmla="*/ 343724 h 938776"/>
                <a:gd name="connsiteX1" fmla="*/ 870446 w 1734542"/>
                <a:gd name="connsiteY1" fmla="*/ 2672 h 938776"/>
                <a:gd name="connsiteX2" fmla="*/ 1734542 w 1734542"/>
                <a:gd name="connsiteY2" fmla="*/ 470724 h 938776"/>
                <a:gd name="connsiteX3" fmla="*/ 870446 w 1734542"/>
                <a:gd name="connsiteY3" fmla="*/ 938776 h 938776"/>
                <a:gd name="connsiteX4" fmla="*/ 0 w 1734542"/>
                <a:gd name="connsiteY4" fmla="*/ 343724 h 938776"/>
                <a:gd name="connsiteX0" fmla="*/ 0 w 1734542"/>
                <a:gd name="connsiteY0" fmla="*/ 341052 h 936104"/>
                <a:gd name="connsiteX1" fmla="*/ 870446 w 1734542"/>
                <a:gd name="connsiteY1" fmla="*/ 0 h 936104"/>
                <a:gd name="connsiteX2" fmla="*/ 1734542 w 1734542"/>
                <a:gd name="connsiteY2" fmla="*/ 341052 h 936104"/>
                <a:gd name="connsiteX3" fmla="*/ 870446 w 1734542"/>
                <a:gd name="connsiteY3" fmla="*/ 936104 h 936104"/>
                <a:gd name="connsiteX4" fmla="*/ 0 w 1734542"/>
                <a:gd name="connsiteY4" fmla="*/ 341052 h 936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34542" h="936104">
                  <a:moveTo>
                    <a:pt x="0" y="341052"/>
                  </a:moveTo>
                  <a:cubicBezTo>
                    <a:pt x="0" y="82554"/>
                    <a:pt x="581356" y="0"/>
                    <a:pt x="870446" y="0"/>
                  </a:cubicBezTo>
                  <a:cubicBezTo>
                    <a:pt x="1159536" y="0"/>
                    <a:pt x="1734542" y="82554"/>
                    <a:pt x="1734542" y="341052"/>
                  </a:cubicBezTo>
                  <a:cubicBezTo>
                    <a:pt x="1734542" y="599550"/>
                    <a:pt x="1347673" y="936104"/>
                    <a:pt x="870446" y="936104"/>
                  </a:cubicBezTo>
                  <a:cubicBezTo>
                    <a:pt x="393219" y="936104"/>
                    <a:pt x="0" y="599550"/>
                    <a:pt x="0" y="341052"/>
                  </a:cubicBez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 w="3810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25" name="円/楕円 324"/>
            <p:cNvSpPr/>
            <p:nvPr/>
          </p:nvSpPr>
          <p:spPr>
            <a:xfrm>
              <a:off x="2306732" y="1302900"/>
              <a:ext cx="2596387" cy="1300537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3810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326" name="グループ化 325"/>
            <p:cNvGrpSpPr/>
            <p:nvPr/>
          </p:nvGrpSpPr>
          <p:grpSpPr>
            <a:xfrm>
              <a:off x="2413789" y="867793"/>
              <a:ext cx="1779268" cy="911497"/>
              <a:chOff x="9716809" y="1990893"/>
              <a:chExt cx="1779268" cy="911497"/>
            </a:xfrm>
          </p:grpSpPr>
          <p:sp>
            <p:nvSpPr>
              <p:cNvPr id="342" name="雲 341"/>
              <p:cNvSpPr/>
              <p:nvPr/>
            </p:nvSpPr>
            <p:spPr>
              <a:xfrm rot="20981330">
                <a:off x="9716809" y="2402590"/>
                <a:ext cx="1489059" cy="499800"/>
              </a:xfrm>
              <a:prstGeom prst="cloud">
                <a:avLst/>
              </a:prstGeom>
              <a:solidFill>
                <a:srgbClr val="FFFF00"/>
              </a:solidFill>
              <a:ln w="38100" cap="flat" cmpd="sng" algn="ctr">
                <a:solidFill>
                  <a:srgbClr val="FFC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43" name="円/楕円 651"/>
              <p:cNvSpPr/>
              <p:nvPr/>
            </p:nvSpPr>
            <p:spPr>
              <a:xfrm rot="1217750">
                <a:off x="11079276" y="1990893"/>
                <a:ext cx="182489" cy="480122"/>
              </a:xfrm>
              <a:custGeom>
                <a:avLst/>
                <a:gdLst>
                  <a:gd name="connsiteX0" fmla="*/ 0 w 144016"/>
                  <a:gd name="connsiteY0" fmla="*/ 156119 h 312237"/>
                  <a:gd name="connsiteX1" fmla="*/ 72008 w 144016"/>
                  <a:gd name="connsiteY1" fmla="*/ 0 h 312237"/>
                  <a:gd name="connsiteX2" fmla="*/ 144016 w 144016"/>
                  <a:gd name="connsiteY2" fmla="*/ 156119 h 312237"/>
                  <a:gd name="connsiteX3" fmla="*/ 72008 w 144016"/>
                  <a:gd name="connsiteY3" fmla="*/ 312238 h 312237"/>
                  <a:gd name="connsiteX4" fmla="*/ 0 w 144016"/>
                  <a:gd name="connsiteY4" fmla="*/ 156119 h 312237"/>
                  <a:gd name="connsiteX0" fmla="*/ 48532 w 192548"/>
                  <a:gd name="connsiteY0" fmla="*/ 156119 h 479878"/>
                  <a:gd name="connsiteX1" fmla="*/ 120540 w 192548"/>
                  <a:gd name="connsiteY1" fmla="*/ 0 h 479878"/>
                  <a:gd name="connsiteX2" fmla="*/ 192548 w 192548"/>
                  <a:gd name="connsiteY2" fmla="*/ 156119 h 479878"/>
                  <a:gd name="connsiteX3" fmla="*/ 13860 w 192548"/>
                  <a:gd name="connsiteY3" fmla="*/ 479878 h 479878"/>
                  <a:gd name="connsiteX4" fmla="*/ 48532 w 192548"/>
                  <a:gd name="connsiteY4" fmla="*/ 156119 h 479878"/>
                  <a:gd name="connsiteX0" fmla="*/ 48532 w 193043"/>
                  <a:gd name="connsiteY0" fmla="*/ 156119 h 479878"/>
                  <a:gd name="connsiteX1" fmla="*/ 120540 w 193043"/>
                  <a:gd name="connsiteY1" fmla="*/ 0 h 479878"/>
                  <a:gd name="connsiteX2" fmla="*/ 192548 w 193043"/>
                  <a:gd name="connsiteY2" fmla="*/ 156119 h 479878"/>
                  <a:gd name="connsiteX3" fmla="*/ 13860 w 193043"/>
                  <a:gd name="connsiteY3" fmla="*/ 479878 h 479878"/>
                  <a:gd name="connsiteX4" fmla="*/ 48532 w 193043"/>
                  <a:gd name="connsiteY4" fmla="*/ 156119 h 479878"/>
                  <a:gd name="connsiteX0" fmla="*/ 54905 w 184124"/>
                  <a:gd name="connsiteY0" fmla="*/ 156119 h 479878"/>
                  <a:gd name="connsiteX1" fmla="*/ 111673 w 184124"/>
                  <a:gd name="connsiteY1" fmla="*/ 0 h 479878"/>
                  <a:gd name="connsiteX2" fmla="*/ 183681 w 184124"/>
                  <a:gd name="connsiteY2" fmla="*/ 156119 h 479878"/>
                  <a:gd name="connsiteX3" fmla="*/ 4993 w 184124"/>
                  <a:gd name="connsiteY3" fmla="*/ 479878 h 479878"/>
                  <a:gd name="connsiteX4" fmla="*/ 54905 w 184124"/>
                  <a:gd name="connsiteY4" fmla="*/ 156119 h 479878"/>
                  <a:gd name="connsiteX0" fmla="*/ 53270 w 182489"/>
                  <a:gd name="connsiteY0" fmla="*/ 156119 h 479878"/>
                  <a:gd name="connsiteX1" fmla="*/ 110038 w 182489"/>
                  <a:gd name="connsiteY1" fmla="*/ 0 h 479878"/>
                  <a:gd name="connsiteX2" fmla="*/ 182046 w 182489"/>
                  <a:gd name="connsiteY2" fmla="*/ 156119 h 479878"/>
                  <a:gd name="connsiteX3" fmla="*/ 3358 w 182489"/>
                  <a:gd name="connsiteY3" fmla="*/ 479878 h 479878"/>
                  <a:gd name="connsiteX4" fmla="*/ 53270 w 182489"/>
                  <a:gd name="connsiteY4" fmla="*/ 156119 h 479878"/>
                  <a:gd name="connsiteX0" fmla="*/ 53270 w 182489"/>
                  <a:gd name="connsiteY0" fmla="*/ 156363 h 480122"/>
                  <a:gd name="connsiteX1" fmla="*/ 110038 w 182489"/>
                  <a:gd name="connsiteY1" fmla="*/ 244 h 480122"/>
                  <a:gd name="connsiteX2" fmla="*/ 182046 w 182489"/>
                  <a:gd name="connsiteY2" fmla="*/ 156363 h 480122"/>
                  <a:gd name="connsiteX3" fmla="*/ 3358 w 182489"/>
                  <a:gd name="connsiteY3" fmla="*/ 480122 h 480122"/>
                  <a:gd name="connsiteX4" fmla="*/ 53270 w 182489"/>
                  <a:gd name="connsiteY4" fmla="*/ 156363 h 480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2489" h="480122">
                    <a:moveTo>
                      <a:pt x="53270" y="156363"/>
                    </a:moveTo>
                    <a:cubicBezTo>
                      <a:pt x="35490" y="10343"/>
                      <a:pt x="53015" y="5324"/>
                      <a:pt x="110038" y="244"/>
                    </a:cubicBezTo>
                    <a:cubicBezTo>
                      <a:pt x="167061" y="-4836"/>
                      <a:pt x="182046" y="70141"/>
                      <a:pt x="182046" y="156363"/>
                    </a:cubicBezTo>
                    <a:cubicBezTo>
                      <a:pt x="192206" y="354345"/>
                      <a:pt x="24821" y="480122"/>
                      <a:pt x="3358" y="480122"/>
                    </a:cubicBezTo>
                    <a:cubicBezTo>
                      <a:pt x="-18105" y="480122"/>
                      <a:pt x="71050" y="302383"/>
                      <a:pt x="53270" y="156363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solidFill>
                  <a:srgbClr val="C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44" name="円/楕円 651"/>
              <p:cNvSpPr/>
              <p:nvPr/>
            </p:nvSpPr>
            <p:spPr>
              <a:xfrm rot="2524288">
                <a:off x="11139012" y="2056395"/>
                <a:ext cx="182489" cy="480122"/>
              </a:xfrm>
              <a:custGeom>
                <a:avLst/>
                <a:gdLst>
                  <a:gd name="connsiteX0" fmla="*/ 0 w 144016"/>
                  <a:gd name="connsiteY0" fmla="*/ 156119 h 312237"/>
                  <a:gd name="connsiteX1" fmla="*/ 72008 w 144016"/>
                  <a:gd name="connsiteY1" fmla="*/ 0 h 312237"/>
                  <a:gd name="connsiteX2" fmla="*/ 144016 w 144016"/>
                  <a:gd name="connsiteY2" fmla="*/ 156119 h 312237"/>
                  <a:gd name="connsiteX3" fmla="*/ 72008 w 144016"/>
                  <a:gd name="connsiteY3" fmla="*/ 312238 h 312237"/>
                  <a:gd name="connsiteX4" fmla="*/ 0 w 144016"/>
                  <a:gd name="connsiteY4" fmla="*/ 156119 h 312237"/>
                  <a:gd name="connsiteX0" fmla="*/ 48532 w 192548"/>
                  <a:gd name="connsiteY0" fmla="*/ 156119 h 479878"/>
                  <a:gd name="connsiteX1" fmla="*/ 120540 w 192548"/>
                  <a:gd name="connsiteY1" fmla="*/ 0 h 479878"/>
                  <a:gd name="connsiteX2" fmla="*/ 192548 w 192548"/>
                  <a:gd name="connsiteY2" fmla="*/ 156119 h 479878"/>
                  <a:gd name="connsiteX3" fmla="*/ 13860 w 192548"/>
                  <a:gd name="connsiteY3" fmla="*/ 479878 h 479878"/>
                  <a:gd name="connsiteX4" fmla="*/ 48532 w 192548"/>
                  <a:gd name="connsiteY4" fmla="*/ 156119 h 479878"/>
                  <a:gd name="connsiteX0" fmla="*/ 48532 w 193043"/>
                  <a:gd name="connsiteY0" fmla="*/ 156119 h 479878"/>
                  <a:gd name="connsiteX1" fmla="*/ 120540 w 193043"/>
                  <a:gd name="connsiteY1" fmla="*/ 0 h 479878"/>
                  <a:gd name="connsiteX2" fmla="*/ 192548 w 193043"/>
                  <a:gd name="connsiteY2" fmla="*/ 156119 h 479878"/>
                  <a:gd name="connsiteX3" fmla="*/ 13860 w 193043"/>
                  <a:gd name="connsiteY3" fmla="*/ 479878 h 479878"/>
                  <a:gd name="connsiteX4" fmla="*/ 48532 w 193043"/>
                  <a:gd name="connsiteY4" fmla="*/ 156119 h 479878"/>
                  <a:gd name="connsiteX0" fmla="*/ 54905 w 184124"/>
                  <a:gd name="connsiteY0" fmla="*/ 156119 h 479878"/>
                  <a:gd name="connsiteX1" fmla="*/ 111673 w 184124"/>
                  <a:gd name="connsiteY1" fmla="*/ 0 h 479878"/>
                  <a:gd name="connsiteX2" fmla="*/ 183681 w 184124"/>
                  <a:gd name="connsiteY2" fmla="*/ 156119 h 479878"/>
                  <a:gd name="connsiteX3" fmla="*/ 4993 w 184124"/>
                  <a:gd name="connsiteY3" fmla="*/ 479878 h 479878"/>
                  <a:gd name="connsiteX4" fmla="*/ 54905 w 184124"/>
                  <a:gd name="connsiteY4" fmla="*/ 156119 h 479878"/>
                  <a:gd name="connsiteX0" fmla="*/ 53270 w 182489"/>
                  <a:gd name="connsiteY0" fmla="*/ 156119 h 479878"/>
                  <a:gd name="connsiteX1" fmla="*/ 110038 w 182489"/>
                  <a:gd name="connsiteY1" fmla="*/ 0 h 479878"/>
                  <a:gd name="connsiteX2" fmla="*/ 182046 w 182489"/>
                  <a:gd name="connsiteY2" fmla="*/ 156119 h 479878"/>
                  <a:gd name="connsiteX3" fmla="*/ 3358 w 182489"/>
                  <a:gd name="connsiteY3" fmla="*/ 479878 h 479878"/>
                  <a:gd name="connsiteX4" fmla="*/ 53270 w 182489"/>
                  <a:gd name="connsiteY4" fmla="*/ 156119 h 479878"/>
                  <a:gd name="connsiteX0" fmla="*/ 53270 w 182489"/>
                  <a:gd name="connsiteY0" fmla="*/ 156363 h 480122"/>
                  <a:gd name="connsiteX1" fmla="*/ 110038 w 182489"/>
                  <a:gd name="connsiteY1" fmla="*/ 244 h 480122"/>
                  <a:gd name="connsiteX2" fmla="*/ 182046 w 182489"/>
                  <a:gd name="connsiteY2" fmla="*/ 156363 h 480122"/>
                  <a:gd name="connsiteX3" fmla="*/ 3358 w 182489"/>
                  <a:gd name="connsiteY3" fmla="*/ 480122 h 480122"/>
                  <a:gd name="connsiteX4" fmla="*/ 53270 w 182489"/>
                  <a:gd name="connsiteY4" fmla="*/ 156363 h 480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2489" h="480122">
                    <a:moveTo>
                      <a:pt x="53270" y="156363"/>
                    </a:moveTo>
                    <a:cubicBezTo>
                      <a:pt x="35490" y="10343"/>
                      <a:pt x="53015" y="5324"/>
                      <a:pt x="110038" y="244"/>
                    </a:cubicBezTo>
                    <a:cubicBezTo>
                      <a:pt x="167061" y="-4836"/>
                      <a:pt x="182046" y="70141"/>
                      <a:pt x="182046" y="156363"/>
                    </a:cubicBezTo>
                    <a:cubicBezTo>
                      <a:pt x="192206" y="354345"/>
                      <a:pt x="24821" y="480122"/>
                      <a:pt x="3358" y="480122"/>
                    </a:cubicBezTo>
                    <a:cubicBezTo>
                      <a:pt x="-18105" y="480122"/>
                      <a:pt x="71050" y="302383"/>
                      <a:pt x="53270" y="156363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solidFill>
                  <a:srgbClr val="C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45" name="円/楕円 651"/>
              <p:cNvSpPr/>
              <p:nvPr/>
            </p:nvSpPr>
            <p:spPr>
              <a:xfrm rot="3673944">
                <a:off x="11164771" y="2157705"/>
                <a:ext cx="182489" cy="480122"/>
              </a:xfrm>
              <a:custGeom>
                <a:avLst/>
                <a:gdLst>
                  <a:gd name="connsiteX0" fmla="*/ 0 w 144016"/>
                  <a:gd name="connsiteY0" fmla="*/ 156119 h 312237"/>
                  <a:gd name="connsiteX1" fmla="*/ 72008 w 144016"/>
                  <a:gd name="connsiteY1" fmla="*/ 0 h 312237"/>
                  <a:gd name="connsiteX2" fmla="*/ 144016 w 144016"/>
                  <a:gd name="connsiteY2" fmla="*/ 156119 h 312237"/>
                  <a:gd name="connsiteX3" fmla="*/ 72008 w 144016"/>
                  <a:gd name="connsiteY3" fmla="*/ 312238 h 312237"/>
                  <a:gd name="connsiteX4" fmla="*/ 0 w 144016"/>
                  <a:gd name="connsiteY4" fmla="*/ 156119 h 312237"/>
                  <a:gd name="connsiteX0" fmla="*/ 48532 w 192548"/>
                  <a:gd name="connsiteY0" fmla="*/ 156119 h 479878"/>
                  <a:gd name="connsiteX1" fmla="*/ 120540 w 192548"/>
                  <a:gd name="connsiteY1" fmla="*/ 0 h 479878"/>
                  <a:gd name="connsiteX2" fmla="*/ 192548 w 192548"/>
                  <a:gd name="connsiteY2" fmla="*/ 156119 h 479878"/>
                  <a:gd name="connsiteX3" fmla="*/ 13860 w 192548"/>
                  <a:gd name="connsiteY3" fmla="*/ 479878 h 479878"/>
                  <a:gd name="connsiteX4" fmla="*/ 48532 w 192548"/>
                  <a:gd name="connsiteY4" fmla="*/ 156119 h 479878"/>
                  <a:gd name="connsiteX0" fmla="*/ 48532 w 193043"/>
                  <a:gd name="connsiteY0" fmla="*/ 156119 h 479878"/>
                  <a:gd name="connsiteX1" fmla="*/ 120540 w 193043"/>
                  <a:gd name="connsiteY1" fmla="*/ 0 h 479878"/>
                  <a:gd name="connsiteX2" fmla="*/ 192548 w 193043"/>
                  <a:gd name="connsiteY2" fmla="*/ 156119 h 479878"/>
                  <a:gd name="connsiteX3" fmla="*/ 13860 w 193043"/>
                  <a:gd name="connsiteY3" fmla="*/ 479878 h 479878"/>
                  <a:gd name="connsiteX4" fmla="*/ 48532 w 193043"/>
                  <a:gd name="connsiteY4" fmla="*/ 156119 h 479878"/>
                  <a:gd name="connsiteX0" fmla="*/ 54905 w 184124"/>
                  <a:gd name="connsiteY0" fmla="*/ 156119 h 479878"/>
                  <a:gd name="connsiteX1" fmla="*/ 111673 w 184124"/>
                  <a:gd name="connsiteY1" fmla="*/ 0 h 479878"/>
                  <a:gd name="connsiteX2" fmla="*/ 183681 w 184124"/>
                  <a:gd name="connsiteY2" fmla="*/ 156119 h 479878"/>
                  <a:gd name="connsiteX3" fmla="*/ 4993 w 184124"/>
                  <a:gd name="connsiteY3" fmla="*/ 479878 h 479878"/>
                  <a:gd name="connsiteX4" fmla="*/ 54905 w 184124"/>
                  <a:gd name="connsiteY4" fmla="*/ 156119 h 479878"/>
                  <a:gd name="connsiteX0" fmla="*/ 53270 w 182489"/>
                  <a:gd name="connsiteY0" fmla="*/ 156119 h 479878"/>
                  <a:gd name="connsiteX1" fmla="*/ 110038 w 182489"/>
                  <a:gd name="connsiteY1" fmla="*/ 0 h 479878"/>
                  <a:gd name="connsiteX2" fmla="*/ 182046 w 182489"/>
                  <a:gd name="connsiteY2" fmla="*/ 156119 h 479878"/>
                  <a:gd name="connsiteX3" fmla="*/ 3358 w 182489"/>
                  <a:gd name="connsiteY3" fmla="*/ 479878 h 479878"/>
                  <a:gd name="connsiteX4" fmla="*/ 53270 w 182489"/>
                  <a:gd name="connsiteY4" fmla="*/ 156119 h 479878"/>
                  <a:gd name="connsiteX0" fmla="*/ 53270 w 182489"/>
                  <a:gd name="connsiteY0" fmla="*/ 156363 h 480122"/>
                  <a:gd name="connsiteX1" fmla="*/ 110038 w 182489"/>
                  <a:gd name="connsiteY1" fmla="*/ 244 h 480122"/>
                  <a:gd name="connsiteX2" fmla="*/ 182046 w 182489"/>
                  <a:gd name="connsiteY2" fmla="*/ 156363 h 480122"/>
                  <a:gd name="connsiteX3" fmla="*/ 3358 w 182489"/>
                  <a:gd name="connsiteY3" fmla="*/ 480122 h 480122"/>
                  <a:gd name="connsiteX4" fmla="*/ 53270 w 182489"/>
                  <a:gd name="connsiteY4" fmla="*/ 156363 h 480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2489" h="480122">
                    <a:moveTo>
                      <a:pt x="53270" y="156363"/>
                    </a:moveTo>
                    <a:cubicBezTo>
                      <a:pt x="35490" y="10343"/>
                      <a:pt x="53015" y="5324"/>
                      <a:pt x="110038" y="244"/>
                    </a:cubicBezTo>
                    <a:cubicBezTo>
                      <a:pt x="167061" y="-4836"/>
                      <a:pt x="182046" y="70141"/>
                      <a:pt x="182046" y="156363"/>
                    </a:cubicBezTo>
                    <a:cubicBezTo>
                      <a:pt x="192206" y="354345"/>
                      <a:pt x="24821" y="480122"/>
                      <a:pt x="3358" y="480122"/>
                    </a:cubicBezTo>
                    <a:cubicBezTo>
                      <a:pt x="-18105" y="480122"/>
                      <a:pt x="71050" y="302383"/>
                      <a:pt x="53270" y="156363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solidFill>
                  <a:srgbClr val="C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327" name="グループ化 326"/>
            <p:cNvGrpSpPr/>
            <p:nvPr/>
          </p:nvGrpSpPr>
          <p:grpSpPr>
            <a:xfrm>
              <a:off x="2858297" y="1029674"/>
              <a:ext cx="1779268" cy="911497"/>
              <a:chOff x="9716809" y="1990893"/>
              <a:chExt cx="1779268" cy="911497"/>
            </a:xfrm>
          </p:grpSpPr>
          <p:sp>
            <p:nvSpPr>
              <p:cNvPr id="338" name="雲 337"/>
              <p:cNvSpPr/>
              <p:nvPr/>
            </p:nvSpPr>
            <p:spPr>
              <a:xfrm rot="20981330">
                <a:off x="9716809" y="2402590"/>
                <a:ext cx="1489059" cy="499800"/>
              </a:xfrm>
              <a:prstGeom prst="cloud">
                <a:avLst/>
              </a:prstGeom>
              <a:solidFill>
                <a:srgbClr val="FFFF00"/>
              </a:solidFill>
              <a:ln w="38100" cap="flat" cmpd="sng" algn="ctr">
                <a:solidFill>
                  <a:srgbClr val="FFC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39" name="円/楕円 651"/>
              <p:cNvSpPr/>
              <p:nvPr/>
            </p:nvSpPr>
            <p:spPr>
              <a:xfrm rot="1217750">
                <a:off x="11079276" y="1990893"/>
                <a:ext cx="182489" cy="480122"/>
              </a:xfrm>
              <a:custGeom>
                <a:avLst/>
                <a:gdLst>
                  <a:gd name="connsiteX0" fmla="*/ 0 w 144016"/>
                  <a:gd name="connsiteY0" fmla="*/ 156119 h 312237"/>
                  <a:gd name="connsiteX1" fmla="*/ 72008 w 144016"/>
                  <a:gd name="connsiteY1" fmla="*/ 0 h 312237"/>
                  <a:gd name="connsiteX2" fmla="*/ 144016 w 144016"/>
                  <a:gd name="connsiteY2" fmla="*/ 156119 h 312237"/>
                  <a:gd name="connsiteX3" fmla="*/ 72008 w 144016"/>
                  <a:gd name="connsiteY3" fmla="*/ 312238 h 312237"/>
                  <a:gd name="connsiteX4" fmla="*/ 0 w 144016"/>
                  <a:gd name="connsiteY4" fmla="*/ 156119 h 312237"/>
                  <a:gd name="connsiteX0" fmla="*/ 48532 w 192548"/>
                  <a:gd name="connsiteY0" fmla="*/ 156119 h 479878"/>
                  <a:gd name="connsiteX1" fmla="*/ 120540 w 192548"/>
                  <a:gd name="connsiteY1" fmla="*/ 0 h 479878"/>
                  <a:gd name="connsiteX2" fmla="*/ 192548 w 192548"/>
                  <a:gd name="connsiteY2" fmla="*/ 156119 h 479878"/>
                  <a:gd name="connsiteX3" fmla="*/ 13860 w 192548"/>
                  <a:gd name="connsiteY3" fmla="*/ 479878 h 479878"/>
                  <a:gd name="connsiteX4" fmla="*/ 48532 w 192548"/>
                  <a:gd name="connsiteY4" fmla="*/ 156119 h 479878"/>
                  <a:gd name="connsiteX0" fmla="*/ 48532 w 193043"/>
                  <a:gd name="connsiteY0" fmla="*/ 156119 h 479878"/>
                  <a:gd name="connsiteX1" fmla="*/ 120540 w 193043"/>
                  <a:gd name="connsiteY1" fmla="*/ 0 h 479878"/>
                  <a:gd name="connsiteX2" fmla="*/ 192548 w 193043"/>
                  <a:gd name="connsiteY2" fmla="*/ 156119 h 479878"/>
                  <a:gd name="connsiteX3" fmla="*/ 13860 w 193043"/>
                  <a:gd name="connsiteY3" fmla="*/ 479878 h 479878"/>
                  <a:gd name="connsiteX4" fmla="*/ 48532 w 193043"/>
                  <a:gd name="connsiteY4" fmla="*/ 156119 h 479878"/>
                  <a:gd name="connsiteX0" fmla="*/ 54905 w 184124"/>
                  <a:gd name="connsiteY0" fmla="*/ 156119 h 479878"/>
                  <a:gd name="connsiteX1" fmla="*/ 111673 w 184124"/>
                  <a:gd name="connsiteY1" fmla="*/ 0 h 479878"/>
                  <a:gd name="connsiteX2" fmla="*/ 183681 w 184124"/>
                  <a:gd name="connsiteY2" fmla="*/ 156119 h 479878"/>
                  <a:gd name="connsiteX3" fmla="*/ 4993 w 184124"/>
                  <a:gd name="connsiteY3" fmla="*/ 479878 h 479878"/>
                  <a:gd name="connsiteX4" fmla="*/ 54905 w 184124"/>
                  <a:gd name="connsiteY4" fmla="*/ 156119 h 479878"/>
                  <a:gd name="connsiteX0" fmla="*/ 53270 w 182489"/>
                  <a:gd name="connsiteY0" fmla="*/ 156119 h 479878"/>
                  <a:gd name="connsiteX1" fmla="*/ 110038 w 182489"/>
                  <a:gd name="connsiteY1" fmla="*/ 0 h 479878"/>
                  <a:gd name="connsiteX2" fmla="*/ 182046 w 182489"/>
                  <a:gd name="connsiteY2" fmla="*/ 156119 h 479878"/>
                  <a:gd name="connsiteX3" fmla="*/ 3358 w 182489"/>
                  <a:gd name="connsiteY3" fmla="*/ 479878 h 479878"/>
                  <a:gd name="connsiteX4" fmla="*/ 53270 w 182489"/>
                  <a:gd name="connsiteY4" fmla="*/ 156119 h 479878"/>
                  <a:gd name="connsiteX0" fmla="*/ 53270 w 182489"/>
                  <a:gd name="connsiteY0" fmla="*/ 156363 h 480122"/>
                  <a:gd name="connsiteX1" fmla="*/ 110038 w 182489"/>
                  <a:gd name="connsiteY1" fmla="*/ 244 h 480122"/>
                  <a:gd name="connsiteX2" fmla="*/ 182046 w 182489"/>
                  <a:gd name="connsiteY2" fmla="*/ 156363 h 480122"/>
                  <a:gd name="connsiteX3" fmla="*/ 3358 w 182489"/>
                  <a:gd name="connsiteY3" fmla="*/ 480122 h 480122"/>
                  <a:gd name="connsiteX4" fmla="*/ 53270 w 182489"/>
                  <a:gd name="connsiteY4" fmla="*/ 156363 h 480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2489" h="480122">
                    <a:moveTo>
                      <a:pt x="53270" y="156363"/>
                    </a:moveTo>
                    <a:cubicBezTo>
                      <a:pt x="35490" y="10343"/>
                      <a:pt x="53015" y="5324"/>
                      <a:pt x="110038" y="244"/>
                    </a:cubicBezTo>
                    <a:cubicBezTo>
                      <a:pt x="167061" y="-4836"/>
                      <a:pt x="182046" y="70141"/>
                      <a:pt x="182046" y="156363"/>
                    </a:cubicBezTo>
                    <a:cubicBezTo>
                      <a:pt x="192206" y="354345"/>
                      <a:pt x="24821" y="480122"/>
                      <a:pt x="3358" y="480122"/>
                    </a:cubicBezTo>
                    <a:cubicBezTo>
                      <a:pt x="-18105" y="480122"/>
                      <a:pt x="71050" y="302383"/>
                      <a:pt x="53270" y="156363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solidFill>
                  <a:srgbClr val="C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40" name="円/楕円 651"/>
              <p:cNvSpPr/>
              <p:nvPr/>
            </p:nvSpPr>
            <p:spPr>
              <a:xfrm rot="2524288">
                <a:off x="11139012" y="2056395"/>
                <a:ext cx="182489" cy="480122"/>
              </a:xfrm>
              <a:custGeom>
                <a:avLst/>
                <a:gdLst>
                  <a:gd name="connsiteX0" fmla="*/ 0 w 144016"/>
                  <a:gd name="connsiteY0" fmla="*/ 156119 h 312237"/>
                  <a:gd name="connsiteX1" fmla="*/ 72008 w 144016"/>
                  <a:gd name="connsiteY1" fmla="*/ 0 h 312237"/>
                  <a:gd name="connsiteX2" fmla="*/ 144016 w 144016"/>
                  <a:gd name="connsiteY2" fmla="*/ 156119 h 312237"/>
                  <a:gd name="connsiteX3" fmla="*/ 72008 w 144016"/>
                  <a:gd name="connsiteY3" fmla="*/ 312238 h 312237"/>
                  <a:gd name="connsiteX4" fmla="*/ 0 w 144016"/>
                  <a:gd name="connsiteY4" fmla="*/ 156119 h 312237"/>
                  <a:gd name="connsiteX0" fmla="*/ 48532 w 192548"/>
                  <a:gd name="connsiteY0" fmla="*/ 156119 h 479878"/>
                  <a:gd name="connsiteX1" fmla="*/ 120540 w 192548"/>
                  <a:gd name="connsiteY1" fmla="*/ 0 h 479878"/>
                  <a:gd name="connsiteX2" fmla="*/ 192548 w 192548"/>
                  <a:gd name="connsiteY2" fmla="*/ 156119 h 479878"/>
                  <a:gd name="connsiteX3" fmla="*/ 13860 w 192548"/>
                  <a:gd name="connsiteY3" fmla="*/ 479878 h 479878"/>
                  <a:gd name="connsiteX4" fmla="*/ 48532 w 192548"/>
                  <a:gd name="connsiteY4" fmla="*/ 156119 h 479878"/>
                  <a:gd name="connsiteX0" fmla="*/ 48532 w 193043"/>
                  <a:gd name="connsiteY0" fmla="*/ 156119 h 479878"/>
                  <a:gd name="connsiteX1" fmla="*/ 120540 w 193043"/>
                  <a:gd name="connsiteY1" fmla="*/ 0 h 479878"/>
                  <a:gd name="connsiteX2" fmla="*/ 192548 w 193043"/>
                  <a:gd name="connsiteY2" fmla="*/ 156119 h 479878"/>
                  <a:gd name="connsiteX3" fmla="*/ 13860 w 193043"/>
                  <a:gd name="connsiteY3" fmla="*/ 479878 h 479878"/>
                  <a:gd name="connsiteX4" fmla="*/ 48532 w 193043"/>
                  <a:gd name="connsiteY4" fmla="*/ 156119 h 479878"/>
                  <a:gd name="connsiteX0" fmla="*/ 54905 w 184124"/>
                  <a:gd name="connsiteY0" fmla="*/ 156119 h 479878"/>
                  <a:gd name="connsiteX1" fmla="*/ 111673 w 184124"/>
                  <a:gd name="connsiteY1" fmla="*/ 0 h 479878"/>
                  <a:gd name="connsiteX2" fmla="*/ 183681 w 184124"/>
                  <a:gd name="connsiteY2" fmla="*/ 156119 h 479878"/>
                  <a:gd name="connsiteX3" fmla="*/ 4993 w 184124"/>
                  <a:gd name="connsiteY3" fmla="*/ 479878 h 479878"/>
                  <a:gd name="connsiteX4" fmla="*/ 54905 w 184124"/>
                  <a:gd name="connsiteY4" fmla="*/ 156119 h 479878"/>
                  <a:gd name="connsiteX0" fmla="*/ 53270 w 182489"/>
                  <a:gd name="connsiteY0" fmla="*/ 156119 h 479878"/>
                  <a:gd name="connsiteX1" fmla="*/ 110038 w 182489"/>
                  <a:gd name="connsiteY1" fmla="*/ 0 h 479878"/>
                  <a:gd name="connsiteX2" fmla="*/ 182046 w 182489"/>
                  <a:gd name="connsiteY2" fmla="*/ 156119 h 479878"/>
                  <a:gd name="connsiteX3" fmla="*/ 3358 w 182489"/>
                  <a:gd name="connsiteY3" fmla="*/ 479878 h 479878"/>
                  <a:gd name="connsiteX4" fmla="*/ 53270 w 182489"/>
                  <a:gd name="connsiteY4" fmla="*/ 156119 h 479878"/>
                  <a:gd name="connsiteX0" fmla="*/ 53270 w 182489"/>
                  <a:gd name="connsiteY0" fmla="*/ 156363 h 480122"/>
                  <a:gd name="connsiteX1" fmla="*/ 110038 w 182489"/>
                  <a:gd name="connsiteY1" fmla="*/ 244 h 480122"/>
                  <a:gd name="connsiteX2" fmla="*/ 182046 w 182489"/>
                  <a:gd name="connsiteY2" fmla="*/ 156363 h 480122"/>
                  <a:gd name="connsiteX3" fmla="*/ 3358 w 182489"/>
                  <a:gd name="connsiteY3" fmla="*/ 480122 h 480122"/>
                  <a:gd name="connsiteX4" fmla="*/ 53270 w 182489"/>
                  <a:gd name="connsiteY4" fmla="*/ 156363 h 480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2489" h="480122">
                    <a:moveTo>
                      <a:pt x="53270" y="156363"/>
                    </a:moveTo>
                    <a:cubicBezTo>
                      <a:pt x="35490" y="10343"/>
                      <a:pt x="53015" y="5324"/>
                      <a:pt x="110038" y="244"/>
                    </a:cubicBezTo>
                    <a:cubicBezTo>
                      <a:pt x="167061" y="-4836"/>
                      <a:pt x="182046" y="70141"/>
                      <a:pt x="182046" y="156363"/>
                    </a:cubicBezTo>
                    <a:cubicBezTo>
                      <a:pt x="192206" y="354345"/>
                      <a:pt x="24821" y="480122"/>
                      <a:pt x="3358" y="480122"/>
                    </a:cubicBezTo>
                    <a:cubicBezTo>
                      <a:pt x="-18105" y="480122"/>
                      <a:pt x="71050" y="302383"/>
                      <a:pt x="53270" y="156363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solidFill>
                  <a:srgbClr val="C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41" name="円/楕円 651"/>
              <p:cNvSpPr/>
              <p:nvPr/>
            </p:nvSpPr>
            <p:spPr>
              <a:xfrm rot="3673944">
                <a:off x="11164771" y="2157705"/>
                <a:ext cx="182489" cy="480122"/>
              </a:xfrm>
              <a:custGeom>
                <a:avLst/>
                <a:gdLst>
                  <a:gd name="connsiteX0" fmla="*/ 0 w 144016"/>
                  <a:gd name="connsiteY0" fmla="*/ 156119 h 312237"/>
                  <a:gd name="connsiteX1" fmla="*/ 72008 w 144016"/>
                  <a:gd name="connsiteY1" fmla="*/ 0 h 312237"/>
                  <a:gd name="connsiteX2" fmla="*/ 144016 w 144016"/>
                  <a:gd name="connsiteY2" fmla="*/ 156119 h 312237"/>
                  <a:gd name="connsiteX3" fmla="*/ 72008 w 144016"/>
                  <a:gd name="connsiteY3" fmla="*/ 312238 h 312237"/>
                  <a:gd name="connsiteX4" fmla="*/ 0 w 144016"/>
                  <a:gd name="connsiteY4" fmla="*/ 156119 h 312237"/>
                  <a:gd name="connsiteX0" fmla="*/ 48532 w 192548"/>
                  <a:gd name="connsiteY0" fmla="*/ 156119 h 479878"/>
                  <a:gd name="connsiteX1" fmla="*/ 120540 w 192548"/>
                  <a:gd name="connsiteY1" fmla="*/ 0 h 479878"/>
                  <a:gd name="connsiteX2" fmla="*/ 192548 w 192548"/>
                  <a:gd name="connsiteY2" fmla="*/ 156119 h 479878"/>
                  <a:gd name="connsiteX3" fmla="*/ 13860 w 192548"/>
                  <a:gd name="connsiteY3" fmla="*/ 479878 h 479878"/>
                  <a:gd name="connsiteX4" fmla="*/ 48532 w 192548"/>
                  <a:gd name="connsiteY4" fmla="*/ 156119 h 479878"/>
                  <a:gd name="connsiteX0" fmla="*/ 48532 w 193043"/>
                  <a:gd name="connsiteY0" fmla="*/ 156119 h 479878"/>
                  <a:gd name="connsiteX1" fmla="*/ 120540 w 193043"/>
                  <a:gd name="connsiteY1" fmla="*/ 0 h 479878"/>
                  <a:gd name="connsiteX2" fmla="*/ 192548 w 193043"/>
                  <a:gd name="connsiteY2" fmla="*/ 156119 h 479878"/>
                  <a:gd name="connsiteX3" fmla="*/ 13860 w 193043"/>
                  <a:gd name="connsiteY3" fmla="*/ 479878 h 479878"/>
                  <a:gd name="connsiteX4" fmla="*/ 48532 w 193043"/>
                  <a:gd name="connsiteY4" fmla="*/ 156119 h 479878"/>
                  <a:gd name="connsiteX0" fmla="*/ 54905 w 184124"/>
                  <a:gd name="connsiteY0" fmla="*/ 156119 h 479878"/>
                  <a:gd name="connsiteX1" fmla="*/ 111673 w 184124"/>
                  <a:gd name="connsiteY1" fmla="*/ 0 h 479878"/>
                  <a:gd name="connsiteX2" fmla="*/ 183681 w 184124"/>
                  <a:gd name="connsiteY2" fmla="*/ 156119 h 479878"/>
                  <a:gd name="connsiteX3" fmla="*/ 4993 w 184124"/>
                  <a:gd name="connsiteY3" fmla="*/ 479878 h 479878"/>
                  <a:gd name="connsiteX4" fmla="*/ 54905 w 184124"/>
                  <a:gd name="connsiteY4" fmla="*/ 156119 h 479878"/>
                  <a:gd name="connsiteX0" fmla="*/ 53270 w 182489"/>
                  <a:gd name="connsiteY0" fmla="*/ 156119 h 479878"/>
                  <a:gd name="connsiteX1" fmla="*/ 110038 w 182489"/>
                  <a:gd name="connsiteY1" fmla="*/ 0 h 479878"/>
                  <a:gd name="connsiteX2" fmla="*/ 182046 w 182489"/>
                  <a:gd name="connsiteY2" fmla="*/ 156119 h 479878"/>
                  <a:gd name="connsiteX3" fmla="*/ 3358 w 182489"/>
                  <a:gd name="connsiteY3" fmla="*/ 479878 h 479878"/>
                  <a:gd name="connsiteX4" fmla="*/ 53270 w 182489"/>
                  <a:gd name="connsiteY4" fmla="*/ 156119 h 479878"/>
                  <a:gd name="connsiteX0" fmla="*/ 53270 w 182489"/>
                  <a:gd name="connsiteY0" fmla="*/ 156363 h 480122"/>
                  <a:gd name="connsiteX1" fmla="*/ 110038 w 182489"/>
                  <a:gd name="connsiteY1" fmla="*/ 244 h 480122"/>
                  <a:gd name="connsiteX2" fmla="*/ 182046 w 182489"/>
                  <a:gd name="connsiteY2" fmla="*/ 156363 h 480122"/>
                  <a:gd name="connsiteX3" fmla="*/ 3358 w 182489"/>
                  <a:gd name="connsiteY3" fmla="*/ 480122 h 480122"/>
                  <a:gd name="connsiteX4" fmla="*/ 53270 w 182489"/>
                  <a:gd name="connsiteY4" fmla="*/ 156363 h 480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2489" h="480122">
                    <a:moveTo>
                      <a:pt x="53270" y="156363"/>
                    </a:moveTo>
                    <a:cubicBezTo>
                      <a:pt x="35490" y="10343"/>
                      <a:pt x="53015" y="5324"/>
                      <a:pt x="110038" y="244"/>
                    </a:cubicBezTo>
                    <a:cubicBezTo>
                      <a:pt x="167061" y="-4836"/>
                      <a:pt x="182046" y="70141"/>
                      <a:pt x="182046" y="156363"/>
                    </a:cubicBezTo>
                    <a:cubicBezTo>
                      <a:pt x="192206" y="354345"/>
                      <a:pt x="24821" y="480122"/>
                      <a:pt x="3358" y="480122"/>
                    </a:cubicBezTo>
                    <a:cubicBezTo>
                      <a:pt x="-18105" y="480122"/>
                      <a:pt x="71050" y="302383"/>
                      <a:pt x="53270" y="156363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solidFill>
                  <a:srgbClr val="C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328" name="グループ化 327"/>
            <p:cNvGrpSpPr/>
            <p:nvPr/>
          </p:nvGrpSpPr>
          <p:grpSpPr>
            <a:xfrm>
              <a:off x="2725820" y="1435123"/>
              <a:ext cx="1779268" cy="911497"/>
              <a:chOff x="9716809" y="1990893"/>
              <a:chExt cx="1779268" cy="911497"/>
            </a:xfrm>
          </p:grpSpPr>
          <p:sp>
            <p:nvSpPr>
              <p:cNvPr id="334" name="雲 333"/>
              <p:cNvSpPr/>
              <p:nvPr/>
            </p:nvSpPr>
            <p:spPr>
              <a:xfrm rot="20981330">
                <a:off x="9716809" y="2402590"/>
                <a:ext cx="1489059" cy="499800"/>
              </a:xfrm>
              <a:prstGeom prst="cloud">
                <a:avLst/>
              </a:prstGeom>
              <a:solidFill>
                <a:srgbClr val="FFFF00"/>
              </a:solidFill>
              <a:ln w="38100" cap="flat" cmpd="sng" algn="ctr">
                <a:solidFill>
                  <a:srgbClr val="FFC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35" name="円/楕円 651"/>
              <p:cNvSpPr/>
              <p:nvPr/>
            </p:nvSpPr>
            <p:spPr>
              <a:xfrm rot="1217750">
                <a:off x="11079276" y="1990893"/>
                <a:ext cx="182489" cy="480122"/>
              </a:xfrm>
              <a:custGeom>
                <a:avLst/>
                <a:gdLst>
                  <a:gd name="connsiteX0" fmla="*/ 0 w 144016"/>
                  <a:gd name="connsiteY0" fmla="*/ 156119 h 312237"/>
                  <a:gd name="connsiteX1" fmla="*/ 72008 w 144016"/>
                  <a:gd name="connsiteY1" fmla="*/ 0 h 312237"/>
                  <a:gd name="connsiteX2" fmla="*/ 144016 w 144016"/>
                  <a:gd name="connsiteY2" fmla="*/ 156119 h 312237"/>
                  <a:gd name="connsiteX3" fmla="*/ 72008 w 144016"/>
                  <a:gd name="connsiteY3" fmla="*/ 312238 h 312237"/>
                  <a:gd name="connsiteX4" fmla="*/ 0 w 144016"/>
                  <a:gd name="connsiteY4" fmla="*/ 156119 h 312237"/>
                  <a:gd name="connsiteX0" fmla="*/ 48532 w 192548"/>
                  <a:gd name="connsiteY0" fmla="*/ 156119 h 479878"/>
                  <a:gd name="connsiteX1" fmla="*/ 120540 w 192548"/>
                  <a:gd name="connsiteY1" fmla="*/ 0 h 479878"/>
                  <a:gd name="connsiteX2" fmla="*/ 192548 w 192548"/>
                  <a:gd name="connsiteY2" fmla="*/ 156119 h 479878"/>
                  <a:gd name="connsiteX3" fmla="*/ 13860 w 192548"/>
                  <a:gd name="connsiteY3" fmla="*/ 479878 h 479878"/>
                  <a:gd name="connsiteX4" fmla="*/ 48532 w 192548"/>
                  <a:gd name="connsiteY4" fmla="*/ 156119 h 479878"/>
                  <a:gd name="connsiteX0" fmla="*/ 48532 w 193043"/>
                  <a:gd name="connsiteY0" fmla="*/ 156119 h 479878"/>
                  <a:gd name="connsiteX1" fmla="*/ 120540 w 193043"/>
                  <a:gd name="connsiteY1" fmla="*/ 0 h 479878"/>
                  <a:gd name="connsiteX2" fmla="*/ 192548 w 193043"/>
                  <a:gd name="connsiteY2" fmla="*/ 156119 h 479878"/>
                  <a:gd name="connsiteX3" fmla="*/ 13860 w 193043"/>
                  <a:gd name="connsiteY3" fmla="*/ 479878 h 479878"/>
                  <a:gd name="connsiteX4" fmla="*/ 48532 w 193043"/>
                  <a:gd name="connsiteY4" fmla="*/ 156119 h 479878"/>
                  <a:gd name="connsiteX0" fmla="*/ 54905 w 184124"/>
                  <a:gd name="connsiteY0" fmla="*/ 156119 h 479878"/>
                  <a:gd name="connsiteX1" fmla="*/ 111673 w 184124"/>
                  <a:gd name="connsiteY1" fmla="*/ 0 h 479878"/>
                  <a:gd name="connsiteX2" fmla="*/ 183681 w 184124"/>
                  <a:gd name="connsiteY2" fmla="*/ 156119 h 479878"/>
                  <a:gd name="connsiteX3" fmla="*/ 4993 w 184124"/>
                  <a:gd name="connsiteY3" fmla="*/ 479878 h 479878"/>
                  <a:gd name="connsiteX4" fmla="*/ 54905 w 184124"/>
                  <a:gd name="connsiteY4" fmla="*/ 156119 h 479878"/>
                  <a:gd name="connsiteX0" fmla="*/ 53270 w 182489"/>
                  <a:gd name="connsiteY0" fmla="*/ 156119 h 479878"/>
                  <a:gd name="connsiteX1" fmla="*/ 110038 w 182489"/>
                  <a:gd name="connsiteY1" fmla="*/ 0 h 479878"/>
                  <a:gd name="connsiteX2" fmla="*/ 182046 w 182489"/>
                  <a:gd name="connsiteY2" fmla="*/ 156119 h 479878"/>
                  <a:gd name="connsiteX3" fmla="*/ 3358 w 182489"/>
                  <a:gd name="connsiteY3" fmla="*/ 479878 h 479878"/>
                  <a:gd name="connsiteX4" fmla="*/ 53270 w 182489"/>
                  <a:gd name="connsiteY4" fmla="*/ 156119 h 479878"/>
                  <a:gd name="connsiteX0" fmla="*/ 53270 w 182489"/>
                  <a:gd name="connsiteY0" fmla="*/ 156363 h 480122"/>
                  <a:gd name="connsiteX1" fmla="*/ 110038 w 182489"/>
                  <a:gd name="connsiteY1" fmla="*/ 244 h 480122"/>
                  <a:gd name="connsiteX2" fmla="*/ 182046 w 182489"/>
                  <a:gd name="connsiteY2" fmla="*/ 156363 h 480122"/>
                  <a:gd name="connsiteX3" fmla="*/ 3358 w 182489"/>
                  <a:gd name="connsiteY3" fmla="*/ 480122 h 480122"/>
                  <a:gd name="connsiteX4" fmla="*/ 53270 w 182489"/>
                  <a:gd name="connsiteY4" fmla="*/ 156363 h 480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2489" h="480122">
                    <a:moveTo>
                      <a:pt x="53270" y="156363"/>
                    </a:moveTo>
                    <a:cubicBezTo>
                      <a:pt x="35490" y="10343"/>
                      <a:pt x="53015" y="5324"/>
                      <a:pt x="110038" y="244"/>
                    </a:cubicBezTo>
                    <a:cubicBezTo>
                      <a:pt x="167061" y="-4836"/>
                      <a:pt x="182046" y="70141"/>
                      <a:pt x="182046" y="156363"/>
                    </a:cubicBezTo>
                    <a:cubicBezTo>
                      <a:pt x="192206" y="354345"/>
                      <a:pt x="24821" y="480122"/>
                      <a:pt x="3358" y="480122"/>
                    </a:cubicBezTo>
                    <a:cubicBezTo>
                      <a:pt x="-18105" y="480122"/>
                      <a:pt x="71050" y="302383"/>
                      <a:pt x="53270" y="156363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solidFill>
                  <a:srgbClr val="C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36" name="円/楕円 651"/>
              <p:cNvSpPr/>
              <p:nvPr/>
            </p:nvSpPr>
            <p:spPr>
              <a:xfrm rot="2524288">
                <a:off x="11139012" y="2056395"/>
                <a:ext cx="182489" cy="480122"/>
              </a:xfrm>
              <a:custGeom>
                <a:avLst/>
                <a:gdLst>
                  <a:gd name="connsiteX0" fmla="*/ 0 w 144016"/>
                  <a:gd name="connsiteY0" fmla="*/ 156119 h 312237"/>
                  <a:gd name="connsiteX1" fmla="*/ 72008 w 144016"/>
                  <a:gd name="connsiteY1" fmla="*/ 0 h 312237"/>
                  <a:gd name="connsiteX2" fmla="*/ 144016 w 144016"/>
                  <a:gd name="connsiteY2" fmla="*/ 156119 h 312237"/>
                  <a:gd name="connsiteX3" fmla="*/ 72008 w 144016"/>
                  <a:gd name="connsiteY3" fmla="*/ 312238 h 312237"/>
                  <a:gd name="connsiteX4" fmla="*/ 0 w 144016"/>
                  <a:gd name="connsiteY4" fmla="*/ 156119 h 312237"/>
                  <a:gd name="connsiteX0" fmla="*/ 48532 w 192548"/>
                  <a:gd name="connsiteY0" fmla="*/ 156119 h 479878"/>
                  <a:gd name="connsiteX1" fmla="*/ 120540 w 192548"/>
                  <a:gd name="connsiteY1" fmla="*/ 0 h 479878"/>
                  <a:gd name="connsiteX2" fmla="*/ 192548 w 192548"/>
                  <a:gd name="connsiteY2" fmla="*/ 156119 h 479878"/>
                  <a:gd name="connsiteX3" fmla="*/ 13860 w 192548"/>
                  <a:gd name="connsiteY3" fmla="*/ 479878 h 479878"/>
                  <a:gd name="connsiteX4" fmla="*/ 48532 w 192548"/>
                  <a:gd name="connsiteY4" fmla="*/ 156119 h 479878"/>
                  <a:gd name="connsiteX0" fmla="*/ 48532 w 193043"/>
                  <a:gd name="connsiteY0" fmla="*/ 156119 h 479878"/>
                  <a:gd name="connsiteX1" fmla="*/ 120540 w 193043"/>
                  <a:gd name="connsiteY1" fmla="*/ 0 h 479878"/>
                  <a:gd name="connsiteX2" fmla="*/ 192548 w 193043"/>
                  <a:gd name="connsiteY2" fmla="*/ 156119 h 479878"/>
                  <a:gd name="connsiteX3" fmla="*/ 13860 w 193043"/>
                  <a:gd name="connsiteY3" fmla="*/ 479878 h 479878"/>
                  <a:gd name="connsiteX4" fmla="*/ 48532 w 193043"/>
                  <a:gd name="connsiteY4" fmla="*/ 156119 h 479878"/>
                  <a:gd name="connsiteX0" fmla="*/ 54905 w 184124"/>
                  <a:gd name="connsiteY0" fmla="*/ 156119 h 479878"/>
                  <a:gd name="connsiteX1" fmla="*/ 111673 w 184124"/>
                  <a:gd name="connsiteY1" fmla="*/ 0 h 479878"/>
                  <a:gd name="connsiteX2" fmla="*/ 183681 w 184124"/>
                  <a:gd name="connsiteY2" fmla="*/ 156119 h 479878"/>
                  <a:gd name="connsiteX3" fmla="*/ 4993 w 184124"/>
                  <a:gd name="connsiteY3" fmla="*/ 479878 h 479878"/>
                  <a:gd name="connsiteX4" fmla="*/ 54905 w 184124"/>
                  <a:gd name="connsiteY4" fmla="*/ 156119 h 479878"/>
                  <a:gd name="connsiteX0" fmla="*/ 53270 w 182489"/>
                  <a:gd name="connsiteY0" fmla="*/ 156119 h 479878"/>
                  <a:gd name="connsiteX1" fmla="*/ 110038 w 182489"/>
                  <a:gd name="connsiteY1" fmla="*/ 0 h 479878"/>
                  <a:gd name="connsiteX2" fmla="*/ 182046 w 182489"/>
                  <a:gd name="connsiteY2" fmla="*/ 156119 h 479878"/>
                  <a:gd name="connsiteX3" fmla="*/ 3358 w 182489"/>
                  <a:gd name="connsiteY3" fmla="*/ 479878 h 479878"/>
                  <a:gd name="connsiteX4" fmla="*/ 53270 w 182489"/>
                  <a:gd name="connsiteY4" fmla="*/ 156119 h 479878"/>
                  <a:gd name="connsiteX0" fmla="*/ 53270 w 182489"/>
                  <a:gd name="connsiteY0" fmla="*/ 156363 h 480122"/>
                  <a:gd name="connsiteX1" fmla="*/ 110038 w 182489"/>
                  <a:gd name="connsiteY1" fmla="*/ 244 h 480122"/>
                  <a:gd name="connsiteX2" fmla="*/ 182046 w 182489"/>
                  <a:gd name="connsiteY2" fmla="*/ 156363 h 480122"/>
                  <a:gd name="connsiteX3" fmla="*/ 3358 w 182489"/>
                  <a:gd name="connsiteY3" fmla="*/ 480122 h 480122"/>
                  <a:gd name="connsiteX4" fmla="*/ 53270 w 182489"/>
                  <a:gd name="connsiteY4" fmla="*/ 156363 h 480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2489" h="480122">
                    <a:moveTo>
                      <a:pt x="53270" y="156363"/>
                    </a:moveTo>
                    <a:cubicBezTo>
                      <a:pt x="35490" y="10343"/>
                      <a:pt x="53015" y="5324"/>
                      <a:pt x="110038" y="244"/>
                    </a:cubicBezTo>
                    <a:cubicBezTo>
                      <a:pt x="167061" y="-4836"/>
                      <a:pt x="182046" y="70141"/>
                      <a:pt x="182046" y="156363"/>
                    </a:cubicBezTo>
                    <a:cubicBezTo>
                      <a:pt x="192206" y="354345"/>
                      <a:pt x="24821" y="480122"/>
                      <a:pt x="3358" y="480122"/>
                    </a:cubicBezTo>
                    <a:cubicBezTo>
                      <a:pt x="-18105" y="480122"/>
                      <a:pt x="71050" y="302383"/>
                      <a:pt x="53270" y="156363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solidFill>
                  <a:srgbClr val="C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37" name="円/楕円 651"/>
              <p:cNvSpPr/>
              <p:nvPr/>
            </p:nvSpPr>
            <p:spPr>
              <a:xfrm rot="3673944">
                <a:off x="11164771" y="2157705"/>
                <a:ext cx="182489" cy="480122"/>
              </a:xfrm>
              <a:custGeom>
                <a:avLst/>
                <a:gdLst>
                  <a:gd name="connsiteX0" fmla="*/ 0 w 144016"/>
                  <a:gd name="connsiteY0" fmla="*/ 156119 h 312237"/>
                  <a:gd name="connsiteX1" fmla="*/ 72008 w 144016"/>
                  <a:gd name="connsiteY1" fmla="*/ 0 h 312237"/>
                  <a:gd name="connsiteX2" fmla="*/ 144016 w 144016"/>
                  <a:gd name="connsiteY2" fmla="*/ 156119 h 312237"/>
                  <a:gd name="connsiteX3" fmla="*/ 72008 w 144016"/>
                  <a:gd name="connsiteY3" fmla="*/ 312238 h 312237"/>
                  <a:gd name="connsiteX4" fmla="*/ 0 w 144016"/>
                  <a:gd name="connsiteY4" fmla="*/ 156119 h 312237"/>
                  <a:gd name="connsiteX0" fmla="*/ 48532 w 192548"/>
                  <a:gd name="connsiteY0" fmla="*/ 156119 h 479878"/>
                  <a:gd name="connsiteX1" fmla="*/ 120540 w 192548"/>
                  <a:gd name="connsiteY1" fmla="*/ 0 h 479878"/>
                  <a:gd name="connsiteX2" fmla="*/ 192548 w 192548"/>
                  <a:gd name="connsiteY2" fmla="*/ 156119 h 479878"/>
                  <a:gd name="connsiteX3" fmla="*/ 13860 w 192548"/>
                  <a:gd name="connsiteY3" fmla="*/ 479878 h 479878"/>
                  <a:gd name="connsiteX4" fmla="*/ 48532 w 192548"/>
                  <a:gd name="connsiteY4" fmla="*/ 156119 h 479878"/>
                  <a:gd name="connsiteX0" fmla="*/ 48532 w 193043"/>
                  <a:gd name="connsiteY0" fmla="*/ 156119 h 479878"/>
                  <a:gd name="connsiteX1" fmla="*/ 120540 w 193043"/>
                  <a:gd name="connsiteY1" fmla="*/ 0 h 479878"/>
                  <a:gd name="connsiteX2" fmla="*/ 192548 w 193043"/>
                  <a:gd name="connsiteY2" fmla="*/ 156119 h 479878"/>
                  <a:gd name="connsiteX3" fmla="*/ 13860 w 193043"/>
                  <a:gd name="connsiteY3" fmla="*/ 479878 h 479878"/>
                  <a:gd name="connsiteX4" fmla="*/ 48532 w 193043"/>
                  <a:gd name="connsiteY4" fmla="*/ 156119 h 479878"/>
                  <a:gd name="connsiteX0" fmla="*/ 54905 w 184124"/>
                  <a:gd name="connsiteY0" fmla="*/ 156119 h 479878"/>
                  <a:gd name="connsiteX1" fmla="*/ 111673 w 184124"/>
                  <a:gd name="connsiteY1" fmla="*/ 0 h 479878"/>
                  <a:gd name="connsiteX2" fmla="*/ 183681 w 184124"/>
                  <a:gd name="connsiteY2" fmla="*/ 156119 h 479878"/>
                  <a:gd name="connsiteX3" fmla="*/ 4993 w 184124"/>
                  <a:gd name="connsiteY3" fmla="*/ 479878 h 479878"/>
                  <a:gd name="connsiteX4" fmla="*/ 54905 w 184124"/>
                  <a:gd name="connsiteY4" fmla="*/ 156119 h 479878"/>
                  <a:gd name="connsiteX0" fmla="*/ 53270 w 182489"/>
                  <a:gd name="connsiteY0" fmla="*/ 156119 h 479878"/>
                  <a:gd name="connsiteX1" fmla="*/ 110038 w 182489"/>
                  <a:gd name="connsiteY1" fmla="*/ 0 h 479878"/>
                  <a:gd name="connsiteX2" fmla="*/ 182046 w 182489"/>
                  <a:gd name="connsiteY2" fmla="*/ 156119 h 479878"/>
                  <a:gd name="connsiteX3" fmla="*/ 3358 w 182489"/>
                  <a:gd name="connsiteY3" fmla="*/ 479878 h 479878"/>
                  <a:gd name="connsiteX4" fmla="*/ 53270 w 182489"/>
                  <a:gd name="connsiteY4" fmla="*/ 156119 h 479878"/>
                  <a:gd name="connsiteX0" fmla="*/ 53270 w 182489"/>
                  <a:gd name="connsiteY0" fmla="*/ 156363 h 480122"/>
                  <a:gd name="connsiteX1" fmla="*/ 110038 w 182489"/>
                  <a:gd name="connsiteY1" fmla="*/ 244 h 480122"/>
                  <a:gd name="connsiteX2" fmla="*/ 182046 w 182489"/>
                  <a:gd name="connsiteY2" fmla="*/ 156363 h 480122"/>
                  <a:gd name="connsiteX3" fmla="*/ 3358 w 182489"/>
                  <a:gd name="connsiteY3" fmla="*/ 480122 h 480122"/>
                  <a:gd name="connsiteX4" fmla="*/ 53270 w 182489"/>
                  <a:gd name="connsiteY4" fmla="*/ 156363 h 480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2489" h="480122">
                    <a:moveTo>
                      <a:pt x="53270" y="156363"/>
                    </a:moveTo>
                    <a:cubicBezTo>
                      <a:pt x="35490" y="10343"/>
                      <a:pt x="53015" y="5324"/>
                      <a:pt x="110038" y="244"/>
                    </a:cubicBezTo>
                    <a:cubicBezTo>
                      <a:pt x="167061" y="-4836"/>
                      <a:pt x="182046" y="70141"/>
                      <a:pt x="182046" y="156363"/>
                    </a:cubicBezTo>
                    <a:cubicBezTo>
                      <a:pt x="192206" y="354345"/>
                      <a:pt x="24821" y="480122"/>
                      <a:pt x="3358" y="480122"/>
                    </a:cubicBezTo>
                    <a:cubicBezTo>
                      <a:pt x="-18105" y="480122"/>
                      <a:pt x="71050" y="302383"/>
                      <a:pt x="53270" y="156363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solidFill>
                  <a:srgbClr val="C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329" name="グループ化 328"/>
            <p:cNvGrpSpPr/>
            <p:nvPr/>
          </p:nvGrpSpPr>
          <p:grpSpPr>
            <a:xfrm>
              <a:off x="3253525" y="1573766"/>
              <a:ext cx="1779268" cy="911497"/>
              <a:chOff x="9716809" y="1990893"/>
              <a:chExt cx="1779268" cy="911497"/>
            </a:xfrm>
          </p:grpSpPr>
          <p:sp>
            <p:nvSpPr>
              <p:cNvPr id="330" name="雲 329"/>
              <p:cNvSpPr/>
              <p:nvPr/>
            </p:nvSpPr>
            <p:spPr>
              <a:xfrm rot="20981330">
                <a:off x="9716809" y="2402590"/>
                <a:ext cx="1489059" cy="499800"/>
              </a:xfrm>
              <a:prstGeom prst="cloud">
                <a:avLst/>
              </a:prstGeom>
              <a:solidFill>
                <a:srgbClr val="FFFF00"/>
              </a:solidFill>
              <a:ln w="38100" cap="flat" cmpd="sng" algn="ctr">
                <a:solidFill>
                  <a:srgbClr val="FFC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31" name="円/楕円 651"/>
              <p:cNvSpPr/>
              <p:nvPr/>
            </p:nvSpPr>
            <p:spPr>
              <a:xfrm rot="1217750">
                <a:off x="11079276" y="1990893"/>
                <a:ext cx="182489" cy="480122"/>
              </a:xfrm>
              <a:custGeom>
                <a:avLst/>
                <a:gdLst>
                  <a:gd name="connsiteX0" fmla="*/ 0 w 144016"/>
                  <a:gd name="connsiteY0" fmla="*/ 156119 h 312237"/>
                  <a:gd name="connsiteX1" fmla="*/ 72008 w 144016"/>
                  <a:gd name="connsiteY1" fmla="*/ 0 h 312237"/>
                  <a:gd name="connsiteX2" fmla="*/ 144016 w 144016"/>
                  <a:gd name="connsiteY2" fmla="*/ 156119 h 312237"/>
                  <a:gd name="connsiteX3" fmla="*/ 72008 w 144016"/>
                  <a:gd name="connsiteY3" fmla="*/ 312238 h 312237"/>
                  <a:gd name="connsiteX4" fmla="*/ 0 w 144016"/>
                  <a:gd name="connsiteY4" fmla="*/ 156119 h 312237"/>
                  <a:gd name="connsiteX0" fmla="*/ 48532 w 192548"/>
                  <a:gd name="connsiteY0" fmla="*/ 156119 h 479878"/>
                  <a:gd name="connsiteX1" fmla="*/ 120540 w 192548"/>
                  <a:gd name="connsiteY1" fmla="*/ 0 h 479878"/>
                  <a:gd name="connsiteX2" fmla="*/ 192548 w 192548"/>
                  <a:gd name="connsiteY2" fmla="*/ 156119 h 479878"/>
                  <a:gd name="connsiteX3" fmla="*/ 13860 w 192548"/>
                  <a:gd name="connsiteY3" fmla="*/ 479878 h 479878"/>
                  <a:gd name="connsiteX4" fmla="*/ 48532 w 192548"/>
                  <a:gd name="connsiteY4" fmla="*/ 156119 h 479878"/>
                  <a:gd name="connsiteX0" fmla="*/ 48532 w 193043"/>
                  <a:gd name="connsiteY0" fmla="*/ 156119 h 479878"/>
                  <a:gd name="connsiteX1" fmla="*/ 120540 w 193043"/>
                  <a:gd name="connsiteY1" fmla="*/ 0 h 479878"/>
                  <a:gd name="connsiteX2" fmla="*/ 192548 w 193043"/>
                  <a:gd name="connsiteY2" fmla="*/ 156119 h 479878"/>
                  <a:gd name="connsiteX3" fmla="*/ 13860 w 193043"/>
                  <a:gd name="connsiteY3" fmla="*/ 479878 h 479878"/>
                  <a:gd name="connsiteX4" fmla="*/ 48532 w 193043"/>
                  <a:gd name="connsiteY4" fmla="*/ 156119 h 479878"/>
                  <a:gd name="connsiteX0" fmla="*/ 54905 w 184124"/>
                  <a:gd name="connsiteY0" fmla="*/ 156119 h 479878"/>
                  <a:gd name="connsiteX1" fmla="*/ 111673 w 184124"/>
                  <a:gd name="connsiteY1" fmla="*/ 0 h 479878"/>
                  <a:gd name="connsiteX2" fmla="*/ 183681 w 184124"/>
                  <a:gd name="connsiteY2" fmla="*/ 156119 h 479878"/>
                  <a:gd name="connsiteX3" fmla="*/ 4993 w 184124"/>
                  <a:gd name="connsiteY3" fmla="*/ 479878 h 479878"/>
                  <a:gd name="connsiteX4" fmla="*/ 54905 w 184124"/>
                  <a:gd name="connsiteY4" fmla="*/ 156119 h 479878"/>
                  <a:gd name="connsiteX0" fmla="*/ 53270 w 182489"/>
                  <a:gd name="connsiteY0" fmla="*/ 156119 h 479878"/>
                  <a:gd name="connsiteX1" fmla="*/ 110038 w 182489"/>
                  <a:gd name="connsiteY1" fmla="*/ 0 h 479878"/>
                  <a:gd name="connsiteX2" fmla="*/ 182046 w 182489"/>
                  <a:gd name="connsiteY2" fmla="*/ 156119 h 479878"/>
                  <a:gd name="connsiteX3" fmla="*/ 3358 w 182489"/>
                  <a:gd name="connsiteY3" fmla="*/ 479878 h 479878"/>
                  <a:gd name="connsiteX4" fmla="*/ 53270 w 182489"/>
                  <a:gd name="connsiteY4" fmla="*/ 156119 h 479878"/>
                  <a:gd name="connsiteX0" fmla="*/ 53270 w 182489"/>
                  <a:gd name="connsiteY0" fmla="*/ 156363 h 480122"/>
                  <a:gd name="connsiteX1" fmla="*/ 110038 w 182489"/>
                  <a:gd name="connsiteY1" fmla="*/ 244 h 480122"/>
                  <a:gd name="connsiteX2" fmla="*/ 182046 w 182489"/>
                  <a:gd name="connsiteY2" fmla="*/ 156363 h 480122"/>
                  <a:gd name="connsiteX3" fmla="*/ 3358 w 182489"/>
                  <a:gd name="connsiteY3" fmla="*/ 480122 h 480122"/>
                  <a:gd name="connsiteX4" fmla="*/ 53270 w 182489"/>
                  <a:gd name="connsiteY4" fmla="*/ 156363 h 480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2489" h="480122">
                    <a:moveTo>
                      <a:pt x="53270" y="156363"/>
                    </a:moveTo>
                    <a:cubicBezTo>
                      <a:pt x="35490" y="10343"/>
                      <a:pt x="53015" y="5324"/>
                      <a:pt x="110038" y="244"/>
                    </a:cubicBezTo>
                    <a:cubicBezTo>
                      <a:pt x="167061" y="-4836"/>
                      <a:pt x="182046" y="70141"/>
                      <a:pt x="182046" y="156363"/>
                    </a:cubicBezTo>
                    <a:cubicBezTo>
                      <a:pt x="192206" y="354345"/>
                      <a:pt x="24821" y="480122"/>
                      <a:pt x="3358" y="480122"/>
                    </a:cubicBezTo>
                    <a:cubicBezTo>
                      <a:pt x="-18105" y="480122"/>
                      <a:pt x="71050" y="302383"/>
                      <a:pt x="53270" y="156363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solidFill>
                  <a:srgbClr val="C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32" name="円/楕円 651"/>
              <p:cNvSpPr/>
              <p:nvPr/>
            </p:nvSpPr>
            <p:spPr>
              <a:xfrm rot="2524288">
                <a:off x="11139012" y="2056395"/>
                <a:ext cx="182489" cy="480122"/>
              </a:xfrm>
              <a:custGeom>
                <a:avLst/>
                <a:gdLst>
                  <a:gd name="connsiteX0" fmla="*/ 0 w 144016"/>
                  <a:gd name="connsiteY0" fmla="*/ 156119 h 312237"/>
                  <a:gd name="connsiteX1" fmla="*/ 72008 w 144016"/>
                  <a:gd name="connsiteY1" fmla="*/ 0 h 312237"/>
                  <a:gd name="connsiteX2" fmla="*/ 144016 w 144016"/>
                  <a:gd name="connsiteY2" fmla="*/ 156119 h 312237"/>
                  <a:gd name="connsiteX3" fmla="*/ 72008 w 144016"/>
                  <a:gd name="connsiteY3" fmla="*/ 312238 h 312237"/>
                  <a:gd name="connsiteX4" fmla="*/ 0 w 144016"/>
                  <a:gd name="connsiteY4" fmla="*/ 156119 h 312237"/>
                  <a:gd name="connsiteX0" fmla="*/ 48532 w 192548"/>
                  <a:gd name="connsiteY0" fmla="*/ 156119 h 479878"/>
                  <a:gd name="connsiteX1" fmla="*/ 120540 w 192548"/>
                  <a:gd name="connsiteY1" fmla="*/ 0 h 479878"/>
                  <a:gd name="connsiteX2" fmla="*/ 192548 w 192548"/>
                  <a:gd name="connsiteY2" fmla="*/ 156119 h 479878"/>
                  <a:gd name="connsiteX3" fmla="*/ 13860 w 192548"/>
                  <a:gd name="connsiteY3" fmla="*/ 479878 h 479878"/>
                  <a:gd name="connsiteX4" fmla="*/ 48532 w 192548"/>
                  <a:gd name="connsiteY4" fmla="*/ 156119 h 479878"/>
                  <a:gd name="connsiteX0" fmla="*/ 48532 w 193043"/>
                  <a:gd name="connsiteY0" fmla="*/ 156119 h 479878"/>
                  <a:gd name="connsiteX1" fmla="*/ 120540 w 193043"/>
                  <a:gd name="connsiteY1" fmla="*/ 0 h 479878"/>
                  <a:gd name="connsiteX2" fmla="*/ 192548 w 193043"/>
                  <a:gd name="connsiteY2" fmla="*/ 156119 h 479878"/>
                  <a:gd name="connsiteX3" fmla="*/ 13860 w 193043"/>
                  <a:gd name="connsiteY3" fmla="*/ 479878 h 479878"/>
                  <a:gd name="connsiteX4" fmla="*/ 48532 w 193043"/>
                  <a:gd name="connsiteY4" fmla="*/ 156119 h 479878"/>
                  <a:gd name="connsiteX0" fmla="*/ 54905 w 184124"/>
                  <a:gd name="connsiteY0" fmla="*/ 156119 h 479878"/>
                  <a:gd name="connsiteX1" fmla="*/ 111673 w 184124"/>
                  <a:gd name="connsiteY1" fmla="*/ 0 h 479878"/>
                  <a:gd name="connsiteX2" fmla="*/ 183681 w 184124"/>
                  <a:gd name="connsiteY2" fmla="*/ 156119 h 479878"/>
                  <a:gd name="connsiteX3" fmla="*/ 4993 w 184124"/>
                  <a:gd name="connsiteY3" fmla="*/ 479878 h 479878"/>
                  <a:gd name="connsiteX4" fmla="*/ 54905 w 184124"/>
                  <a:gd name="connsiteY4" fmla="*/ 156119 h 479878"/>
                  <a:gd name="connsiteX0" fmla="*/ 53270 w 182489"/>
                  <a:gd name="connsiteY0" fmla="*/ 156119 h 479878"/>
                  <a:gd name="connsiteX1" fmla="*/ 110038 w 182489"/>
                  <a:gd name="connsiteY1" fmla="*/ 0 h 479878"/>
                  <a:gd name="connsiteX2" fmla="*/ 182046 w 182489"/>
                  <a:gd name="connsiteY2" fmla="*/ 156119 h 479878"/>
                  <a:gd name="connsiteX3" fmla="*/ 3358 w 182489"/>
                  <a:gd name="connsiteY3" fmla="*/ 479878 h 479878"/>
                  <a:gd name="connsiteX4" fmla="*/ 53270 w 182489"/>
                  <a:gd name="connsiteY4" fmla="*/ 156119 h 479878"/>
                  <a:gd name="connsiteX0" fmla="*/ 53270 w 182489"/>
                  <a:gd name="connsiteY0" fmla="*/ 156363 h 480122"/>
                  <a:gd name="connsiteX1" fmla="*/ 110038 w 182489"/>
                  <a:gd name="connsiteY1" fmla="*/ 244 h 480122"/>
                  <a:gd name="connsiteX2" fmla="*/ 182046 w 182489"/>
                  <a:gd name="connsiteY2" fmla="*/ 156363 h 480122"/>
                  <a:gd name="connsiteX3" fmla="*/ 3358 w 182489"/>
                  <a:gd name="connsiteY3" fmla="*/ 480122 h 480122"/>
                  <a:gd name="connsiteX4" fmla="*/ 53270 w 182489"/>
                  <a:gd name="connsiteY4" fmla="*/ 156363 h 480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2489" h="480122">
                    <a:moveTo>
                      <a:pt x="53270" y="156363"/>
                    </a:moveTo>
                    <a:cubicBezTo>
                      <a:pt x="35490" y="10343"/>
                      <a:pt x="53015" y="5324"/>
                      <a:pt x="110038" y="244"/>
                    </a:cubicBezTo>
                    <a:cubicBezTo>
                      <a:pt x="167061" y="-4836"/>
                      <a:pt x="182046" y="70141"/>
                      <a:pt x="182046" y="156363"/>
                    </a:cubicBezTo>
                    <a:cubicBezTo>
                      <a:pt x="192206" y="354345"/>
                      <a:pt x="24821" y="480122"/>
                      <a:pt x="3358" y="480122"/>
                    </a:cubicBezTo>
                    <a:cubicBezTo>
                      <a:pt x="-18105" y="480122"/>
                      <a:pt x="71050" y="302383"/>
                      <a:pt x="53270" y="156363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solidFill>
                  <a:srgbClr val="C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33" name="円/楕円 651"/>
              <p:cNvSpPr/>
              <p:nvPr/>
            </p:nvSpPr>
            <p:spPr>
              <a:xfrm rot="3673944">
                <a:off x="11164771" y="2157705"/>
                <a:ext cx="182489" cy="480122"/>
              </a:xfrm>
              <a:custGeom>
                <a:avLst/>
                <a:gdLst>
                  <a:gd name="connsiteX0" fmla="*/ 0 w 144016"/>
                  <a:gd name="connsiteY0" fmla="*/ 156119 h 312237"/>
                  <a:gd name="connsiteX1" fmla="*/ 72008 w 144016"/>
                  <a:gd name="connsiteY1" fmla="*/ 0 h 312237"/>
                  <a:gd name="connsiteX2" fmla="*/ 144016 w 144016"/>
                  <a:gd name="connsiteY2" fmla="*/ 156119 h 312237"/>
                  <a:gd name="connsiteX3" fmla="*/ 72008 w 144016"/>
                  <a:gd name="connsiteY3" fmla="*/ 312238 h 312237"/>
                  <a:gd name="connsiteX4" fmla="*/ 0 w 144016"/>
                  <a:gd name="connsiteY4" fmla="*/ 156119 h 312237"/>
                  <a:gd name="connsiteX0" fmla="*/ 48532 w 192548"/>
                  <a:gd name="connsiteY0" fmla="*/ 156119 h 479878"/>
                  <a:gd name="connsiteX1" fmla="*/ 120540 w 192548"/>
                  <a:gd name="connsiteY1" fmla="*/ 0 h 479878"/>
                  <a:gd name="connsiteX2" fmla="*/ 192548 w 192548"/>
                  <a:gd name="connsiteY2" fmla="*/ 156119 h 479878"/>
                  <a:gd name="connsiteX3" fmla="*/ 13860 w 192548"/>
                  <a:gd name="connsiteY3" fmla="*/ 479878 h 479878"/>
                  <a:gd name="connsiteX4" fmla="*/ 48532 w 192548"/>
                  <a:gd name="connsiteY4" fmla="*/ 156119 h 479878"/>
                  <a:gd name="connsiteX0" fmla="*/ 48532 w 193043"/>
                  <a:gd name="connsiteY0" fmla="*/ 156119 h 479878"/>
                  <a:gd name="connsiteX1" fmla="*/ 120540 w 193043"/>
                  <a:gd name="connsiteY1" fmla="*/ 0 h 479878"/>
                  <a:gd name="connsiteX2" fmla="*/ 192548 w 193043"/>
                  <a:gd name="connsiteY2" fmla="*/ 156119 h 479878"/>
                  <a:gd name="connsiteX3" fmla="*/ 13860 w 193043"/>
                  <a:gd name="connsiteY3" fmla="*/ 479878 h 479878"/>
                  <a:gd name="connsiteX4" fmla="*/ 48532 w 193043"/>
                  <a:gd name="connsiteY4" fmla="*/ 156119 h 479878"/>
                  <a:gd name="connsiteX0" fmla="*/ 54905 w 184124"/>
                  <a:gd name="connsiteY0" fmla="*/ 156119 h 479878"/>
                  <a:gd name="connsiteX1" fmla="*/ 111673 w 184124"/>
                  <a:gd name="connsiteY1" fmla="*/ 0 h 479878"/>
                  <a:gd name="connsiteX2" fmla="*/ 183681 w 184124"/>
                  <a:gd name="connsiteY2" fmla="*/ 156119 h 479878"/>
                  <a:gd name="connsiteX3" fmla="*/ 4993 w 184124"/>
                  <a:gd name="connsiteY3" fmla="*/ 479878 h 479878"/>
                  <a:gd name="connsiteX4" fmla="*/ 54905 w 184124"/>
                  <a:gd name="connsiteY4" fmla="*/ 156119 h 479878"/>
                  <a:gd name="connsiteX0" fmla="*/ 53270 w 182489"/>
                  <a:gd name="connsiteY0" fmla="*/ 156119 h 479878"/>
                  <a:gd name="connsiteX1" fmla="*/ 110038 w 182489"/>
                  <a:gd name="connsiteY1" fmla="*/ 0 h 479878"/>
                  <a:gd name="connsiteX2" fmla="*/ 182046 w 182489"/>
                  <a:gd name="connsiteY2" fmla="*/ 156119 h 479878"/>
                  <a:gd name="connsiteX3" fmla="*/ 3358 w 182489"/>
                  <a:gd name="connsiteY3" fmla="*/ 479878 h 479878"/>
                  <a:gd name="connsiteX4" fmla="*/ 53270 w 182489"/>
                  <a:gd name="connsiteY4" fmla="*/ 156119 h 479878"/>
                  <a:gd name="connsiteX0" fmla="*/ 53270 w 182489"/>
                  <a:gd name="connsiteY0" fmla="*/ 156363 h 480122"/>
                  <a:gd name="connsiteX1" fmla="*/ 110038 w 182489"/>
                  <a:gd name="connsiteY1" fmla="*/ 244 h 480122"/>
                  <a:gd name="connsiteX2" fmla="*/ 182046 w 182489"/>
                  <a:gd name="connsiteY2" fmla="*/ 156363 h 480122"/>
                  <a:gd name="connsiteX3" fmla="*/ 3358 w 182489"/>
                  <a:gd name="connsiteY3" fmla="*/ 480122 h 480122"/>
                  <a:gd name="connsiteX4" fmla="*/ 53270 w 182489"/>
                  <a:gd name="connsiteY4" fmla="*/ 156363 h 480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2489" h="480122">
                    <a:moveTo>
                      <a:pt x="53270" y="156363"/>
                    </a:moveTo>
                    <a:cubicBezTo>
                      <a:pt x="35490" y="10343"/>
                      <a:pt x="53015" y="5324"/>
                      <a:pt x="110038" y="244"/>
                    </a:cubicBezTo>
                    <a:cubicBezTo>
                      <a:pt x="167061" y="-4836"/>
                      <a:pt x="182046" y="70141"/>
                      <a:pt x="182046" y="156363"/>
                    </a:cubicBezTo>
                    <a:cubicBezTo>
                      <a:pt x="192206" y="354345"/>
                      <a:pt x="24821" y="480122"/>
                      <a:pt x="3358" y="480122"/>
                    </a:cubicBezTo>
                    <a:cubicBezTo>
                      <a:pt x="-18105" y="480122"/>
                      <a:pt x="71050" y="302383"/>
                      <a:pt x="53270" y="156363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solidFill>
                  <a:srgbClr val="C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346" name="グループ化 345"/>
          <p:cNvGrpSpPr/>
          <p:nvPr/>
        </p:nvGrpSpPr>
        <p:grpSpPr>
          <a:xfrm>
            <a:off x="4187915" y="5064814"/>
            <a:ext cx="1574788" cy="947427"/>
            <a:chOff x="2004096" y="3888707"/>
            <a:chExt cx="1915795" cy="1152584"/>
          </a:xfrm>
        </p:grpSpPr>
        <p:grpSp>
          <p:nvGrpSpPr>
            <p:cNvPr id="347" name="グループ化 346"/>
            <p:cNvGrpSpPr/>
            <p:nvPr/>
          </p:nvGrpSpPr>
          <p:grpSpPr>
            <a:xfrm>
              <a:off x="2244400" y="4119795"/>
              <a:ext cx="1675491" cy="921496"/>
              <a:chOff x="943592" y="5445224"/>
              <a:chExt cx="1868834" cy="1027832"/>
            </a:xfrm>
          </p:grpSpPr>
          <p:sp>
            <p:nvSpPr>
              <p:cNvPr id="423" name="円/楕円 7"/>
              <p:cNvSpPr/>
              <p:nvPr/>
            </p:nvSpPr>
            <p:spPr>
              <a:xfrm>
                <a:off x="947114" y="5611043"/>
                <a:ext cx="1861790" cy="862013"/>
              </a:xfrm>
              <a:custGeom>
                <a:avLst/>
                <a:gdLst>
                  <a:gd name="connsiteX0" fmla="*/ 0 w 1728192"/>
                  <a:gd name="connsiteY0" fmla="*/ 468052 h 936104"/>
                  <a:gd name="connsiteX1" fmla="*/ 864096 w 1728192"/>
                  <a:gd name="connsiteY1" fmla="*/ 0 h 936104"/>
                  <a:gd name="connsiteX2" fmla="*/ 1728192 w 1728192"/>
                  <a:gd name="connsiteY2" fmla="*/ 468052 h 936104"/>
                  <a:gd name="connsiteX3" fmla="*/ 864096 w 1728192"/>
                  <a:gd name="connsiteY3" fmla="*/ 936104 h 936104"/>
                  <a:gd name="connsiteX4" fmla="*/ 0 w 1728192"/>
                  <a:gd name="connsiteY4" fmla="*/ 468052 h 936104"/>
                  <a:gd name="connsiteX0" fmla="*/ 0 w 1728192"/>
                  <a:gd name="connsiteY0" fmla="*/ 468052 h 936104"/>
                  <a:gd name="connsiteX1" fmla="*/ 864096 w 1728192"/>
                  <a:gd name="connsiteY1" fmla="*/ 0 h 936104"/>
                  <a:gd name="connsiteX2" fmla="*/ 1728192 w 1728192"/>
                  <a:gd name="connsiteY2" fmla="*/ 468052 h 936104"/>
                  <a:gd name="connsiteX3" fmla="*/ 864096 w 1728192"/>
                  <a:gd name="connsiteY3" fmla="*/ 936104 h 936104"/>
                  <a:gd name="connsiteX4" fmla="*/ 0 w 1728192"/>
                  <a:gd name="connsiteY4" fmla="*/ 468052 h 936104"/>
                  <a:gd name="connsiteX0" fmla="*/ 0 w 1734542"/>
                  <a:gd name="connsiteY0" fmla="*/ 343724 h 938776"/>
                  <a:gd name="connsiteX1" fmla="*/ 870446 w 1734542"/>
                  <a:gd name="connsiteY1" fmla="*/ 2672 h 938776"/>
                  <a:gd name="connsiteX2" fmla="*/ 1734542 w 1734542"/>
                  <a:gd name="connsiteY2" fmla="*/ 470724 h 938776"/>
                  <a:gd name="connsiteX3" fmla="*/ 870446 w 1734542"/>
                  <a:gd name="connsiteY3" fmla="*/ 938776 h 938776"/>
                  <a:gd name="connsiteX4" fmla="*/ 0 w 1734542"/>
                  <a:gd name="connsiteY4" fmla="*/ 343724 h 938776"/>
                  <a:gd name="connsiteX0" fmla="*/ 0 w 1734542"/>
                  <a:gd name="connsiteY0" fmla="*/ 341052 h 936104"/>
                  <a:gd name="connsiteX1" fmla="*/ 870446 w 1734542"/>
                  <a:gd name="connsiteY1" fmla="*/ 0 h 936104"/>
                  <a:gd name="connsiteX2" fmla="*/ 1734542 w 1734542"/>
                  <a:gd name="connsiteY2" fmla="*/ 341052 h 936104"/>
                  <a:gd name="connsiteX3" fmla="*/ 870446 w 1734542"/>
                  <a:gd name="connsiteY3" fmla="*/ 936104 h 936104"/>
                  <a:gd name="connsiteX4" fmla="*/ 0 w 1734542"/>
                  <a:gd name="connsiteY4" fmla="*/ 341052 h 9361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34542" h="936104">
                    <a:moveTo>
                      <a:pt x="0" y="341052"/>
                    </a:moveTo>
                    <a:cubicBezTo>
                      <a:pt x="0" y="82554"/>
                      <a:pt x="581356" y="0"/>
                      <a:pt x="870446" y="0"/>
                    </a:cubicBezTo>
                    <a:cubicBezTo>
                      <a:pt x="1159536" y="0"/>
                      <a:pt x="1734542" y="82554"/>
                      <a:pt x="1734542" y="341052"/>
                    </a:cubicBezTo>
                    <a:cubicBezTo>
                      <a:pt x="1734542" y="599550"/>
                      <a:pt x="1347673" y="936104"/>
                      <a:pt x="870446" y="936104"/>
                    </a:cubicBezTo>
                    <a:cubicBezTo>
                      <a:pt x="393219" y="936104"/>
                      <a:pt x="0" y="599550"/>
                      <a:pt x="0" y="341052"/>
                    </a:cubicBez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38100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24" name="円/楕円 423"/>
              <p:cNvSpPr/>
              <p:nvPr/>
            </p:nvSpPr>
            <p:spPr>
              <a:xfrm>
                <a:off x="943592" y="5445224"/>
                <a:ext cx="1868834" cy="936104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38100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348" name="グループ化 347"/>
            <p:cNvGrpSpPr/>
            <p:nvPr/>
          </p:nvGrpSpPr>
          <p:grpSpPr>
            <a:xfrm>
              <a:off x="2919264" y="3991276"/>
              <a:ext cx="980542" cy="512654"/>
              <a:chOff x="2324792" y="4416946"/>
              <a:chExt cx="980542" cy="512654"/>
            </a:xfrm>
          </p:grpSpPr>
          <p:grpSp>
            <p:nvGrpSpPr>
              <p:cNvPr id="409" name="グループ化 408"/>
              <p:cNvGrpSpPr/>
              <p:nvPr/>
            </p:nvGrpSpPr>
            <p:grpSpPr>
              <a:xfrm rot="395223">
                <a:off x="2324792" y="4416946"/>
                <a:ext cx="980542" cy="512654"/>
                <a:chOff x="3061776" y="494081"/>
                <a:chExt cx="1773052" cy="927000"/>
              </a:xfrm>
            </p:grpSpPr>
            <p:sp>
              <p:nvSpPr>
                <p:cNvPr id="421" name="円/楕円 420"/>
                <p:cNvSpPr/>
                <p:nvPr/>
              </p:nvSpPr>
              <p:spPr>
                <a:xfrm>
                  <a:off x="3061776" y="494081"/>
                  <a:ext cx="1773052" cy="927000"/>
                </a:xfrm>
                <a:prstGeom prst="ellipse">
                  <a:avLst/>
                </a:prstGeom>
                <a:pattFill prst="lgConfetti">
                  <a:fgClr>
                    <a:srgbClr val="996633"/>
                  </a:fgClr>
                  <a:bgClr>
                    <a:srgbClr val="663300"/>
                  </a:bgClr>
                </a:pattFill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22" name="月 421"/>
                <p:cNvSpPr/>
                <p:nvPr/>
              </p:nvSpPr>
              <p:spPr>
                <a:xfrm rot="16200000">
                  <a:off x="3806862" y="301217"/>
                  <a:ext cx="298353" cy="1576280"/>
                </a:xfrm>
                <a:prstGeom prst="moon">
                  <a:avLst>
                    <a:gd name="adj" fmla="val 15732"/>
                  </a:avLst>
                </a:prstGeom>
                <a:solidFill>
                  <a:srgbClr val="996633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410" name="グループ化 409"/>
              <p:cNvGrpSpPr/>
              <p:nvPr/>
            </p:nvGrpSpPr>
            <p:grpSpPr>
              <a:xfrm>
                <a:off x="2540638" y="4475193"/>
                <a:ext cx="501494" cy="270965"/>
                <a:chOff x="4817985" y="3924055"/>
                <a:chExt cx="749218" cy="749218"/>
              </a:xfrm>
              <a:solidFill>
                <a:srgbClr val="663300"/>
              </a:solidFill>
            </p:grpSpPr>
            <p:grpSp>
              <p:nvGrpSpPr>
                <p:cNvPr id="411" name="グループ化 410"/>
                <p:cNvGrpSpPr/>
                <p:nvPr/>
              </p:nvGrpSpPr>
              <p:grpSpPr>
                <a:xfrm>
                  <a:off x="4953000" y="3924055"/>
                  <a:ext cx="524584" cy="749218"/>
                  <a:chOff x="4953000" y="3924055"/>
                  <a:chExt cx="524584" cy="749218"/>
                </a:xfrm>
                <a:grpFill/>
              </p:grpSpPr>
              <p:sp>
                <p:nvSpPr>
                  <p:cNvPr id="417" name="円/楕円 31"/>
                  <p:cNvSpPr/>
                  <p:nvPr/>
                </p:nvSpPr>
                <p:spPr bwMode="auto">
                  <a:xfrm>
                    <a:off x="5268035" y="3924055"/>
                    <a:ext cx="45719" cy="749218"/>
                  </a:xfrm>
                  <a:custGeom>
                    <a:avLst/>
                    <a:gdLst>
                      <a:gd name="connsiteX0" fmla="*/ 0 w 45719"/>
                      <a:gd name="connsiteY0" fmla="*/ 109449 h 218897"/>
                      <a:gd name="connsiteX1" fmla="*/ 22860 w 45719"/>
                      <a:gd name="connsiteY1" fmla="*/ 0 h 218897"/>
                      <a:gd name="connsiteX2" fmla="*/ 45720 w 45719"/>
                      <a:gd name="connsiteY2" fmla="*/ 109449 h 218897"/>
                      <a:gd name="connsiteX3" fmla="*/ 22860 w 45719"/>
                      <a:gd name="connsiteY3" fmla="*/ 218898 h 218897"/>
                      <a:gd name="connsiteX4" fmla="*/ 0 w 45719"/>
                      <a:gd name="connsiteY4" fmla="*/ 109449 h 218897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720" h="218898">
                        <a:moveTo>
                          <a:pt x="0" y="109449"/>
                        </a:moveTo>
                        <a:cubicBezTo>
                          <a:pt x="0" y="49002"/>
                          <a:pt x="10235" y="34290"/>
                          <a:pt x="22860" y="0"/>
                        </a:cubicBezTo>
                        <a:cubicBezTo>
                          <a:pt x="31675" y="34290"/>
                          <a:pt x="45720" y="49002"/>
                          <a:pt x="45720" y="109449"/>
                        </a:cubicBezTo>
                        <a:cubicBezTo>
                          <a:pt x="45720" y="169896"/>
                          <a:pt x="35485" y="184608"/>
                          <a:pt x="22860" y="218898"/>
                        </a:cubicBezTo>
                        <a:cubicBezTo>
                          <a:pt x="10235" y="186513"/>
                          <a:pt x="0" y="169896"/>
                          <a:pt x="0" y="109449"/>
                        </a:cubicBez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8" name="円/楕円 31"/>
                  <p:cNvSpPr/>
                  <p:nvPr/>
                </p:nvSpPr>
                <p:spPr bwMode="auto">
                  <a:xfrm>
                    <a:off x="5114204" y="3924055"/>
                    <a:ext cx="45719" cy="749218"/>
                  </a:xfrm>
                  <a:custGeom>
                    <a:avLst/>
                    <a:gdLst>
                      <a:gd name="connsiteX0" fmla="*/ 0 w 45719"/>
                      <a:gd name="connsiteY0" fmla="*/ 109449 h 218897"/>
                      <a:gd name="connsiteX1" fmla="*/ 22860 w 45719"/>
                      <a:gd name="connsiteY1" fmla="*/ 0 h 218897"/>
                      <a:gd name="connsiteX2" fmla="*/ 45720 w 45719"/>
                      <a:gd name="connsiteY2" fmla="*/ 109449 h 218897"/>
                      <a:gd name="connsiteX3" fmla="*/ 22860 w 45719"/>
                      <a:gd name="connsiteY3" fmla="*/ 218898 h 218897"/>
                      <a:gd name="connsiteX4" fmla="*/ 0 w 45719"/>
                      <a:gd name="connsiteY4" fmla="*/ 109449 h 218897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720" h="218898">
                        <a:moveTo>
                          <a:pt x="0" y="109449"/>
                        </a:moveTo>
                        <a:cubicBezTo>
                          <a:pt x="0" y="49002"/>
                          <a:pt x="10235" y="34290"/>
                          <a:pt x="22860" y="0"/>
                        </a:cubicBezTo>
                        <a:cubicBezTo>
                          <a:pt x="31675" y="34290"/>
                          <a:pt x="45720" y="49002"/>
                          <a:pt x="45720" y="109449"/>
                        </a:cubicBezTo>
                        <a:cubicBezTo>
                          <a:pt x="45720" y="169896"/>
                          <a:pt x="35485" y="184608"/>
                          <a:pt x="22860" y="218898"/>
                        </a:cubicBezTo>
                        <a:cubicBezTo>
                          <a:pt x="10235" y="186513"/>
                          <a:pt x="0" y="169896"/>
                          <a:pt x="0" y="109449"/>
                        </a:cubicBez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9" name="円/楕円 31"/>
                  <p:cNvSpPr/>
                  <p:nvPr/>
                </p:nvSpPr>
                <p:spPr bwMode="auto">
                  <a:xfrm>
                    <a:off x="4953000" y="3924055"/>
                    <a:ext cx="45719" cy="749218"/>
                  </a:xfrm>
                  <a:custGeom>
                    <a:avLst/>
                    <a:gdLst>
                      <a:gd name="connsiteX0" fmla="*/ 0 w 45719"/>
                      <a:gd name="connsiteY0" fmla="*/ 109449 h 218897"/>
                      <a:gd name="connsiteX1" fmla="*/ 22860 w 45719"/>
                      <a:gd name="connsiteY1" fmla="*/ 0 h 218897"/>
                      <a:gd name="connsiteX2" fmla="*/ 45720 w 45719"/>
                      <a:gd name="connsiteY2" fmla="*/ 109449 h 218897"/>
                      <a:gd name="connsiteX3" fmla="*/ 22860 w 45719"/>
                      <a:gd name="connsiteY3" fmla="*/ 218898 h 218897"/>
                      <a:gd name="connsiteX4" fmla="*/ 0 w 45719"/>
                      <a:gd name="connsiteY4" fmla="*/ 109449 h 218897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720" h="218898">
                        <a:moveTo>
                          <a:pt x="0" y="109449"/>
                        </a:moveTo>
                        <a:cubicBezTo>
                          <a:pt x="0" y="49002"/>
                          <a:pt x="10235" y="34290"/>
                          <a:pt x="22860" y="0"/>
                        </a:cubicBezTo>
                        <a:cubicBezTo>
                          <a:pt x="31675" y="34290"/>
                          <a:pt x="45720" y="49002"/>
                          <a:pt x="45720" y="109449"/>
                        </a:cubicBezTo>
                        <a:cubicBezTo>
                          <a:pt x="45720" y="169896"/>
                          <a:pt x="35485" y="184608"/>
                          <a:pt x="22860" y="218898"/>
                        </a:cubicBezTo>
                        <a:cubicBezTo>
                          <a:pt x="10235" y="186513"/>
                          <a:pt x="0" y="169896"/>
                          <a:pt x="0" y="109449"/>
                        </a:cubicBez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0" name="円/楕円 31"/>
                  <p:cNvSpPr/>
                  <p:nvPr/>
                </p:nvSpPr>
                <p:spPr bwMode="auto">
                  <a:xfrm>
                    <a:off x="5431865" y="3924055"/>
                    <a:ext cx="45719" cy="749218"/>
                  </a:xfrm>
                  <a:custGeom>
                    <a:avLst/>
                    <a:gdLst>
                      <a:gd name="connsiteX0" fmla="*/ 0 w 45719"/>
                      <a:gd name="connsiteY0" fmla="*/ 109449 h 218897"/>
                      <a:gd name="connsiteX1" fmla="*/ 22860 w 45719"/>
                      <a:gd name="connsiteY1" fmla="*/ 0 h 218897"/>
                      <a:gd name="connsiteX2" fmla="*/ 45720 w 45719"/>
                      <a:gd name="connsiteY2" fmla="*/ 109449 h 218897"/>
                      <a:gd name="connsiteX3" fmla="*/ 22860 w 45719"/>
                      <a:gd name="connsiteY3" fmla="*/ 218898 h 218897"/>
                      <a:gd name="connsiteX4" fmla="*/ 0 w 45719"/>
                      <a:gd name="connsiteY4" fmla="*/ 109449 h 218897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720" h="218898">
                        <a:moveTo>
                          <a:pt x="0" y="109449"/>
                        </a:moveTo>
                        <a:cubicBezTo>
                          <a:pt x="0" y="49002"/>
                          <a:pt x="10235" y="34290"/>
                          <a:pt x="22860" y="0"/>
                        </a:cubicBezTo>
                        <a:cubicBezTo>
                          <a:pt x="31675" y="34290"/>
                          <a:pt x="45720" y="49002"/>
                          <a:pt x="45720" y="109449"/>
                        </a:cubicBezTo>
                        <a:cubicBezTo>
                          <a:pt x="45720" y="169896"/>
                          <a:pt x="35485" y="184608"/>
                          <a:pt x="22860" y="218898"/>
                        </a:cubicBezTo>
                        <a:cubicBezTo>
                          <a:pt x="10235" y="186513"/>
                          <a:pt x="0" y="169896"/>
                          <a:pt x="0" y="109449"/>
                        </a:cubicBez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12" name="グループ化 411"/>
                <p:cNvGrpSpPr/>
                <p:nvPr/>
              </p:nvGrpSpPr>
              <p:grpSpPr>
                <a:xfrm rot="5400000">
                  <a:off x="4930302" y="3902910"/>
                  <a:ext cx="524584" cy="749218"/>
                  <a:chOff x="4953000" y="3924055"/>
                  <a:chExt cx="524584" cy="749218"/>
                </a:xfrm>
                <a:grpFill/>
              </p:grpSpPr>
              <p:sp>
                <p:nvSpPr>
                  <p:cNvPr id="413" name="円/楕円 31"/>
                  <p:cNvSpPr/>
                  <p:nvPr/>
                </p:nvSpPr>
                <p:spPr bwMode="auto">
                  <a:xfrm>
                    <a:off x="5268035" y="3924055"/>
                    <a:ext cx="45719" cy="749218"/>
                  </a:xfrm>
                  <a:custGeom>
                    <a:avLst/>
                    <a:gdLst>
                      <a:gd name="connsiteX0" fmla="*/ 0 w 45719"/>
                      <a:gd name="connsiteY0" fmla="*/ 109449 h 218897"/>
                      <a:gd name="connsiteX1" fmla="*/ 22860 w 45719"/>
                      <a:gd name="connsiteY1" fmla="*/ 0 h 218897"/>
                      <a:gd name="connsiteX2" fmla="*/ 45720 w 45719"/>
                      <a:gd name="connsiteY2" fmla="*/ 109449 h 218897"/>
                      <a:gd name="connsiteX3" fmla="*/ 22860 w 45719"/>
                      <a:gd name="connsiteY3" fmla="*/ 218898 h 218897"/>
                      <a:gd name="connsiteX4" fmla="*/ 0 w 45719"/>
                      <a:gd name="connsiteY4" fmla="*/ 109449 h 218897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720" h="218898">
                        <a:moveTo>
                          <a:pt x="0" y="109449"/>
                        </a:moveTo>
                        <a:cubicBezTo>
                          <a:pt x="0" y="49002"/>
                          <a:pt x="10235" y="34290"/>
                          <a:pt x="22860" y="0"/>
                        </a:cubicBezTo>
                        <a:cubicBezTo>
                          <a:pt x="31675" y="34290"/>
                          <a:pt x="45720" y="49002"/>
                          <a:pt x="45720" y="109449"/>
                        </a:cubicBezTo>
                        <a:cubicBezTo>
                          <a:pt x="45720" y="169896"/>
                          <a:pt x="35485" y="184608"/>
                          <a:pt x="22860" y="218898"/>
                        </a:cubicBezTo>
                        <a:cubicBezTo>
                          <a:pt x="10235" y="186513"/>
                          <a:pt x="0" y="169896"/>
                          <a:pt x="0" y="109449"/>
                        </a:cubicBez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4" name="円/楕円 31"/>
                  <p:cNvSpPr/>
                  <p:nvPr/>
                </p:nvSpPr>
                <p:spPr bwMode="auto">
                  <a:xfrm>
                    <a:off x="5114204" y="3924055"/>
                    <a:ext cx="45719" cy="749218"/>
                  </a:xfrm>
                  <a:custGeom>
                    <a:avLst/>
                    <a:gdLst>
                      <a:gd name="connsiteX0" fmla="*/ 0 w 45719"/>
                      <a:gd name="connsiteY0" fmla="*/ 109449 h 218897"/>
                      <a:gd name="connsiteX1" fmla="*/ 22860 w 45719"/>
                      <a:gd name="connsiteY1" fmla="*/ 0 h 218897"/>
                      <a:gd name="connsiteX2" fmla="*/ 45720 w 45719"/>
                      <a:gd name="connsiteY2" fmla="*/ 109449 h 218897"/>
                      <a:gd name="connsiteX3" fmla="*/ 22860 w 45719"/>
                      <a:gd name="connsiteY3" fmla="*/ 218898 h 218897"/>
                      <a:gd name="connsiteX4" fmla="*/ 0 w 45719"/>
                      <a:gd name="connsiteY4" fmla="*/ 109449 h 218897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720" h="218898">
                        <a:moveTo>
                          <a:pt x="0" y="109449"/>
                        </a:moveTo>
                        <a:cubicBezTo>
                          <a:pt x="0" y="49002"/>
                          <a:pt x="10235" y="34290"/>
                          <a:pt x="22860" y="0"/>
                        </a:cubicBezTo>
                        <a:cubicBezTo>
                          <a:pt x="31675" y="34290"/>
                          <a:pt x="45720" y="49002"/>
                          <a:pt x="45720" y="109449"/>
                        </a:cubicBezTo>
                        <a:cubicBezTo>
                          <a:pt x="45720" y="169896"/>
                          <a:pt x="35485" y="184608"/>
                          <a:pt x="22860" y="218898"/>
                        </a:cubicBezTo>
                        <a:cubicBezTo>
                          <a:pt x="10235" y="186513"/>
                          <a:pt x="0" y="169896"/>
                          <a:pt x="0" y="109449"/>
                        </a:cubicBez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5" name="円/楕円 31"/>
                  <p:cNvSpPr/>
                  <p:nvPr/>
                </p:nvSpPr>
                <p:spPr bwMode="auto">
                  <a:xfrm>
                    <a:off x="4953000" y="3924055"/>
                    <a:ext cx="45719" cy="749218"/>
                  </a:xfrm>
                  <a:custGeom>
                    <a:avLst/>
                    <a:gdLst>
                      <a:gd name="connsiteX0" fmla="*/ 0 w 45719"/>
                      <a:gd name="connsiteY0" fmla="*/ 109449 h 218897"/>
                      <a:gd name="connsiteX1" fmla="*/ 22860 w 45719"/>
                      <a:gd name="connsiteY1" fmla="*/ 0 h 218897"/>
                      <a:gd name="connsiteX2" fmla="*/ 45720 w 45719"/>
                      <a:gd name="connsiteY2" fmla="*/ 109449 h 218897"/>
                      <a:gd name="connsiteX3" fmla="*/ 22860 w 45719"/>
                      <a:gd name="connsiteY3" fmla="*/ 218898 h 218897"/>
                      <a:gd name="connsiteX4" fmla="*/ 0 w 45719"/>
                      <a:gd name="connsiteY4" fmla="*/ 109449 h 218897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720" h="218898">
                        <a:moveTo>
                          <a:pt x="0" y="109449"/>
                        </a:moveTo>
                        <a:cubicBezTo>
                          <a:pt x="0" y="49002"/>
                          <a:pt x="10235" y="34290"/>
                          <a:pt x="22860" y="0"/>
                        </a:cubicBezTo>
                        <a:cubicBezTo>
                          <a:pt x="31675" y="34290"/>
                          <a:pt x="45720" y="49002"/>
                          <a:pt x="45720" y="109449"/>
                        </a:cubicBezTo>
                        <a:cubicBezTo>
                          <a:pt x="45720" y="169896"/>
                          <a:pt x="35485" y="184608"/>
                          <a:pt x="22860" y="218898"/>
                        </a:cubicBezTo>
                        <a:cubicBezTo>
                          <a:pt x="10235" y="186513"/>
                          <a:pt x="0" y="169896"/>
                          <a:pt x="0" y="109449"/>
                        </a:cubicBez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6" name="円/楕円 31"/>
                  <p:cNvSpPr/>
                  <p:nvPr/>
                </p:nvSpPr>
                <p:spPr bwMode="auto">
                  <a:xfrm>
                    <a:off x="5431865" y="3924055"/>
                    <a:ext cx="45719" cy="749218"/>
                  </a:xfrm>
                  <a:custGeom>
                    <a:avLst/>
                    <a:gdLst>
                      <a:gd name="connsiteX0" fmla="*/ 0 w 45719"/>
                      <a:gd name="connsiteY0" fmla="*/ 109449 h 218897"/>
                      <a:gd name="connsiteX1" fmla="*/ 22860 w 45719"/>
                      <a:gd name="connsiteY1" fmla="*/ 0 h 218897"/>
                      <a:gd name="connsiteX2" fmla="*/ 45720 w 45719"/>
                      <a:gd name="connsiteY2" fmla="*/ 109449 h 218897"/>
                      <a:gd name="connsiteX3" fmla="*/ 22860 w 45719"/>
                      <a:gd name="connsiteY3" fmla="*/ 218898 h 218897"/>
                      <a:gd name="connsiteX4" fmla="*/ 0 w 45719"/>
                      <a:gd name="connsiteY4" fmla="*/ 109449 h 218897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720" h="218898">
                        <a:moveTo>
                          <a:pt x="0" y="109449"/>
                        </a:moveTo>
                        <a:cubicBezTo>
                          <a:pt x="0" y="49002"/>
                          <a:pt x="10235" y="34290"/>
                          <a:pt x="22860" y="0"/>
                        </a:cubicBezTo>
                        <a:cubicBezTo>
                          <a:pt x="31675" y="34290"/>
                          <a:pt x="45720" y="49002"/>
                          <a:pt x="45720" y="109449"/>
                        </a:cubicBezTo>
                        <a:cubicBezTo>
                          <a:pt x="45720" y="169896"/>
                          <a:pt x="35485" y="184608"/>
                          <a:pt x="22860" y="218898"/>
                        </a:cubicBezTo>
                        <a:cubicBezTo>
                          <a:pt x="10235" y="186513"/>
                          <a:pt x="0" y="169896"/>
                          <a:pt x="0" y="109449"/>
                        </a:cubicBez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349" name="グループ化 348"/>
            <p:cNvGrpSpPr/>
            <p:nvPr/>
          </p:nvGrpSpPr>
          <p:grpSpPr>
            <a:xfrm>
              <a:off x="2004096" y="4240911"/>
              <a:ext cx="980542" cy="512654"/>
              <a:chOff x="2324792" y="4416946"/>
              <a:chExt cx="980542" cy="512654"/>
            </a:xfrm>
          </p:grpSpPr>
          <p:grpSp>
            <p:nvGrpSpPr>
              <p:cNvPr id="395" name="グループ化 394"/>
              <p:cNvGrpSpPr/>
              <p:nvPr/>
            </p:nvGrpSpPr>
            <p:grpSpPr>
              <a:xfrm rot="395223">
                <a:off x="2324792" y="4416946"/>
                <a:ext cx="980542" cy="512654"/>
                <a:chOff x="3061776" y="494081"/>
                <a:chExt cx="1773052" cy="927000"/>
              </a:xfrm>
            </p:grpSpPr>
            <p:sp>
              <p:nvSpPr>
                <p:cNvPr id="407" name="円/楕円 406"/>
                <p:cNvSpPr/>
                <p:nvPr/>
              </p:nvSpPr>
              <p:spPr>
                <a:xfrm>
                  <a:off x="3061776" y="494081"/>
                  <a:ext cx="1773052" cy="927000"/>
                </a:xfrm>
                <a:prstGeom prst="ellipse">
                  <a:avLst/>
                </a:prstGeom>
                <a:pattFill prst="lgConfetti">
                  <a:fgClr>
                    <a:srgbClr val="996633"/>
                  </a:fgClr>
                  <a:bgClr>
                    <a:srgbClr val="663300"/>
                  </a:bgClr>
                </a:pattFill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8" name="月 407"/>
                <p:cNvSpPr/>
                <p:nvPr/>
              </p:nvSpPr>
              <p:spPr>
                <a:xfrm rot="16200000">
                  <a:off x="3806862" y="301217"/>
                  <a:ext cx="298353" cy="1576280"/>
                </a:xfrm>
                <a:prstGeom prst="moon">
                  <a:avLst>
                    <a:gd name="adj" fmla="val 15732"/>
                  </a:avLst>
                </a:prstGeom>
                <a:solidFill>
                  <a:srgbClr val="996633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96" name="グループ化 395"/>
              <p:cNvGrpSpPr/>
              <p:nvPr/>
            </p:nvGrpSpPr>
            <p:grpSpPr>
              <a:xfrm>
                <a:off x="2540638" y="4475193"/>
                <a:ext cx="501494" cy="270965"/>
                <a:chOff x="4817985" y="3924055"/>
                <a:chExt cx="749218" cy="749218"/>
              </a:xfrm>
              <a:solidFill>
                <a:srgbClr val="663300"/>
              </a:solidFill>
            </p:grpSpPr>
            <p:grpSp>
              <p:nvGrpSpPr>
                <p:cNvPr id="397" name="グループ化 396"/>
                <p:cNvGrpSpPr/>
                <p:nvPr/>
              </p:nvGrpSpPr>
              <p:grpSpPr>
                <a:xfrm>
                  <a:off x="4953000" y="3924055"/>
                  <a:ext cx="524584" cy="749218"/>
                  <a:chOff x="4953000" y="3924055"/>
                  <a:chExt cx="524584" cy="749218"/>
                </a:xfrm>
                <a:grpFill/>
              </p:grpSpPr>
              <p:sp>
                <p:nvSpPr>
                  <p:cNvPr id="403" name="円/楕円 31"/>
                  <p:cNvSpPr/>
                  <p:nvPr/>
                </p:nvSpPr>
                <p:spPr bwMode="auto">
                  <a:xfrm>
                    <a:off x="5268035" y="3924055"/>
                    <a:ext cx="45719" cy="749218"/>
                  </a:xfrm>
                  <a:custGeom>
                    <a:avLst/>
                    <a:gdLst>
                      <a:gd name="connsiteX0" fmla="*/ 0 w 45719"/>
                      <a:gd name="connsiteY0" fmla="*/ 109449 h 218897"/>
                      <a:gd name="connsiteX1" fmla="*/ 22860 w 45719"/>
                      <a:gd name="connsiteY1" fmla="*/ 0 h 218897"/>
                      <a:gd name="connsiteX2" fmla="*/ 45720 w 45719"/>
                      <a:gd name="connsiteY2" fmla="*/ 109449 h 218897"/>
                      <a:gd name="connsiteX3" fmla="*/ 22860 w 45719"/>
                      <a:gd name="connsiteY3" fmla="*/ 218898 h 218897"/>
                      <a:gd name="connsiteX4" fmla="*/ 0 w 45719"/>
                      <a:gd name="connsiteY4" fmla="*/ 109449 h 218897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720" h="218898">
                        <a:moveTo>
                          <a:pt x="0" y="109449"/>
                        </a:moveTo>
                        <a:cubicBezTo>
                          <a:pt x="0" y="49002"/>
                          <a:pt x="10235" y="34290"/>
                          <a:pt x="22860" y="0"/>
                        </a:cubicBezTo>
                        <a:cubicBezTo>
                          <a:pt x="31675" y="34290"/>
                          <a:pt x="45720" y="49002"/>
                          <a:pt x="45720" y="109449"/>
                        </a:cubicBezTo>
                        <a:cubicBezTo>
                          <a:pt x="45720" y="169896"/>
                          <a:pt x="35485" y="184608"/>
                          <a:pt x="22860" y="218898"/>
                        </a:cubicBezTo>
                        <a:cubicBezTo>
                          <a:pt x="10235" y="186513"/>
                          <a:pt x="0" y="169896"/>
                          <a:pt x="0" y="109449"/>
                        </a:cubicBez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4" name="円/楕円 31"/>
                  <p:cNvSpPr/>
                  <p:nvPr/>
                </p:nvSpPr>
                <p:spPr bwMode="auto">
                  <a:xfrm>
                    <a:off x="5114204" y="3924055"/>
                    <a:ext cx="45719" cy="749218"/>
                  </a:xfrm>
                  <a:custGeom>
                    <a:avLst/>
                    <a:gdLst>
                      <a:gd name="connsiteX0" fmla="*/ 0 w 45719"/>
                      <a:gd name="connsiteY0" fmla="*/ 109449 h 218897"/>
                      <a:gd name="connsiteX1" fmla="*/ 22860 w 45719"/>
                      <a:gd name="connsiteY1" fmla="*/ 0 h 218897"/>
                      <a:gd name="connsiteX2" fmla="*/ 45720 w 45719"/>
                      <a:gd name="connsiteY2" fmla="*/ 109449 h 218897"/>
                      <a:gd name="connsiteX3" fmla="*/ 22860 w 45719"/>
                      <a:gd name="connsiteY3" fmla="*/ 218898 h 218897"/>
                      <a:gd name="connsiteX4" fmla="*/ 0 w 45719"/>
                      <a:gd name="connsiteY4" fmla="*/ 109449 h 218897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720" h="218898">
                        <a:moveTo>
                          <a:pt x="0" y="109449"/>
                        </a:moveTo>
                        <a:cubicBezTo>
                          <a:pt x="0" y="49002"/>
                          <a:pt x="10235" y="34290"/>
                          <a:pt x="22860" y="0"/>
                        </a:cubicBezTo>
                        <a:cubicBezTo>
                          <a:pt x="31675" y="34290"/>
                          <a:pt x="45720" y="49002"/>
                          <a:pt x="45720" y="109449"/>
                        </a:cubicBezTo>
                        <a:cubicBezTo>
                          <a:pt x="45720" y="169896"/>
                          <a:pt x="35485" y="184608"/>
                          <a:pt x="22860" y="218898"/>
                        </a:cubicBezTo>
                        <a:cubicBezTo>
                          <a:pt x="10235" y="186513"/>
                          <a:pt x="0" y="169896"/>
                          <a:pt x="0" y="109449"/>
                        </a:cubicBez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5" name="円/楕円 31"/>
                  <p:cNvSpPr/>
                  <p:nvPr/>
                </p:nvSpPr>
                <p:spPr bwMode="auto">
                  <a:xfrm>
                    <a:off x="4953000" y="3924055"/>
                    <a:ext cx="45719" cy="749218"/>
                  </a:xfrm>
                  <a:custGeom>
                    <a:avLst/>
                    <a:gdLst>
                      <a:gd name="connsiteX0" fmla="*/ 0 w 45719"/>
                      <a:gd name="connsiteY0" fmla="*/ 109449 h 218897"/>
                      <a:gd name="connsiteX1" fmla="*/ 22860 w 45719"/>
                      <a:gd name="connsiteY1" fmla="*/ 0 h 218897"/>
                      <a:gd name="connsiteX2" fmla="*/ 45720 w 45719"/>
                      <a:gd name="connsiteY2" fmla="*/ 109449 h 218897"/>
                      <a:gd name="connsiteX3" fmla="*/ 22860 w 45719"/>
                      <a:gd name="connsiteY3" fmla="*/ 218898 h 218897"/>
                      <a:gd name="connsiteX4" fmla="*/ 0 w 45719"/>
                      <a:gd name="connsiteY4" fmla="*/ 109449 h 218897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720" h="218898">
                        <a:moveTo>
                          <a:pt x="0" y="109449"/>
                        </a:moveTo>
                        <a:cubicBezTo>
                          <a:pt x="0" y="49002"/>
                          <a:pt x="10235" y="34290"/>
                          <a:pt x="22860" y="0"/>
                        </a:cubicBezTo>
                        <a:cubicBezTo>
                          <a:pt x="31675" y="34290"/>
                          <a:pt x="45720" y="49002"/>
                          <a:pt x="45720" y="109449"/>
                        </a:cubicBezTo>
                        <a:cubicBezTo>
                          <a:pt x="45720" y="169896"/>
                          <a:pt x="35485" y="184608"/>
                          <a:pt x="22860" y="218898"/>
                        </a:cubicBezTo>
                        <a:cubicBezTo>
                          <a:pt x="10235" y="186513"/>
                          <a:pt x="0" y="169896"/>
                          <a:pt x="0" y="109449"/>
                        </a:cubicBez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6" name="円/楕円 31"/>
                  <p:cNvSpPr/>
                  <p:nvPr/>
                </p:nvSpPr>
                <p:spPr bwMode="auto">
                  <a:xfrm>
                    <a:off x="5431865" y="3924055"/>
                    <a:ext cx="45719" cy="749218"/>
                  </a:xfrm>
                  <a:custGeom>
                    <a:avLst/>
                    <a:gdLst>
                      <a:gd name="connsiteX0" fmla="*/ 0 w 45719"/>
                      <a:gd name="connsiteY0" fmla="*/ 109449 h 218897"/>
                      <a:gd name="connsiteX1" fmla="*/ 22860 w 45719"/>
                      <a:gd name="connsiteY1" fmla="*/ 0 h 218897"/>
                      <a:gd name="connsiteX2" fmla="*/ 45720 w 45719"/>
                      <a:gd name="connsiteY2" fmla="*/ 109449 h 218897"/>
                      <a:gd name="connsiteX3" fmla="*/ 22860 w 45719"/>
                      <a:gd name="connsiteY3" fmla="*/ 218898 h 218897"/>
                      <a:gd name="connsiteX4" fmla="*/ 0 w 45719"/>
                      <a:gd name="connsiteY4" fmla="*/ 109449 h 218897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720" h="218898">
                        <a:moveTo>
                          <a:pt x="0" y="109449"/>
                        </a:moveTo>
                        <a:cubicBezTo>
                          <a:pt x="0" y="49002"/>
                          <a:pt x="10235" y="34290"/>
                          <a:pt x="22860" y="0"/>
                        </a:cubicBezTo>
                        <a:cubicBezTo>
                          <a:pt x="31675" y="34290"/>
                          <a:pt x="45720" y="49002"/>
                          <a:pt x="45720" y="109449"/>
                        </a:cubicBezTo>
                        <a:cubicBezTo>
                          <a:pt x="45720" y="169896"/>
                          <a:pt x="35485" y="184608"/>
                          <a:pt x="22860" y="218898"/>
                        </a:cubicBezTo>
                        <a:cubicBezTo>
                          <a:pt x="10235" y="186513"/>
                          <a:pt x="0" y="169896"/>
                          <a:pt x="0" y="109449"/>
                        </a:cubicBez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98" name="グループ化 397"/>
                <p:cNvGrpSpPr/>
                <p:nvPr/>
              </p:nvGrpSpPr>
              <p:grpSpPr>
                <a:xfrm rot="5400000">
                  <a:off x="4930302" y="3902910"/>
                  <a:ext cx="524584" cy="749218"/>
                  <a:chOff x="4953000" y="3924055"/>
                  <a:chExt cx="524584" cy="749218"/>
                </a:xfrm>
                <a:grpFill/>
              </p:grpSpPr>
              <p:sp>
                <p:nvSpPr>
                  <p:cNvPr id="399" name="円/楕円 31"/>
                  <p:cNvSpPr/>
                  <p:nvPr/>
                </p:nvSpPr>
                <p:spPr bwMode="auto">
                  <a:xfrm>
                    <a:off x="5268035" y="3924055"/>
                    <a:ext cx="45719" cy="749218"/>
                  </a:xfrm>
                  <a:custGeom>
                    <a:avLst/>
                    <a:gdLst>
                      <a:gd name="connsiteX0" fmla="*/ 0 w 45719"/>
                      <a:gd name="connsiteY0" fmla="*/ 109449 h 218897"/>
                      <a:gd name="connsiteX1" fmla="*/ 22860 w 45719"/>
                      <a:gd name="connsiteY1" fmla="*/ 0 h 218897"/>
                      <a:gd name="connsiteX2" fmla="*/ 45720 w 45719"/>
                      <a:gd name="connsiteY2" fmla="*/ 109449 h 218897"/>
                      <a:gd name="connsiteX3" fmla="*/ 22860 w 45719"/>
                      <a:gd name="connsiteY3" fmla="*/ 218898 h 218897"/>
                      <a:gd name="connsiteX4" fmla="*/ 0 w 45719"/>
                      <a:gd name="connsiteY4" fmla="*/ 109449 h 218897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720" h="218898">
                        <a:moveTo>
                          <a:pt x="0" y="109449"/>
                        </a:moveTo>
                        <a:cubicBezTo>
                          <a:pt x="0" y="49002"/>
                          <a:pt x="10235" y="34290"/>
                          <a:pt x="22860" y="0"/>
                        </a:cubicBezTo>
                        <a:cubicBezTo>
                          <a:pt x="31675" y="34290"/>
                          <a:pt x="45720" y="49002"/>
                          <a:pt x="45720" y="109449"/>
                        </a:cubicBezTo>
                        <a:cubicBezTo>
                          <a:pt x="45720" y="169896"/>
                          <a:pt x="35485" y="184608"/>
                          <a:pt x="22860" y="218898"/>
                        </a:cubicBezTo>
                        <a:cubicBezTo>
                          <a:pt x="10235" y="186513"/>
                          <a:pt x="0" y="169896"/>
                          <a:pt x="0" y="109449"/>
                        </a:cubicBez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0" name="円/楕円 31"/>
                  <p:cNvSpPr/>
                  <p:nvPr/>
                </p:nvSpPr>
                <p:spPr bwMode="auto">
                  <a:xfrm>
                    <a:off x="5114204" y="3924055"/>
                    <a:ext cx="45719" cy="749218"/>
                  </a:xfrm>
                  <a:custGeom>
                    <a:avLst/>
                    <a:gdLst>
                      <a:gd name="connsiteX0" fmla="*/ 0 w 45719"/>
                      <a:gd name="connsiteY0" fmla="*/ 109449 h 218897"/>
                      <a:gd name="connsiteX1" fmla="*/ 22860 w 45719"/>
                      <a:gd name="connsiteY1" fmla="*/ 0 h 218897"/>
                      <a:gd name="connsiteX2" fmla="*/ 45720 w 45719"/>
                      <a:gd name="connsiteY2" fmla="*/ 109449 h 218897"/>
                      <a:gd name="connsiteX3" fmla="*/ 22860 w 45719"/>
                      <a:gd name="connsiteY3" fmla="*/ 218898 h 218897"/>
                      <a:gd name="connsiteX4" fmla="*/ 0 w 45719"/>
                      <a:gd name="connsiteY4" fmla="*/ 109449 h 218897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720" h="218898">
                        <a:moveTo>
                          <a:pt x="0" y="109449"/>
                        </a:moveTo>
                        <a:cubicBezTo>
                          <a:pt x="0" y="49002"/>
                          <a:pt x="10235" y="34290"/>
                          <a:pt x="22860" y="0"/>
                        </a:cubicBezTo>
                        <a:cubicBezTo>
                          <a:pt x="31675" y="34290"/>
                          <a:pt x="45720" y="49002"/>
                          <a:pt x="45720" y="109449"/>
                        </a:cubicBezTo>
                        <a:cubicBezTo>
                          <a:pt x="45720" y="169896"/>
                          <a:pt x="35485" y="184608"/>
                          <a:pt x="22860" y="218898"/>
                        </a:cubicBezTo>
                        <a:cubicBezTo>
                          <a:pt x="10235" y="186513"/>
                          <a:pt x="0" y="169896"/>
                          <a:pt x="0" y="109449"/>
                        </a:cubicBez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1" name="円/楕円 31"/>
                  <p:cNvSpPr/>
                  <p:nvPr/>
                </p:nvSpPr>
                <p:spPr bwMode="auto">
                  <a:xfrm>
                    <a:off x="4953000" y="3924055"/>
                    <a:ext cx="45719" cy="749218"/>
                  </a:xfrm>
                  <a:custGeom>
                    <a:avLst/>
                    <a:gdLst>
                      <a:gd name="connsiteX0" fmla="*/ 0 w 45719"/>
                      <a:gd name="connsiteY0" fmla="*/ 109449 h 218897"/>
                      <a:gd name="connsiteX1" fmla="*/ 22860 w 45719"/>
                      <a:gd name="connsiteY1" fmla="*/ 0 h 218897"/>
                      <a:gd name="connsiteX2" fmla="*/ 45720 w 45719"/>
                      <a:gd name="connsiteY2" fmla="*/ 109449 h 218897"/>
                      <a:gd name="connsiteX3" fmla="*/ 22860 w 45719"/>
                      <a:gd name="connsiteY3" fmla="*/ 218898 h 218897"/>
                      <a:gd name="connsiteX4" fmla="*/ 0 w 45719"/>
                      <a:gd name="connsiteY4" fmla="*/ 109449 h 218897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720" h="218898">
                        <a:moveTo>
                          <a:pt x="0" y="109449"/>
                        </a:moveTo>
                        <a:cubicBezTo>
                          <a:pt x="0" y="49002"/>
                          <a:pt x="10235" y="34290"/>
                          <a:pt x="22860" y="0"/>
                        </a:cubicBezTo>
                        <a:cubicBezTo>
                          <a:pt x="31675" y="34290"/>
                          <a:pt x="45720" y="49002"/>
                          <a:pt x="45720" y="109449"/>
                        </a:cubicBezTo>
                        <a:cubicBezTo>
                          <a:pt x="45720" y="169896"/>
                          <a:pt x="35485" y="184608"/>
                          <a:pt x="22860" y="218898"/>
                        </a:cubicBezTo>
                        <a:cubicBezTo>
                          <a:pt x="10235" y="186513"/>
                          <a:pt x="0" y="169896"/>
                          <a:pt x="0" y="109449"/>
                        </a:cubicBez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2" name="円/楕円 31"/>
                  <p:cNvSpPr/>
                  <p:nvPr/>
                </p:nvSpPr>
                <p:spPr bwMode="auto">
                  <a:xfrm>
                    <a:off x="5431865" y="3924055"/>
                    <a:ext cx="45719" cy="749218"/>
                  </a:xfrm>
                  <a:custGeom>
                    <a:avLst/>
                    <a:gdLst>
                      <a:gd name="connsiteX0" fmla="*/ 0 w 45719"/>
                      <a:gd name="connsiteY0" fmla="*/ 109449 h 218897"/>
                      <a:gd name="connsiteX1" fmla="*/ 22860 w 45719"/>
                      <a:gd name="connsiteY1" fmla="*/ 0 h 218897"/>
                      <a:gd name="connsiteX2" fmla="*/ 45720 w 45719"/>
                      <a:gd name="connsiteY2" fmla="*/ 109449 h 218897"/>
                      <a:gd name="connsiteX3" fmla="*/ 22860 w 45719"/>
                      <a:gd name="connsiteY3" fmla="*/ 218898 h 218897"/>
                      <a:gd name="connsiteX4" fmla="*/ 0 w 45719"/>
                      <a:gd name="connsiteY4" fmla="*/ 109449 h 218897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720" h="218898">
                        <a:moveTo>
                          <a:pt x="0" y="109449"/>
                        </a:moveTo>
                        <a:cubicBezTo>
                          <a:pt x="0" y="49002"/>
                          <a:pt x="10235" y="34290"/>
                          <a:pt x="22860" y="0"/>
                        </a:cubicBezTo>
                        <a:cubicBezTo>
                          <a:pt x="31675" y="34290"/>
                          <a:pt x="45720" y="49002"/>
                          <a:pt x="45720" y="109449"/>
                        </a:cubicBezTo>
                        <a:cubicBezTo>
                          <a:pt x="45720" y="169896"/>
                          <a:pt x="35485" y="184608"/>
                          <a:pt x="22860" y="218898"/>
                        </a:cubicBezTo>
                        <a:cubicBezTo>
                          <a:pt x="10235" y="186513"/>
                          <a:pt x="0" y="169896"/>
                          <a:pt x="0" y="109449"/>
                        </a:cubicBez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350" name="グループ化 349"/>
            <p:cNvGrpSpPr/>
            <p:nvPr/>
          </p:nvGrpSpPr>
          <p:grpSpPr>
            <a:xfrm>
              <a:off x="2895585" y="4434640"/>
              <a:ext cx="980542" cy="512654"/>
              <a:chOff x="2324792" y="4416946"/>
              <a:chExt cx="980542" cy="512654"/>
            </a:xfrm>
          </p:grpSpPr>
          <p:grpSp>
            <p:nvGrpSpPr>
              <p:cNvPr id="381" name="グループ化 380"/>
              <p:cNvGrpSpPr/>
              <p:nvPr/>
            </p:nvGrpSpPr>
            <p:grpSpPr>
              <a:xfrm rot="395223">
                <a:off x="2324792" y="4416946"/>
                <a:ext cx="980542" cy="512654"/>
                <a:chOff x="3061776" y="494081"/>
                <a:chExt cx="1773052" cy="927000"/>
              </a:xfrm>
            </p:grpSpPr>
            <p:sp>
              <p:nvSpPr>
                <p:cNvPr id="393" name="円/楕円 392"/>
                <p:cNvSpPr/>
                <p:nvPr/>
              </p:nvSpPr>
              <p:spPr>
                <a:xfrm>
                  <a:off x="3061776" y="494081"/>
                  <a:ext cx="1773052" cy="927000"/>
                </a:xfrm>
                <a:prstGeom prst="ellipse">
                  <a:avLst/>
                </a:prstGeom>
                <a:pattFill prst="lgConfetti">
                  <a:fgClr>
                    <a:srgbClr val="996633"/>
                  </a:fgClr>
                  <a:bgClr>
                    <a:srgbClr val="663300"/>
                  </a:bgClr>
                </a:pattFill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94" name="月 393"/>
                <p:cNvSpPr/>
                <p:nvPr/>
              </p:nvSpPr>
              <p:spPr>
                <a:xfrm rot="16200000">
                  <a:off x="3806862" y="301217"/>
                  <a:ext cx="298353" cy="1576280"/>
                </a:xfrm>
                <a:prstGeom prst="moon">
                  <a:avLst>
                    <a:gd name="adj" fmla="val 15732"/>
                  </a:avLst>
                </a:prstGeom>
                <a:solidFill>
                  <a:srgbClr val="996633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82" name="グループ化 381"/>
              <p:cNvGrpSpPr/>
              <p:nvPr/>
            </p:nvGrpSpPr>
            <p:grpSpPr>
              <a:xfrm>
                <a:off x="2540638" y="4475193"/>
                <a:ext cx="501494" cy="270965"/>
                <a:chOff x="4817985" y="3924055"/>
                <a:chExt cx="749218" cy="749218"/>
              </a:xfrm>
              <a:solidFill>
                <a:srgbClr val="663300"/>
              </a:solidFill>
            </p:grpSpPr>
            <p:grpSp>
              <p:nvGrpSpPr>
                <p:cNvPr id="383" name="グループ化 382"/>
                <p:cNvGrpSpPr/>
                <p:nvPr/>
              </p:nvGrpSpPr>
              <p:grpSpPr>
                <a:xfrm>
                  <a:off x="4953000" y="3924055"/>
                  <a:ext cx="524584" cy="749218"/>
                  <a:chOff x="4953000" y="3924055"/>
                  <a:chExt cx="524584" cy="749218"/>
                </a:xfrm>
                <a:grpFill/>
              </p:grpSpPr>
              <p:sp>
                <p:nvSpPr>
                  <p:cNvPr id="389" name="円/楕円 31"/>
                  <p:cNvSpPr/>
                  <p:nvPr/>
                </p:nvSpPr>
                <p:spPr bwMode="auto">
                  <a:xfrm>
                    <a:off x="5268035" y="3924055"/>
                    <a:ext cx="45719" cy="749218"/>
                  </a:xfrm>
                  <a:custGeom>
                    <a:avLst/>
                    <a:gdLst>
                      <a:gd name="connsiteX0" fmla="*/ 0 w 45719"/>
                      <a:gd name="connsiteY0" fmla="*/ 109449 h 218897"/>
                      <a:gd name="connsiteX1" fmla="*/ 22860 w 45719"/>
                      <a:gd name="connsiteY1" fmla="*/ 0 h 218897"/>
                      <a:gd name="connsiteX2" fmla="*/ 45720 w 45719"/>
                      <a:gd name="connsiteY2" fmla="*/ 109449 h 218897"/>
                      <a:gd name="connsiteX3" fmla="*/ 22860 w 45719"/>
                      <a:gd name="connsiteY3" fmla="*/ 218898 h 218897"/>
                      <a:gd name="connsiteX4" fmla="*/ 0 w 45719"/>
                      <a:gd name="connsiteY4" fmla="*/ 109449 h 218897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720" h="218898">
                        <a:moveTo>
                          <a:pt x="0" y="109449"/>
                        </a:moveTo>
                        <a:cubicBezTo>
                          <a:pt x="0" y="49002"/>
                          <a:pt x="10235" y="34290"/>
                          <a:pt x="22860" y="0"/>
                        </a:cubicBezTo>
                        <a:cubicBezTo>
                          <a:pt x="31675" y="34290"/>
                          <a:pt x="45720" y="49002"/>
                          <a:pt x="45720" y="109449"/>
                        </a:cubicBezTo>
                        <a:cubicBezTo>
                          <a:pt x="45720" y="169896"/>
                          <a:pt x="35485" y="184608"/>
                          <a:pt x="22860" y="218898"/>
                        </a:cubicBezTo>
                        <a:cubicBezTo>
                          <a:pt x="10235" y="186513"/>
                          <a:pt x="0" y="169896"/>
                          <a:pt x="0" y="109449"/>
                        </a:cubicBez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0" name="円/楕円 31"/>
                  <p:cNvSpPr/>
                  <p:nvPr/>
                </p:nvSpPr>
                <p:spPr bwMode="auto">
                  <a:xfrm>
                    <a:off x="5114204" y="3924055"/>
                    <a:ext cx="45719" cy="749218"/>
                  </a:xfrm>
                  <a:custGeom>
                    <a:avLst/>
                    <a:gdLst>
                      <a:gd name="connsiteX0" fmla="*/ 0 w 45719"/>
                      <a:gd name="connsiteY0" fmla="*/ 109449 h 218897"/>
                      <a:gd name="connsiteX1" fmla="*/ 22860 w 45719"/>
                      <a:gd name="connsiteY1" fmla="*/ 0 h 218897"/>
                      <a:gd name="connsiteX2" fmla="*/ 45720 w 45719"/>
                      <a:gd name="connsiteY2" fmla="*/ 109449 h 218897"/>
                      <a:gd name="connsiteX3" fmla="*/ 22860 w 45719"/>
                      <a:gd name="connsiteY3" fmla="*/ 218898 h 218897"/>
                      <a:gd name="connsiteX4" fmla="*/ 0 w 45719"/>
                      <a:gd name="connsiteY4" fmla="*/ 109449 h 218897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720" h="218898">
                        <a:moveTo>
                          <a:pt x="0" y="109449"/>
                        </a:moveTo>
                        <a:cubicBezTo>
                          <a:pt x="0" y="49002"/>
                          <a:pt x="10235" y="34290"/>
                          <a:pt x="22860" y="0"/>
                        </a:cubicBezTo>
                        <a:cubicBezTo>
                          <a:pt x="31675" y="34290"/>
                          <a:pt x="45720" y="49002"/>
                          <a:pt x="45720" y="109449"/>
                        </a:cubicBezTo>
                        <a:cubicBezTo>
                          <a:pt x="45720" y="169896"/>
                          <a:pt x="35485" y="184608"/>
                          <a:pt x="22860" y="218898"/>
                        </a:cubicBezTo>
                        <a:cubicBezTo>
                          <a:pt x="10235" y="186513"/>
                          <a:pt x="0" y="169896"/>
                          <a:pt x="0" y="109449"/>
                        </a:cubicBez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1" name="円/楕円 31"/>
                  <p:cNvSpPr/>
                  <p:nvPr/>
                </p:nvSpPr>
                <p:spPr bwMode="auto">
                  <a:xfrm>
                    <a:off x="4953000" y="3924055"/>
                    <a:ext cx="45719" cy="749218"/>
                  </a:xfrm>
                  <a:custGeom>
                    <a:avLst/>
                    <a:gdLst>
                      <a:gd name="connsiteX0" fmla="*/ 0 w 45719"/>
                      <a:gd name="connsiteY0" fmla="*/ 109449 h 218897"/>
                      <a:gd name="connsiteX1" fmla="*/ 22860 w 45719"/>
                      <a:gd name="connsiteY1" fmla="*/ 0 h 218897"/>
                      <a:gd name="connsiteX2" fmla="*/ 45720 w 45719"/>
                      <a:gd name="connsiteY2" fmla="*/ 109449 h 218897"/>
                      <a:gd name="connsiteX3" fmla="*/ 22860 w 45719"/>
                      <a:gd name="connsiteY3" fmla="*/ 218898 h 218897"/>
                      <a:gd name="connsiteX4" fmla="*/ 0 w 45719"/>
                      <a:gd name="connsiteY4" fmla="*/ 109449 h 218897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720" h="218898">
                        <a:moveTo>
                          <a:pt x="0" y="109449"/>
                        </a:moveTo>
                        <a:cubicBezTo>
                          <a:pt x="0" y="49002"/>
                          <a:pt x="10235" y="34290"/>
                          <a:pt x="22860" y="0"/>
                        </a:cubicBezTo>
                        <a:cubicBezTo>
                          <a:pt x="31675" y="34290"/>
                          <a:pt x="45720" y="49002"/>
                          <a:pt x="45720" y="109449"/>
                        </a:cubicBezTo>
                        <a:cubicBezTo>
                          <a:pt x="45720" y="169896"/>
                          <a:pt x="35485" y="184608"/>
                          <a:pt x="22860" y="218898"/>
                        </a:cubicBezTo>
                        <a:cubicBezTo>
                          <a:pt x="10235" y="186513"/>
                          <a:pt x="0" y="169896"/>
                          <a:pt x="0" y="109449"/>
                        </a:cubicBez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2" name="円/楕円 31"/>
                  <p:cNvSpPr/>
                  <p:nvPr/>
                </p:nvSpPr>
                <p:spPr bwMode="auto">
                  <a:xfrm>
                    <a:off x="5431865" y="3924055"/>
                    <a:ext cx="45719" cy="749218"/>
                  </a:xfrm>
                  <a:custGeom>
                    <a:avLst/>
                    <a:gdLst>
                      <a:gd name="connsiteX0" fmla="*/ 0 w 45719"/>
                      <a:gd name="connsiteY0" fmla="*/ 109449 h 218897"/>
                      <a:gd name="connsiteX1" fmla="*/ 22860 w 45719"/>
                      <a:gd name="connsiteY1" fmla="*/ 0 h 218897"/>
                      <a:gd name="connsiteX2" fmla="*/ 45720 w 45719"/>
                      <a:gd name="connsiteY2" fmla="*/ 109449 h 218897"/>
                      <a:gd name="connsiteX3" fmla="*/ 22860 w 45719"/>
                      <a:gd name="connsiteY3" fmla="*/ 218898 h 218897"/>
                      <a:gd name="connsiteX4" fmla="*/ 0 w 45719"/>
                      <a:gd name="connsiteY4" fmla="*/ 109449 h 218897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720" h="218898">
                        <a:moveTo>
                          <a:pt x="0" y="109449"/>
                        </a:moveTo>
                        <a:cubicBezTo>
                          <a:pt x="0" y="49002"/>
                          <a:pt x="10235" y="34290"/>
                          <a:pt x="22860" y="0"/>
                        </a:cubicBezTo>
                        <a:cubicBezTo>
                          <a:pt x="31675" y="34290"/>
                          <a:pt x="45720" y="49002"/>
                          <a:pt x="45720" y="109449"/>
                        </a:cubicBezTo>
                        <a:cubicBezTo>
                          <a:pt x="45720" y="169896"/>
                          <a:pt x="35485" y="184608"/>
                          <a:pt x="22860" y="218898"/>
                        </a:cubicBezTo>
                        <a:cubicBezTo>
                          <a:pt x="10235" y="186513"/>
                          <a:pt x="0" y="169896"/>
                          <a:pt x="0" y="109449"/>
                        </a:cubicBez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84" name="グループ化 383"/>
                <p:cNvGrpSpPr/>
                <p:nvPr/>
              </p:nvGrpSpPr>
              <p:grpSpPr>
                <a:xfrm rot="5400000">
                  <a:off x="4930302" y="3902910"/>
                  <a:ext cx="524584" cy="749218"/>
                  <a:chOff x="4953000" y="3924055"/>
                  <a:chExt cx="524584" cy="749218"/>
                </a:xfrm>
                <a:grpFill/>
              </p:grpSpPr>
              <p:sp>
                <p:nvSpPr>
                  <p:cNvPr id="385" name="円/楕円 31"/>
                  <p:cNvSpPr/>
                  <p:nvPr/>
                </p:nvSpPr>
                <p:spPr bwMode="auto">
                  <a:xfrm>
                    <a:off x="5268035" y="3924055"/>
                    <a:ext cx="45719" cy="749218"/>
                  </a:xfrm>
                  <a:custGeom>
                    <a:avLst/>
                    <a:gdLst>
                      <a:gd name="connsiteX0" fmla="*/ 0 w 45719"/>
                      <a:gd name="connsiteY0" fmla="*/ 109449 h 218897"/>
                      <a:gd name="connsiteX1" fmla="*/ 22860 w 45719"/>
                      <a:gd name="connsiteY1" fmla="*/ 0 h 218897"/>
                      <a:gd name="connsiteX2" fmla="*/ 45720 w 45719"/>
                      <a:gd name="connsiteY2" fmla="*/ 109449 h 218897"/>
                      <a:gd name="connsiteX3" fmla="*/ 22860 w 45719"/>
                      <a:gd name="connsiteY3" fmla="*/ 218898 h 218897"/>
                      <a:gd name="connsiteX4" fmla="*/ 0 w 45719"/>
                      <a:gd name="connsiteY4" fmla="*/ 109449 h 218897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720" h="218898">
                        <a:moveTo>
                          <a:pt x="0" y="109449"/>
                        </a:moveTo>
                        <a:cubicBezTo>
                          <a:pt x="0" y="49002"/>
                          <a:pt x="10235" y="34290"/>
                          <a:pt x="22860" y="0"/>
                        </a:cubicBezTo>
                        <a:cubicBezTo>
                          <a:pt x="31675" y="34290"/>
                          <a:pt x="45720" y="49002"/>
                          <a:pt x="45720" y="109449"/>
                        </a:cubicBezTo>
                        <a:cubicBezTo>
                          <a:pt x="45720" y="169896"/>
                          <a:pt x="35485" y="184608"/>
                          <a:pt x="22860" y="218898"/>
                        </a:cubicBezTo>
                        <a:cubicBezTo>
                          <a:pt x="10235" y="186513"/>
                          <a:pt x="0" y="169896"/>
                          <a:pt x="0" y="109449"/>
                        </a:cubicBez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6" name="円/楕円 31"/>
                  <p:cNvSpPr/>
                  <p:nvPr/>
                </p:nvSpPr>
                <p:spPr bwMode="auto">
                  <a:xfrm>
                    <a:off x="5114204" y="3924055"/>
                    <a:ext cx="45719" cy="749218"/>
                  </a:xfrm>
                  <a:custGeom>
                    <a:avLst/>
                    <a:gdLst>
                      <a:gd name="connsiteX0" fmla="*/ 0 w 45719"/>
                      <a:gd name="connsiteY0" fmla="*/ 109449 h 218897"/>
                      <a:gd name="connsiteX1" fmla="*/ 22860 w 45719"/>
                      <a:gd name="connsiteY1" fmla="*/ 0 h 218897"/>
                      <a:gd name="connsiteX2" fmla="*/ 45720 w 45719"/>
                      <a:gd name="connsiteY2" fmla="*/ 109449 h 218897"/>
                      <a:gd name="connsiteX3" fmla="*/ 22860 w 45719"/>
                      <a:gd name="connsiteY3" fmla="*/ 218898 h 218897"/>
                      <a:gd name="connsiteX4" fmla="*/ 0 w 45719"/>
                      <a:gd name="connsiteY4" fmla="*/ 109449 h 218897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720" h="218898">
                        <a:moveTo>
                          <a:pt x="0" y="109449"/>
                        </a:moveTo>
                        <a:cubicBezTo>
                          <a:pt x="0" y="49002"/>
                          <a:pt x="10235" y="34290"/>
                          <a:pt x="22860" y="0"/>
                        </a:cubicBezTo>
                        <a:cubicBezTo>
                          <a:pt x="31675" y="34290"/>
                          <a:pt x="45720" y="49002"/>
                          <a:pt x="45720" y="109449"/>
                        </a:cubicBezTo>
                        <a:cubicBezTo>
                          <a:pt x="45720" y="169896"/>
                          <a:pt x="35485" y="184608"/>
                          <a:pt x="22860" y="218898"/>
                        </a:cubicBezTo>
                        <a:cubicBezTo>
                          <a:pt x="10235" y="186513"/>
                          <a:pt x="0" y="169896"/>
                          <a:pt x="0" y="109449"/>
                        </a:cubicBez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7" name="円/楕円 31"/>
                  <p:cNvSpPr/>
                  <p:nvPr/>
                </p:nvSpPr>
                <p:spPr bwMode="auto">
                  <a:xfrm>
                    <a:off x="4953000" y="3924055"/>
                    <a:ext cx="45719" cy="749218"/>
                  </a:xfrm>
                  <a:custGeom>
                    <a:avLst/>
                    <a:gdLst>
                      <a:gd name="connsiteX0" fmla="*/ 0 w 45719"/>
                      <a:gd name="connsiteY0" fmla="*/ 109449 h 218897"/>
                      <a:gd name="connsiteX1" fmla="*/ 22860 w 45719"/>
                      <a:gd name="connsiteY1" fmla="*/ 0 h 218897"/>
                      <a:gd name="connsiteX2" fmla="*/ 45720 w 45719"/>
                      <a:gd name="connsiteY2" fmla="*/ 109449 h 218897"/>
                      <a:gd name="connsiteX3" fmla="*/ 22860 w 45719"/>
                      <a:gd name="connsiteY3" fmla="*/ 218898 h 218897"/>
                      <a:gd name="connsiteX4" fmla="*/ 0 w 45719"/>
                      <a:gd name="connsiteY4" fmla="*/ 109449 h 218897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720" h="218898">
                        <a:moveTo>
                          <a:pt x="0" y="109449"/>
                        </a:moveTo>
                        <a:cubicBezTo>
                          <a:pt x="0" y="49002"/>
                          <a:pt x="10235" y="34290"/>
                          <a:pt x="22860" y="0"/>
                        </a:cubicBezTo>
                        <a:cubicBezTo>
                          <a:pt x="31675" y="34290"/>
                          <a:pt x="45720" y="49002"/>
                          <a:pt x="45720" y="109449"/>
                        </a:cubicBezTo>
                        <a:cubicBezTo>
                          <a:pt x="45720" y="169896"/>
                          <a:pt x="35485" y="184608"/>
                          <a:pt x="22860" y="218898"/>
                        </a:cubicBezTo>
                        <a:cubicBezTo>
                          <a:pt x="10235" y="186513"/>
                          <a:pt x="0" y="169896"/>
                          <a:pt x="0" y="109449"/>
                        </a:cubicBez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8" name="円/楕円 31"/>
                  <p:cNvSpPr/>
                  <p:nvPr/>
                </p:nvSpPr>
                <p:spPr bwMode="auto">
                  <a:xfrm>
                    <a:off x="5431865" y="3924055"/>
                    <a:ext cx="45719" cy="749218"/>
                  </a:xfrm>
                  <a:custGeom>
                    <a:avLst/>
                    <a:gdLst>
                      <a:gd name="connsiteX0" fmla="*/ 0 w 45719"/>
                      <a:gd name="connsiteY0" fmla="*/ 109449 h 218897"/>
                      <a:gd name="connsiteX1" fmla="*/ 22860 w 45719"/>
                      <a:gd name="connsiteY1" fmla="*/ 0 h 218897"/>
                      <a:gd name="connsiteX2" fmla="*/ 45720 w 45719"/>
                      <a:gd name="connsiteY2" fmla="*/ 109449 h 218897"/>
                      <a:gd name="connsiteX3" fmla="*/ 22860 w 45719"/>
                      <a:gd name="connsiteY3" fmla="*/ 218898 h 218897"/>
                      <a:gd name="connsiteX4" fmla="*/ 0 w 45719"/>
                      <a:gd name="connsiteY4" fmla="*/ 109449 h 218897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720" h="218898">
                        <a:moveTo>
                          <a:pt x="0" y="109449"/>
                        </a:moveTo>
                        <a:cubicBezTo>
                          <a:pt x="0" y="49002"/>
                          <a:pt x="10235" y="34290"/>
                          <a:pt x="22860" y="0"/>
                        </a:cubicBezTo>
                        <a:cubicBezTo>
                          <a:pt x="31675" y="34290"/>
                          <a:pt x="45720" y="49002"/>
                          <a:pt x="45720" y="109449"/>
                        </a:cubicBezTo>
                        <a:cubicBezTo>
                          <a:pt x="45720" y="169896"/>
                          <a:pt x="35485" y="184608"/>
                          <a:pt x="22860" y="218898"/>
                        </a:cubicBezTo>
                        <a:cubicBezTo>
                          <a:pt x="10235" y="186513"/>
                          <a:pt x="0" y="169896"/>
                          <a:pt x="0" y="109449"/>
                        </a:cubicBez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351" name="グループ化 350"/>
            <p:cNvGrpSpPr/>
            <p:nvPr/>
          </p:nvGrpSpPr>
          <p:grpSpPr>
            <a:xfrm>
              <a:off x="2657057" y="3888707"/>
              <a:ext cx="980542" cy="512654"/>
              <a:chOff x="2324792" y="4416946"/>
              <a:chExt cx="980542" cy="512654"/>
            </a:xfrm>
          </p:grpSpPr>
          <p:grpSp>
            <p:nvGrpSpPr>
              <p:cNvPr id="367" name="グループ化 366"/>
              <p:cNvGrpSpPr/>
              <p:nvPr/>
            </p:nvGrpSpPr>
            <p:grpSpPr>
              <a:xfrm rot="395223">
                <a:off x="2324792" y="4416946"/>
                <a:ext cx="980542" cy="512654"/>
                <a:chOff x="3061776" y="494081"/>
                <a:chExt cx="1773052" cy="927000"/>
              </a:xfrm>
            </p:grpSpPr>
            <p:sp>
              <p:nvSpPr>
                <p:cNvPr id="379" name="円/楕円 378"/>
                <p:cNvSpPr/>
                <p:nvPr/>
              </p:nvSpPr>
              <p:spPr>
                <a:xfrm>
                  <a:off x="3061776" y="494081"/>
                  <a:ext cx="1773052" cy="927000"/>
                </a:xfrm>
                <a:prstGeom prst="ellipse">
                  <a:avLst/>
                </a:prstGeom>
                <a:pattFill prst="lgConfetti">
                  <a:fgClr>
                    <a:srgbClr val="996633"/>
                  </a:fgClr>
                  <a:bgClr>
                    <a:srgbClr val="663300"/>
                  </a:bgClr>
                </a:pattFill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80" name="月 379"/>
                <p:cNvSpPr/>
                <p:nvPr/>
              </p:nvSpPr>
              <p:spPr>
                <a:xfrm rot="16200000">
                  <a:off x="3806862" y="301217"/>
                  <a:ext cx="298353" cy="1576280"/>
                </a:xfrm>
                <a:prstGeom prst="moon">
                  <a:avLst>
                    <a:gd name="adj" fmla="val 15732"/>
                  </a:avLst>
                </a:prstGeom>
                <a:solidFill>
                  <a:srgbClr val="996633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68" name="グループ化 367"/>
              <p:cNvGrpSpPr/>
              <p:nvPr/>
            </p:nvGrpSpPr>
            <p:grpSpPr>
              <a:xfrm>
                <a:off x="2540638" y="4475193"/>
                <a:ext cx="501494" cy="270965"/>
                <a:chOff x="4817985" y="3924055"/>
                <a:chExt cx="749218" cy="749218"/>
              </a:xfrm>
              <a:solidFill>
                <a:srgbClr val="663300"/>
              </a:solidFill>
            </p:grpSpPr>
            <p:grpSp>
              <p:nvGrpSpPr>
                <p:cNvPr id="369" name="グループ化 368"/>
                <p:cNvGrpSpPr/>
                <p:nvPr/>
              </p:nvGrpSpPr>
              <p:grpSpPr>
                <a:xfrm>
                  <a:off x="4953000" y="3924055"/>
                  <a:ext cx="524584" cy="749218"/>
                  <a:chOff x="4953000" y="3924055"/>
                  <a:chExt cx="524584" cy="749218"/>
                </a:xfrm>
                <a:grpFill/>
              </p:grpSpPr>
              <p:sp>
                <p:nvSpPr>
                  <p:cNvPr id="375" name="円/楕円 31"/>
                  <p:cNvSpPr/>
                  <p:nvPr/>
                </p:nvSpPr>
                <p:spPr bwMode="auto">
                  <a:xfrm>
                    <a:off x="5268035" y="3924055"/>
                    <a:ext cx="45719" cy="749218"/>
                  </a:xfrm>
                  <a:custGeom>
                    <a:avLst/>
                    <a:gdLst>
                      <a:gd name="connsiteX0" fmla="*/ 0 w 45719"/>
                      <a:gd name="connsiteY0" fmla="*/ 109449 h 218897"/>
                      <a:gd name="connsiteX1" fmla="*/ 22860 w 45719"/>
                      <a:gd name="connsiteY1" fmla="*/ 0 h 218897"/>
                      <a:gd name="connsiteX2" fmla="*/ 45720 w 45719"/>
                      <a:gd name="connsiteY2" fmla="*/ 109449 h 218897"/>
                      <a:gd name="connsiteX3" fmla="*/ 22860 w 45719"/>
                      <a:gd name="connsiteY3" fmla="*/ 218898 h 218897"/>
                      <a:gd name="connsiteX4" fmla="*/ 0 w 45719"/>
                      <a:gd name="connsiteY4" fmla="*/ 109449 h 218897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720" h="218898">
                        <a:moveTo>
                          <a:pt x="0" y="109449"/>
                        </a:moveTo>
                        <a:cubicBezTo>
                          <a:pt x="0" y="49002"/>
                          <a:pt x="10235" y="34290"/>
                          <a:pt x="22860" y="0"/>
                        </a:cubicBezTo>
                        <a:cubicBezTo>
                          <a:pt x="31675" y="34290"/>
                          <a:pt x="45720" y="49002"/>
                          <a:pt x="45720" y="109449"/>
                        </a:cubicBezTo>
                        <a:cubicBezTo>
                          <a:pt x="45720" y="169896"/>
                          <a:pt x="35485" y="184608"/>
                          <a:pt x="22860" y="218898"/>
                        </a:cubicBezTo>
                        <a:cubicBezTo>
                          <a:pt x="10235" y="186513"/>
                          <a:pt x="0" y="169896"/>
                          <a:pt x="0" y="109449"/>
                        </a:cubicBez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6" name="円/楕円 31"/>
                  <p:cNvSpPr/>
                  <p:nvPr/>
                </p:nvSpPr>
                <p:spPr bwMode="auto">
                  <a:xfrm>
                    <a:off x="5114204" y="3924055"/>
                    <a:ext cx="45719" cy="749218"/>
                  </a:xfrm>
                  <a:custGeom>
                    <a:avLst/>
                    <a:gdLst>
                      <a:gd name="connsiteX0" fmla="*/ 0 w 45719"/>
                      <a:gd name="connsiteY0" fmla="*/ 109449 h 218897"/>
                      <a:gd name="connsiteX1" fmla="*/ 22860 w 45719"/>
                      <a:gd name="connsiteY1" fmla="*/ 0 h 218897"/>
                      <a:gd name="connsiteX2" fmla="*/ 45720 w 45719"/>
                      <a:gd name="connsiteY2" fmla="*/ 109449 h 218897"/>
                      <a:gd name="connsiteX3" fmla="*/ 22860 w 45719"/>
                      <a:gd name="connsiteY3" fmla="*/ 218898 h 218897"/>
                      <a:gd name="connsiteX4" fmla="*/ 0 w 45719"/>
                      <a:gd name="connsiteY4" fmla="*/ 109449 h 218897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720" h="218898">
                        <a:moveTo>
                          <a:pt x="0" y="109449"/>
                        </a:moveTo>
                        <a:cubicBezTo>
                          <a:pt x="0" y="49002"/>
                          <a:pt x="10235" y="34290"/>
                          <a:pt x="22860" y="0"/>
                        </a:cubicBezTo>
                        <a:cubicBezTo>
                          <a:pt x="31675" y="34290"/>
                          <a:pt x="45720" y="49002"/>
                          <a:pt x="45720" y="109449"/>
                        </a:cubicBezTo>
                        <a:cubicBezTo>
                          <a:pt x="45720" y="169896"/>
                          <a:pt x="35485" y="184608"/>
                          <a:pt x="22860" y="218898"/>
                        </a:cubicBezTo>
                        <a:cubicBezTo>
                          <a:pt x="10235" y="186513"/>
                          <a:pt x="0" y="169896"/>
                          <a:pt x="0" y="109449"/>
                        </a:cubicBez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7" name="円/楕円 31"/>
                  <p:cNvSpPr/>
                  <p:nvPr/>
                </p:nvSpPr>
                <p:spPr bwMode="auto">
                  <a:xfrm>
                    <a:off x="4953000" y="3924055"/>
                    <a:ext cx="45719" cy="749218"/>
                  </a:xfrm>
                  <a:custGeom>
                    <a:avLst/>
                    <a:gdLst>
                      <a:gd name="connsiteX0" fmla="*/ 0 w 45719"/>
                      <a:gd name="connsiteY0" fmla="*/ 109449 h 218897"/>
                      <a:gd name="connsiteX1" fmla="*/ 22860 w 45719"/>
                      <a:gd name="connsiteY1" fmla="*/ 0 h 218897"/>
                      <a:gd name="connsiteX2" fmla="*/ 45720 w 45719"/>
                      <a:gd name="connsiteY2" fmla="*/ 109449 h 218897"/>
                      <a:gd name="connsiteX3" fmla="*/ 22860 w 45719"/>
                      <a:gd name="connsiteY3" fmla="*/ 218898 h 218897"/>
                      <a:gd name="connsiteX4" fmla="*/ 0 w 45719"/>
                      <a:gd name="connsiteY4" fmla="*/ 109449 h 218897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720" h="218898">
                        <a:moveTo>
                          <a:pt x="0" y="109449"/>
                        </a:moveTo>
                        <a:cubicBezTo>
                          <a:pt x="0" y="49002"/>
                          <a:pt x="10235" y="34290"/>
                          <a:pt x="22860" y="0"/>
                        </a:cubicBezTo>
                        <a:cubicBezTo>
                          <a:pt x="31675" y="34290"/>
                          <a:pt x="45720" y="49002"/>
                          <a:pt x="45720" y="109449"/>
                        </a:cubicBezTo>
                        <a:cubicBezTo>
                          <a:pt x="45720" y="169896"/>
                          <a:pt x="35485" y="184608"/>
                          <a:pt x="22860" y="218898"/>
                        </a:cubicBezTo>
                        <a:cubicBezTo>
                          <a:pt x="10235" y="186513"/>
                          <a:pt x="0" y="169896"/>
                          <a:pt x="0" y="109449"/>
                        </a:cubicBez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8" name="円/楕円 31"/>
                  <p:cNvSpPr/>
                  <p:nvPr/>
                </p:nvSpPr>
                <p:spPr bwMode="auto">
                  <a:xfrm>
                    <a:off x="5431865" y="3924055"/>
                    <a:ext cx="45719" cy="749218"/>
                  </a:xfrm>
                  <a:custGeom>
                    <a:avLst/>
                    <a:gdLst>
                      <a:gd name="connsiteX0" fmla="*/ 0 w 45719"/>
                      <a:gd name="connsiteY0" fmla="*/ 109449 h 218897"/>
                      <a:gd name="connsiteX1" fmla="*/ 22860 w 45719"/>
                      <a:gd name="connsiteY1" fmla="*/ 0 h 218897"/>
                      <a:gd name="connsiteX2" fmla="*/ 45720 w 45719"/>
                      <a:gd name="connsiteY2" fmla="*/ 109449 h 218897"/>
                      <a:gd name="connsiteX3" fmla="*/ 22860 w 45719"/>
                      <a:gd name="connsiteY3" fmla="*/ 218898 h 218897"/>
                      <a:gd name="connsiteX4" fmla="*/ 0 w 45719"/>
                      <a:gd name="connsiteY4" fmla="*/ 109449 h 218897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720" h="218898">
                        <a:moveTo>
                          <a:pt x="0" y="109449"/>
                        </a:moveTo>
                        <a:cubicBezTo>
                          <a:pt x="0" y="49002"/>
                          <a:pt x="10235" y="34290"/>
                          <a:pt x="22860" y="0"/>
                        </a:cubicBezTo>
                        <a:cubicBezTo>
                          <a:pt x="31675" y="34290"/>
                          <a:pt x="45720" y="49002"/>
                          <a:pt x="45720" y="109449"/>
                        </a:cubicBezTo>
                        <a:cubicBezTo>
                          <a:pt x="45720" y="169896"/>
                          <a:pt x="35485" y="184608"/>
                          <a:pt x="22860" y="218898"/>
                        </a:cubicBezTo>
                        <a:cubicBezTo>
                          <a:pt x="10235" y="186513"/>
                          <a:pt x="0" y="169896"/>
                          <a:pt x="0" y="109449"/>
                        </a:cubicBez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70" name="グループ化 369"/>
                <p:cNvGrpSpPr/>
                <p:nvPr/>
              </p:nvGrpSpPr>
              <p:grpSpPr>
                <a:xfrm rot="5400000">
                  <a:off x="4930302" y="3902910"/>
                  <a:ext cx="524584" cy="749218"/>
                  <a:chOff x="4953000" y="3924055"/>
                  <a:chExt cx="524584" cy="749218"/>
                </a:xfrm>
                <a:grpFill/>
              </p:grpSpPr>
              <p:sp>
                <p:nvSpPr>
                  <p:cNvPr id="371" name="円/楕円 31"/>
                  <p:cNvSpPr/>
                  <p:nvPr/>
                </p:nvSpPr>
                <p:spPr bwMode="auto">
                  <a:xfrm>
                    <a:off x="5268035" y="3924055"/>
                    <a:ext cx="45719" cy="749218"/>
                  </a:xfrm>
                  <a:custGeom>
                    <a:avLst/>
                    <a:gdLst>
                      <a:gd name="connsiteX0" fmla="*/ 0 w 45719"/>
                      <a:gd name="connsiteY0" fmla="*/ 109449 h 218897"/>
                      <a:gd name="connsiteX1" fmla="*/ 22860 w 45719"/>
                      <a:gd name="connsiteY1" fmla="*/ 0 h 218897"/>
                      <a:gd name="connsiteX2" fmla="*/ 45720 w 45719"/>
                      <a:gd name="connsiteY2" fmla="*/ 109449 h 218897"/>
                      <a:gd name="connsiteX3" fmla="*/ 22860 w 45719"/>
                      <a:gd name="connsiteY3" fmla="*/ 218898 h 218897"/>
                      <a:gd name="connsiteX4" fmla="*/ 0 w 45719"/>
                      <a:gd name="connsiteY4" fmla="*/ 109449 h 218897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720" h="218898">
                        <a:moveTo>
                          <a:pt x="0" y="109449"/>
                        </a:moveTo>
                        <a:cubicBezTo>
                          <a:pt x="0" y="49002"/>
                          <a:pt x="10235" y="34290"/>
                          <a:pt x="22860" y="0"/>
                        </a:cubicBezTo>
                        <a:cubicBezTo>
                          <a:pt x="31675" y="34290"/>
                          <a:pt x="45720" y="49002"/>
                          <a:pt x="45720" y="109449"/>
                        </a:cubicBezTo>
                        <a:cubicBezTo>
                          <a:pt x="45720" y="169896"/>
                          <a:pt x="35485" y="184608"/>
                          <a:pt x="22860" y="218898"/>
                        </a:cubicBezTo>
                        <a:cubicBezTo>
                          <a:pt x="10235" y="186513"/>
                          <a:pt x="0" y="169896"/>
                          <a:pt x="0" y="109449"/>
                        </a:cubicBez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2" name="円/楕円 31"/>
                  <p:cNvSpPr/>
                  <p:nvPr/>
                </p:nvSpPr>
                <p:spPr bwMode="auto">
                  <a:xfrm>
                    <a:off x="5114204" y="3924055"/>
                    <a:ext cx="45719" cy="749218"/>
                  </a:xfrm>
                  <a:custGeom>
                    <a:avLst/>
                    <a:gdLst>
                      <a:gd name="connsiteX0" fmla="*/ 0 w 45719"/>
                      <a:gd name="connsiteY0" fmla="*/ 109449 h 218897"/>
                      <a:gd name="connsiteX1" fmla="*/ 22860 w 45719"/>
                      <a:gd name="connsiteY1" fmla="*/ 0 h 218897"/>
                      <a:gd name="connsiteX2" fmla="*/ 45720 w 45719"/>
                      <a:gd name="connsiteY2" fmla="*/ 109449 h 218897"/>
                      <a:gd name="connsiteX3" fmla="*/ 22860 w 45719"/>
                      <a:gd name="connsiteY3" fmla="*/ 218898 h 218897"/>
                      <a:gd name="connsiteX4" fmla="*/ 0 w 45719"/>
                      <a:gd name="connsiteY4" fmla="*/ 109449 h 218897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720" h="218898">
                        <a:moveTo>
                          <a:pt x="0" y="109449"/>
                        </a:moveTo>
                        <a:cubicBezTo>
                          <a:pt x="0" y="49002"/>
                          <a:pt x="10235" y="34290"/>
                          <a:pt x="22860" y="0"/>
                        </a:cubicBezTo>
                        <a:cubicBezTo>
                          <a:pt x="31675" y="34290"/>
                          <a:pt x="45720" y="49002"/>
                          <a:pt x="45720" y="109449"/>
                        </a:cubicBezTo>
                        <a:cubicBezTo>
                          <a:pt x="45720" y="169896"/>
                          <a:pt x="35485" y="184608"/>
                          <a:pt x="22860" y="218898"/>
                        </a:cubicBezTo>
                        <a:cubicBezTo>
                          <a:pt x="10235" y="186513"/>
                          <a:pt x="0" y="169896"/>
                          <a:pt x="0" y="109449"/>
                        </a:cubicBez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3" name="円/楕円 31"/>
                  <p:cNvSpPr/>
                  <p:nvPr/>
                </p:nvSpPr>
                <p:spPr bwMode="auto">
                  <a:xfrm>
                    <a:off x="4953000" y="3924055"/>
                    <a:ext cx="45719" cy="749218"/>
                  </a:xfrm>
                  <a:custGeom>
                    <a:avLst/>
                    <a:gdLst>
                      <a:gd name="connsiteX0" fmla="*/ 0 w 45719"/>
                      <a:gd name="connsiteY0" fmla="*/ 109449 h 218897"/>
                      <a:gd name="connsiteX1" fmla="*/ 22860 w 45719"/>
                      <a:gd name="connsiteY1" fmla="*/ 0 h 218897"/>
                      <a:gd name="connsiteX2" fmla="*/ 45720 w 45719"/>
                      <a:gd name="connsiteY2" fmla="*/ 109449 h 218897"/>
                      <a:gd name="connsiteX3" fmla="*/ 22860 w 45719"/>
                      <a:gd name="connsiteY3" fmla="*/ 218898 h 218897"/>
                      <a:gd name="connsiteX4" fmla="*/ 0 w 45719"/>
                      <a:gd name="connsiteY4" fmla="*/ 109449 h 218897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720" h="218898">
                        <a:moveTo>
                          <a:pt x="0" y="109449"/>
                        </a:moveTo>
                        <a:cubicBezTo>
                          <a:pt x="0" y="49002"/>
                          <a:pt x="10235" y="34290"/>
                          <a:pt x="22860" y="0"/>
                        </a:cubicBezTo>
                        <a:cubicBezTo>
                          <a:pt x="31675" y="34290"/>
                          <a:pt x="45720" y="49002"/>
                          <a:pt x="45720" y="109449"/>
                        </a:cubicBezTo>
                        <a:cubicBezTo>
                          <a:pt x="45720" y="169896"/>
                          <a:pt x="35485" y="184608"/>
                          <a:pt x="22860" y="218898"/>
                        </a:cubicBezTo>
                        <a:cubicBezTo>
                          <a:pt x="10235" y="186513"/>
                          <a:pt x="0" y="169896"/>
                          <a:pt x="0" y="109449"/>
                        </a:cubicBez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4" name="円/楕円 31"/>
                  <p:cNvSpPr/>
                  <p:nvPr/>
                </p:nvSpPr>
                <p:spPr bwMode="auto">
                  <a:xfrm>
                    <a:off x="5431865" y="3924055"/>
                    <a:ext cx="45719" cy="749218"/>
                  </a:xfrm>
                  <a:custGeom>
                    <a:avLst/>
                    <a:gdLst>
                      <a:gd name="connsiteX0" fmla="*/ 0 w 45719"/>
                      <a:gd name="connsiteY0" fmla="*/ 109449 h 218897"/>
                      <a:gd name="connsiteX1" fmla="*/ 22860 w 45719"/>
                      <a:gd name="connsiteY1" fmla="*/ 0 h 218897"/>
                      <a:gd name="connsiteX2" fmla="*/ 45720 w 45719"/>
                      <a:gd name="connsiteY2" fmla="*/ 109449 h 218897"/>
                      <a:gd name="connsiteX3" fmla="*/ 22860 w 45719"/>
                      <a:gd name="connsiteY3" fmla="*/ 218898 h 218897"/>
                      <a:gd name="connsiteX4" fmla="*/ 0 w 45719"/>
                      <a:gd name="connsiteY4" fmla="*/ 109449 h 218897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720" h="218898">
                        <a:moveTo>
                          <a:pt x="0" y="109449"/>
                        </a:moveTo>
                        <a:cubicBezTo>
                          <a:pt x="0" y="49002"/>
                          <a:pt x="10235" y="34290"/>
                          <a:pt x="22860" y="0"/>
                        </a:cubicBezTo>
                        <a:cubicBezTo>
                          <a:pt x="31675" y="34290"/>
                          <a:pt x="45720" y="49002"/>
                          <a:pt x="45720" y="109449"/>
                        </a:cubicBezTo>
                        <a:cubicBezTo>
                          <a:pt x="45720" y="169896"/>
                          <a:pt x="35485" y="184608"/>
                          <a:pt x="22860" y="218898"/>
                        </a:cubicBezTo>
                        <a:cubicBezTo>
                          <a:pt x="10235" y="186513"/>
                          <a:pt x="0" y="169896"/>
                          <a:pt x="0" y="109449"/>
                        </a:cubicBez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352" name="グループ化 351"/>
            <p:cNvGrpSpPr/>
            <p:nvPr/>
          </p:nvGrpSpPr>
          <p:grpSpPr>
            <a:xfrm>
              <a:off x="2325616" y="4071508"/>
              <a:ext cx="980542" cy="512654"/>
              <a:chOff x="2324792" y="4416946"/>
              <a:chExt cx="980542" cy="512654"/>
            </a:xfrm>
          </p:grpSpPr>
          <p:grpSp>
            <p:nvGrpSpPr>
              <p:cNvPr id="353" name="グループ化 352"/>
              <p:cNvGrpSpPr/>
              <p:nvPr/>
            </p:nvGrpSpPr>
            <p:grpSpPr>
              <a:xfrm rot="395223">
                <a:off x="2324792" y="4416946"/>
                <a:ext cx="980542" cy="512654"/>
                <a:chOff x="3061776" y="494081"/>
                <a:chExt cx="1773052" cy="927000"/>
              </a:xfrm>
            </p:grpSpPr>
            <p:sp>
              <p:nvSpPr>
                <p:cNvPr id="365" name="円/楕円 364"/>
                <p:cNvSpPr/>
                <p:nvPr/>
              </p:nvSpPr>
              <p:spPr>
                <a:xfrm>
                  <a:off x="3061776" y="494081"/>
                  <a:ext cx="1773052" cy="927000"/>
                </a:xfrm>
                <a:prstGeom prst="ellipse">
                  <a:avLst/>
                </a:prstGeom>
                <a:pattFill prst="lgConfetti">
                  <a:fgClr>
                    <a:srgbClr val="996633"/>
                  </a:fgClr>
                  <a:bgClr>
                    <a:srgbClr val="663300"/>
                  </a:bgClr>
                </a:pattFill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66" name="月 365"/>
                <p:cNvSpPr/>
                <p:nvPr/>
              </p:nvSpPr>
              <p:spPr>
                <a:xfrm rot="16200000">
                  <a:off x="3806862" y="301217"/>
                  <a:ext cx="298353" cy="1576280"/>
                </a:xfrm>
                <a:prstGeom prst="moon">
                  <a:avLst>
                    <a:gd name="adj" fmla="val 15732"/>
                  </a:avLst>
                </a:prstGeom>
                <a:solidFill>
                  <a:srgbClr val="996633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54" name="グループ化 353"/>
              <p:cNvGrpSpPr/>
              <p:nvPr/>
            </p:nvGrpSpPr>
            <p:grpSpPr>
              <a:xfrm>
                <a:off x="2540638" y="4475193"/>
                <a:ext cx="501494" cy="270965"/>
                <a:chOff x="4817985" y="3924055"/>
                <a:chExt cx="749218" cy="749218"/>
              </a:xfrm>
              <a:solidFill>
                <a:srgbClr val="663300"/>
              </a:solidFill>
            </p:grpSpPr>
            <p:grpSp>
              <p:nvGrpSpPr>
                <p:cNvPr id="355" name="グループ化 354"/>
                <p:cNvGrpSpPr/>
                <p:nvPr/>
              </p:nvGrpSpPr>
              <p:grpSpPr>
                <a:xfrm>
                  <a:off x="4953000" y="3924055"/>
                  <a:ext cx="524584" cy="749218"/>
                  <a:chOff x="4953000" y="3924055"/>
                  <a:chExt cx="524584" cy="749218"/>
                </a:xfrm>
                <a:grpFill/>
              </p:grpSpPr>
              <p:sp>
                <p:nvSpPr>
                  <p:cNvPr id="361" name="円/楕円 31"/>
                  <p:cNvSpPr/>
                  <p:nvPr/>
                </p:nvSpPr>
                <p:spPr bwMode="auto">
                  <a:xfrm>
                    <a:off x="5268035" y="3924055"/>
                    <a:ext cx="45719" cy="749218"/>
                  </a:xfrm>
                  <a:custGeom>
                    <a:avLst/>
                    <a:gdLst>
                      <a:gd name="connsiteX0" fmla="*/ 0 w 45719"/>
                      <a:gd name="connsiteY0" fmla="*/ 109449 h 218897"/>
                      <a:gd name="connsiteX1" fmla="*/ 22860 w 45719"/>
                      <a:gd name="connsiteY1" fmla="*/ 0 h 218897"/>
                      <a:gd name="connsiteX2" fmla="*/ 45720 w 45719"/>
                      <a:gd name="connsiteY2" fmla="*/ 109449 h 218897"/>
                      <a:gd name="connsiteX3" fmla="*/ 22860 w 45719"/>
                      <a:gd name="connsiteY3" fmla="*/ 218898 h 218897"/>
                      <a:gd name="connsiteX4" fmla="*/ 0 w 45719"/>
                      <a:gd name="connsiteY4" fmla="*/ 109449 h 218897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720" h="218898">
                        <a:moveTo>
                          <a:pt x="0" y="109449"/>
                        </a:moveTo>
                        <a:cubicBezTo>
                          <a:pt x="0" y="49002"/>
                          <a:pt x="10235" y="34290"/>
                          <a:pt x="22860" y="0"/>
                        </a:cubicBezTo>
                        <a:cubicBezTo>
                          <a:pt x="31675" y="34290"/>
                          <a:pt x="45720" y="49002"/>
                          <a:pt x="45720" y="109449"/>
                        </a:cubicBezTo>
                        <a:cubicBezTo>
                          <a:pt x="45720" y="169896"/>
                          <a:pt x="35485" y="184608"/>
                          <a:pt x="22860" y="218898"/>
                        </a:cubicBezTo>
                        <a:cubicBezTo>
                          <a:pt x="10235" y="186513"/>
                          <a:pt x="0" y="169896"/>
                          <a:pt x="0" y="109449"/>
                        </a:cubicBez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2" name="円/楕円 31"/>
                  <p:cNvSpPr/>
                  <p:nvPr/>
                </p:nvSpPr>
                <p:spPr bwMode="auto">
                  <a:xfrm>
                    <a:off x="5114204" y="3924055"/>
                    <a:ext cx="45719" cy="749218"/>
                  </a:xfrm>
                  <a:custGeom>
                    <a:avLst/>
                    <a:gdLst>
                      <a:gd name="connsiteX0" fmla="*/ 0 w 45719"/>
                      <a:gd name="connsiteY0" fmla="*/ 109449 h 218897"/>
                      <a:gd name="connsiteX1" fmla="*/ 22860 w 45719"/>
                      <a:gd name="connsiteY1" fmla="*/ 0 h 218897"/>
                      <a:gd name="connsiteX2" fmla="*/ 45720 w 45719"/>
                      <a:gd name="connsiteY2" fmla="*/ 109449 h 218897"/>
                      <a:gd name="connsiteX3" fmla="*/ 22860 w 45719"/>
                      <a:gd name="connsiteY3" fmla="*/ 218898 h 218897"/>
                      <a:gd name="connsiteX4" fmla="*/ 0 w 45719"/>
                      <a:gd name="connsiteY4" fmla="*/ 109449 h 218897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720" h="218898">
                        <a:moveTo>
                          <a:pt x="0" y="109449"/>
                        </a:moveTo>
                        <a:cubicBezTo>
                          <a:pt x="0" y="49002"/>
                          <a:pt x="10235" y="34290"/>
                          <a:pt x="22860" y="0"/>
                        </a:cubicBezTo>
                        <a:cubicBezTo>
                          <a:pt x="31675" y="34290"/>
                          <a:pt x="45720" y="49002"/>
                          <a:pt x="45720" y="109449"/>
                        </a:cubicBezTo>
                        <a:cubicBezTo>
                          <a:pt x="45720" y="169896"/>
                          <a:pt x="35485" y="184608"/>
                          <a:pt x="22860" y="218898"/>
                        </a:cubicBezTo>
                        <a:cubicBezTo>
                          <a:pt x="10235" y="186513"/>
                          <a:pt x="0" y="169896"/>
                          <a:pt x="0" y="109449"/>
                        </a:cubicBez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3" name="円/楕円 31"/>
                  <p:cNvSpPr/>
                  <p:nvPr/>
                </p:nvSpPr>
                <p:spPr bwMode="auto">
                  <a:xfrm>
                    <a:off x="4953000" y="3924055"/>
                    <a:ext cx="45719" cy="749218"/>
                  </a:xfrm>
                  <a:custGeom>
                    <a:avLst/>
                    <a:gdLst>
                      <a:gd name="connsiteX0" fmla="*/ 0 w 45719"/>
                      <a:gd name="connsiteY0" fmla="*/ 109449 h 218897"/>
                      <a:gd name="connsiteX1" fmla="*/ 22860 w 45719"/>
                      <a:gd name="connsiteY1" fmla="*/ 0 h 218897"/>
                      <a:gd name="connsiteX2" fmla="*/ 45720 w 45719"/>
                      <a:gd name="connsiteY2" fmla="*/ 109449 h 218897"/>
                      <a:gd name="connsiteX3" fmla="*/ 22860 w 45719"/>
                      <a:gd name="connsiteY3" fmla="*/ 218898 h 218897"/>
                      <a:gd name="connsiteX4" fmla="*/ 0 w 45719"/>
                      <a:gd name="connsiteY4" fmla="*/ 109449 h 218897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720" h="218898">
                        <a:moveTo>
                          <a:pt x="0" y="109449"/>
                        </a:moveTo>
                        <a:cubicBezTo>
                          <a:pt x="0" y="49002"/>
                          <a:pt x="10235" y="34290"/>
                          <a:pt x="22860" y="0"/>
                        </a:cubicBezTo>
                        <a:cubicBezTo>
                          <a:pt x="31675" y="34290"/>
                          <a:pt x="45720" y="49002"/>
                          <a:pt x="45720" y="109449"/>
                        </a:cubicBezTo>
                        <a:cubicBezTo>
                          <a:pt x="45720" y="169896"/>
                          <a:pt x="35485" y="184608"/>
                          <a:pt x="22860" y="218898"/>
                        </a:cubicBezTo>
                        <a:cubicBezTo>
                          <a:pt x="10235" y="186513"/>
                          <a:pt x="0" y="169896"/>
                          <a:pt x="0" y="109449"/>
                        </a:cubicBez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4" name="円/楕円 31"/>
                  <p:cNvSpPr/>
                  <p:nvPr/>
                </p:nvSpPr>
                <p:spPr bwMode="auto">
                  <a:xfrm>
                    <a:off x="5431865" y="3924055"/>
                    <a:ext cx="45719" cy="749218"/>
                  </a:xfrm>
                  <a:custGeom>
                    <a:avLst/>
                    <a:gdLst>
                      <a:gd name="connsiteX0" fmla="*/ 0 w 45719"/>
                      <a:gd name="connsiteY0" fmla="*/ 109449 h 218897"/>
                      <a:gd name="connsiteX1" fmla="*/ 22860 w 45719"/>
                      <a:gd name="connsiteY1" fmla="*/ 0 h 218897"/>
                      <a:gd name="connsiteX2" fmla="*/ 45720 w 45719"/>
                      <a:gd name="connsiteY2" fmla="*/ 109449 h 218897"/>
                      <a:gd name="connsiteX3" fmla="*/ 22860 w 45719"/>
                      <a:gd name="connsiteY3" fmla="*/ 218898 h 218897"/>
                      <a:gd name="connsiteX4" fmla="*/ 0 w 45719"/>
                      <a:gd name="connsiteY4" fmla="*/ 109449 h 218897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720" h="218898">
                        <a:moveTo>
                          <a:pt x="0" y="109449"/>
                        </a:moveTo>
                        <a:cubicBezTo>
                          <a:pt x="0" y="49002"/>
                          <a:pt x="10235" y="34290"/>
                          <a:pt x="22860" y="0"/>
                        </a:cubicBezTo>
                        <a:cubicBezTo>
                          <a:pt x="31675" y="34290"/>
                          <a:pt x="45720" y="49002"/>
                          <a:pt x="45720" y="109449"/>
                        </a:cubicBezTo>
                        <a:cubicBezTo>
                          <a:pt x="45720" y="169896"/>
                          <a:pt x="35485" y="184608"/>
                          <a:pt x="22860" y="218898"/>
                        </a:cubicBezTo>
                        <a:cubicBezTo>
                          <a:pt x="10235" y="186513"/>
                          <a:pt x="0" y="169896"/>
                          <a:pt x="0" y="109449"/>
                        </a:cubicBez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56" name="グループ化 355"/>
                <p:cNvGrpSpPr/>
                <p:nvPr/>
              </p:nvGrpSpPr>
              <p:grpSpPr>
                <a:xfrm rot="5400000">
                  <a:off x="4930302" y="3902910"/>
                  <a:ext cx="524584" cy="749218"/>
                  <a:chOff x="4953000" y="3924055"/>
                  <a:chExt cx="524584" cy="749218"/>
                </a:xfrm>
                <a:grpFill/>
              </p:grpSpPr>
              <p:sp>
                <p:nvSpPr>
                  <p:cNvPr id="357" name="円/楕円 31"/>
                  <p:cNvSpPr/>
                  <p:nvPr/>
                </p:nvSpPr>
                <p:spPr bwMode="auto">
                  <a:xfrm>
                    <a:off x="5268035" y="3924055"/>
                    <a:ext cx="45719" cy="749218"/>
                  </a:xfrm>
                  <a:custGeom>
                    <a:avLst/>
                    <a:gdLst>
                      <a:gd name="connsiteX0" fmla="*/ 0 w 45719"/>
                      <a:gd name="connsiteY0" fmla="*/ 109449 h 218897"/>
                      <a:gd name="connsiteX1" fmla="*/ 22860 w 45719"/>
                      <a:gd name="connsiteY1" fmla="*/ 0 h 218897"/>
                      <a:gd name="connsiteX2" fmla="*/ 45720 w 45719"/>
                      <a:gd name="connsiteY2" fmla="*/ 109449 h 218897"/>
                      <a:gd name="connsiteX3" fmla="*/ 22860 w 45719"/>
                      <a:gd name="connsiteY3" fmla="*/ 218898 h 218897"/>
                      <a:gd name="connsiteX4" fmla="*/ 0 w 45719"/>
                      <a:gd name="connsiteY4" fmla="*/ 109449 h 218897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720" h="218898">
                        <a:moveTo>
                          <a:pt x="0" y="109449"/>
                        </a:moveTo>
                        <a:cubicBezTo>
                          <a:pt x="0" y="49002"/>
                          <a:pt x="10235" y="34290"/>
                          <a:pt x="22860" y="0"/>
                        </a:cubicBezTo>
                        <a:cubicBezTo>
                          <a:pt x="31675" y="34290"/>
                          <a:pt x="45720" y="49002"/>
                          <a:pt x="45720" y="109449"/>
                        </a:cubicBezTo>
                        <a:cubicBezTo>
                          <a:pt x="45720" y="169896"/>
                          <a:pt x="35485" y="184608"/>
                          <a:pt x="22860" y="218898"/>
                        </a:cubicBezTo>
                        <a:cubicBezTo>
                          <a:pt x="10235" y="186513"/>
                          <a:pt x="0" y="169896"/>
                          <a:pt x="0" y="109449"/>
                        </a:cubicBez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8" name="円/楕円 31"/>
                  <p:cNvSpPr/>
                  <p:nvPr/>
                </p:nvSpPr>
                <p:spPr bwMode="auto">
                  <a:xfrm>
                    <a:off x="5114204" y="3924055"/>
                    <a:ext cx="45719" cy="749218"/>
                  </a:xfrm>
                  <a:custGeom>
                    <a:avLst/>
                    <a:gdLst>
                      <a:gd name="connsiteX0" fmla="*/ 0 w 45719"/>
                      <a:gd name="connsiteY0" fmla="*/ 109449 h 218897"/>
                      <a:gd name="connsiteX1" fmla="*/ 22860 w 45719"/>
                      <a:gd name="connsiteY1" fmla="*/ 0 h 218897"/>
                      <a:gd name="connsiteX2" fmla="*/ 45720 w 45719"/>
                      <a:gd name="connsiteY2" fmla="*/ 109449 h 218897"/>
                      <a:gd name="connsiteX3" fmla="*/ 22860 w 45719"/>
                      <a:gd name="connsiteY3" fmla="*/ 218898 h 218897"/>
                      <a:gd name="connsiteX4" fmla="*/ 0 w 45719"/>
                      <a:gd name="connsiteY4" fmla="*/ 109449 h 218897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720" h="218898">
                        <a:moveTo>
                          <a:pt x="0" y="109449"/>
                        </a:moveTo>
                        <a:cubicBezTo>
                          <a:pt x="0" y="49002"/>
                          <a:pt x="10235" y="34290"/>
                          <a:pt x="22860" y="0"/>
                        </a:cubicBezTo>
                        <a:cubicBezTo>
                          <a:pt x="31675" y="34290"/>
                          <a:pt x="45720" y="49002"/>
                          <a:pt x="45720" y="109449"/>
                        </a:cubicBezTo>
                        <a:cubicBezTo>
                          <a:pt x="45720" y="169896"/>
                          <a:pt x="35485" y="184608"/>
                          <a:pt x="22860" y="218898"/>
                        </a:cubicBezTo>
                        <a:cubicBezTo>
                          <a:pt x="10235" y="186513"/>
                          <a:pt x="0" y="169896"/>
                          <a:pt x="0" y="109449"/>
                        </a:cubicBez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9" name="円/楕円 31"/>
                  <p:cNvSpPr/>
                  <p:nvPr/>
                </p:nvSpPr>
                <p:spPr bwMode="auto">
                  <a:xfrm>
                    <a:off x="4953000" y="3924055"/>
                    <a:ext cx="45719" cy="749218"/>
                  </a:xfrm>
                  <a:custGeom>
                    <a:avLst/>
                    <a:gdLst>
                      <a:gd name="connsiteX0" fmla="*/ 0 w 45719"/>
                      <a:gd name="connsiteY0" fmla="*/ 109449 h 218897"/>
                      <a:gd name="connsiteX1" fmla="*/ 22860 w 45719"/>
                      <a:gd name="connsiteY1" fmla="*/ 0 h 218897"/>
                      <a:gd name="connsiteX2" fmla="*/ 45720 w 45719"/>
                      <a:gd name="connsiteY2" fmla="*/ 109449 h 218897"/>
                      <a:gd name="connsiteX3" fmla="*/ 22860 w 45719"/>
                      <a:gd name="connsiteY3" fmla="*/ 218898 h 218897"/>
                      <a:gd name="connsiteX4" fmla="*/ 0 w 45719"/>
                      <a:gd name="connsiteY4" fmla="*/ 109449 h 218897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720" h="218898">
                        <a:moveTo>
                          <a:pt x="0" y="109449"/>
                        </a:moveTo>
                        <a:cubicBezTo>
                          <a:pt x="0" y="49002"/>
                          <a:pt x="10235" y="34290"/>
                          <a:pt x="22860" y="0"/>
                        </a:cubicBezTo>
                        <a:cubicBezTo>
                          <a:pt x="31675" y="34290"/>
                          <a:pt x="45720" y="49002"/>
                          <a:pt x="45720" y="109449"/>
                        </a:cubicBezTo>
                        <a:cubicBezTo>
                          <a:pt x="45720" y="169896"/>
                          <a:pt x="35485" y="184608"/>
                          <a:pt x="22860" y="218898"/>
                        </a:cubicBezTo>
                        <a:cubicBezTo>
                          <a:pt x="10235" y="186513"/>
                          <a:pt x="0" y="169896"/>
                          <a:pt x="0" y="109449"/>
                        </a:cubicBez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0" name="円/楕円 31"/>
                  <p:cNvSpPr/>
                  <p:nvPr/>
                </p:nvSpPr>
                <p:spPr bwMode="auto">
                  <a:xfrm>
                    <a:off x="5431865" y="3924055"/>
                    <a:ext cx="45719" cy="749218"/>
                  </a:xfrm>
                  <a:custGeom>
                    <a:avLst/>
                    <a:gdLst>
                      <a:gd name="connsiteX0" fmla="*/ 0 w 45719"/>
                      <a:gd name="connsiteY0" fmla="*/ 109449 h 218897"/>
                      <a:gd name="connsiteX1" fmla="*/ 22860 w 45719"/>
                      <a:gd name="connsiteY1" fmla="*/ 0 h 218897"/>
                      <a:gd name="connsiteX2" fmla="*/ 45720 w 45719"/>
                      <a:gd name="connsiteY2" fmla="*/ 109449 h 218897"/>
                      <a:gd name="connsiteX3" fmla="*/ 22860 w 45719"/>
                      <a:gd name="connsiteY3" fmla="*/ 218898 h 218897"/>
                      <a:gd name="connsiteX4" fmla="*/ 0 w 45719"/>
                      <a:gd name="connsiteY4" fmla="*/ 109449 h 218897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720" h="218898">
                        <a:moveTo>
                          <a:pt x="0" y="109449"/>
                        </a:moveTo>
                        <a:cubicBezTo>
                          <a:pt x="0" y="49002"/>
                          <a:pt x="10235" y="34290"/>
                          <a:pt x="22860" y="0"/>
                        </a:cubicBezTo>
                        <a:cubicBezTo>
                          <a:pt x="31675" y="34290"/>
                          <a:pt x="45720" y="49002"/>
                          <a:pt x="45720" y="109449"/>
                        </a:cubicBezTo>
                        <a:cubicBezTo>
                          <a:pt x="45720" y="169896"/>
                          <a:pt x="35485" y="184608"/>
                          <a:pt x="22860" y="218898"/>
                        </a:cubicBezTo>
                        <a:cubicBezTo>
                          <a:pt x="10235" y="186513"/>
                          <a:pt x="0" y="169896"/>
                          <a:pt x="0" y="109449"/>
                        </a:cubicBez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  <p:grpSp>
        <p:nvGrpSpPr>
          <p:cNvPr id="425" name="グループ化 424"/>
          <p:cNvGrpSpPr/>
          <p:nvPr/>
        </p:nvGrpSpPr>
        <p:grpSpPr>
          <a:xfrm>
            <a:off x="6033120" y="4995848"/>
            <a:ext cx="1684133" cy="1054952"/>
            <a:chOff x="6033120" y="1370460"/>
            <a:chExt cx="1684133" cy="1054952"/>
          </a:xfrm>
        </p:grpSpPr>
        <p:grpSp>
          <p:nvGrpSpPr>
            <p:cNvPr id="426" name="グループ化 425"/>
            <p:cNvGrpSpPr/>
            <p:nvPr/>
          </p:nvGrpSpPr>
          <p:grpSpPr>
            <a:xfrm>
              <a:off x="6033120" y="1503916"/>
              <a:ext cx="1675491" cy="921496"/>
              <a:chOff x="6033120" y="1503916"/>
              <a:chExt cx="1675491" cy="921496"/>
            </a:xfrm>
          </p:grpSpPr>
          <p:sp>
            <p:nvSpPr>
              <p:cNvPr id="432" name="円/楕円 7"/>
              <p:cNvSpPr/>
              <p:nvPr/>
            </p:nvSpPr>
            <p:spPr>
              <a:xfrm>
                <a:off x="6036278" y="1652580"/>
                <a:ext cx="1669176" cy="772832"/>
              </a:xfrm>
              <a:custGeom>
                <a:avLst/>
                <a:gdLst>
                  <a:gd name="connsiteX0" fmla="*/ 0 w 1728192"/>
                  <a:gd name="connsiteY0" fmla="*/ 468052 h 936104"/>
                  <a:gd name="connsiteX1" fmla="*/ 864096 w 1728192"/>
                  <a:gd name="connsiteY1" fmla="*/ 0 h 936104"/>
                  <a:gd name="connsiteX2" fmla="*/ 1728192 w 1728192"/>
                  <a:gd name="connsiteY2" fmla="*/ 468052 h 936104"/>
                  <a:gd name="connsiteX3" fmla="*/ 864096 w 1728192"/>
                  <a:gd name="connsiteY3" fmla="*/ 936104 h 936104"/>
                  <a:gd name="connsiteX4" fmla="*/ 0 w 1728192"/>
                  <a:gd name="connsiteY4" fmla="*/ 468052 h 936104"/>
                  <a:gd name="connsiteX0" fmla="*/ 0 w 1728192"/>
                  <a:gd name="connsiteY0" fmla="*/ 468052 h 936104"/>
                  <a:gd name="connsiteX1" fmla="*/ 864096 w 1728192"/>
                  <a:gd name="connsiteY1" fmla="*/ 0 h 936104"/>
                  <a:gd name="connsiteX2" fmla="*/ 1728192 w 1728192"/>
                  <a:gd name="connsiteY2" fmla="*/ 468052 h 936104"/>
                  <a:gd name="connsiteX3" fmla="*/ 864096 w 1728192"/>
                  <a:gd name="connsiteY3" fmla="*/ 936104 h 936104"/>
                  <a:gd name="connsiteX4" fmla="*/ 0 w 1728192"/>
                  <a:gd name="connsiteY4" fmla="*/ 468052 h 936104"/>
                  <a:gd name="connsiteX0" fmla="*/ 0 w 1734542"/>
                  <a:gd name="connsiteY0" fmla="*/ 343724 h 938776"/>
                  <a:gd name="connsiteX1" fmla="*/ 870446 w 1734542"/>
                  <a:gd name="connsiteY1" fmla="*/ 2672 h 938776"/>
                  <a:gd name="connsiteX2" fmla="*/ 1734542 w 1734542"/>
                  <a:gd name="connsiteY2" fmla="*/ 470724 h 938776"/>
                  <a:gd name="connsiteX3" fmla="*/ 870446 w 1734542"/>
                  <a:gd name="connsiteY3" fmla="*/ 938776 h 938776"/>
                  <a:gd name="connsiteX4" fmla="*/ 0 w 1734542"/>
                  <a:gd name="connsiteY4" fmla="*/ 343724 h 938776"/>
                  <a:gd name="connsiteX0" fmla="*/ 0 w 1734542"/>
                  <a:gd name="connsiteY0" fmla="*/ 341052 h 936104"/>
                  <a:gd name="connsiteX1" fmla="*/ 870446 w 1734542"/>
                  <a:gd name="connsiteY1" fmla="*/ 0 h 936104"/>
                  <a:gd name="connsiteX2" fmla="*/ 1734542 w 1734542"/>
                  <a:gd name="connsiteY2" fmla="*/ 341052 h 936104"/>
                  <a:gd name="connsiteX3" fmla="*/ 870446 w 1734542"/>
                  <a:gd name="connsiteY3" fmla="*/ 936104 h 936104"/>
                  <a:gd name="connsiteX4" fmla="*/ 0 w 1734542"/>
                  <a:gd name="connsiteY4" fmla="*/ 341052 h 9361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34542" h="936104">
                    <a:moveTo>
                      <a:pt x="0" y="341052"/>
                    </a:moveTo>
                    <a:cubicBezTo>
                      <a:pt x="0" y="82554"/>
                      <a:pt x="581356" y="0"/>
                      <a:pt x="870446" y="0"/>
                    </a:cubicBezTo>
                    <a:cubicBezTo>
                      <a:pt x="1159536" y="0"/>
                      <a:pt x="1734542" y="82554"/>
                      <a:pt x="1734542" y="341052"/>
                    </a:cubicBezTo>
                    <a:cubicBezTo>
                      <a:pt x="1734542" y="599550"/>
                      <a:pt x="1347673" y="936104"/>
                      <a:pt x="870446" y="936104"/>
                    </a:cubicBezTo>
                    <a:cubicBezTo>
                      <a:pt x="393219" y="936104"/>
                      <a:pt x="0" y="599550"/>
                      <a:pt x="0" y="341052"/>
                    </a:cubicBez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38100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33" name="円/楕円 432"/>
              <p:cNvSpPr/>
              <p:nvPr/>
            </p:nvSpPr>
            <p:spPr>
              <a:xfrm>
                <a:off x="6033120" y="1503916"/>
                <a:ext cx="1675491" cy="839258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38100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427" name="Oval 42" descr="紙ふぶき (大)"/>
            <p:cNvSpPr>
              <a:spLocks noChangeArrowheads="1"/>
            </p:cNvSpPr>
            <p:nvPr/>
          </p:nvSpPr>
          <p:spPr bwMode="auto">
            <a:xfrm rot="789340">
              <a:off x="6825717" y="1370460"/>
              <a:ext cx="891536" cy="459651"/>
            </a:xfrm>
            <a:custGeom>
              <a:avLst/>
              <a:gdLst>
                <a:gd name="T0" fmla="*/ 3489 w 1415995"/>
                <a:gd name="T1" fmla="*/ 282785 h 302941"/>
                <a:gd name="T2" fmla="*/ 702365 w 1415995"/>
                <a:gd name="T3" fmla="*/ 8163 h 302941"/>
                <a:gd name="T4" fmla="*/ 1416490 w 1415995"/>
                <a:gd name="T5" fmla="*/ 585338 h 302941"/>
                <a:gd name="T6" fmla="*/ 476224 w 1415995"/>
                <a:gd name="T7" fmla="*/ 791194 h 302941"/>
                <a:gd name="T8" fmla="*/ 3489 w 1415995"/>
                <a:gd name="T9" fmla="*/ 282785 h 3029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15995" h="302941">
                  <a:moveTo>
                    <a:pt x="3489" y="104456"/>
                  </a:moveTo>
                  <a:cubicBezTo>
                    <a:pt x="41166" y="56249"/>
                    <a:pt x="466705" y="-15612"/>
                    <a:pt x="702122" y="3015"/>
                  </a:cubicBezTo>
                  <a:cubicBezTo>
                    <a:pt x="937539" y="21642"/>
                    <a:pt x="1415995" y="116705"/>
                    <a:pt x="1415995" y="216216"/>
                  </a:cubicBezTo>
                  <a:cubicBezTo>
                    <a:pt x="1415995" y="315727"/>
                    <a:pt x="711479" y="310884"/>
                    <a:pt x="476062" y="292257"/>
                  </a:cubicBezTo>
                  <a:cubicBezTo>
                    <a:pt x="240645" y="273630"/>
                    <a:pt x="-34188" y="152663"/>
                    <a:pt x="3489" y="104456"/>
                  </a:cubicBezTo>
                  <a:close/>
                </a:path>
              </a:pathLst>
            </a:custGeom>
            <a:pattFill prst="smConfetti">
              <a:fgClr>
                <a:srgbClr val="663300"/>
              </a:fgClr>
              <a:bgClr>
                <a:srgbClr val="CC6600"/>
              </a:bgClr>
            </a:patt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8" name="Oval 42" descr="紙ふぶき (大)"/>
            <p:cNvSpPr>
              <a:spLocks noChangeArrowheads="1"/>
            </p:cNvSpPr>
            <p:nvPr/>
          </p:nvSpPr>
          <p:spPr bwMode="auto">
            <a:xfrm rot="789340">
              <a:off x="6568783" y="1391208"/>
              <a:ext cx="891536" cy="459651"/>
            </a:xfrm>
            <a:custGeom>
              <a:avLst/>
              <a:gdLst>
                <a:gd name="T0" fmla="*/ 3489 w 1415995"/>
                <a:gd name="T1" fmla="*/ 282785 h 302941"/>
                <a:gd name="T2" fmla="*/ 702365 w 1415995"/>
                <a:gd name="T3" fmla="*/ 8163 h 302941"/>
                <a:gd name="T4" fmla="*/ 1416490 w 1415995"/>
                <a:gd name="T5" fmla="*/ 585338 h 302941"/>
                <a:gd name="T6" fmla="*/ 476224 w 1415995"/>
                <a:gd name="T7" fmla="*/ 791194 h 302941"/>
                <a:gd name="T8" fmla="*/ 3489 w 1415995"/>
                <a:gd name="T9" fmla="*/ 282785 h 3029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15995" h="302941">
                  <a:moveTo>
                    <a:pt x="3489" y="104456"/>
                  </a:moveTo>
                  <a:cubicBezTo>
                    <a:pt x="41166" y="56249"/>
                    <a:pt x="466705" y="-15612"/>
                    <a:pt x="702122" y="3015"/>
                  </a:cubicBezTo>
                  <a:cubicBezTo>
                    <a:pt x="937539" y="21642"/>
                    <a:pt x="1415995" y="116705"/>
                    <a:pt x="1415995" y="216216"/>
                  </a:cubicBezTo>
                  <a:cubicBezTo>
                    <a:pt x="1415995" y="315727"/>
                    <a:pt x="711479" y="310884"/>
                    <a:pt x="476062" y="292257"/>
                  </a:cubicBezTo>
                  <a:cubicBezTo>
                    <a:pt x="240645" y="273630"/>
                    <a:pt x="-34188" y="152663"/>
                    <a:pt x="3489" y="104456"/>
                  </a:cubicBezTo>
                  <a:close/>
                </a:path>
              </a:pathLst>
            </a:custGeom>
            <a:pattFill prst="smConfetti">
              <a:fgClr>
                <a:srgbClr val="663300"/>
              </a:fgClr>
              <a:bgClr>
                <a:srgbClr val="CC6600"/>
              </a:bgClr>
            </a:patt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9" name="Oval 42" descr="紙ふぶき (大)"/>
            <p:cNvSpPr>
              <a:spLocks noChangeArrowheads="1"/>
            </p:cNvSpPr>
            <p:nvPr/>
          </p:nvSpPr>
          <p:spPr bwMode="auto">
            <a:xfrm rot="789340">
              <a:off x="6425097" y="1470029"/>
              <a:ext cx="891536" cy="459651"/>
            </a:xfrm>
            <a:custGeom>
              <a:avLst/>
              <a:gdLst>
                <a:gd name="T0" fmla="*/ 3489 w 1415995"/>
                <a:gd name="T1" fmla="*/ 282785 h 302941"/>
                <a:gd name="T2" fmla="*/ 702365 w 1415995"/>
                <a:gd name="T3" fmla="*/ 8163 h 302941"/>
                <a:gd name="T4" fmla="*/ 1416490 w 1415995"/>
                <a:gd name="T5" fmla="*/ 585338 h 302941"/>
                <a:gd name="T6" fmla="*/ 476224 w 1415995"/>
                <a:gd name="T7" fmla="*/ 791194 h 302941"/>
                <a:gd name="T8" fmla="*/ 3489 w 1415995"/>
                <a:gd name="T9" fmla="*/ 282785 h 3029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15995" h="302941">
                  <a:moveTo>
                    <a:pt x="3489" y="104456"/>
                  </a:moveTo>
                  <a:cubicBezTo>
                    <a:pt x="41166" y="56249"/>
                    <a:pt x="466705" y="-15612"/>
                    <a:pt x="702122" y="3015"/>
                  </a:cubicBezTo>
                  <a:cubicBezTo>
                    <a:pt x="937539" y="21642"/>
                    <a:pt x="1415995" y="116705"/>
                    <a:pt x="1415995" y="216216"/>
                  </a:cubicBezTo>
                  <a:cubicBezTo>
                    <a:pt x="1415995" y="315727"/>
                    <a:pt x="711479" y="310884"/>
                    <a:pt x="476062" y="292257"/>
                  </a:cubicBezTo>
                  <a:cubicBezTo>
                    <a:pt x="240645" y="273630"/>
                    <a:pt x="-34188" y="152663"/>
                    <a:pt x="3489" y="104456"/>
                  </a:cubicBezTo>
                  <a:close/>
                </a:path>
              </a:pathLst>
            </a:custGeom>
            <a:pattFill prst="smConfetti">
              <a:fgClr>
                <a:srgbClr val="663300"/>
              </a:fgClr>
              <a:bgClr>
                <a:srgbClr val="CC6600"/>
              </a:bgClr>
            </a:patt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0" name="Oval 42" descr="紙ふぶき (大)"/>
            <p:cNvSpPr>
              <a:spLocks noChangeArrowheads="1"/>
            </p:cNvSpPr>
            <p:nvPr/>
          </p:nvSpPr>
          <p:spPr bwMode="auto">
            <a:xfrm rot="789340">
              <a:off x="6208743" y="1572942"/>
              <a:ext cx="891536" cy="459651"/>
            </a:xfrm>
            <a:custGeom>
              <a:avLst/>
              <a:gdLst>
                <a:gd name="T0" fmla="*/ 3489 w 1415995"/>
                <a:gd name="T1" fmla="*/ 282785 h 302941"/>
                <a:gd name="T2" fmla="*/ 702365 w 1415995"/>
                <a:gd name="T3" fmla="*/ 8163 h 302941"/>
                <a:gd name="T4" fmla="*/ 1416490 w 1415995"/>
                <a:gd name="T5" fmla="*/ 585338 h 302941"/>
                <a:gd name="T6" fmla="*/ 476224 w 1415995"/>
                <a:gd name="T7" fmla="*/ 791194 h 302941"/>
                <a:gd name="T8" fmla="*/ 3489 w 1415995"/>
                <a:gd name="T9" fmla="*/ 282785 h 3029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15995" h="302941">
                  <a:moveTo>
                    <a:pt x="3489" y="104456"/>
                  </a:moveTo>
                  <a:cubicBezTo>
                    <a:pt x="41166" y="56249"/>
                    <a:pt x="466705" y="-15612"/>
                    <a:pt x="702122" y="3015"/>
                  </a:cubicBezTo>
                  <a:cubicBezTo>
                    <a:pt x="937539" y="21642"/>
                    <a:pt x="1415995" y="116705"/>
                    <a:pt x="1415995" y="216216"/>
                  </a:cubicBezTo>
                  <a:cubicBezTo>
                    <a:pt x="1415995" y="315727"/>
                    <a:pt x="711479" y="310884"/>
                    <a:pt x="476062" y="292257"/>
                  </a:cubicBezTo>
                  <a:cubicBezTo>
                    <a:pt x="240645" y="273630"/>
                    <a:pt x="-34188" y="152663"/>
                    <a:pt x="3489" y="104456"/>
                  </a:cubicBezTo>
                  <a:close/>
                </a:path>
              </a:pathLst>
            </a:custGeom>
            <a:pattFill prst="smConfetti">
              <a:fgClr>
                <a:srgbClr val="663300"/>
              </a:fgClr>
              <a:bgClr>
                <a:srgbClr val="CC6600"/>
              </a:bgClr>
            </a:patt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1" name="Oval 42" descr="紙ふぶき (大)"/>
            <p:cNvSpPr>
              <a:spLocks noChangeArrowheads="1"/>
            </p:cNvSpPr>
            <p:nvPr/>
          </p:nvSpPr>
          <p:spPr bwMode="auto">
            <a:xfrm rot="789340">
              <a:off x="6073729" y="1797363"/>
              <a:ext cx="891536" cy="459651"/>
            </a:xfrm>
            <a:custGeom>
              <a:avLst/>
              <a:gdLst>
                <a:gd name="T0" fmla="*/ 3489 w 1415995"/>
                <a:gd name="T1" fmla="*/ 282785 h 302941"/>
                <a:gd name="T2" fmla="*/ 702365 w 1415995"/>
                <a:gd name="T3" fmla="*/ 8163 h 302941"/>
                <a:gd name="T4" fmla="*/ 1416490 w 1415995"/>
                <a:gd name="T5" fmla="*/ 585338 h 302941"/>
                <a:gd name="T6" fmla="*/ 476224 w 1415995"/>
                <a:gd name="T7" fmla="*/ 791194 h 302941"/>
                <a:gd name="T8" fmla="*/ 3489 w 1415995"/>
                <a:gd name="T9" fmla="*/ 282785 h 3029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15995" h="302941">
                  <a:moveTo>
                    <a:pt x="3489" y="104456"/>
                  </a:moveTo>
                  <a:cubicBezTo>
                    <a:pt x="41166" y="56249"/>
                    <a:pt x="466705" y="-15612"/>
                    <a:pt x="702122" y="3015"/>
                  </a:cubicBezTo>
                  <a:cubicBezTo>
                    <a:pt x="937539" y="21642"/>
                    <a:pt x="1415995" y="116705"/>
                    <a:pt x="1415995" y="216216"/>
                  </a:cubicBezTo>
                  <a:cubicBezTo>
                    <a:pt x="1415995" y="315727"/>
                    <a:pt x="711479" y="310884"/>
                    <a:pt x="476062" y="292257"/>
                  </a:cubicBezTo>
                  <a:cubicBezTo>
                    <a:pt x="240645" y="273630"/>
                    <a:pt x="-34188" y="152663"/>
                    <a:pt x="3489" y="104456"/>
                  </a:cubicBezTo>
                  <a:close/>
                </a:path>
              </a:pathLst>
            </a:custGeom>
            <a:pattFill prst="smConfetti">
              <a:fgClr>
                <a:srgbClr val="663300"/>
              </a:fgClr>
              <a:bgClr>
                <a:srgbClr val="CC6600"/>
              </a:bgClr>
            </a:patt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34" name="グループ化 433"/>
          <p:cNvGrpSpPr/>
          <p:nvPr/>
        </p:nvGrpSpPr>
        <p:grpSpPr>
          <a:xfrm>
            <a:off x="7878554" y="4759509"/>
            <a:ext cx="1709961" cy="1291291"/>
            <a:chOff x="7946038" y="1134121"/>
            <a:chExt cx="1709961" cy="1291291"/>
          </a:xfrm>
        </p:grpSpPr>
        <p:grpSp>
          <p:nvGrpSpPr>
            <p:cNvPr id="435" name="グループ化 434"/>
            <p:cNvGrpSpPr/>
            <p:nvPr/>
          </p:nvGrpSpPr>
          <p:grpSpPr>
            <a:xfrm>
              <a:off x="7946038" y="1503916"/>
              <a:ext cx="1675491" cy="921496"/>
              <a:chOff x="6033120" y="1503916"/>
              <a:chExt cx="1675491" cy="921496"/>
            </a:xfrm>
          </p:grpSpPr>
          <p:sp>
            <p:nvSpPr>
              <p:cNvPr id="466" name="円/楕円 7"/>
              <p:cNvSpPr/>
              <p:nvPr/>
            </p:nvSpPr>
            <p:spPr>
              <a:xfrm>
                <a:off x="6036278" y="1652580"/>
                <a:ext cx="1669176" cy="772832"/>
              </a:xfrm>
              <a:custGeom>
                <a:avLst/>
                <a:gdLst>
                  <a:gd name="connsiteX0" fmla="*/ 0 w 1728192"/>
                  <a:gd name="connsiteY0" fmla="*/ 468052 h 936104"/>
                  <a:gd name="connsiteX1" fmla="*/ 864096 w 1728192"/>
                  <a:gd name="connsiteY1" fmla="*/ 0 h 936104"/>
                  <a:gd name="connsiteX2" fmla="*/ 1728192 w 1728192"/>
                  <a:gd name="connsiteY2" fmla="*/ 468052 h 936104"/>
                  <a:gd name="connsiteX3" fmla="*/ 864096 w 1728192"/>
                  <a:gd name="connsiteY3" fmla="*/ 936104 h 936104"/>
                  <a:gd name="connsiteX4" fmla="*/ 0 w 1728192"/>
                  <a:gd name="connsiteY4" fmla="*/ 468052 h 936104"/>
                  <a:gd name="connsiteX0" fmla="*/ 0 w 1728192"/>
                  <a:gd name="connsiteY0" fmla="*/ 468052 h 936104"/>
                  <a:gd name="connsiteX1" fmla="*/ 864096 w 1728192"/>
                  <a:gd name="connsiteY1" fmla="*/ 0 h 936104"/>
                  <a:gd name="connsiteX2" fmla="*/ 1728192 w 1728192"/>
                  <a:gd name="connsiteY2" fmla="*/ 468052 h 936104"/>
                  <a:gd name="connsiteX3" fmla="*/ 864096 w 1728192"/>
                  <a:gd name="connsiteY3" fmla="*/ 936104 h 936104"/>
                  <a:gd name="connsiteX4" fmla="*/ 0 w 1728192"/>
                  <a:gd name="connsiteY4" fmla="*/ 468052 h 936104"/>
                  <a:gd name="connsiteX0" fmla="*/ 0 w 1734542"/>
                  <a:gd name="connsiteY0" fmla="*/ 343724 h 938776"/>
                  <a:gd name="connsiteX1" fmla="*/ 870446 w 1734542"/>
                  <a:gd name="connsiteY1" fmla="*/ 2672 h 938776"/>
                  <a:gd name="connsiteX2" fmla="*/ 1734542 w 1734542"/>
                  <a:gd name="connsiteY2" fmla="*/ 470724 h 938776"/>
                  <a:gd name="connsiteX3" fmla="*/ 870446 w 1734542"/>
                  <a:gd name="connsiteY3" fmla="*/ 938776 h 938776"/>
                  <a:gd name="connsiteX4" fmla="*/ 0 w 1734542"/>
                  <a:gd name="connsiteY4" fmla="*/ 343724 h 938776"/>
                  <a:gd name="connsiteX0" fmla="*/ 0 w 1734542"/>
                  <a:gd name="connsiteY0" fmla="*/ 341052 h 936104"/>
                  <a:gd name="connsiteX1" fmla="*/ 870446 w 1734542"/>
                  <a:gd name="connsiteY1" fmla="*/ 0 h 936104"/>
                  <a:gd name="connsiteX2" fmla="*/ 1734542 w 1734542"/>
                  <a:gd name="connsiteY2" fmla="*/ 341052 h 936104"/>
                  <a:gd name="connsiteX3" fmla="*/ 870446 w 1734542"/>
                  <a:gd name="connsiteY3" fmla="*/ 936104 h 936104"/>
                  <a:gd name="connsiteX4" fmla="*/ 0 w 1734542"/>
                  <a:gd name="connsiteY4" fmla="*/ 341052 h 9361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34542" h="936104">
                    <a:moveTo>
                      <a:pt x="0" y="341052"/>
                    </a:moveTo>
                    <a:cubicBezTo>
                      <a:pt x="0" y="82554"/>
                      <a:pt x="581356" y="0"/>
                      <a:pt x="870446" y="0"/>
                    </a:cubicBezTo>
                    <a:cubicBezTo>
                      <a:pt x="1159536" y="0"/>
                      <a:pt x="1734542" y="82554"/>
                      <a:pt x="1734542" y="341052"/>
                    </a:cubicBezTo>
                    <a:cubicBezTo>
                      <a:pt x="1734542" y="599550"/>
                      <a:pt x="1347673" y="936104"/>
                      <a:pt x="870446" y="936104"/>
                    </a:cubicBezTo>
                    <a:cubicBezTo>
                      <a:pt x="393219" y="936104"/>
                      <a:pt x="0" y="599550"/>
                      <a:pt x="0" y="341052"/>
                    </a:cubicBez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38100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67" name="円/楕円 466"/>
              <p:cNvSpPr/>
              <p:nvPr/>
            </p:nvSpPr>
            <p:spPr>
              <a:xfrm>
                <a:off x="6033120" y="1503916"/>
                <a:ext cx="1675491" cy="839258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38100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436" name="グループ化 435"/>
            <p:cNvGrpSpPr/>
            <p:nvPr/>
          </p:nvGrpSpPr>
          <p:grpSpPr>
            <a:xfrm>
              <a:off x="7950231" y="1134121"/>
              <a:ext cx="1073575" cy="549979"/>
              <a:chOff x="4625843" y="2802721"/>
              <a:chExt cx="997961" cy="511243"/>
            </a:xfrm>
          </p:grpSpPr>
          <p:sp>
            <p:nvSpPr>
              <p:cNvPr id="462" name="円/楕円 651"/>
              <p:cNvSpPr/>
              <p:nvPr/>
            </p:nvSpPr>
            <p:spPr>
              <a:xfrm rot="1217750">
                <a:off x="5390027" y="2802721"/>
                <a:ext cx="102355" cy="269292"/>
              </a:xfrm>
              <a:custGeom>
                <a:avLst/>
                <a:gdLst>
                  <a:gd name="connsiteX0" fmla="*/ 0 w 144016"/>
                  <a:gd name="connsiteY0" fmla="*/ 156119 h 312237"/>
                  <a:gd name="connsiteX1" fmla="*/ 72008 w 144016"/>
                  <a:gd name="connsiteY1" fmla="*/ 0 h 312237"/>
                  <a:gd name="connsiteX2" fmla="*/ 144016 w 144016"/>
                  <a:gd name="connsiteY2" fmla="*/ 156119 h 312237"/>
                  <a:gd name="connsiteX3" fmla="*/ 72008 w 144016"/>
                  <a:gd name="connsiteY3" fmla="*/ 312238 h 312237"/>
                  <a:gd name="connsiteX4" fmla="*/ 0 w 144016"/>
                  <a:gd name="connsiteY4" fmla="*/ 156119 h 312237"/>
                  <a:gd name="connsiteX0" fmla="*/ 48532 w 192548"/>
                  <a:gd name="connsiteY0" fmla="*/ 156119 h 479878"/>
                  <a:gd name="connsiteX1" fmla="*/ 120540 w 192548"/>
                  <a:gd name="connsiteY1" fmla="*/ 0 h 479878"/>
                  <a:gd name="connsiteX2" fmla="*/ 192548 w 192548"/>
                  <a:gd name="connsiteY2" fmla="*/ 156119 h 479878"/>
                  <a:gd name="connsiteX3" fmla="*/ 13860 w 192548"/>
                  <a:gd name="connsiteY3" fmla="*/ 479878 h 479878"/>
                  <a:gd name="connsiteX4" fmla="*/ 48532 w 192548"/>
                  <a:gd name="connsiteY4" fmla="*/ 156119 h 479878"/>
                  <a:gd name="connsiteX0" fmla="*/ 48532 w 193043"/>
                  <a:gd name="connsiteY0" fmla="*/ 156119 h 479878"/>
                  <a:gd name="connsiteX1" fmla="*/ 120540 w 193043"/>
                  <a:gd name="connsiteY1" fmla="*/ 0 h 479878"/>
                  <a:gd name="connsiteX2" fmla="*/ 192548 w 193043"/>
                  <a:gd name="connsiteY2" fmla="*/ 156119 h 479878"/>
                  <a:gd name="connsiteX3" fmla="*/ 13860 w 193043"/>
                  <a:gd name="connsiteY3" fmla="*/ 479878 h 479878"/>
                  <a:gd name="connsiteX4" fmla="*/ 48532 w 193043"/>
                  <a:gd name="connsiteY4" fmla="*/ 156119 h 479878"/>
                  <a:gd name="connsiteX0" fmla="*/ 54905 w 184124"/>
                  <a:gd name="connsiteY0" fmla="*/ 156119 h 479878"/>
                  <a:gd name="connsiteX1" fmla="*/ 111673 w 184124"/>
                  <a:gd name="connsiteY1" fmla="*/ 0 h 479878"/>
                  <a:gd name="connsiteX2" fmla="*/ 183681 w 184124"/>
                  <a:gd name="connsiteY2" fmla="*/ 156119 h 479878"/>
                  <a:gd name="connsiteX3" fmla="*/ 4993 w 184124"/>
                  <a:gd name="connsiteY3" fmla="*/ 479878 h 479878"/>
                  <a:gd name="connsiteX4" fmla="*/ 54905 w 184124"/>
                  <a:gd name="connsiteY4" fmla="*/ 156119 h 479878"/>
                  <a:gd name="connsiteX0" fmla="*/ 53270 w 182489"/>
                  <a:gd name="connsiteY0" fmla="*/ 156119 h 479878"/>
                  <a:gd name="connsiteX1" fmla="*/ 110038 w 182489"/>
                  <a:gd name="connsiteY1" fmla="*/ 0 h 479878"/>
                  <a:gd name="connsiteX2" fmla="*/ 182046 w 182489"/>
                  <a:gd name="connsiteY2" fmla="*/ 156119 h 479878"/>
                  <a:gd name="connsiteX3" fmla="*/ 3358 w 182489"/>
                  <a:gd name="connsiteY3" fmla="*/ 479878 h 479878"/>
                  <a:gd name="connsiteX4" fmla="*/ 53270 w 182489"/>
                  <a:gd name="connsiteY4" fmla="*/ 156119 h 479878"/>
                  <a:gd name="connsiteX0" fmla="*/ 53270 w 182489"/>
                  <a:gd name="connsiteY0" fmla="*/ 156363 h 480122"/>
                  <a:gd name="connsiteX1" fmla="*/ 110038 w 182489"/>
                  <a:gd name="connsiteY1" fmla="*/ 244 h 480122"/>
                  <a:gd name="connsiteX2" fmla="*/ 182046 w 182489"/>
                  <a:gd name="connsiteY2" fmla="*/ 156363 h 480122"/>
                  <a:gd name="connsiteX3" fmla="*/ 3358 w 182489"/>
                  <a:gd name="connsiteY3" fmla="*/ 480122 h 480122"/>
                  <a:gd name="connsiteX4" fmla="*/ 53270 w 182489"/>
                  <a:gd name="connsiteY4" fmla="*/ 156363 h 480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2489" h="480122">
                    <a:moveTo>
                      <a:pt x="53270" y="156363"/>
                    </a:moveTo>
                    <a:cubicBezTo>
                      <a:pt x="35490" y="10343"/>
                      <a:pt x="53015" y="5324"/>
                      <a:pt x="110038" y="244"/>
                    </a:cubicBezTo>
                    <a:cubicBezTo>
                      <a:pt x="167061" y="-4836"/>
                      <a:pt x="182046" y="70141"/>
                      <a:pt x="182046" y="156363"/>
                    </a:cubicBezTo>
                    <a:cubicBezTo>
                      <a:pt x="192206" y="354345"/>
                      <a:pt x="24821" y="480122"/>
                      <a:pt x="3358" y="480122"/>
                    </a:cubicBezTo>
                    <a:cubicBezTo>
                      <a:pt x="-18105" y="480122"/>
                      <a:pt x="71050" y="302383"/>
                      <a:pt x="53270" y="156363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63" name="円/楕円 651"/>
              <p:cNvSpPr/>
              <p:nvPr/>
            </p:nvSpPr>
            <p:spPr>
              <a:xfrm rot="2524288">
                <a:off x="5423532" y="2839460"/>
                <a:ext cx="102355" cy="269292"/>
              </a:xfrm>
              <a:custGeom>
                <a:avLst/>
                <a:gdLst>
                  <a:gd name="connsiteX0" fmla="*/ 0 w 144016"/>
                  <a:gd name="connsiteY0" fmla="*/ 156119 h 312237"/>
                  <a:gd name="connsiteX1" fmla="*/ 72008 w 144016"/>
                  <a:gd name="connsiteY1" fmla="*/ 0 h 312237"/>
                  <a:gd name="connsiteX2" fmla="*/ 144016 w 144016"/>
                  <a:gd name="connsiteY2" fmla="*/ 156119 h 312237"/>
                  <a:gd name="connsiteX3" fmla="*/ 72008 w 144016"/>
                  <a:gd name="connsiteY3" fmla="*/ 312238 h 312237"/>
                  <a:gd name="connsiteX4" fmla="*/ 0 w 144016"/>
                  <a:gd name="connsiteY4" fmla="*/ 156119 h 312237"/>
                  <a:gd name="connsiteX0" fmla="*/ 48532 w 192548"/>
                  <a:gd name="connsiteY0" fmla="*/ 156119 h 479878"/>
                  <a:gd name="connsiteX1" fmla="*/ 120540 w 192548"/>
                  <a:gd name="connsiteY1" fmla="*/ 0 h 479878"/>
                  <a:gd name="connsiteX2" fmla="*/ 192548 w 192548"/>
                  <a:gd name="connsiteY2" fmla="*/ 156119 h 479878"/>
                  <a:gd name="connsiteX3" fmla="*/ 13860 w 192548"/>
                  <a:gd name="connsiteY3" fmla="*/ 479878 h 479878"/>
                  <a:gd name="connsiteX4" fmla="*/ 48532 w 192548"/>
                  <a:gd name="connsiteY4" fmla="*/ 156119 h 479878"/>
                  <a:gd name="connsiteX0" fmla="*/ 48532 w 193043"/>
                  <a:gd name="connsiteY0" fmla="*/ 156119 h 479878"/>
                  <a:gd name="connsiteX1" fmla="*/ 120540 w 193043"/>
                  <a:gd name="connsiteY1" fmla="*/ 0 h 479878"/>
                  <a:gd name="connsiteX2" fmla="*/ 192548 w 193043"/>
                  <a:gd name="connsiteY2" fmla="*/ 156119 h 479878"/>
                  <a:gd name="connsiteX3" fmla="*/ 13860 w 193043"/>
                  <a:gd name="connsiteY3" fmla="*/ 479878 h 479878"/>
                  <a:gd name="connsiteX4" fmla="*/ 48532 w 193043"/>
                  <a:gd name="connsiteY4" fmla="*/ 156119 h 479878"/>
                  <a:gd name="connsiteX0" fmla="*/ 54905 w 184124"/>
                  <a:gd name="connsiteY0" fmla="*/ 156119 h 479878"/>
                  <a:gd name="connsiteX1" fmla="*/ 111673 w 184124"/>
                  <a:gd name="connsiteY1" fmla="*/ 0 h 479878"/>
                  <a:gd name="connsiteX2" fmla="*/ 183681 w 184124"/>
                  <a:gd name="connsiteY2" fmla="*/ 156119 h 479878"/>
                  <a:gd name="connsiteX3" fmla="*/ 4993 w 184124"/>
                  <a:gd name="connsiteY3" fmla="*/ 479878 h 479878"/>
                  <a:gd name="connsiteX4" fmla="*/ 54905 w 184124"/>
                  <a:gd name="connsiteY4" fmla="*/ 156119 h 479878"/>
                  <a:gd name="connsiteX0" fmla="*/ 53270 w 182489"/>
                  <a:gd name="connsiteY0" fmla="*/ 156119 h 479878"/>
                  <a:gd name="connsiteX1" fmla="*/ 110038 w 182489"/>
                  <a:gd name="connsiteY1" fmla="*/ 0 h 479878"/>
                  <a:gd name="connsiteX2" fmla="*/ 182046 w 182489"/>
                  <a:gd name="connsiteY2" fmla="*/ 156119 h 479878"/>
                  <a:gd name="connsiteX3" fmla="*/ 3358 w 182489"/>
                  <a:gd name="connsiteY3" fmla="*/ 479878 h 479878"/>
                  <a:gd name="connsiteX4" fmla="*/ 53270 w 182489"/>
                  <a:gd name="connsiteY4" fmla="*/ 156119 h 479878"/>
                  <a:gd name="connsiteX0" fmla="*/ 53270 w 182489"/>
                  <a:gd name="connsiteY0" fmla="*/ 156363 h 480122"/>
                  <a:gd name="connsiteX1" fmla="*/ 110038 w 182489"/>
                  <a:gd name="connsiteY1" fmla="*/ 244 h 480122"/>
                  <a:gd name="connsiteX2" fmla="*/ 182046 w 182489"/>
                  <a:gd name="connsiteY2" fmla="*/ 156363 h 480122"/>
                  <a:gd name="connsiteX3" fmla="*/ 3358 w 182489"/>
                  <a:gd name="connsiteY3" fmla="*/ 480122 h 480122"/>
                  <a:gd name="connsiteX4" fmla="*/ 53270 w 182489"/>
                  <a:gd name="connsiteY4" fmla="*/ 156363 h 480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2489" h="480122">
                    <a:moveTo>
                      <a:pt x="53270" y="156363"/>
                    </a:moveTo>
                    <a:cubicBezTo>
                      <a:pt x="35490" y="10343"/>
                      <a:pt x="53015" y="5324"/>
                      <a:pt x="110038" y="244"/>
                    </a:cubicBezTo>
                    <a:cubicBezTo>
                      <a:pt x="167061" y="-4836"/>
                      <a:pt x="182046" y="70141"/>
                      <a:pt x="182046" y="156363"/>
                    </a:cubicBezTo>
                    <a:cubicBezTo>
                      <a:pt x="192206" y="354345"/>
                      <a:pt x="24821" y="480122"/>
                      <a:pt x="3358" y="480122"/>
                    </a:cubicBezTo>
                    <a:cubicBezTo>
                      <a:pt x="-18105" y="480122"/>
                      <a:pt x="71050" y="302383"/>
                      <a:pt x="53270" y="156363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64" name="円/楕円 651"/>
              <p:cNvSpPr/>
              <p:nvPr/>
            </p:nvSpPr>
            <p:spPr>
              <a:xfrm rot="3673944">
                <a:off x="5437980" y="2896283"/>
                <a:ext cx="102355" cy="269292"/>
              </a:xfrm>
              <a:custGeom>
                <a:avLst/>
                <a:gdLst>
                  <a:gd name="connsiteX0" fmla="*/ 0 w 144016"/>
                  <a:gd name="connsiteY0" fmla="*/ 156119 h 312237"/>
                  <a:gd name="connsiteX1" fmla="*/ 72008 w 144016"/>
                  <a:gd name="connsiteY1" fmla="*/ 0 h 312237"/>
                  <a:gd name="connsiteX2" fmla="*/ 144016 w 144016"/>
                  <a:gd name="connsiteY2" fmla="*/ 156119 h 312237"/>
                  <a:gd name="connsiteX3" fmla="*/ 72008 w 144016"/>
                  <a:gd name="connsiteY3" fmla="*/ 312238 h 312237"/>
                  <a:gd name="connsiteX4" fmla="*/ 0 w 144016"/>
                  <a:gd name="connsiteY4" fmla="*/ 156119 h 312237"/>
                  <a:gd name="connsiteX0" fmla="*/ 48532 w 192548"/>
                  <a:gd name="connsiteY0" fmla="*/ 156119 h 479878"/>
                  <a:gd name="connsiteX1" fmla="*/ 120540 w 192548"/>
                  <a:gd name="connsiteY1" fmla="*/ 0 h 479878"/>
                  <a:gd name="connsiteX2" fmla="*/ 192548 w 192548"/>
                  <a:gd name="connsiteY2" fmla="*/ 156119 h 479878"/>
                  <a:gd name="connsiteX3" fmla="*/ 13860 w 192548"/>
                  <a:gd name="connsiteY3" fmla="*/ 479878 h 479878"/>
                  <a:gd name="connsiteX4" fmla="*/ 48532 w 192548"/>
                  <a:gd name="connsiteY4" fmla="*/ 156119 h 479878"/>
                  <a:gd name="connsiteX0" fmla="*/ 48532 w 193043"/>
                  <a:gd name="connsiteY0" fmla="*/ 156119 h 479878"/>
                  <a:gd name="connsiteX1" fmla="*/ 120540 w 193043"/>
                  <a:gd name="connsiteY1" fmla="*/ 0 h 479878"/>
                  <a:gd name="connsiteX2" fmla="*/ 192548 w 193043"/>
                  <a:gd name="connsiteY2" fmla="*/ 156119 h 479878"/>
                  <a:gd name="connsiteX3" fmla="*/ 13860 w 193043"/>
                  <a:gd name="connsiteY3" fmla="*/ 479878 h 479878"/>
                  <a:gd name="connsiteX4" fmla="*/ 48532 w 193043"/>
                  <a:gd name="connsiteY4" fmla="*/ 156119 h 479878"/>
                  <a:gd name="connsiteX0" fmla="*/ 54905 w 184124"/>
                  <a:gd name="connsiteY0" fmla="*/ 156119 h 479878"/>
                  <a:gd name="connsiteX1" fmla="*/ 111673 w 184124"/>
                  <a:gd name="connsiteY1" fmla="*/ 0 h 479878"/>
                  <a:gd name="connsiteX2" fmla="*/ 183681 w 184124"/>
                  <a:gd name="connsiteY2" fmla="*/ 156119 h 479878"/>
                  <a:gd name="connsiteX3" fmla="*/ 4993 w 184124"/>
                  <a:gd name="connsiteY3" fmla="*/ 479878 h 479878"/>
                  <a:gd name="connsiteX4" fmla="*/ 54905 w 184124"/>
                  <a:gd name="connsiteY4" fmla="*/ 156119 h 479878"/>
                  <a:gd name="connsiteX0" fmla="*/ 53270 w 182489"/>
                  <a:gd name="connsiteY0" fmla="*/ 156119 h 479878"/>
                  <a:gd name="connsiteX1" fmla="*/ 110038 w 182489"/>
                  <a:gd name="connsiteY1" fmla="*/ 0 h 479878"/>
                  <a:gd name="connsiteX2" fmla="*/ 182046 w 182489"/>
                  <a:gd name="connsiteY2" fmla="*/ 156119 h 479878"/>
                  <a:gd name="connsiteX3" fmla="*/ 3358 w 182489"/>
                  <a:gd name="connsiteY3" fmla="*/ 479878 h 479878"/>
                  <a:gd name="connsiteX4" fmla="*/ 53270 w 182489"/>
                  <a:gd name="connsiteY4" fmla="*/ 156119 h 479878"/>
                  <a:gd name="connsiteX0" fmla="*/ 53270 w 182489"/>
                  <a:gd name="connsiteY0" fmla="*/ 156363 h 480122"/>
                  <a:gd name="connsiteX1" fmla="*/ 110038 w 182489"/>
                  <a:gd name="connsiteY1" fmla="*/ 244 h 480122"/>
                  <a:gd name="connsiteX2" fmla="*/ 182046 w 182489"/>
                  <a:gd name="connsiteY2" fmla="*/ 156363 h 480122"/>
                  <a:gd name="connsiteX3" fmla="*/ 3358 w 182489"/>
                  <a:gd name="connsiteY3" fmla="*/ 480122 h 480122"/>
                  <a:gd name="connsiteX4" fmla="*/ 53270 w 182489"/>
                  <a:gd name="connsiteY4" fmla="*/ 156363 h 480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2489" h="480122">
                    <a:moveTo>
                      <a:pt x="53270" y="156363"/>
                    </a:moveTo>
                    <a:cubicBezTo>
                      <a:pt x="35490" y="10343"/>
                      <a:pt x="53015" y="5324"/>
                      <a:pt x="110038" y="244"/>
                    </a:cubicBezTo>
                    <a:cubicBezTo>
                      <a:pt x="167061" y="-4836"/>
                      <a:pt x="182046" y="70141"/>
                      <a:pt x="182046" y="156363"/>
                    </a:cubicBezTo>
                    <a:cubicBezTo>
                      <a:pt x="192206" y="354345"/>
                      <a:pt x="24821" y="480122"/>
                      <a:pt x="3358" y="480122"/>
                    </a:cubicBezTo>
                    <a:cubicBezTo>
                      <a:pt x="-18105" y="480122"/>
                      <a:pt x="71050" y="302383"/>
                      <a:pt x="53270" y="156363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65" name="雲 464"/>
              <p:cNvSpPr/>
              <p:nvPr/>
            </p:nvSpPr>
            <p:spPr>
              <a:xfrm rot="20981330">
                <a:off x="4625843" y="3033635"/>
                <a:ext cx="835188" cy="280329"/>
              </a:xfrm>
              <a:prstGeom prst="cloud">
                <a:avLst/>
              </a:prstGeom>
              <a:pattFill prst="lgConfetti">
                <a:fgClr>
                  <a:srgbClr val="FFCC00"/>
                </a:fgClr>
                <a:bgClr>
                  <a:srgbClr val="CC9900"/>
                </a:bgClr>
              </a:pattFill>
              <a:ln w="28575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437" name="グループ化 436"/>
            <p:cNvGrpSpPr/>
            <p:nvPr/>
          </p:nvGrpSpPr>
          <p:grpSpPr>
            <a:xfrm>
              <a:off x="8146824" y="1248457"/>
              <a:ext cx="1073575" cy="549979"/>
              <a:chOff x="4625843" y="2802721"/>
              <a:chExt cx="997961" cy="511243"/>
            </a:xfrm>
          </p:grpSpPr>
          <p:sp>
            <p:nvSpPr>
              <p:cNvPr id="458" name="円/楕円 651"/>
              <p:cNvSpPr/>
              <p:nvPr/>
            </p:nvSpPr>
            <p:spPr>
              <a:xfrm rot="1217750">
                <a:off x="5390027" y="2802721"/>
                <a:ext cx="102355" cy="269292"/>
              </a:xfrm>
              <a:custGeom>
                <a:avLst/>
                <a:gdLst>
                  <a:gd name="connsiteX0" fmla="*/ 0 w 144016"/>
                  <a:gd name="connsiteY0" fmla="*/ 156119 h 312237"/>
                  <a:gd name="connsiteX1" fmla="*/ 72008 w 144016"/>
                  <a:gd name="connsiteY1" fmla="*/ 0 h 312237"/>
                  <a:gd name="connsiteX2" fmla="*/ 144016 w 144016"/>
                  <a:gd name="connsiteY2" fmla="*/ 156119 h 312237"/>
                  <a:gd name="connsiteX3" fmla="*/ 72008 w 144016"/>
                  <a:gd name="connsiteY3" fmla="*/ 312238 h 312237"/>
                  <a:gd name="connsiteX4" fmla="*/ 0 w 144016"/>
                  <a:gd name="connsiteY4" fmla="*/ 156119 h 312237"/>
                  <a:gd name="connsiteX0" fmla="*/ 48532 w 192548"/>
                  <a:gd name="connsiteY0" fmla="*/ 156119 h 479878"/>
                  <a:gd name="connsiteX1" fmla="*/ 120540 w 192548"/>
                  <a:gd name="connsiteY1" fmla="*/ 0 h 479878"/>
                  <a:gd name="connsiteX2" fmla="*/ 192548 w 192548"/>
                  <a:gd name="connsiteY2" fmla="*/ 156119 h 479878"/>
                  <a:gd name="connsiteX3" fmla="*/ 13860 w 192548"/>
                  <a:gd name="connsiteY3" fmla="*/ 479878 h 479878"/>
                  <a:gd name="connsiteX4" fmla="*/ 48532 w 192548"/>
                  <a:gd name="connsiteY4" fmla="*/ 156119 h 479878"/>
                  <a:gd name="connsiteX0" fmla="*/ 48532 w 193043"/>
                  <a:gd name="connsiteY0" fmla="*/ 156119 h 479878"/>
                  <a:gd name="connsiteX1" fmla="*/ 120540 w 193043"/>
                  <a:gd name="connsiteY1" fmla="*/ 0 h 479878"/>
                  <a:gd name="connsiteX2" fmla="*/ 192548 w 193043"/>
                  <a:gd name="connsiteY2" fmla="*/ 156119 h 479878"/>
                  <a:gd name="connsiteX3" fmla="*/ 13860 w 193043"/>
                  <a:gd name="connsiteY3" fmla="*/ 479878 h 479878"/>
                  <a:gd name="connsiteX4" fmla="*/ 48532 w 193043"/>
                  <a:gd name="connsiteY4" fmla="*/ 156119 h 479878"/>
                  <a:gd name="connsiteX0" fmla="*/ 54905 w 184124"/>
                  <a:gd name="connsiteY0" fmla="*/ 156119 h 479878"/>
                  <a:gd name="connsiteX1" fmla="*/ 111673 w 184124"/>
                  <a:gd name="connsiteY1" fmla="*/ 0 h 479878"/>
                  <a:gd name="connsiteX2" fmla="*/ 183681 w 184124"/>
                  <a:gd name="connsiteY2" fmla="*/ 156119 h 479878"/>
                  <a:gd name="connsiteX3" fmla="*/ 4993 w 184124"/>
                  <a:gd name="connsiteY3" fmla="*/ 479878 h 479878"/>
                  <a:gd name="connsiteX4" fmla="*/ 54905 w 184124"/>
                  <a:gd name="connsiteY4" fmla="*/ 156119 h 479878"/>
                  <a:gd name="connsiteX0" fmla="*/ 53270 w 182489"/>
                  <a:gd name="connsiteY0" fmla="*/ 156119 h 479878"/>
                  <a:gd name="connsiteX1" fmla="*/ 110038 w 182489"/>
                  <a:gd name="connsiteY1" fmla="*/ 0 h 479878"/>
                  <a:gd name="connsiteX2" fmla="*/ 182046 w 182489"/>
                  <a:gd name="connsiteY2" fmla="*/ 156119 h 479878"/>
                  <a:gd name="connsiteX3" fmla="*/ 3358 w 182489"/>
                  <a:gd name="connsiteY3" fmla="*/ 479878 h 479878"/>
                  <a:gd name="connsiteX4" fmla="*/ 53270 w 182489"/>
                  <a:gd name="connsiteY4" fmla="*/ 156119 h 479878"/>
                  <a:gd name="connsiteX0" fmla="*/ 53270 w 182489"/>
                  <a:gd name="connsiteY0" fmla="*/ 156363 h 480122"/>
                  <a:gd name="connsiteX1" fmla="*/ 110038 w 182489"/>
                  <a:gd name="connsiteY1" fmla="*/ 244 h 480122"/>
                  <a:gd name="connsiteX2" fmla="*/ 182046 w 182489"/>
                  <a:gd name="connsiteY2" fmla="*/ 156363 h 480122"/>
                  <a:gd name="connsiteX3" fmla="*/ 3358 w 182489"/>
                  <a:gd name="connsiteY3" fmla="*/ 480122 h 480122"/>
                  <a:gd name="connsiteX4" fmla="*/ 53270 w 182489"/>
                  <a:gd name="connsiteY4" fmla="*/ 156363 h 480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2489" h="480122">
                    <a:moveTo>
                      <a:pt x="53270" y="156363"/>
                    </a:moveTo>
                    <a:cubicBezTo>
                      <a:pt x="35490" y="10343"/>
                      <a:pt x="53015" y="5324"/>
                      <a:pt x="110038" y="244"/>
                    </a:cubicBezTo>
                    <a:cubicBezTo>
                      <a:pt x="167061" y="-4836"/>
                      <a:pt x="182046" y="70141"/>
                      <a:pt x="182046" y="156363"/>
                    </a:cubicBezTo>
                    <a:cubicBezTo>
                      <a:pt x="192206" y="354345"/>
                      <a:pt x="24821" y="480122"/>
                      <a:pt x="3358" y="480122"/>
                    </a:cubicBezTo>
                    <a:cubicBezTo>
                      <a:pt x="-18105" y="480122"/>
                      <a:pt x="71050" y="302383"/>
                      <a:pt x="53270" y="156363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59" name="円/楕円 651"/>
              <p:cNvSpPr/>
              <p:nvPr/>
            </p:nvSpPr>
            <p:spPr>
              <a:xfrm rot="2524288">
                <a:off x="5423532" y="2839460"/>
                <a:ext cx="102355" cy="269292"/>
              </a:xfrm>
              <a:custGeom>
                <a:avLst/>
                <a:gdLst>
                  <a:gd name="connsiteX0" fmla="*/ 0 w 144016"/>
                  <a:gd name="connsiteY0" fmla="*/ 156119 h 312237"/>
                  <a:gd name="connsiteX1" fmla="*/ 72008 w 144016"/>
                  <a:gd name="connsiteY1" fmla="*/ 0 h 312237"/>
                  <a:gd name="connsiteX2" fmla="*/ 144016 w 144016"/>
                  <a:gd name="connsiteY2" fmla="*/ 156119 h 312237"/>
                  <a:gd name="connsiteX3" fmla="*/ 72008 w 144016"/>
                  <a:gd name="connsiteY3" fmla="*/ 312238 h 312237"/>
                  <a:gd name="connsiteX4" fmla="*/ 0 w 144016"/>
                  <a:gd name="connsiteY4" fmla="*/ 156119 h 312237"/>
                  <a:gd name="connsiteX0" fmla="*/ 48532 w 192548"/>
                  <a:gd name="connsiteY0" fmla="*/ 156119 h 479878"/>
                  <a:gd name="connsiteX1" fmla="*/ 120540 w 192548"/>
                  <a:gd name="connsiteY1" fmla="*/ 0 h 479878"/>
                  <a:gd name="connsiteX2" fmla="*/ 192548 w 192548"/>
                  <a:gd name="connsiteY2" fmla="*/ 156119 h 479878"/>
                  <a:gd name="connsiteX3" fmla="*/ 13860 w 192548"/>
                  <a:gd name="connsiteY3" fmla="*/ 479878 h 479878"/>
                  <a:gd name="connsiteX4" fmla="*/ 48532 w 192548"/>
                  <a:gd name="connsiteY4" fmla="*/ 156119 h 479878"/>
                  <a:gd name="connsiteX0" fmla="*/ 48532 w 193043"/>
                  <a:gd name="connsiteY0" fmla="*/ 156119 h 479878"/>
                  <a:gd name="connsiteX1" fmla="*/ 120540 w 193043"/>
                  <a:gd name="connsiteY1" fmla="*/ 0 h 479878"/>
                  <a:gd name="connsiteX2" fmla="*/ 192548 w 193043"/>
                  <a:gd name="connsiteY2" fmla="*/ 156119 h 479878"/>
                  <a:gd name="connsiteX3" fmla="*/ 13860 w 193043"/>
                  <a:gd name="connsiteY3" fmla="*/ 479878 h 479878"/>
                  <a:gd name="connsiteX4" fmla="*/ 48532 w 193043"/>
                  <a:gd name="connsiteY4" fmla="*/ 156119 h 479878"/>
                  <a:gd name="connsiteX0" fmla="*/ 54905 w 184124"/>
                  <a:gd name="connsiteY0" fmla="*/ 156119 h 479878"/>
                  <a:gd name="connsiteX1" fmla="*/ 111673 w 184124"/>
                  <a:gd name="connsiteY1" fmla="*/ 0 h 479878"/>
                  <a:gd name="connsiteX2" fmla="*/ 183681 w 184124"/>
                  <a:gd name="connsiteY2" fmla="*/ 156119 h 479878"/>
                  <a:gd name="connsiteX3" fmla="*/ 4993 w 184124"/>
                  <a:gd name="connsiteY3" fmla="*/ 479878 h 479878"/>
                  <a:gd name="connsiteX4" fmla="*/ 54905 w 184124"/>
                  <a:gd name="connsiteY4" fmla="*/ 156119 h 479878"/>
                  <a:gd name="connsiteX0" fmla="*/ 53270 w 182489"/>
                  <a:gd name="connsiteY0" fmla="*/ 156119 h 479878"/>
                  <a:gd name="connsiteX1" fmla="*/ 110038 w 182489"/>
                  <a:gd name="connsiteY1" fmla="*/ 0 h 479878"/>
                  <a:gd name="connsiteX2" fmla="*/ 182046 w 182489"/>
                  <a:gd name="connsiteY2" fmla="*/ 156119 h 479878"/>
                  <a:gd name="connsiteX3" fmla="*/ 3358 w 182489"/>
                  <a:gd name="connsiteY3" fmla="*/ 479878 h 479878"/>
                  <a:gd name="connsiteX4" fmla="*/ 53270 w 182489"/>
                  <a:gd name="connsiteY4" fmla="*/ 156119 h 479878"/>
                  <a:gd name="connsiteX0" fmla="*/ 53270 w 182489"/>
                  <a:gd name="connsiteY0" fmla="*/ 156363 h 480122"/>
                  <a:gd name="connsiteX1" fmla="*/ 110038 w 182489"/>
                  <a:gd name="connsiteY1" fmla="*/ 244 h 480122"/>
                  <a:gd name="connsiteX2" fmla="*/ 182046 w 182489"/>
                  <a:gd name="connsiteY2" fmla="*/ 156363 h 480122"/>
                  <a:gd name="connsiteX3" fmla="*/ 3358 w 182489"/>
                  <a:gd name="connsiteY3" fmla="*/ 480122 h 480122"/>
                  <a:gd name="connsiteX4" fmla="*/ 53270 w 182489"/>
                  <a:gd name="connsiteY4" fmla="*/ 156363 h 480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2489" h="480122">
                    <a:moveTo>
                      <a:pt x="53270" y="156363"/>
                    </a:moveTo>
                    <a:cubicBezTo>
                      <a:pt x="35490" y="10343"/>
                      <a:pt x="53015" y="5324"/>
                      <a:pt x="110038" y="244"/>
                    </a:cubicBezTo>
                    <a:cubicBezTo>
                      <a:pt x="167061" y="-4836"/>
                      <a:pt x="182046" y="70141"/>
                      <a:pt x="182046" y="156363"/>
                    </a:cubicBezTo>
                    <a:cubicBezTo>
                      <a:pt x="192206" y="354345"/>
                      <a:pt x="24821" y="480122"/>
                      <a:pt x="3358" y="480122"/>
                    </a:cubicBezTo>
                    <a:cubicBezTo>
                      <a:pt x="-18105" y="480122"/>
                      <a:pt x="71050" y="302383"/>
                      <a:pt x="53270" y="156363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60" name="円/楕円 651"/>
              <p:cNvSpPr/>
              <p:nvPr/>
            </p:nvSpPr>
            <p:spPr>
              <a:xfrm rot="3673944">
                <a:off x="5437980" y="2896283"/>
                <a:ext cx="102355" cy="269292"/>
              </a:xfrm>
              <a:custGeom>
                <a:avLst/>
                <a:gdLst>
                  <a:gd name="connsiteX0" fmla="*/ 0 w 144016"/>
                  <a:gd name="connsiteY0" fmla="*/ 156119 h 312237"/>
                  <a:gd name="connsiteX1" fmla="*/ 72008 w 144016"/>
                  <a:gd name="connsiteY1" fmla="*/ 0 h 312237"/>
                  <a:gd name="connsiteX2" fmla="*/ 144016 w 144016"/>
                  <a:gd name="connsiteY2" fmla="*/ 156119 h 312237"/>
                  <a:gd name="connsiteX3" fmla="*/ 72008 w 144016"/>
                  <a:gd name="connsiteY3" fmla="*/ 312238 h 312237"/>
                  <a:gd name="connsiteX4" fmla="*/ 0 w 144016"/>
                  <a:gd name="connsiteY4" fmla="*/ 156119 h 312237"/>
                  <a:gd name="connsiteX0" fmla="*/ 48532 w 192548"/>
                  <a:gd name="connsiteY0" fmla="*/ 156119 h 479878"/>
                  <a:gd name="connsiteX1" fmla="*/ 120540 w 192548"/>
                  <a:gd name="connsiteY1" fmla="*/ 0 h 479878"/>
                  <a:gd name="connsiteX2" fmla="*/ 192548 w 192548"/>
                  <a:gd name="connsiteY2" fmla="*/ 156119 h 479878"/>
                  <a:gd name="connsiteX3" fmla="*/ 13860 w 192548"/>
                  <a:gd name="connsiteY3" fmla="*/ 479878 h 479878"/>
                  <a:gd name="connsiteX4" fmla="*/ 48532 w 192548"/>
                  <a:gd name="connsiteY4" fmla="*/ 156119 h 479878"/>
                  <a:gd name="connsiteX0" fmla="*/ 48532 w 193043"/>
                  <a:gd name="connsiteY0" fmla="*/ 156119 h 479878"/>
                  <a:gd name="connsiteX1" fmla="*/ 120540 w 193043"/>
                  <a:gd name="connsiteY1" fmla="*/ 0 h 479878"/>
                  <a:gd name="connsiteX2" fmla="*/ 192548 w 193043"/>
                  <a:gd name="connsiteY2" fmla="*/ 156119 h 479878"/>
                  <a:gd name="connsiteX3" fmla="*/ 13860 w 193043"/>
                  <a:gd name="connsiteY3" fmla="*/ 479878 h 479878"/>
                  <a:gd name="connsiteX4" fmla="*/ 48532 w 193043"/>
                  <a:gd name="connsiteY4" fmla="*/ 156119 h 479878"/>
                  <a:gd name="connsiteX0" fmla="*/ 54905 w 184124"/>
                  <a:gd name="connsiteY0" fmla="*/ 156119 h 479878"/>
                  <a:gd name="connsiteX1" fmla="*/ 111673 w 184124"/>
                  <a:gd name="connsiteY1" fmla="*/ 0 h 479878"/>
                  <a:gd name="connsiteX2" fmla="*/ 183681 w 184124"/>
                  <a:gd name="connsiteY2" fmla="*/ 156119 h 479878"/>
                  <a:gd name="connsiteX3" fmla="*/ 4993 w 184124"/>
                  <a:gd name="connsiteY3" fmla="*/ 479878 h 479878"/>
                  <a:gd name="connsiteX4" fmla="*/ 54905 w 184124"/>
                  <a:gd name="connsiteY4" fmla="*/ 156119 h 479878"/>
                  <a:gd name="connsiteX0" fmla="*/ 53270 w 182489"/>
                  <a:gd name="connsiteY0" fmla="*/ 156119 h 479878"/>
                  <a:gd name="connsiteX1" fmla="*/ 110038 w 182489"/>
                  <a:gd name="connsiteY1" fmla="*/ 0 h 479878"/>
                  <a:gd name="connsiteX2" fmla="*/ 182046 w 182489"/>
                  <a:gd name="connsiteY2" fmla="*/ 156119 h 479878"/>
                  <a:gd name="connsiteX3" fmla="*/ 3358 w 182489"/>
                  <a:gd name="connsiteY3" fmla="*/ 479878 h 479878"/>
                  <a:gd name="connsiteX4" fmla="*/ 53270 w 182489"/>
                  <a:gd name="connsiteY4" fmla="*/ 156119 h 479878"/>
                  <a:gd name="connsiteX0" fmla="*/ 53270 w 182489"/>
                  <a:gd name="connsiteY0" fmla="*/ 156363 h 480122"/>
                  <a:gd name="connsiteX1" fmla="*/ 110038 w 182489"/>
                  <a:gd name="connsiteY1" fmla="*/ 244 h 480122"/>
                  <a:gd name="connsiteX2" fmla="*/ 182046 w 182489"/>
                  <a:gd name="connsiteY2" fmla="*/ 156363 h 480122"/>
                  <a:gd name="connsiteX3" fmla="*/ 3358 w 182489"/>
                  <a:gd name="connsiteY3" fmla="*/ 480122 h 480122"/>
                  <a:gd name="connsiteX4" fmla="*/ 53270 w 182489"/>
                  <a:gd name="connsiteY4" fmla="*/ 156363 h 480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2489" h="480122">
                    <a:moveTo>
                      <a:pt x="53270" y="156363"/>
                    </a:moveTo>
                    <a:cubicBezTo>
                      <a:pt x="35490" y="10343"/>
                      <a:pt x="53015" y="5324"/>
                      <a:pt x="110038" y="244"/>
                    </a:cubicBezTo>
                    <a:cubicBezTo>
                      <a:pt x="167061" y="-4836"/>
                      <a:pt x="182046" y="70141"/>
                      <a:pt x="182046" y="156363"/>
                    </a:cubicBezTo>
                    <a:cubicBezTo>
                      <a:pt x="192206" y="354345"/>
                      <a:pt x="24821" y="480122"/>
                      <a:pt x="3358" y="480122"/>
                    </a:cubicBezTo>
                    <a:cubicBezTo>
                      <a:pt x="-18105" y="480122"/>
                      <a:pt x="71050" y="302383"/>
                      <a:pt x="53270" y="156363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61" name="雲 460"/>
              <p:cNvSpPr/>
              <p:nvPr/>
            </p:nvSpPr>
            <p:spPr>
              <a:xfrm rot="20981330">
                <a:off x="4625843" y="3033635"/>
                <a:ext cx="835188" cy="280329"/>
              </a:xfrm>
              <a:prstGeom prst="cloud">
                <a:avLst/>
              </a:prstGeom>
              <a:pattFill prst="lgConfetti">
                <a:fgClr>
                  <a:srgbClr val="FFCC00"/>
                </a:fgClr>
                <a:bgClr>
                  <a:srgbClr val="CC9900"/>
                </a:bgClr>
              </a:pattFill>
              <a:ln w="28575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438" name="グループ化 437"/>
            <p:cNvGrpSpPr/>
            <p:nvPr/>
          </p:nvGrpSpPr>
          <p:grpSpPr>
            <a:xfrm>
              <a:off x="7965773" y="1426780"/>
              <a:ext cx="1073575" cy="549979"/>
              <a:chOff x="4625843" y="2802721"/>
              <a:chExt cx="997961" cy="511243"/>
            </a:xfrm>
          </p:grpSpPr>
          <p:sp>
            <p:nvSpPr>
              <p:cNvPr id="454" name="円/楕円 651"/>
              <p:cNvSpPr/>
              <p:nvPr/>
            </p:nvSpPr>
            <p:spPr>
              <a:xfrm rot="1217750">
                <a:off x="5390027" y="2802721"/>
                <a:ext cx="102355" cy="269292"/>
              </a:xfrm>
              <a:custGeom>
                <a:avLst/>
                <a:gdLst>
                  <a:gd name="connsiteX0" fmla="*/ 0 w 144016"/>
                  <a:gd name="connsiteY0" fmla="*/ 156119 h 312237"/>
                  <a:gd name="connsiteX1" fmla="*/ 72008 w 144016"/>
                  <a:gd name="connsiteY1" fmla="*/ 0 h 312237"/>
                  <a:gd name="connsiteX2" fmla="*/ 144016 w 144016"/>
                  <a:gd name="connsiteY2" fmla="*/ 156119 h 312237"/>
                  <a:gd name="connsiteX3" fmla="*/ 72008 w 144016"/>
                  <a:gd name="connsiteY3" fmla="*/ 312238 h 312237"/>
                  <a:gd name="connsiteX4" fmla="*/ 0 w 144016"/>
                  <a:gd name="connsiteY4" fmla="*/ 156119 h 312237"/>
                  <a:gd name="connsiteX0" fmla="*/ 48532 w 192548"/>
                  <a:gd name="connsiteY0" fmla="*/ 156119 h 479878"/>
                  <a:gd name="connsiteX1" fmla="*/ 120540 w 192548"/>
                  <a:gd name="connsiteY1" fmla="*/ 0 h 479878"/>
                  <a:gd name="connsiteX2" fmla="*/ 192548 w 192548"/>
                  <a:gd name="connsiteY2" fmla="*/ 156119 h 479878"/>
                  <a:gd name="connsiteX3" fmla="*/ 13860 w 192548"/>
                  <a:gd name="connsiteY3" fmla="*/ 479878 h 479878"/>
                  <a:gd name="connsiteX4" fmla="*/ 48532 w 192548"/>
                  <a:gd name="connsiteY4" fmla="*/ 156119 h 479878"/>
                  <a:gd name="connsiteX0" fmla="*/ 48532 w 193043"/>
                  <a:gd name="connsiteY0" fmla="*/ 156119 h 479878"/>
                  <a:gd name="connsiteX1" fmla="*/ 120540 w 193043"/>
                  <a:gd name="connsiteY1" fmla="*/ 0 h 479878"/>
                  <a:gd name="connsiteX2" fmla="*/ 192548 w 193043"/>
                  <a:gd name="connsiteY2" fmla="*/ 156119 h 479878"/>
                  <a:gd name="connsiteX3" fmla="*/ 13860 w 193043"/>
                  <a:gd name="connsiteY3" fmla="*/ 479878 h 479878"/>
                  <a:gd name="connsiteX4" fmla="*/ 48532 w 193043"/>
                  <a:gd name="connsiteY4" fmla="*/ 156119 h 479878"/>
                  <a:gd name="connsiteX0" fmla="*/ 54905 w 184124"/>
                  <a:gd name="connsiteY0" fmla="*/ 156119 h 479878"/>
                  <a:gd name="connsiteX1" fmla="*/ 111673 w 184124"/>
                  <a:gd name="connsiteY1" fmla="*/ 0 h 479878"/>
                  <a:gd name="connsiteX2" fmla="*/ 183681 w 184124"/>
                  <a:gd name="connsiteY2" fmla="*/ 156119 h 479878"/>
                  <a:gd name="connsiteX3" fmla="*/ 4993 w 184124"/>
                  <a:gd name="connsiteY3" fmla="*/ 479878 h 479878"/>
                  <a:gd name="connsiteX4" fmla="*/ 54905 w 184124"/>
                  <a:gd name="connsiteY4" fmla="*/ 156119 h 479878"/>
                  <a:gd name="connsiteX0" fmla="*/ 53270 w 182489"/>
                  <a:gd name="connsiteY0" fmla="*/ 156119 h 479878"/>
                  <a:gd name="connsiteX1" fmla="*/ 110038 w 182489"/>
                  <a:gd name="connsiteY1" fmla="*/ 0 h 479878"/>
                  <a:gd name="connsiteX2" fmla="*/ 182046 w 182489"/>
                  <a:gd name="connsiteY2" fmla="*/ 156119 h 479878"/>
                  <a:gd name="connsiteX3" fmla="*/ 3358 w 182489"/>
                  <a:gd name="connsiteY3" fmla="*/ 479878 h 479878"/>
                  <a:gd name="connsiteX4" fmla="*/ 53270 w 182489"/>
                  <a:gd name="connsiteY4" fmla="*/ 156119 h 479878"/>
                  <a:gd name="connsiteX0" fmla="*/ 53270 w 182489"/>
                  <a:gd name="connsiteY0" fmla="*/ 156363 h 480122"/>
                  <a:gd name="connsiteX1" fmla="*/ 110038 w 182489"/>
                  <a:gd name="connsiteY1" fmla="*/ 244 h 480122"/>
                  <a:gd name="connsiteX2" fmla="*/ 182046 w 182489"/>
                  <a:gd name="connsiteY2" fmla="*/ 156363 h 480122"/>
                  <a:gd name="connsiteX3" fmla="*/ 3358 w 182489"/>
                  <a:gd name="connsiteY3" fmla="*/ 480122 h 480122"/>
                  <a:gd name="connsiteX4" fmla="*/ 53270 w 182489"/>
                  <a:gd name="connsiteY4" fmla="*/ 156363 h 480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2489" h="480122">
                    <a:moveTo>
                      <a:pt x="53270" y="156363"/>
                    </a:moveTo>
                    <a:cubicBezTo>
                      <a:pt x="35490" y="10343"/>
                      <a:pt x="53015" y="5324"/>
                      <a:pt x="110038" y="244"/>
                    </a:cubicBezTo>
                    <a:cubicBezTo>
                      <a:pt x="167061" y="-4836"/>
                      <a:pt x="182046" y="70141"/>
                      <a:pt x="182046" y="156363"/>
                    </a:cubicBezTo>
                    <a:cubicBezTo>
                      <a:pt x="192206" y="354345"/>
                      <a:pt x="24821" y="480122"/>
                      <a:pt x="3358" y="480122"/>
                    </a:cubicBezTo>
                    <a:cubicBezTo>
                      <a:pt x="-18105" y="480122"/>
                      <a:pt x="71050" y="302383"/>
                      <a:pt x="53270" y="156363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55" name="円/楕円 651"/>
              <p:cNvSpPr/>
              <p:nvPr/>
            </p:nvSpPr>
            <p:spPr>
              <a:xfrm rot="2524288">
                <a:off x="5423532" y="2839460"/>
                <a:ext cx="102355" cy="269292"/>
              </a:xfrm>
              <a:custGeom>
                <a:avLst/>
                <a:gdLst>
                  <a:gd name="connsiteX0" fmla="*/ 0 w 144016"/>
                  <a:gd name="connsiteY0" fmla="*/ 156119 h 312237"/>
                  <a:gd name="connsiteX1" fmla="*/ 72008 w 144016"/>
                  <a:gd name="connsiteY1" fmla="*/ 0 h 312237"/>
                  <a:gd name="connsiteX2" fmla="*/ 144016 w 144016"/>
                  <a:gd name="connsiteY2" fmla="*/ 156119 h 312237"/>
                  <a:gd name="connsiteX3" fmla="*/ 72008 w 144016"/>
                  <a:gd name="connsiteY3" fmla="*/ 312238 h 312237"/>
                  <a:gd name="connsiteX4" fmla="*/ 0 w 144016"/>
                  <a:gd name="connsiteY4" fmla="*/ 156119 h 312237"/>
                  <a:gd name="connsiteX0" fmla="*/ 48532 w 192548"/>
                  <a:gd name="connsiteY0" fmla="*/ 156119 h 479878"/>
                  <a:gd name="connsiteX1" fmla="*/ 120540 w 192548"/>
                  <a:gd name="connsiteY1" fmla="*/ 0 h 479878"/>
                  <a:gd name="connsiteX2" fmla="*/ 192548 w 192548"/>
                  <a:gd name="connsiteY2" fmla="*/ 156119 h 479878"/>
                  <a:gd name="connsiteX3" fmla="*/ 13860 w 192548"/>
                  <a:gd name="connsiteY3" fmla="*/ 479878 h 479878"/>
                  <a:gd name="connsiteX4" fmla="*/ 48532 w 192548"/>
                  <a:gd name="connsiteY4" fmla="*/ 156119 h 479878"/>
                  <a:gd name="connsiteX0" fmla="*/ 48532 w 193043"/>
                  <a:gd name="connsiteY0" fmla="*/ 156119 h 479878"/>
                  <a:gd name="connsiteX1" fmla="*/ 120540 w 193043"/>
                  <a:gd name="connsiteY1" fmla="*/ 0 h 479878"/>
                  <a:gd name="connsiteX2" fmla="*/ 192548 w 193043"/>
                  <a:gd name="connsiteY2" fmla="*/ 156119 h 479878"/>
                  <a:gd name="connsiteX3" fmla="*/ 13860 w 193043"/>
                  <a:gd name="connsiteY3" fmla="*/ 479878 h 479878"/>
                  <a:gd name="connsiteX4" fmla="*/ 48532 w 193043"/>
                  <a:gd name="connsiteY4" fmla="*/ 156119 h 479878"/>
                  <a:gd name="connsiteX0" fmla="*/ 54905 w 184124"/>
                  <a:gd name="connsiteY0" fmla="*/ 156119 h 479878"/>
                  <a:gd name="connsiteX1" fmla="*/ 111673 w 184124"/>
                  <a:gd name="connsiteY1" fmla="*/ 0 h 479878"/>
                  <a:gd name="connsiteX2" fmla="*/ 183681 w 184124"/>
                  <a:gd name="connsiteY2" fmla="*/ 156119 h 479878"/>
                  <a:gd name="connsiteX3" fmla="*/ 4993 w 184124"/>
                  <a:gd name="connsiteY3" fmla="*/ 479878 h 479878"/>
                  <a:gd name="connsiteX4" fmla="*/ 54905 w 184124"/>
                  <a:gd name="connsiteY4" fmla="*/ 156119 h 479878"/>
                  <a:gd name="connsiteX0" fmla="*/ 53270 w 182489"/>
                  <a:gd name="connsiteY0" fmla="*/ 156119 h 479878"/>
                  <a:gd name="connsiteX1" fmla="*/ 110038 w 182489"/>
                  <a:gd name="connsiteY1" fmla="*/ 0 h 479878"/>
                  <a:gd name="connsiteX2" fmla="*/ 182046 w 182489"/>
                  <a:gd name="connsiteY2" fmla="*/ 156119 h 479878"/>
                  <a:gd name="connsiteX3" fmla="*/ 3358 w 182489"/>
                  <a:gd name="connsiteY3" fmla="*/ 479878 h 479878"/>
                  <a:gd name="connsiteX4" fmla="*/ 53270 w 182489"/>
                  <a:gd name="connsiteY4" fmla="*/ 156119 h 479878"/>
                  <a:gd name="connsiteX0" fmla="*/ 53270 w 182489"/>
                  <a:gd name="connsiteY0" fmla="*/ 156363 h 480122"/>
                  <a:gd name="connsiteX1" fmla="*/ 110038 w 182489"/>
                  <a:gd name="connsiteY1" fmla="*/ 244 h 480122"/>
                  <a:gd name="connsiteX2" fmla="*/ 182046 w 182489"/>
                  <a:gd name="connsiteY2" fmla="*/ 156363 h 480122"/>
                  <a:gd name="connsiteX3" fmla="*/ 3358 w 182489"/>
                  <a:gd name="connsiteY3" fmla="*/ 480122 h 480122"/>
                  <a:gd name="connsiteX4" fmla="*/ 53270 w 182489"/>
                  <a:gd name="connsiteY4" fmla="*/ 156363 h 480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2489" h="480122">
                    <a:moveTo>
                      <a:pt x="53270" y="156363"/>
                    </a:moveTo>
                    <a:cubicBezTo>
                      <a:pt x="35490" y="10343"/>
                      <a:pt x="53015" y="5324"/>
                      <a:pt x="110038" y="244"/>
                    </a:cubicBezTo>
                    <a:cubicBezTo>
                      <a:pt x="167061" y="-4836"/>
                      <a:pt x="182046" y="70141"/>
                      <a:pt x="182046" y="156363"/>
                    </a:cubicBezTo>
                    <a:cubicBezTo>
                      <a:pt x="192206" y="354345"/>
                      <a:pt x="24821" y="480122"/>
                      <a:pt x="3358" y="480122"/>
                    </a:cubicBezTo>
                    <a:cubicBezTo>
                      <a:pt x="-18105" y="480122"/>
                      <a:pt x="71050" y="302383"/>
                      <a:pt x="53270" y="156363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56" name="円/楕円 651"/>
              <p:cNvSpPr/>
              <p:nvPr/>
            </p:nvSpPr>
            <p:spPr>
              <a:xfrm rot="3673944">
                <a:off x="5437980" y="2896283"/>
                <a:ext cx="102355" cy="269292"/>
              </a:xfrm>
              <a:custGeom>
                <a:avLst/>
                <a:gdLst>
                  <a:gd name="connsiteX0" fmla="*/ 0 w 144016"/>
                  <a:gd name="connsiteY0" fmla="*/ 156119 h 312237"/>
                  <a:gd name="connsiteX1" fmla="*/ 72008 w 144016"/>
                  <a:gd name="connsiteY1" fmla="*/ 0 h 312237"/>
                  <a:gd name="connsiteX2" fmla="*/ 144016 w 144016"/>
                  <a:gd name="connsiteY2" fmla="*/ 156119 h 312237"/>
                  <a:gd name="connsiteX3" fmla="*/ 72008 w 144016"/>
                  <a:gd name="connsiteY3" fmla="*/ 312238 h 312237"/>
                  <a:gd name="connsiteX4" fmla="*/ 0 w 144016"/>
                  <a:gd name="connsiteY4" fmla="*/ 156119 h 312237"/>
                  <a:gd name="connsiteX0" fmla="*/ 48532 w 192548"/>
                  <a:gd name="connsiteY0" fmla="*/ 156119 h 479878"/>
                  <a:gd name="connsiteX1" fmla="*/ 120540 w 192548"/>
                  <a:gd name="connsiteY1" fmla="*/ 0 h 479878"/>
                  <a:gd name="connsiteX2" fmla="*/ 192548 w 192548"/>
                  <a:gd name="connsiteY2" fmla="*/ 156119 h 479878"/>
                  <a:gd name="connsiteX3" fmla="*/ 13860 w 192548"/>
                  <a:gd name="connsiteY3" fmla="*/ 479878 h 479878"/>
                  <a:gd name="connsiteX4" fmla="*/ 48532 w 192548"/>
                  <a:gd name="connsiteY4" fmla="*/ 156119 h 479878"/>
                  <a:gd name="connsiteX0" fmla="*/ 48532 w 193043"/>
                  <a:gd name="connsiteY0" fmla="*/ 156119 h 479878"/>
                  <a:gd name="connsiteX1" fmla="*/ 120540 w 193043"/>
                  <a:gd name="connsiteY1" fmla="*/ 0 h 479878"/>
                  <a:gd name="connsiteX2" fmla="*/ 192548 w 193043"/>
                  <a:gd name="connsiteY2" fmla="*/ 156119 h 479878"/>
                  <a:gd name="connsiteX3" fmla="*/ 13860 w 193043"/>
                  <a:gd name="connsiteY3" fmla="*/ 479878 h 479878"/>
                  <a:gd name="connsiteX4" fmla="*/ 48532 w 193043"/>
                  <a:gd name="connsiteY4" fmla="*/ 156119 h 479878"/>
                  <a:gd name="connsiteX0" fmla="*/ 54905 w 184124"/>
                  <a:gd name="connsiteY0" fmla="*/ 156119 h 479878"/>
                  <a:gd name="connsiteX1" fmla="*/ 111673 w 184124"/>
                  <a:gd name="connsiteY1" fmla="*/ 0 h 479878"/>
                  <a:gd name="connsiteX2" fmla="*/ 183681 w 184124"/>
                  <a:gd name="connsiteY2" fmla="*/ 156119 h 479878"/>
                  <a:gd name="connsiteX3" fmla="*/ 4993 w 184124"/>
                  <a:gd name="connsiteY3" fmla="*/ 479878 h 479878"/>
                  <a:gd name="connsiteX4" fmla="*/ 54905 w 184124"/>
                  <a:gd name="connsiteY4" fmla="*/ 156119 h 479878"/>
                  <a:gd name="connsiteX0" fmla="*/ 53270 w 182489"/>
                  <a:gd name="connsiteY0" fmla="*/ 156119 h 479878"/>
                  <a:gd name="connsiteX1" fmla="*/ 110038 w 182489"/>
                  <a:gd name="connsiteY1" fmla="*/ 0 h 479878"/>
                  <a:gd name="connsiteX2" fmla="*/ 182046 w 182489"/>
                  <a:gd name="connsiteY2" fmla="*/ 156119 h 479878"/>
                  <a:gd name="connsiteX3" fmla="*/ 3358 w 182489"/>
                  <a:gd name="connsiteY3" fmla="*/ 479878 h 479878"/>
                  <a:gd name="connsiteX4" fmla="*/ 53270 w 182489"/>
                  <a:gd name="connsiteY4" fmla="*/ 156119 h 479878"/>
                  <a:gd name="connsiteX0" fmla="*/ 53270 w 182489"/>
                  <a:gd name="connsiteY0" fmla="*/ 156363 h 480122"/>
                  <a:gd name="connsiteX1" fmla="*/ 110038 w 182489"/>
                  <a:gd name="connsiteY1" fmla="*/ 244 h 480122"/>
                  <a:gd name="connsiteX2" fmla="*/ 182046 w 182489"/>
                  <a:gd name="connsiteY2" fmla="*/ 156363 h 480122"/>
                  <a:gd name="connsiteX3" fmla="*/ 3358 w 182489"/>
                  <a:gd name="connsiteY3" fmla="*/ 480122 h 480122"/>
                  <a:gd name="connsiteX4" fmla="*/ 53270 w 182489"/>
                  <a:gd name="connsiteY4" fmla="*/ 156363 h 480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2489" h="480122">
                    <a:moveTo>
                      <a:pt x="53270" y="156363"/>
                    </a:moveTo>
                    <a:cubicBezTo>
                      <a:pt x="35490" y="10343"/>
                      <a:pt x="53015" y="5324"/>
                      <a:pt x="110038" y="244"/>
                    </a:cubicBezTo>
                    <a:cubicBezTo>
                      <a:pt x="167061" y="-4836"/>
                      <a:pt x="182046" y="70141"/>
                      <a:pt x="182046" y="156363"/>
                    </a:cubicBezTo>
                    <a:cubicBezTo>
                      <a:pt x="192206" y="354345"/>
                      <a:pt x="24821" y="480122"/>
                      <a:pt x="3358" y="480122"/>
                    </a:cubicBezTo>
                    <a:cubicBezTo>
                      <a:pt x="-18105" y="480122"/>
                      <a:pt x="71050" y="302383"/>
                      <a:pt x="53270" y="156363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57" name="雲 456"/>
              <p:cNvSpPr/>
              <p:nvPr/>
            </p:nvSpPr>
            <p:spPr>
              <a:xfrm rot="20981330">
                <a:off x="4625843" y="3033635"/>
                <a:ext cx="835188" cy="280329"/>
              </a:xfrm>
              <a:prstGeom prst="cloud">
                <a:avLst/>
              </a:prstGeom>
              <a:pattFill prst="lgConfetti">
                <a:fgClr>
                  <a:srgbClr val="FFCC00"/>
                </a:fgClr>
                <a:bgClr>
                  <a:srgbClr val="CC9900"/>
                </a:bgClr>
              </a:pattFill>
              <a:ln w="28575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439" name="グループ化 438"/>
            <p:cNvGrpSpPr/>
            <p:nvPr/>
          </p:nvGrpSpPr>
          <p:grpSpPr>
            <a:xfrm>
              <a:off x="8162366" y="1541116"/>
              <a:ext cx="1073575" cy="549979"/>
              <a:chOff x="4625843" y="2802721"/>
              <a:chExt cx="997961" cy="511243"/>
            </a:xfrm>
          </p:grpSpPr>
          <p:sp>
            <p:nvSpPr>
              <p:cNvPr id="450" name="円/楕円 651"/>
              <p:cNvSpPr/>
              <p:nvPr/>
            </p:nvSpPr>
            <p:spPr>
              <a:xfrm rot="1217750">
                <a:off x="5390027" y="2802721"/>
                <a:ext cx="102355" cy="269292"/>
              </a:xfrm>
              <a:custGeom>
                <a:avLst/>
                <a:gdLst>
                  <a:gd name="connsiteX0" fmla="*/ 0 w 144016"/>
                  <a:gd name="connsiteY0" fmla="*/ 156119 h 312237"/>
                  <a:gd name="connsiteX1" fmla="*/ 72008 w 144016"/>
                  <a:gd name="connsiteY1" fmla="*/ 0 h 312237"/>
                  <a:gd name="connsiteX2" fmla="*/ 144016 w 144016"/>
                  <a:gd name="connsiteY2" fmla="*/ 156119 h 312237"/>
                  <a:gd name="connsiteX3" fmla="*/ 72008 w 144016"/>
                  <a:gd name="connsiteY3" fmla="*/ 312238 h 312237"/>
                  <a:gd name="connsiteX4" fmla="*/ 0 w 144016"/>
                  <a:gd name="connsiteY4" fmla="*/ 156119 h 312237"/>
                  <a:gd name="connsiteX0" fmla="*/ 48532 w 192548"/>
                  <a:gd name="connsiteY0" fmla="*/ 156119 h 479878"/>
                  <a:gd name="connsiteX1" fmla="*/ 120540 w 192548"/>
                  <a:gd name="connsiteY1" fmla="*/ 0 h 479878"/>
                  <a:gd name="connsiteX2" fmla="*/ 192548 w 192548"/>
                  <a:gd name="connsiteY2" fmla="*/ 156119 h 479878"/>
                  <a:gd name="connsiteX3" fmla="*/ 13860 w 192548"/>
                  <a:gd name="connsiteY3" fmla="*/ 479878 h 479878"/>
                  <a:gd name="connsiteX4" fmla="*/ 48532 w 192548"/>
                  <a:gd name="connsiteY4" fmla="*/ 156119 h 479878"/>
                  <a:gd name="connsiteX0" fmla="*/ 48532 w 193043"/>
                  <a:gd name="connsiteY0" fmla="*/ 156119 h 479878"/>
                  <a:gd name="connsiteX1" fmla="*/ 120540 w 193043"/>
                  <a:gd name="connsiteY1" fmla="*/ 0 h 479878"/>
                  <a:gd name="connsiteX2" fmla="*/ 192548 w 193043"/>
                  <a:gd name="connsiteY2" fmla="*/ 156119 h 479878"/>
                  <a:gd name="connsiteX3" fmla="*/ 13860 w 193043"/>
                  <a:gd name="connsiteY3" fmla="*/ 479878 h 479878"/>
                  <a:gd name="connsiteX4" fmla="*/ 48532 w 193043"/>
                  <a:gd name="connsiteY4" fmla="*/ 156119 h 479878"/>
                  <a:gd name="connsiteX0" fmla="*/ 54905 w 184124"/>
                  <a:gd name="connsiteY0" fmla="*/ 156119 h 479878"/>
                  <a:gd name="connsiteX1" fmla="*/ 111673 w 184124"/>
                  <a:gd name="connsiteY1" fmla="*/ 0 h 479878"/>
                  <a:gd name="connsiteX2" fmla="*/ 183681 w 184124"/>
                  <a:gd name="connsiteY2" fmla="*/ 156119 h 479878"/>
                  <a:gd name="connsiteX3" fmla="*/ 4993 w 184124"/>
                  <a:gd name="connsiteY3" fmla="*/ 479878 h 479878"/>
                  <a:gd name="connsiteX4" fmla="*/ 54905 w 184124"/>
                  <a:gd name="connsiteY4" fmla="*/ 156119 h 479878"/>
                  <a:gd name="connsiteX0" fmla="*/ 53270 w 182489"/>
                  <a:gd name="connsiteY0" fmla="*/ 156119 h 479878"/>
                  <a:gd name="connsiteX1" fmla="*/ 110038 w 182489"/>
                  <a:gd name="connsiteY1" fmla="*/ 0 h 479878"/>
                  <a:gd name="connsiteX2" fmla="*/ 182046 w 182489"/>
                  <a:gd name="connsiteY2" fmla="*/ 156119 h 479878"/>
                  <a:gd name="connsiteX3" fmla="*/ 3358 w 182489"/>
                  <a:gd name="connsiteY3" fmla="*/ 479878 h 479878"/>
                  <a:gd name="connsiteX4" fmla="*/ 53270 w 182489"/>
                  <a:gd name="connsiteY4" fmla="*/ 156119 h 479878"/>
                  <a:gd name="connsiteX0" fmla="*/ 53270 w 182489"/>
                  <a:gd name="connsiteY0" fmla="*/ 156363 h 480122"/>
                  <a:gd name="connsiteX1" fmla="*/ 110038 w 182489"/>
                  <a:gd name="connsiteY1" fmla="*/ 244 h 480122"/>
                  <a:gd name="connsiteX2" fmla="*/ 182046 w 182489"/>
                  <a:gd name="connsiteY2" fmla="*/ 156363 h 480122"/>
                  <a:gd name="connsiteX3" fmla="*/ 3358 w 182489"/>
                  <a:gd name="connsiteY3" fmla="*/ 480122 h 480122"/>
                  <a:gd name="connsiteX4" fmla="*/ 53270 w 182489"/>
                  <a:gd name="connsiteY4" fmla="*/ 156363 h 480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2489" h="480122">
                    <a:moveTo>
                      <a:pt x="53270" y="156363"/>
                    </a:moveTo>
                    <a:cubicBezTo>
                      <a:pt x="35490" y="10343"/>
                      <a:pt x="53015" y="5324"/>
                      <a:pt x="110038" y="244"/>
                    </a:cubicBezTo>
                    <a:cubicBezTo>
                      <a:pt x="167061" y="-4836"/>
                      <a:pt x="182046" y="70141"/>
                      <a:pt x="182046" y="156363"/>
                    </a:cubicBezTo>
                    <a:cubicBezTo>
                      <a:pt x="192206" y="354345"/>
                      <a:pt x="24821" y="480122"/>
                      <a:pt x="3358" y="480122"/>
                    </a:cubicBezTo>
                    <a:cubicBezTo>
                      <a:pt x="-18105" y="480122"/>
                      <a:pt x="71050" y="302383"/>
                      <a:pt x="53270" y="156363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51" name="円/楕円 651"/>
              <p:cNvSpPr/>
              <p:nvPr/>
            </p:nvSpPr>
            <p:spPr>
              <a:xfrm rot="2524288">
                <a:off x="5423532" y="2839460"/>
                <a:ext cx="102355" cy="269292"/>
              </a:xfrm>
              <a:custGeom>
                <a:avLst/>
                <a:gdLst>
                  <a:gd name="connsiteX0" fmla="*/ 0 w 144016"/>
                  <a:gd name="connsiteY0" fmla="*/ 156119 h 312237"/>
                  <a:gd name="connsiteX1" fmla="*/ 72008 w 144016"/>
                  <a:gd name="connsiteY1" fmla="*/ 0 h 312237"/>
                  <a:gd name="connsiteX2" fmla="*/ 144016 w 144016"/>
                  <a:gd name="connsiteY2" fmla="*/ 156119 h 312237"/>
                  <a:gd name="connsiteX3" fmla="*/ 72008 w 144016"/>
                  <a:gd name="connsiteY3" fmla="*/ 312238 h 312237"/>
                  <a:gd name="connsiteX4" fmla="*/ 0 w 144016"/>
                  <a:gd name="connsiteY4" fmla="*/ 156119 h 312237"/>
                  <a:gd name="connsiteX0" fmla="*/ 48532 w 192548"/>
                  <a:gd name="connsiteY0" fmla="*/ 156119 h 479878"/>
                  <a:gd name="connsiteX1" fmla="*/ 120540 w 192548"/>
                  <a:gd name="connsiteY1" fmla="*/ 0 h 479878"/>
                  <a:gd name="connsiteX2" fmla="*/ 192548 w 192548"/>
                  <a:gd name="connsiteY2" fmla="*/ 156119 h 479878"/>
                  <a:gd name="connsiteX3" fmla="*/ 13860 w 192548"/>
                  <a:gd name="connsiteY3" fmla="*/ 479878 h 479878"/>
                  <a:gd name="connsiteX4" fmla="*/ 48532 w 192548"/>
                  <a:gd name="connsiteY4" fmla="*/ 156119 h 479878"/>
                  <a:gd name="connsiteX0" fmla="*/ 48532 w 193043"/>
                  <a:gd name="connsiteY0" fmla="*/ 156119 h 479878"/>
                  <a:gd name="connsiteX1" fmla="*/ 120540 w 193043"/>
                  <a:gd name="connsiteY1" fmla="*/ 0 h 479878"/>
                  <a:gd name="connsiteX2" fmla="*/ 192548 w 193043"/>
                  <a:gd name="connsiteY2" fmla="*/ 156119 h 479878"/>
                  <a:gd name="connsiteX3" fmla="*/ 13860 w 193043"/>
                  <a:gd name="connsiteY3" fmla="*/ 479878 h 479878"/>
                  <a:gd name="connsiteX4" fmla="*/ 48532 w 193043"/>
                  <a:gd name="connsiteY4" fmla="*/ 156119 h 479878"/>
                  <a:gd name="connsiteX0" fmla="*/ 54905 w 184124"/>
                  <a:gd name="connsiteY0" fmla="*/ 156119 h 479878"/>
                  <a:gd name="connsiteX1" fmla="*/ 111673 w 184124"/>
                  <a:gd name="connsiteY1" fmla="*/ 0 h 479878"/>
                  <a:gd name="connsiteX2" fmla="*/ 183681 w 184124"/>
                  <a:gd name="connsiteY2" fmla="*/ 156119 h 479878"/>
                  <a:gd name="connsiteX3" fmla="*/ 4993 w 184124"/>
                  <a:gd name="connsiteY3" fmla="*/ 479878 h 479878"/>
                  <a:gd name="connsiteX4" fmla="*/ 54905 w 184124"/>
                  <a:gd name="connsiteY4" fmla="*/ 156119 h 479878"/>
                  <a:gd name="connsiteX0" fmla="*/ 53270 w 182489"/>
                  <a:gd name="connsiteY0" fmla="*/ 156119 h 479878"/>
                  <a:gd name="connsiteX1" fmla="*/ 110038 w 182489"/>
                  <a:gd name="connsiteY1" fmla="*/ 0 h 479878"/>
                  <a:gd name="connsiteX2" fmla="*/ 182046 w 182489"/>
                  <a:gd name="connsiteY2" fmla="*/ 156119 h 479878"/>
                  <a:gd name="connsiteX3" fmla="*/ 3358 w 182489"/>
                  <a:gd name="connsiteY3" fmla="*/ 479878 h 479878"/>
                  <a:gd name="connsiteX4" fmla="*/ 53270 w 182489"/>
                  <a:gd name="connsiteY4" fmla="*/ 156119 h 479878"/>
                  <a:gd name="connsiteX0" fmla="*/ 53270 w 182489"/>
                  <a:gd name="connsiteY0" fmla="*/ 156363 h 480122"/>
                  <a:gd name="connsiteX1" fmla="*/ 110038 w 182489"/>
                  <a:gd name="connsiteY1" fmla="*/ 244 h 480122"/>
                  <a:gd name="connsiteX2" fmla="*/ 182046 w 182489"/>
                  <a:gd name="connsiteY2" fmla="*/ 156363 h 480122"/>
                  <a:gd name="connsiteX3" fmla="*/ 3358 w 182489"/>
                  <a:gd name="connsiteY3" fmla="*/ 480122 h 480122"/>
                  <a:gd name="connsiteX4" fmla="*/ 53270 w 182489"/>
                  <a:gd name="connsiteY4" fmla="*/ 156363 h 480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2489" h="480122">
                    <a:moveTo>
                      <a:pt x="53270" y="156363"/>
                    </a:moveTo>
                    <a:cubicBezTo>
                      <a:pt x="35490" y="10343"/>
                      <a:pt x="53015" y="5324"/>
                      <a:pt x="110038" y="244"/>
                    </a:cubicBezTo>
                    <a:cubicBezTo>
                      <a:pt x="167061" y="-4836"/>
                      <a:pt x="182046" y="70141"/>
                      <a:pt x="182046" y="156363"/>
                    </a:cubicBezTo>
                    <a:cubicBezTo>
                      <a:pt x="192206" y="354345"/>
                      <a:pt x="24821" y="480122"/>
                      <a:pt x="3358" y="480122"/>
                    </a:cubicBezTo>
                    <a:cubicBezTo>
                      <a:pt x="-18105" y="480122"/>
                      <a:pt x="71050" y="302383"/>
                      <a:pt x="53270" y="156363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52" name="円/楕円 651"/>
              <p:cNvSpPr/>
              <p:nvPr/>
            </p:nvSpPr>
            <p:spPr>
              <a:xfrm rot="3673944">
                <a:off x="5437980" y="2896283"/>
                <a:ext cx="102355" cy="269292"/>
              </a:xfrm>
              <a:custGeom>
                <a:avLst/>
                <a:gdLst>
                  <a:gd name="connsiteX0" fmla="*/ 0 w 144016"/>
                  <a:gd name="connsiteY0" fmla="*/ 156119 h 312237"/>
                  <a:gd name="connsiteX1" fmla="*/ 72008 w 144016"/>
                  <a:gd name="connsiteY1" fmla="*/ 0 h 312237"/>
                  <a:gd name="connsiteX2" fmla="*/ 144016 w 144016"/>
                  <a:gd name="connsiteY2" fmla="*/ 156119 h 312237"/>
                  <a:gd name="connsiteX3" fmla="*/ 72008 w 144016"/>
                  <a:gd name="connsiteY3" fmla="*/ 312238 h 312237"/>
                  <a:gd name="connsiteX4" fmla="*/ 0 w 144016"/>
                  <a:gd name="connsiteY4" fmla="*/ 156119 h 312237"/>
                  <a:gd name="connsiteX0" fmla="*/ 48532 w 192548"/>
                  <a:gd name="connsiteY0" fmla="*/ 156119 h 479878"/>
                  <a:gd name="connsiteX1" fmla="*/ 120540 w 192548"/>
                  <a:gd name="connsiteY1" fmla="*/ 0 h 479878"/>
                  <a:gd name="connsiteX2" fmla="*/ 192548 w 192548"/>
                  <a:gd name="connsiteY2" fmla="*/ 156119 h 479878"/>
                  <a:gd name="connsiteX3" fmla="*/ 13860 w 192548"/>
                  <a:gd name="connsiteY3" fmla="*/ 479878 h 479878"/>
                  <a:gd name="connsiteX4" fmla="*/ 48532 w 192548"/>
                  <a:gd name="connsiteY4" fmla="*/ 156119 h 479878"/>
                  <a:gd name="connsiteX0" fmla="*/ 48532 w 193043"/>
                  <a:gd name="connsiteY0" fmla="*/ 156119 h 479878"/>
                  <a:gd name="connsiteX1" fmla="*/ 120540 w 193043"/>
                  <a:gd name="connsiteY1" fmla="*/ 0 h 479878"/>
                  <a:gd name="connsiteX2" fmla="*/ 192548 w 193043"/>
                  <a:gd name="connsiteY2" fmla="*/ 156119 h 479878"/>
                  <a:gd name="connsiteX3" fmla="*/ 13860 w 193043"/>
                  <a:gd name="connsiteY3" fmla="*/ 479878 h 479878"/>
                  <a:gd name="connsiteX4" fmla="*/ 48532 w 193043"/>
                  <a:gd name="connsiteY4" fmla="*/ 156119 h 479878"/>
                  <a:gd name="connsiteX0" fmla="*/ 54905 w 184124"/>
                  <a:gd name="connsiteY0" fmla="*/ 156119 h 479878"/>
                  <a:gd name="connsiteX1" fmla="*/ 111673 w 184124"/>
                  <a:gd name="connsiteY1" fmla="*/ 0 h 479878"/>
                  <a:gd name="connsiteX2" fmla="*/ 183681 w 184124"/>
                  <a:gd name="connsiteY2" fmla="*/ 156119 h 479878"/>
                  <a:gd name="connsiteX3" fmla="*/ 4993 w 184124"/>
                  <a:gd name="connsiteY3" fmla="*/ 479878 h 479878"/>
                  <a:gd name="connsiteX4" fmla="*/ 54905 w 184124"/>
                  <a:gd name="connsiteY4" fmla="*/ 156119 h 479878"/>
                  <a:gd name="connsiteX0" fmla="*/ 53270 w 182489"/>
                  <a:gd name="connsiteY0" fmla="*/ 156119 h 479878"/>
                  <a:gd name="connsiteX1" fmla="*/ 110038 w 182489"/>
                  <a:gd name="connsiteY1" fmla="*/ 0 h 479878"/>
                  <a:gd name="connsiteX2" fmla="*/ 182046 w 182489"/>
                  <a:gd name="connsiteY2" fmla="*/ 156119 h 479878"/>
                  <a:gd name="connsiteX3" fmla="*/ 3358 w 182489"/>
                  <a:gd name="connsiteY3" fmla="*/ 479878 h 479878"/>
                  <a:gd name="connsiteX4" fmla="*/ 53270 w 182489"/>
                  <a:gd name="connsiteY4" fmla="*/ 156119 h 479878"/>
                  <a:gd name="connsiteX0" fmla="*/ 53270 w 182489"/>
                  <a:gd name="connsiteY0" fmla="*/ 156363 h 480122"/>
                  <a:gd name="connsiteX1" fmla="*/ 110038 w 182489"/>
                  <a:gd name="connsiteY1" fmla="*/ 244 h 480122"/>
                  <a:gd name="connsiteX2" fmla="*/ 182046 w 182489"/>
                  <a:gd name="connsiteY2" fmla="*/ 156363 h 480122"/>
                  <a:gd name="connsiteX3" fmla="*/ 3358 w 182489"/>
                  <a:gd name="connsiteY3" fmla="*/ 480122 h 480122"/>
                  <a:gd name="connsiteX4" fmla="*/ 53270 w 182489"/>
                  <a:gd name="connsiteY4" fmla="*/ 156363 h 480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2489" h="480122">
                    <a:moveTo>
                      <a:pt x="53270" y="156363"/>
                    </a:moveTo>
                    <a:cubicBezTo>
                      <a:pt x="35490" y="10343"/>
                      <a:pt x="53015" y="5324"/>
                      <a:pt x="110038" y="244"/>
                    </a:cubicBezTo>
                    <a:cubicBezTo>
                      <a:pt x="167061" y="-4836"/>
                      <a:pt x="182046" y="70141"/>
                      <a:pt x="182046" y="156363"/>
                    </a:cubicBezTo>
                    <a:cubicBezTo>
                      <a:pt x="192206" y="354345"/>
                      <a:pt x="24821" y="480122"/>
                      <a:pt x="3358" y="480122"/>
                    </a:cubicBezTo>
                    <a:cubicBezTo>
                      <a:pt x="-18105" y="480122"/>
                      <a:pt x="71050" y="302383"/>
                      <a:pt x="53270" y="156363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53" name="雲 452"/>
              <p:cNvSpPr/>
              <p:nvPr/>
            </p:nvSpPr>
            <p:spPr>
              <a:xfrm rot="20981330">
                <a:off x="4625843" y="3033635"/>
                <a:ext cx="835188" cy="280329"/>
              </a:xfrm>
              <a:prstGeom prst="cloud">
                <a:avLst/>
              </a:prstGeom>
              <a:pattFill prst="lgConfetti">
                <a:fgClr>
                  <a:srgbClr val="FFCC00"/>
                </a:fgClr>
                <a:bgClr>
                  <a:srgbClr val="CC9900"/>
                </a:bgClr>
              </a:pattFill>
              <a:ln w="28575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440" name="グループ化 439"/>
            <p:cNvGrpSpPr/>
            <p:nvPr/>
          </p:nvGrpSpPr>
          <p:grpSpPr>
            <a:xfrm>
              <a:off x="8446477" y="1597214"/>
              <a:ext cx="1073575" cy="549979"/>
              <a:chOff x="4625843" y="2802721"/>
              <a:chExt cx="997961" cy="511243"/>
            </a:xfrm>
          </p:grpSpPr>
          <p:sp>
            <p:nvSpPr>
              <p:cNvPr id="446" name="円/楕円 651"/>
              <p:cNvSpPr/>
              <p:nvPr/>
            </p:nvSpPr>
            <p:spPr>
              <a:xfrm rot="1217750">
                <a:off x="5390027" y="2802721"/>
                <a:ext cx="102355" cy="269292"/>
              </a:xfrm>
              <a:custGeom>
                <a:avLst/>
                <a:gdLst>
                  <a:gd name="connsiteX0" fmla="*/ 0 w 144016"/>
                  <a:gd name="connsiteY0" fmla="*/ 156119 h 312237"/>
                  <a:gd name="connsiteX1" fmla="*/ 72008 w 144016"/>
                  <a:gd name="connsiteY1" fmla="*/ 0 h 312237"/>
                  <a:gd name="connsiteX2" fmla="*/ 144016 w 144016"/>
                  <a:gd name="connsiteY2" fmla="*/ 156119 h 312237"/>
                  <a:gd name="connsiteX3" fmla="*/ 72008 w 144016"/>
                  <a:gd name="connsiteY3" fmla="*/ 312238 h 312237"/>
                  <a:gd name="connsiteX4" fmla="*/ 0 w 144016"/>
                  <a:gd name="connsiteY4" fmla="*/ 156119 h 312237"/>
                  <a:gd name="connsiteX0" fmla="*/ 48532 w 192548"/>
                  <a:gd name="connsiteY0" fmla="*/ 156119 h 479878"/>
                  <a:gd name="connsiteX1" fmla="*/ 120540 w 192548"/>
                  <a:gd name="connsiteY1" fmla="*/ 0 h 479878"/>
                  <a:gd name="connsiteX2" fmla="*/ 192548 w 192548"/>
                  <a:gd name="connsiteY2" fmla="*/ 156119 h 479878"/>
                  <a:gd name="connsiteX3" fmla="*/ 13860 w 192548"/>
                  <a:gd name="connsiteY3" fmla="*/ 479878 h 479878"/>
                  <a:gd name="connsiteX4" fmla="*/ 48532 w 192548"/>
                  <a:gd name="connsiteY4" fmla="*/ 156119 h 479878"/>
                  <a:gd name="connsiteX0" fmla="*/ 48532 w 193043"/>
                  <a:gd name="connsiteY0" fmla="*/ 156119 h 479878"/>
                  <a:gd name="connsiteX1" fmla="*/ 120540 w 193043"/>
                  <a:gd name="connsiteY1" fmla="*/ 0 h 479878"/>
                  <a:gd name="connsiteX2" fmla="*/ 192548 w 193043"/>
                  <a:gd name="connsiteY2" fmla="*/ 156119 h 479878"/>
                  <a:gd name="connsiteX3" fmla="*/ 13860 w 193043"/>
                  <a:gd name="connsiteY3" fmla="*/ 479878 h 479878"/>
                  <a:gd name="connsiteX4" fmla="*/ 48532 w 193043"/>
                  <a:gd name="connsiteY4" fmla="*/ 156119 h 479878"/>
                  <a:gd name="connsiteX0" fmla="*/ 54905 w 184124"/>
                  <a:gd name="connsiteY0" fmla="*/ 156119 h 479878"/>
                  <a:gd name="connsiteX1" fmla="*/ 111673 w 184124"/>
                  <a:gd name="connsiteY1" fmla="*/ 0 h 479878"/>
                  <a:gd name="connsiteX2" fmla="*/ 183681 w 184124"/>
                  <a:gd name="connsiteY2" fmla="*/ 156119 h 479878"/>
                  <a:gd name="connsiteX3" fmla="*/ 4993 w 184124"/>
                  <a:gd name="connsiteY3" fmla="*/ 479878 h 479878"/>
                  <a:gd name="connsiteX4" fmla="*/ 54905 w 184124"/>
                  <a:gd name="connsiteY4" fmla="*/ 156119 h 479878"/>
                  <a:gd name="connsiteX0" fmla="*/ 53270 w 182489"/>
                  <a:gd name="connsiteY0" fmla="*/ 156119 h 479878"/>
                  <a:gd name="connsiteX1" fmla="*/ 110038 w 182489"/>
                  <a:gd name="connsiteY1" fmla="*/ 0 h 479878"/>
                  <a:gd name="connsiteX2" fmla="*/ 182046 w 182489"/>
                  <a:gd name="connsiteY2" fmla="*/ 156119 h 479878"/>
                  <a:gd name="connsiteX3" fmla="*/ 3358 w 182489"/>
                  <a:gd name="connsiteY3" fmla="*/ 479878 h 479878"/>
                  <a:gd name="connsiteX4" fmla="*/ 53270 w 182489"/>
                  <a:gd name="connsiteY4" fmla="*/ 156119 h 479878"/>
                  <a:gd name="connsiteX0" fmla="*/ 53270 w 182489"/>
                  <a:gd name="connsiteY0" fmla="*/ 156363 h 480122"/>
                  <a:gd name="connsiteX1" fmla="*/ 110038 w 182489"/>
                  <a:gd name="connsiteY1" fmla="*/ 244 h 480122"/>
                  <a:gd name="connsiteX2" fmla="*/ 182046 w 182489"/>
                  <a:gd name="connsiteY2" fmla="*/ 156363 h 480122"/>
                  <a:gd name="connsiteX3" fmla="*/ 3358 w 182489"/>
                  <a:gd name="connsiteY3" fmla="*/ 480122 h 480122"/>
                  <a:gd name="connsiteX4" fmla="*/ 53270 w 182489"/>
                  <a:gd name="connsiteY4" fmla="*/ 156363 h 480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2489" h="480122">
                    <a:moveTo>
                      <a:pt x="53270" y="156363"/>
                    </a:moveTo>
                    <a:cubicBezTo>
                      <a:pt x="35490" y="10343"/>
                      <a:pt x="53015" y="5324"/>
                      <a:pt x="110038" y="244"/>
                    </a:cubicBezTo>
                    <a:cubicBezTo>
                      <a:pt x="167061" y="-4836"/>
                      <a:pt x="182046" y="70141"/>
                      <a:pt x="182046" y="156363"/>
                    </a:cubicBezTo>
                    <a:cubicBezTo>
                      <a:pt x="192206" y="354345"/>
                      <a:pt x="24821" y="480122"/>
                      <a:pt x="3358" y="480122"/>
                    </a:cubicBezTo>
                    <a:cubicBezTo>
                      <a:pt x="-18105" y="480122"/>
                      <a:pt x="71050" y="302383"/>
                      <a:pt x="53270" y="156363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47" name="円/楕円 651"/>
              <p:cNvSpPr/>
              <p:nvPr/>
            </p:nvSpPr>
            <p:spPr>
              <a:xfrm rot="2524288">
                <a:off x="5423532" y="2839460"/>
                <a:ext cx="102355" cy="269292"/>
              </a:xfrm>
              <a:custGeom>
                <a:avLst/>
                <a:gdLst>
                  <a:gd name="connsiteX0" fmla="*/ 0 w 144016"/>
                  <a:gd name="connsiteY0" fmla="*/ 156119 h 312237"/>
                  <a:gd name="connsiteX1" fmla="*/ 72008 w 144016"/>
                  <a:gd name="connsiteY1" fmla="*/ 0 h 312237"/>
                  <a:gd name="connsiteX2" fmla="*/ 144016 w 144016"/>
                  <a:gd name="connsiteY2" fmla="*/ 156119 h 312237"/>
                  <a:gd name="connsiteX3" fmla="*/ 72008 w 144016"/>
                  <a:gd name="connsiteY3" fmla="*/ 312238 h 312237"/>
                  <a:gd name="connsiteX4" fmla="*/ 0 w 144016"/>
                  <a:gd name="connsiteY4" fmla="*/ 156119 h 312237"/>
                  <a:gd name="connsiteX0" fmla="*/ 48532 w 192548"/>
                  <a:gd name="connsiteY0" fmla="*/ 156119 h 479878"/>
                  <a:gd name="connsiteX1" fmla="*/ 120540 w 192548"/>
                  <a:gd name="connsiteY1" fmla="*/ 0 h 479878"/>
                  <a:gd name="connsiteX2" fmla="*/ 192548 w 192548"/>
                  <a:gd name="connsiteY2" fmla="*/ 156119 h 479878"/>
                  <a:gd name="connsiteX3" fmla="*/ 13860 w 192548"/>
                  <a:gd name="connsiteY3" fmla="*/ 479878 h 479878"/>
                  <a:gd name="connsiteX4" fmla="*/ 48532 w 192548"/>
                  <a:gd name="connsiteY4" fmla="*/ 156119 h 479878"/>
                  <a:gd name="connsiteX0" fmla="*/ 48532 w 193043"/>
                  <a:gd name="connsiteY0" fmla="*/ 156119 h 479878"/>
                  <a:gd name="connsiteX1" fmla="*/ 120540 w 193043"/>
                  <a:gd name="connsiteY1" fmla="*/ 0 h 479878"/>
                  <a:gd name="connsiteX2" fmla="*/ 192548 w 193043"/>
                  <a:gd name="connsiteY2" fmla="*/ 156119 h 479878"/>
                  <a:gd name="connsiteX3" fmla="*/ 13860 w 193043"/>
                  <a:gd name="connsiteY3" fmla="*/ 479878 h 479878"/>
                  <a:gd name="connsiteX4" fmla="*/ 48532 w 193043"/>
                  <a:gd name="connsiteY4" fmla="*/ 156119 h 479878"/>
                  <a:gd name="connsiteX0" fmla="*/ 54905 w 184124"/>
                  <a:gd name="connsiteY0" fmla="*/ 156119 h 479878"/>
                  <a:gd name="connsiteX1" fmla="*/ 111673 w 184124"/>
                  <a:gd name="connsiteY1" fmla="*/ 0 h 479878"/>
                  <a:gd name="connsiteX2" fmla="*/ 183681 w 184124"/>
                  <a:gd name="connsiteY2" fmla="*/ 156119 h 479878"/>
                  <a:gd name="connsiteX3" fmla="*/ 4993 w 184124"/>
                  <a:gd name="connsiteY3" fmla="*/ 479878 h 479878"/>
                  <a:gd name="connsiteX4" fmla="*/ 54905 w 184124"/>
                  <a:gd name="connsiteY4" fmla="*/ 156119 h 479878"/>
                  <a:gd name="connsiteX0" fmla="*/ 53270 w 182489"/>
                  <a:gd name="connsiteY0" fmla="*/ 156119 h 479878"/>
                  <a:gd name="connsiteX1" fmla="*/ 110038 w 182489"/>
                  <a:gd name="connsiteY1" fmla="*/ 0 h 479878"/>
                  <a:gd name="connsiteX2" fmla="*/ 182046 w 182489"/>
                  <a:gd name="connsiteY2" fmla="*/ 156119 h 479878"/>
                  <a:gd name="connsiteX3" fmla="*/ 3358 w 182489"/>
                  <a:gd name="connsiteY3" fmla="*/ 479878 h 479878"/>
                  <a:gd name="connsiteX4" fmla="*/ 53270 w 182489"/>
                  <a:gd name="connsiteY4" fmla="*/ 156119 h 479878"/>
                  <a:gd name="connsiteX0" fmla="*/ 53270 w 182489"/>
                  <a:gd name="connsiteY0" fmla="*/ 156363 h 480122"/>
                  <a:gd name="connsiteX1" fmla="*/ 110038 w 182489"/>
                  <a:gd name="connsiteY1" fmla="*/ 244 h 480122"/>
                  <a:gd name="connsiteX2" fmla="*/ 182046 w 182489"/>
                  <a:gd name="connsiteY2" fmla="*/ 156363 h 480122"/>
                  <a:gd name="connsiteX3" fmla="*/ 3358 w 182489"/>
                  <a:gd name="connsiteY3" fmla="*/ 480122 h 480122"/>
                  <a:gd name="connsiteX4" fmla="*/ 53270 w 182489"/>
                  <a:gd name="connsiteY4" fmla="*/ 156363 h 480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2489" h="480122">
                    <a:moveTo>
                      <a:pt x="53270" y="156363"/>
                    </a:moveTo>
                    <a:cubicBezTo>
                      <a:pt x="35490" y="10343"/>
                      <a:pt x="53015" y="5324"/>
                      <a:pt x="110038" y="244"/>
                    </a:cubicBezTo>
                    <a:cubicBezTo>
                      <a:pt x="167061" y="-4836"/>
                      <a:pt x="182046" y="70141"/>
                      <a:pt x="182046" y="156363"/>
                    </a:cubicBezTo>
                    <a:cubicBezTo>
                      <a:pt x="192206" y="354345"/>
                      <a:pt x="24821" y="480122"/>
                      <a:pt x="3358" y="480122"/>
                    </a:cubicBezTo>
                    <a:cubicBezTo>
                      <a:pt x="-18105" y="480122"/>
                      <a:pt x="71050" y="302383"/>
                      <a:pt x="53270" y="156363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48" name="円/楕円 651"/>
              <p:cNvSpPr/>
              <p:nvPr/>
            </p:nvSpPr>
            <p:spPr>
              <a:xfrm rot="3673944">
                <a:off x="5437980" y="2896283"/>
                <a:ext cx="102355" cy="269292"/>
              </a:xfrm>
              <a:custGeom>
                <a:avLst/>
                <a:gdLst>
                  <a:gd name="connsiteX0" fmla="*/ 0 w 144016"/>
                  <a:gd name="connsiteY0" fmla="*/ 156119 h 312237"/>
                  <a:gd name="connsiteX1" fmla="*/ 72008 w 144016"/>
                  <a:gd name="connsiteY1" fmla="*/ 0 h 312237"/>
                  <a:gd name="connsiteX2" fmla="*/ 144016 w 144016"/>
                  <a:gd name="connsiteY2" fmla="*/ 156119 h 312237"/>
                  <a:gd name="connsiteX3" fmla="*/ 72008 w 144016"/>
                  <a:gd name="connsiteY3" fmla="*/ 312238 h 312237"/>
                  <a:gd name="connsiteX4" fmla="*/ 0 w 144016"/>
                  <a:gd name="connsiteY4" fmla="*/ 156119 h 312237"/>
                  <a:gd name="connsiteX0" fmla="*/ 48532 w 192548"/>
                  <a:gd name="connsiteY0" fmla="*/ 156119 h 479878"/>
                  <a:gd name="connsiteX1" fmla="*/ 120540 w 192548"/>
                  <a:gd name="connsiteY1" fmla="*/ 0 h 479878"/>
                  <a:gd name="connsiteX2" fmla="*/ 192548 w 192548"/>
                  <a:gd name="connsiteY2" fmla="*/ 156119 h 479878"/>
                  <a:gd name="connsiteX3" fmla="*/ 13860 w 192548"/>
                  <a:gd name="connsiteY3" fmla="*/ 479878 h 479878"/>
                  <a:gd name="connsiteX4" fmla="*/ 48532 w 192548"/>
                  <a:gd name="connsiteY4" fmla="*/ 156119 h 479878"/>
                  <a:gd name="connsiteX0" fmla="*/ 48532 w 193043"/>
                  <a:gd name="connsiteY0" fmla="*/ 156119 h 479878"/>
                  <a:gd name="connsiteX1" fmla="*/ 120540 w 193043"/>
                  <a:gd name="connsiteY1" fmla="*/ 0 h 479878"/>
                  <a:gd name="connsiteX2" fmla="*/ 192548 w 193043"/>
                  <a:gd name="connsiteY2" fmla="*/ 156119 h 479878"/>
                  <a:gd name="connsiteX3" fmla="*/ 13860 w 193043"/>
                  <a:gd name="connsiteY3" fmla="*/ 479878 h 479878"/>
                  <a:gd name="connsiteX4" fmla="*/ 48532 w 193043"/>
                  <a:gd name="connsiteY4" fmla="*/ 156119 h 479878"/>
                  <a:gd name="connsiteX0" fmla="*/ 54905 w 184124"/>
                  <a:gd name="connsiteY0" fmla="*/ 156119 h 479878"/>
                  <a:gd name="connsiteX1" fmla="*/ 111673 w 184124"/>
                  <a:gd name="connsiteY1" fmla="*/ 0 h 479878"/>
                  <a:gd name="connsiteX2" fmla="*/ 183681 w 184124"/>
                  <a:gd name="connsiteY2" fmla="*/ 156119 h 479878"/>
                  <a:gd name="connsiteX3" fmla="*/ 4993 w 184124"/>
                  <a:gd name="connsiteY3" fmla="*/ 479878 h 479878"/>
                  <a:gd name="connsiteX4" fmla="*/ 54905 w 184124"/>
                  <a:gd name="connsiteY4" fmla="*/ 156119 h 479878"/>
                  <a:gd name="connsiteX0" fmla="*/ 53270 w 182489"/>
                  <a:gd name="connsiteY0" fmla="*/ 156119 h 479878"/>
                  <a:gd name="connsiteX1" fmla="*/ 110038 w 182489"/>
                  <a:gd name="connsiteY1" fmla="*/ 0 h 479878"/>
                  <a:gd name="connsiteX2" fmla="*/ 182046 w 182489"/>
                  <a:gd name="connsiteY2" fmla="*/ 156119 h 479878"/>
                  <a:gd name="connsiteX3" fmla="*/ 3358 w 182489"/>
                  <a:gd name="connsiteY3" fmla="*/ 479878 h 479878"/>
                  <a:gd name="connsiteX4" fmla="*/ 53270 w 182489"/>
                  <a:gd name="connsiteY4" fmla="*/ 156119 h 479878"/>
                  <a:gd name="connsiteX0" fmla="*/ 53270 w 182489"/>
                  <a:gd name="connsiteY0" fmla="*/ 156363 h 480122"/>
                  <a:gd name="connsiteX1" fmla="*/ 110038 w 182489"/>
                  <a:gd name="connsiteY1" fmla="*/ 244 h 480122"/>
                  <a:gd name="connsiteX2" fmla="*/ 182046 w 182489"/>
                  <a:gd name="connsiteY2" fmla="*/ 156363 h 480122"/>
                  <a:gd name="connsiteX3" fmla="*/ 3358 w 182489"/>
                  <a:gd name="connsiteY3" fmla="*/ 480122 h 480122"/>
                  <a:gd name="connsiteX4" fmla="*/ 53270 w 182489"/>
                  <a:gd name="connsiteY4" fmla="*/ 156363 h 480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2489" h="480122">
                    <a:moveTo>
                      <a:pt x="53270" y="156363"/>
                    </a:moveTo>
                    <a:cubicBezTo>
                      <a:pt x="35490" y="10343"/>
                      <a:pt x="53015" y="5324"/>
                      <a:pt x="110038" y="244"/>
                    </a:cubicBezTo>
                    <a:cubicBezTo>
                      <a:pt x="167061" y="-4836"/>
                      <a:pt x="182046" y="70141"/>
                      <a:pt x="182046" y="156363"/>
                    </a:cubicBezTo>
                    <a:cubicBezTo>
                      <a:pt x="192206" y="354345"/>
                      <a:pt x="24821" y="480122"/>
                      <a:pt x="3358" y="480122"/>
                    </a:cubicBezTo>
                    <a:cubicBezTo>
                      <a:pt x="-18105" y="480122"/>
                      <a:pt x="71050" y="302383"/>
                      <a:pt x="53270" y="156363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49" name="雲 448"/>
              <p:cNvSpPr/>
              <p:nvPr/>
            </p:nvSpPr>
            <p:spPr>
              <a:xfrm rot="20981330">
                <a:off x="4625843" y="3033635"/>
                <a:ext cx="835188" cy="280329"/>
              </a:xfrm>
              <a:prstGeom prst="cloud">
                <a:avLst/>
              </a:prstGeom>
              <a:pattFill prst="lgConfetti">
                <a:fgClr>
                  <a:srgbClr val="FFCC00"/>
                </a:fgClr>
                <a:bgClr>
                  <a:srgbClr val="CC9900"/>
                </a:bgClr>
              </a:pattFill>
              <a:ln w="28575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441" name="グループ化 440"/>
            <p:cNvGrpSpPr/>
            <p:nvPr/>
          </p:nvGrpSpPr>
          <p:grpSpPr>
            <a:xfrm>
              <a:off x="8582424" y="1756504"/>
              <a:ext cx="1073575" cy="549979"/>
              <a:chOff x="4625843" y="2802721"/>
              <a:chExt cx="997961" cy="511243"/>
            </a:xfrm>
          </p:grpSpPr>
          <p:sp>
            <p:nvSpPr>
              <p:cNvPr id="442" name="円/楕円 651"/>
              <p:cNvSpPr/>
              <p:nvPr/>
            </p:nvSpPr>
            <p:spPr>
              <a:xfrm rot="1217750">
                <a:off x="5390027" y="2802721"/>
                <a:ext cx="102355" cy="269292"/>
              </a:xfrm>
              <a:custGeom>
                <a:avLst/>
                <a:gdLst>
                  <a:gd name="connsiteX0" fmla="*/ 0 w 144016"/>
                  <a:gd name="connsiteY0" fmla="*/ 156119 h 312237"/>
                  <a:gd name="connsiteX1" fmla="*/ 72008 w 144016"/>
                  <a:gd name="connsiteY1" fmla="*/ 0 h 312237"/>
                  <a:gd name="connsiteX2" fmla="*/ 144016 w 144016"/>
                  <a:gd name="connsiteY2" fmla="*/ 156119 h 312237"/>
                  <a:gd name="connsiteX3" fmla="*/ 72008 w 144016"/>
                  <a:gd name="connsiteY3" fmla="*/ 312238 h 312237"/>
                  <a:gd name="connsiteX4" fmla="*/ 0 w 144016"/>
                  <a:gd name="connsiteY4" fmla="*/ 156119 h 312237"/>
                  <a:gd name="connsiteX0" fmla="*/ 48532 w 192548"/>
                  <a:gd name="connsiteY0" fmla="*/ 156119 h 479878"/>
                  <a:gd name="connsiteX1" fmla="*/ 120540 w 192548"/>
                  <a:gd name="connsiteY1" fmla="*/ 0 h 479878"/>
                  <a:gd name="connsiteX2" fmla="*/ 192548 w 192548"/>
                  <a:gd name="connsiteY2" fmla="*/ 156119 h 479878"/>
                  <a:gd name="connsiteX3" fmla="*/ 13860 w 192548"/>
                  <a:gd name="connsiteY3" fmla="*/ 479878 h 479878"/>
                  <a:gd name="connsiteX4" fmla="*/ 48532 w 192548"/>
                  <a:gd name="connsiteY4" fmla="*/ 156119 h 479878"/>
                  <a:gd name="connsiteX0" fmla="*/ 48532 w 193043"/>
                  <a:gd name="connsiteY0" fmla="*/ 156119 h 479878"/>
                  <a:gd name="connsiteX1" fmla="*/ 120540 w 193043"/>
                  <a:gd name="connsiteY1" fmla="*/ 0 h 479878"/>
                  <a:gd name="connsiteX2" fmla="*/ 192548 w 193043"/>
                  <a:gd name="connsiteY2" fmla="*/ 156119 h 479878"/>
                  <a:gd name="connsiteX3" fmla="*/ 13860 w 193043"/>
                  <a:gd name="connsiteY3" fmla="*/ 479878 h 479878"/>
                  <a:gd name="connsiteX4" fmla="*/ 48532 w 193043"/>
                  <a:gd name="connsiteY4" fmla="*/ 156119 h 479878"/>
                  <a:gd name="connsiteX0" fmla="*/ 54905 w 184124"/>
                  <a:gd name="connsiteY0" fmla="*/ 156119 h 479878"/>
                  <a:gd name="connsiteX1" fmla="*/ 111673 w 184124"/>
                  <a:gd name="connsiteY1" fmla="*/ 0 h 479878"/>
                  <a:gd name="connsiteX2" fmla="*/ 183681 w 184124"/>
                  <a:gd name="connsiteY2" fmla="*/ 156119 h 479878"/>
                  <a:gd name="connsiteX3" fmla="*/ 4993 w 184124"/>
                  <a:gd name="connsiteY3" fmla="*/ 479878 h 479878"/>
                  <a:gd name="connsiteX4" fmla="*/ 54905 w 184124"/>
                  <a:gd name="connsiteY4" fmla="*/ 156119 h 479878"/>
                  <a:gd name="connsiteX0" fmla="*/ 53270 w 182489"/>
                  <a:gd name="connsiteY0" fmla="*/ 156119 h 479878"/>
                  <a:gd name="connsiteX1" fmla="*/ 110038 w 182489"/>
                  <a:gd name="connsiteY1" fmla="*/ 0 h 479878"/>
                  <a:gd name="connsiteX2" fmla="*/ 182046 w 182489"/>
                  <a:gd name="connsiteY2" fmla="*/ 156119 h 479878"/>
                  <a:gd name="connsiteX3" fmla="*/ 3358 w 182489"/>
                  <a:gd name="connsiteY3" fmla="*/ 479878 h 479878"/>
                  <a:gd name="connsiteX4" fmla="*/ 53270 w 182489"/>
                  <a:gd name="connsiteY4" fmla="*/ 156119 h 479878"/>
                  <a:gd name="connsiteX0" fmla="*/ 53270 w 182489"/>
                  <a:gd name="connsiteY0" fmla="*/ 156363 h 480122"/>
                  <a:gd name="connsiteX1" fmla="*/ 110038 w 182489"/>
                  <a:gd name="connsiteY1" fmla="*/ 244 h 480122"/>
                  <a:gd name="connsiteX2" fmla="*/ 182046 w 182489"/>
                  <a:gd name="connsiteY2" fmla="*/ 156363 h 480122"/>
                  <a:gd name="connsiteX3" fmla="*/ 3358 w 182489"/>
                  <a:gd name="connsiteY3" fmla="*/ 480122 h 480122"/>
                  <a:gd name="connsiteX4" fmla="*/ 53270 w 182489"/>
                  <a:gd name="connsiteY4" fmla="*/ 156363 h 480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2489" h="480122">
                    <a:moveTo>
                      <a:pt x="53270" y="156363"/>
                    </a:moveTo>
                    <a:cubicBezTo>
                      <a:pt x="35490" y="10343"/>
                      <a:pt x="53015" y="5324"/>
                      <a:pt x="110038" y="244"/>
                    </a:cubicBezTo>
                    <a:cubicBezTo>
                      <a:pt x="167061" y="-4836"/>
                      <a:pt x="182046" y="70141"/>
                      <a:pt x="182046" y="156363"/>
                    </a:cubicBezTo>
                    <a:cubicBezTo>
                      <a:pt x="192206" y="354345"/>
                      <a:pt x="24821" y="480122"/>
                      <a:pt x="3358" y="480122"/>
                    </a:cubicBezTo>
                    <a:cubicBezTo>
                      <a:pt x="-18105" y="480122"/>
                      <a:pt x="71050" y="302383"/>
                      <a:pt x="53270" y="156363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43" name="円/楕円 651"/>
              <p:cNvSpPr/>
              <p:nvPr/>
            </p:nvSpPr>
            <p:spPr>
              <a:xfrm rot="2524288">
                <a:off x="5423532" y="2839460"/>
                <a:ext cx="102355" cy="269292"/>
              </a:xfrm>
              <a:custGeom>
                <a:avLst/>
                <a:gdLst>
                  <a:gd name="connsiteX0" fmla="*/ 0 w 144016"/>
                  <a:gd name="connsiteY0" fmla="*/ 156119 h 312237"/>
                  <a:gd name="connsiteX1" fmla="*/ 72008 w 144016"/>
                  <a:gd name="connsiteY1" fmla="*/ 0 h 312237"/>
                  <a:gd name="connsiteX2" fmla="*/ 144016 w 144016"/>
                  <a:gd name="connsiteY2" fmla="*/ 156119 h 312237"/>
                  <a:gd name="connsiteX3" fmla="*/ 72008 w 144016"/>
                  <a:gd name="connsiteY3" fmla="*/ 312238 h 312237"/>
                  <a:gd name="connsiteX4" fmla="*/ 0 w 144016"/>
                  <a:gd name="connsiteY4" fmla="*/ 156119 h 312237"/>
                  <a:gd name="connsiteX0" fmla="*/ 48532 w 192548"/>
                  <a:gd name="connsiteY0" fmla="*/ 156119 h 479878"/>
                  <a:gd name="connsiteX1" fmla="*/ 120540 w 192548"/>
                  <a:gd name="connsiteY1" fmla="*/ 0 h 479878"/>
                  <a:gd name="connsiteX2" fmla="*/ 192548 w 192548"/>
                  <a:gd name="connsiteY2" fmla="*/ 156119 h 479878"/>
                  <a:gd name="connsiteX3" fmla="*/ 13860 w 192548"/>
                  <a:gd name="connsiteY3" fmla="*/ 479878 h 479878"/>
                  <a:gd name="connsiteX4" fmla="*/ 48532 w 192548"/>
                  <a:gd name="connsiteY4" fmla="*/ 156119 h 479878"/>
                  <a:gd name="connsiteX0" fmla="*/ 48532 w 193043"/>
                  <a:gd name="connsiteY0" fmla="*/ 156119 h 479878"/>
                  <a:gd name="connsiteX1" fmla="*/ 120540 w 193043"/>
                  <a:gd name="connsiteY1" fmla="*/ 0 h 479878"/>
                  <a:gd name="connsiteX2" fmla="*/ 192548 w 193043"/>
                  <a:gd name="connsiteY2" fmla="*/ 156119 h 479878"/>
                  <a:gd name="connsiteX3" fmla="*/ 13860 w 193043"/>
                  <a:gd name="connsiteY3" fmla="*/ 479878 h 479878"/>
                  <a:gd name="connsiteX4" fmla="*/ 48532 w 193043"/>
                  <a:gd name="connsiteY4" fmla="*/ 156119 h 479878"/>
                  <a:gd name="connsiteX0" fmla="*/ 54905 w 184124"/>
                  <a:gd name="connsiteY0" fmla="*/ 156119 h 479878"/>
                  <a:gd name="connsiteX1" fmla="*/ 111673 w 184124"/>
                  <a:gd name="connsiteY1" fmla="*/ 0 h 479878"/>
                  <a:gd name="connsiteX2" fmla="*/ 183681 w 184124"/>
                  <a:gd name="connsiteY2" fmla="*/ 156119 h 479878"/>
                  <a:gd name="connsiteX3" fmla="*/ 4993 w 184124"/>
                  <a:gd name="connsiteY3" fmla="*/ 479878 h 479878"/>
                  <a:gd name="connsiteX4" fmla="*/ 54905 w 184124"/>
                  <a:gd name="connsiteY4" fmla="*/ 156119 h 479878"/>
                  <a:gd name="connsiteX0" fmla="*/ 53270 w 182489"/>
                  <a:gd name="connsiteY0" fmla="*/ 156119 h 479878"/>
                  <a:gd name="connsiteX1" fmla="*/ 110038 w 182489"/>
                  <a:gd name="connsiteY1" fmla="*/ 0 h 479878"/>
                  <a:gd name="connsiteX2" fmla="*/ 182046 w 182489"/>
                  <a:gd name="connsiteY2" fmla="*/ 156119 h 479878"/>
                  <a:gd name="connsiteX3" fmla="*/ 3358 w 182489"/>
                  <a:gd name="connsiteY3" fmla="*/ 479878 h 479878"/>
                  <a:gd name="connsiteX4" fmla="*/ 53270 w 182489"/>
                  <a:gd name="connsiteY4" fmla="*/ 156119 h 479878"/>
                  <a:gd name="connsiteX0" fmla="*/ 53270 w 182489"/>
                  <a:gd name="connsiteY0" fmla="*/ 156363 h 480122"/>
                  <a:gd name="connsiteX1" fmla="*/ 110038 w 182489"/>
                  <a:gd name="connsiteY1" fmla="*/ 244 h 480122"/>
                  <a:gd name="connsiteX2" fmla="*/ 182046 w 182489"/>
                  <a:gd name="connsiteY2" fmla="*/ 156363 h 480122"/>
                  <a:gd name="connsiteX3" fmla="*/ 3358 w 182489"/>
                  <a:gd name="connsiteY3" fmla="*/ 480122 h 480122"/>
                  <a:gd name="connsiteX4" fmla="*/ 53270 w 182489"/>
                  <a:gd name="connsiteY4" fmla="*/ 156363 h 480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2489" h="480122">
                    <a:moveTo>
                      <a:pt x="53270" y="156363"/>
                    </a:moveTo>
                    <a:cubicBezTo>
                      <a:pt x="35490" y="10343"/>
                      <a:pt x="53015" y="5324"/>
                      <a:pt x="110038" y="244"/>
                    </a:cubicBezTo>
                    <a:cubicBezTo>
                      <a:pt x="167061" y="-4836"/>
                      <a:pt x="182046" y="70141"/>
                      <a:pt x="182046" y="156363"/>
                    </a:cubicBezTo>
                    <a:cubicBezTo>
                      <a:pt x="192206" y="354345"/>
                      <a:pt x="24821" y="480122"/>
                      <a:pt x="3358" y="480122"/>
                    </a:cubicBezTo>
                    <a:cubicBezTo>
                      <a:pt x="-18105" y="480122"/>
                      <a:pt x="71050" y="302383"/>
                      <a:pt x="53270" y="156363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44" name="円/楕円 651"/>
              <p:cNvSpPr/>
              <p:nvPr/>
            </p:nvSpPr>
            <p:spPr>
              <a:xfrm rot="3673944">
                <a:off x="5437980" y="2896283"/>
                <a:ext cx="102355" cy="269292"/>
              </a:xfrm>
              <a:custGeom>
                <a:avLst/>
                <a:gdLst>
                  <a:gd name="connsiteX0" fmla="*/ 0 w 144016"/>
                  <a:gd name="connsiteY0" fmla="*/ 156119 h 312237"/>
                  <a:gd name="connsiteX1" fmla="*/ 72008 w 144016"/>
                  <a:gd name="connsiteY1" fmla="*/ 0 h 312237"/>
                  <a:gd name="connsiteX2" fmla="*/ 144016 w 144016"/>
                  <a:gd name="connsiteY2" fmla="*/ 156119 h 312237"/>
                  <a:gd name="connsiteX3" fmla="*/ 72008 w 144016"/>
                  <a:gd name="connsiteY3" fmla="*/ 312238 h 312237"/>
                  <a:gd name="connsiteX4" fmla="*/ 0 w 144016"/>
                  <a:gd name="connsiteY4" fmla="*/ 156119 h 312237"/>
                  <a:gd name="connsiteX0" fmla="*/ 48532 w 192548"/>
                  <a:gd name="connsiteY0" fmla="*/ 156119 h 479878"/>
                  <a:gd name="connsiteX1" fmla="*/ 120540 w 192548"/>
                  <a:gd name="connsiteY1" fmla="*/ 0 h 479878"/>
                  <a:gd name="connsiteX2" fmla="*/ 192548 w 192548"/>
                  <a:gd name="connsiteY2" fmla="*/ 156119 h 479878"/>
                  <a:gd name="connsiteX3" fmla="*/ 13860 w 192548"/>
                  <a:gd name="connsiteY3" fmla="*/ 479878 h 479878"/>
                  <a:gd name="connsiteX4" fmla="*/ 48532 w 192548"/>
                  <a:gd name="connsiteY4" fmla="*/ 156119 h 479878"/>
                  <a:gd name="connsiteX0" fmla="*/ 48532 w 193043"/>
                  <a:gd name="connsiteY0" fmla="*/ 156119 h 479878"/>
                  <a:gd name="connsiteX1" fmla="*/ 120540 w 193043"/>
                  <a:gd name="connsiteY1" fmla="*/ 0 h 479878"/>
                  <a:gd name="connsiteX2" fmla="*/ 192548 w 193043"/>
                  <a:gd name="connsiteY2" fmla="*/ 156119 h 479878"/>
                  <a:gd name="connsiteX3" fmla="*/ 13860 w 193043"/>
                  <a:gd name="connsiteY3" fmla="*/ 479878 h 479878"/>
                  <a:gd name="connsiteX4" fmla="*/ 48532 w 193043"/>
                  <a:gd name="connsiteY4" fmla="*/ 156119 h 479878"/>
                  <a:gd name="connsiteX0" fmla="*/ 54905 w 184124"/>
                  <a:gd name="connsiteY0" fmla="*/ 156119 h 479878"/>
                  <a:gd name="connsiteX1" fmla="*/ 111673 w 184124"/>
                  <a:gd name="connsiteY1" fmla="*/ 0 h 479878"/>
                  <a:gd name="connsiteX2" fmla="*/ 183681 w 184124"/>
                  <a:gd name="connsiteY2" fmla="*/ 156119 h 479878"/>
                  <a:gd name="connsiteX3" fmla="*/ 4993 w 184124"/>
                  <a:gd name="connsiteY3" fmla="*/ 479878 h 479878"/>
                  <a:gd name="connsiteX4" fmla="*/ 54905 w 184124"/>
                  <a:gd name="connsiteY4" fmla="*/ 156119 h 479878"/>
                  <a:gd name="connsiteX0" fmla="*/ 53270 w 182489"/>
                  <a:gd name="connsiteY0" fmla="*/ 156119 h 479878"/>
                  <a:gd name="connsiteX1" fmla="*/ 110038 w 182489"/>
                  <a:gd name="connsiteY1" fmla="*/ 0 h 479878"/>
                  <a:gd name="connsiteX2" fmla="*/ 182046 w 182489"/>
                  <a:gd name="connsiteY2" fmla="*/ 156119 h 479878"/>
                  <a:gd name="connsiteX3" fmla="*/ 3358 w 182489"/>
                  <a:gd name="connsiteY3" fmla="*/ 479878 h 479878"/>
                  <a:gd name="connsiteX4" fmla="*/ 53270 w 182489"/>
                  <a:gd name="connsiteY4" fmla="*/ 156119 h 479878"/>
                  <a:gd name="connsiteX0" fmla="*/ 53270 w 182489"/>
                  <a:gd name="connsiteY0" fmla="*/ 156363 h 480122"/>
                  <a:gd name="connsiteX1" fmla="*/ 110038 w 182489"/>
                  <a:gd name="connsiteY1" fmla="*/ 244 h 480122"/>
                  <a:gd name="connsiteX2" fmla="*/ 182046 w 182489"/>
                  <a:gd name="connsiteY2" fmla="*/ 156363 h 480122"/>
                  <a:gd name="connsiteX3" fmla="*/ 3358 w 182489"/>
                  <a:gd name="connsiteY3" fmla="*/ 480122 h 480122"/>
                  <a:gd name="connsiteX4" fmla="*/ 53270 w 182489"/>
                  <a:gd name="connsiteY4" fmla="*/ 156363 h 480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2489" h="480122">
                    <a:moveTo>
                      <a:pt x="53270" y="156363"/>
                    </a:moveTo>
                    <a:cubicBezTo>
                      <a:pt x="35490" y="10343"/>
                      <a:pt x="53015" y="5324"/>
                      <a:pt x="110038" y="244"/>
                    </a:cubicBezTo>
                    <a:cubicBezTo>
                      <a:pt x="167061" y="-4836"/>
                      <a:pt x="182046" y="70141"/>
                      <a:pt x="182046" y="156363"/>
                    </a:cubicBezTo>
                    <a:cubicBezTo>
                      <a:pt x="192206" y="354345"/>
                      <a:pt x="24821" y="480122"/>
                      <a:pt x="3358" y="480122"/>
                    </a:cubicBezTo>
                    <a:cubicBezTo>
                      <a:pt x="-18105" y="480122"/>
                      <a:pt x="71050" y="302383"/>
                      <a:pt x="53270" y="156363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45" name="雲 444"/>
              <p:cNvSpPr/>
              <p:nvPr/>
            </p:nvSpPr>
            <p:spPr>
              <a:xfrm rot="20981330">
                <a:off x="4625843" y="3033635"/>
                <a:ext cx="835188" cy="280329"/>
              </a:xfrm>
              <a:prstGeom prst="cloud">
                <a:avLst/>
              </a:prstGeom>
              <a:pattFill prst="lgConfetti">
                <a:fgClr>
                  <a:srgbClr val="FFCC00"/>
                </a:fgClr>
                <a:bgClr>
                  <a:srgbClr val="CC9900"/>
                </a:bgClr>
              </a:pattFill>
              <a:ln w="28575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</p:grpSp>
      <p:grpSp>
        <p:nvGrpSpPr>
          <p:cNvPr id="62" name="グループ化 61"/>
          <p:cNvGrpSpPr/>
          <p:nvPr/>
        </p:nvGrpSpPr>
        <p:grpSpPr>
          <a:xfrm>
            <a:off x="6254338" y="2877408"/>
            <a:ext cx="1195482" cy="1489412"/>
            <a:chOff x="6254338" y="2877408"/>
            <a:chExt cx="1195482" cy="1489412"/>
          </a:xfrm>
        </p:grpSpPr>
        <p:grpSp>
          <p:nvGrpSpPr>
            <p:cNvPr id="468" name="グループ化 467"/>
            <p:cNvGrpSpPr/>
            <p:nvPr/>
          </p:nvGrpSpPr>
          <p:grpSpPr>
            <a:xfrm>
              <a:off x="6254338" y="2885643"/>
              <a:ext cx="1195482" cy="1481177"/>
              <a:chOff x="1154097" y="1940432"/>
              <a:chExt cx="1854687" cy="2297920"/>
            </a:xfrm>
          </p:grpSpPr>
          <p:sp>
            <p:nvSpPr>
              <p:cNvPr id="469" name="雲 468"/>
              <p:cNvSpPr/>
              <p:nvPr/>
            </p:nvSpPr>
            <p:spPr>
              <a:xfrm rot="11092640">
                <a:off x="1187543" y="2014718"/>
                <a:ext cx="1800200" cy="1238183"/>
              </a:xfrm>
              <a:prstGeom prst="cloud">
                <a:avLst/>
              </a:prstGeom>
              <a:solidFill>
                <a:sysClr val="window" lastClr="FFFFFF">
                  <a:lumMod val="8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70" name="雲 469"/>
              <p:cNvSpPr/>
              <p:nvPr/>
            </p:nvSpPr>
            <p:spPr>
              <a:xfrm rot="11092640">
                <a:off x="1543936" y="2261544"/>
                <a:ext cx="1445864" cy="1174693"/>
              </a:xfrm>
              <a:prstGeom prst="cloud">
                <a:avLst/>
              </a:pr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71" name="雲 470"/>
              <p:cNvSpPr/>
              <p:nvPr/>
            </p:nvSpPr>
            <p:spPr>
              <a:xfrm rot="10507360" flipH="1">
                <a:off x="1180299" y="2337721"/>
                <a:ext cx="1309972" cy="1046908"/>
              </a:xfrm>
              <a:prstGeom prst="cloud">
                <a:avLst/>
              </a:pr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72" name="台形 471"/>
              <p:cNvSpPr/>
              <p:nvPr/>
            </p:nvSpPr>
            <p:spPr>
              <a:xfrm>
                <a:off x="1681808" y="3875930"/>
                <a:ext cx="799264" cy="362422"/>
              </a:xfrm>
              <a:prstGeom prst="trapezoid">
                <a:avLst>
                  <a:gd name="adj" fmla="val 67014"/>
                </a:avLst>
              </a:prstGeom>
              <a:pattFill prst="lgGrid">
                <a:fgClr>
                  <a:srgbClr val="00B0F0"/>
                </a:fgClr>
                <a:bgClr>
                  <a:srgbClr val="0033CC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73" name="フローチャート : 論理積ゲート 472"/>
              <p:cNvSpPr/>
              <p:nvPr/>
            </p:nvSpPr>
            <p:spPr>
              <a:xfrm rot="5400000">
                <a:off x="1415557" y="2416120"/>
                <a:ext cx="1331767" cy="1854686"/>
              </a:xfrm>
              <a:prstGeom prst="flowChartDelay">
                <a:avLst/>
              </a:prstGeom>
              <a:pattFill prst="lgGrid">
                <a:fgClr>
                  <a:srgbClr val="00B0F0"/>
                </a:fgClr>
                <a:bgClr>
                  <a:srgbClr val="0033CC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74" name="円/楕円 473"/>
              <p:cNvSpPr/>
              <p:nvPr/>
            </p:nvSpPr>
            <p:spPr>
              <a:xfrm>
                <a:off x="1667444" y="2904161"/>
                <a:ext cx="839536" cy="839534"/>
              </a:xfrm>
              <a:prstGeom prst="ellipse">
                <a:avLst/>
              </a:prstGeom>
              <a:solidFill>
                <a:srgbClr val="FFFF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75" name="テキスト ボックス 474"/>
              <p:cNvSpPr txBox="1"/>
              <p:nvPr/>
            </p:nvSpPr>
            <p:spPr>
              <a:xfrm>
                <a:off x="1797630" y="3043062"/>
                <a:ext cx="567618" cy="573908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丼</a:t>
                </a:r>
              </a:p>
            </p:txBody>
          </p:sp>
          <p:sp>
            <p:nvSpPr>
              <p:cNvPr id="476" name="アーチ 475"/>
              <p:cNvSpPr/>
              <p:nvPr/>
            </p:nvSpPr>
            <p:spPr>
              <a:xfrm rot="10800000">
                <a:off x="1283993" y="2257186"/>
                <a:ext cx="576064" cy="364864"/>
              </a:xfrm>
              <a:prstGeom prst="blockArc">
                <a:avLst>
                  <a:gd name="adj1" fmla="val 10800000"/>
                  <a:gd name="adj2" fmla="val 7"/>
                  <a:gd name="adj3" fmla="val 16612"/>
                </a:avLst>
              </a:prstGeom>
              <a:solidFill>
                <a:srgbClr val="FFFF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77" name="アーチ 476"/>
              <p:cNvSpPr/>
              <p:nvPr/>
            </p:nvSpPr>
            <p:spPr>
              <a:xfrm rot="8276086">
                <a:off x="2373613" y="2286577"/>
                <a:ext cx="348791" cy="268985"/>
              </a:xfrm>
              <a:prstGeom prst="blockArc">
                <a:avLst>
                  <a:gd name="adj1" fmla="val 10800000"/>
                  <a:gd name="adj2" fmla="val 7"/>
                  <a:gd name="adj3" fmla="val 16612"/>
                </a:avLst>
              </a:prstGeom>
              <a:solidFill>
                <a:srgbClr val="FFFF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78" name="アーチ 477"/>
              <p:cNvSpPr/>
              <p:nvPr/>
            </p:nvSpPr>
            <p:spPr>
              <a:xfrm rot="11966424">
                <a:off x="1998602" y="2391682"/>
                <a:ext cx="388594" cy="227722"/>
              </a:xfrm>
              <a:prstGeom prst="blockArc">
                <a:avLst>
                  <a:gd name="adj1" fmla="val 10071103"/>
                  <a:gd name="adj2" fmla="val 158548"/>
                  <a:gd name="adj3" fmla="val 27258"/>
                </a:avLst>
              </a:prstGeom>
              <a:solidFill>
                <a:srgbClr val="FFFF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79" name="雲 478"/>
              <p:cNvSpPr/>
              <p:nvPr/>
            </p:nvSpPr>
            <p:spPr>
              <a:xfrm rot="10800000">
                <a:off x="1239032" y="1940432"/>
                <a:ext cx="1626125" cy="697327"/>
              </a:xfrm>
              <a:prstGeom prst="cloud">
                <a:avLst/>
              </a:prstGeom>
              <a:solidFill>
                <a:srgbClr val="FFFF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86" name="正方形/長方形 485"/>
              <p:cNvSpPr/>
              <p:nvPr/>
            </p:nvSpPr>
            <p:spPr>
              <a:xfrm>
                <a:off x="1154097" y="2677580"/>
                <a:ext cx="1854687" cy="103348"/>
              </a:xfrm>
              <a:prstGeom prst="rect">
                <a:avLst/>
              </a:prstGeom>
              <a:solidFill>
                <a:srgbClr val="4F81BD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487" name="Freeform 64"/>
            <p:cNvSpPr>
              <a:spLocks/>
            </p:cNvSpPr>
            <p:nvPr/>
          </p:nvSpPr>
          <p:spPr bwMode="auto">
            <a:xfrm rot="372906">
              <a:off x="6330241" y="3070323"/>
              <a:ext cx="603594" cy="216095"/>
            </a:xfrm>
            <a:custGeom>
              <a:avLst/>
              <a:gdLst>
                <a:gd name="T0" fmla="*/ 0 w 545"/>
                <a:gd name="T1" fmla="*/ 2147483647 h 91"/>
                <a:gd name="T2" fmla="*/ 2147483647 w 545"/>
                <a:gd name="T3" fmla="*/ 0 h 91"/>
                <a:gd name="T4" fmla="*/ 2147483647 w 545"/>
                <a:gd name="T5" fmla="*/ 2147483647 h 91"/>
                <a:gd name="T6" fmla="*/ 2147483647 w 545"/>
                <a:gd name="T7" fmla="*/ 2147483647 h 91"/>
                <a:gd name="T8" fmla="*/ 0 w 545"/>
                <a:gd name="T9" fmla="*/ 2147483647 h 9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45" h="91">
                  <a:moveTo>
                    <a:pt x="0" y="45"/>
                  </a:moveTo>
                  <a:lnTo>
                    <a:pt x="46" y="0"/>
                  </a:lnTo>
                  <a:lnTo>
                    <a:pt x="545" y="91"/>
                  </a:lnTo>
                  <a:lnTo>
                    <a:pt x="409" y="91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92D05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88" name="Freeform 64"/>
            <p:cNvSpPr>
              <a:spLocks/>
            </p:cNvSpPr>
            <p:nvPr/>
          </p:nvSpPr>
          <p:spPr bwMode="auto">
            <a:xfrm rot="9096737">
              <a:off x="6734101" y="3095087"/>
              <a:ext cx="603594" cy="216095"/>
            </a:xfrm>
            <a:custGeom>
              <a:avLst/>
              <a:gdLst>
                <a:gd name="T0" fmla="*/ 0 w 545"/>
                <a:gd name="T1" fmla="*/ 2147483647 h 91"/>
                <a:gd name="T2" fmla="*/ 2147483647 w 545"/>
                <a:gd name="T3" fmla="*/ 0 h 91"/>
                <a:gd name="T4" fmla="*/ 2147483647 w 545"/>
                <a:gd name="T5" fmla="*/ 2147483647 h 91"/>
                <a:gd name="T6" fmla="*/ 2147483647 w 545"/>
                <a:gd name="T7" fmla="*/ 2147483647 h 91"/>
                <a:gd name="T8" fmla="*/ 0 w 545"/>
                <a:gd name="T9" fmla="*/ 2147483647 h 9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45" h="91">
                  <a:moveTo>
                    <a:pt x="0" y="45"/>
                  </a:moveTo>
                  <a:lnTo>
                    <a:pt x="46" y="0"/>
                  </a:lnTo>
                  <a:lnTo>
                    <a:pt x="545" y="91"/>
                  </a:lnTo>
                  <a:lnTo>
                    <a:pt x="409" y="91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92D05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89" name="Freeform 64"/>
            <p:cNvSpPr>
              <a:spLocks/>
            </p:cNvSpPr>
            <p:nvPr/>
          </p:nvSpPr>
          <p:spPr bwMode="auto">
            <a:xfrm rot="9096737">
              <a:off x="6734101" y="3013173"/>
              <a:ext cx="603594" cy="216095"/>
            </a:xfrm>
            <a:custGeom>
              <a:avLst/>
              <a:gdLst>
                <a:gd name="T0" fmla="*/ 0 w 545"/>
                <a:gd name="T1" fmla="*/ 2147483647 h 91"/>
                <a:gd name="T2" fmla="*/ 2147483647 w 545"/>
                <a:gd name="T3" fmla="*/ 0 h 91"/>
                <a:gd name="T4" fmla="*/ 2147483647 w 545"/>
                <a:gd name="T5" fmla="*/ 2147483647 h 91"/>
                <a:gd name="T6" fmla="*/ 2147483647 w 545"/>
                <a:gd name="T7" fmla="*/ 2147483647 h 91"/>
                <a:gd name="T8" fmla="*/ 0 w 545"/>
                <a:gd name="T9" fmla="*/ 2147483647 h 9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45" h="91">
                  <a:moveTo>
                    <a:pt x="0" y="45"/>
                  </a:moveTo>
                  <a:lnTo>
                    <a:pt x="46" y="0"/>
                  </a:lnTo>
                  <a:lnTo>
                    <a:pt x="545" y="91"/>
                  </a:lnTo>
                  <a:lnTo>
                    <a:pt x="409" y="91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92D05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" name="フリーフォーム 21"/>
            <p:cNvSpPr/>
            <p:nvPr/>
          </p:nvSpPr>
          <p:spPr bwMode="auto">
            <a:xfrm>
              <a:off x="6458801" y="2959206"/>
              <a:ext cx="202153" cy="163216"/>
            </a:xfrm>
            <a:custGeom>
              <a:avLst/>
              <a:gdLst>
                <a:gd name="connsiteX0" fmla="*/ 56299 w 202153"/>
                <a:gd name="connsiteY0" fmla="*/ 5065 h 193787"/>
                <a:gd name="connsiteX1" fmla="*/ 1054 w 202153"/>
                <a:gd name="connsiteY1" fmla="*/ 119365 h 193787"/>
                <a:gd name="connsiteX2" fmla="*/ 102019 w 202153"/>
                <a:gd name="connsiteY2" fmla="*/ 193660 h 193787"/>
                <a:gd name="connsiteX3" fmla="*/ 199174 w 202153"/>
                <a:gd name="connsiteY3" fmla="*/ 102220 h 193787"/>
                <a:gd name="connsiteX4" fmla="*/ 166789 w 202153"/>
                <a:gd name="connsiteY4" fmla="*/ 27925 h 193787"/>
                <a:gd name="connsiteX5" fmla="*/ 56299 w 202153"/>
                <a:gd name="connsiteY5" fmla="*/ 5065 h 193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2153" h="193787">
                  <a:moveTo>
                    <a:pt x="56299" y="5065"/>
                  </a:moveTo>
                  <a:cubicBezTo>
                    <a:pt x="28676" y="20305"/>
                    <a:pt x="-6566" y="87933"/>
                    <a:pt x="1054" y="119365"/>
                  </a:cubicBezTo>
                  <a:cubicBezTo>
                    <a:pt x="8674" y="150798"/>
                    <a:pt x="68999" y="196518"/>
                    <a:pt x="102019" y="193660"/>
                  </a:cubicBezTo>
                  <a:cubicBezTo>
                    <a:pt x="135039" y="190803"/>
                    <a:pt x="188379" y="129843"/>
                    <a:pt x="199174" y="102220"/>
                  </a:cubicBezTo>
                  <a:cubicBezTo>
                    <a:pt x="209969" y="74598"/>
                    <a:pt x="189649" y="43482"/>
                    <a:pt x="166789" y="27925"/>
                  </a:cubicBezTo>
                  <a:cubicBezTo>
                    <a:pt x="143929" y="12368"/>
                    <a:pt x="83922" y="-10175"/>
                    <a:pt x="56299" y="5065"/>
                  </a:cubicBezTo>
                  <a:close/>
                </a:path>
              </a:pathLst>
            </a:cu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0" name="フリーフォーム 489"/>
            <p:cNvSpPr/>
            <p:nvPr/>
          </p:nvSpPr>
          <p:spPr bwMode="auto">
            <a:xfrm rot="9887560">
              <a:off x="6931241" y="2959206"/>
              <a:ext cx="202153" cy="163216"/>
            </a:xfrm>
            <a:custGeom>
              <a:avLst/>
              <a:gdLst>
                <a:gd name="connsiteX0" fmla="*/ 56299 w 202153"/>
                <a:gd name="connsiteY0" fmla="*/ 5065 h 193787"/>
                <a:gd name="connsiteX1" fmla="*/ 1054 w 202153"/>
                <a:gd name="connsiteY1" fmla="*/ 119365 h 193787"/>
                <a:gd name="connsiteX2" fmla="*/ 102019 w 202153"/>
                <a:gd name="connsiteY2" fmla="*/ 193660 h 193787"/>
                <a:gd name="connsiteX3" fmla="*/ 199174 w 202153"/>
                <a:gd name="connsiteY3" fmla="*/ 102220 h 193787"/>
                <a:gd name="connsiteX4" fmla="*/ 166789 w 202153"/>
                <a:gd name="connsiteY4" fmla="*/ 27925 h 193787"/>
                <a:gd name="connsiteX5" fmla="*/ 56299 w 202153"/>
                <a:gd name="connsiteY5" fmla="*/ 5065 h 193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2153" h="193787">
                  <a:moveTo>
                    <a:pt x="56299" y="5065"/>
                  </a:moveTo>
                  <a:cubicBezTo>
                    <a:pt x="28676" y="20305"/>
                    <a:pt x="-6566" y="87933"/>
                    <a:pt x="1054" y="119365"/>
                  </a:cubicBezTo>
                  <a:cubicBezTo>
                    <a:pt x="8674" y="150798"/>
                    <a:pt x="68999" y="196518"/>
                    <a:pt x="102019" y="193660"/>
                  </a:cubicBezTo>
                  <a:cubicBezTo>
                    <a:pt x="135039" y="190803"/>
                    <a:pt x="188379" y="129843"/>
                    <a:pt x="199174" y="102220"/>
                  </a:cubicBezTo>
                  <a:cubicBezTo>
                    <a:pt x="209969" y="74598"/>
                    <a:pt x="189649" y="43482"/>
                    <a:pt x="166789" y="27925"/>
                  </a:cubicBezTo>
                  <a:cubicBezTo>
                    <a:pt x="143929" y="12368"/>
                    <a:pt x="83922" y="-10175"/>
                    <a:pt x="56299" y="5065"/>
                  </a:cubicBezTo>
                  <a:close/>
                </a:path>
              </a:pathLst>
            </a:cu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1" name="フリーフォーム 490"/>
            <p:cNvSpPr/>
            <p:nvPr/>
          </p:nvSpPr>
          <p:spPr bwMode="auto">
            <a:xfrm rot="9887560">
              <a:off x="6629738" y="3140284"/>
              <a:ext cx="202153" cy="163216"/>
            </a:xfrm>
            <a:custGeom>
              <a:avLst/>
              <a:gdLst>
                <a:gd name="connsiteX0" fmla="*/ 56299 w 202153"/>
                <a:gd name="connsiteY0" fmla="*/ 5065 h 193787"/>
                <a:gd name="connsiteX1" fmla="*/ 1054 w 202153"/>
                <a:gd name="connsiteY1" fmla="*/ 119365 h 193787"/>
                <a:gd name="connsiteX2" fmla="*/ 102019 w 202153"/>
                <a:gd name="connsiteY2" fmla="*/ 193660 h 193787"/>
                <a:gd name="connsiteX3" fmla="*/ 199174 w 202153"/>
                <a:gd name="connsiteY3" fmla="*/ 102220 h 193787"/>
                <a:gd name="connsiteX4" fmla="*/ 166789 w 202153"/>
                <a:gd name="connsiteY4" fmla="*/ 27925 h 193787"/>
                <a:gd name="connsiteX5" fmla="*/ 56299 w 202153"/>
                <a:gd name="connsiteY5" fmla="*/ 5065 h 193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2153" h="193787">
                  <a:moveTo>
                    <a:pt x="56299" y="5065"/>
                  </a:moveTo>
                  <a:cubicBezTo>
                    <a:pt x="28676" y="20305"/>
                    <a:pt x="-6566" y="87933"/>
                    <a:pt x="1054" y="119365"/>
                  </a:cubicBezTo>
                  <a:cubicBezTo>
                    <a:pt x="8674" y="150798"/>
                    <a:pt x="68999" y="196518"/>
                    <a:pt x="102019" y="193660"/>
                  </a:cubicBezTo>
                  <a:cubicBezTo>
                    <a:pt x="135039" y="190803"/>
                    <a:pt x="188379" y="129843"/>
                    <a:pt x="199174" y="102220"/>
                  </a:cubicBezTo>
                  <a:cubicBezTo>
                    <a:pt x="209969" y="74598"/>
                    <a:pt x="189649" y="43482"/>
                    <a:pt x="166789" y="27925"/>
                  </a:cubicBezTo>
                  <a:cubicBezTo>
                    <a:pt x="143929" y="12368"/>
                    <a:pt x="83922" y="-10175"/>
                    <a:pt x="56299" y="5065"/>
                  </a:cubicBezTo>
                  <a:close/>
                </a:path>
              </a:pathLst>
            </a:cu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2" name="フリーフォーム 491"/>
            <p:cNvSpPr/>
            <p:nvPr/>
          </p:nvSpPr>
          <p:spPr bwMode="auto">
            <a:xfrm rot="9887560">
              <a:off x="6736889" y="2877408"/>
              <a:ext cx="202153" cy="163216"/>
            </a:xfrm>
            <a:custGeom>
              <a:avLst/>
              <a:gdLst>
                <a:gd name="connsiteX0" fmla="*/ 56299 w 202153"/>
                <a:gd name="connsiteY0" fmla="*/ 5065 h 193787"/>
                <a:gd name="connsiteX1" fmla="*/ 1054 w 202153"/>
                <a:gd name="connsiteY1" fmla="*/ 119365 h 193787"/>
                <a:gd name="connsiteX2" fmla="*/ 102019 w 202153"/>
                <a:gd name="connsiteY2" fmla="*/ 193660 h 193787"/>
                <a:gd name="connsiteX3" fmla="*/ 199174 w 202153"/>
                <a:gd name="connsiteY3" fmla="*/ 102220 h 193787"/>
                <a:gd name="connsiteX4" fmla="*/ 166789 w 202153"/>
                <a:gd name="connsiteY4" fmla="*/ 27925 h 193787"/>
                <a:gd name="connsiteX5" fmla="*/ 56299 w 202153"/>
                <a:gd name="connsiteY5" fmla="*/ 5065 h 193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2153" h="193787">
                  <a:moveTo>
                    <a:pt x="56299" y="5065"/>
                  </a:moveTo>
                  <a:cubicBezTo>
                    <a:pt x="28676" y="20305"/>
                    <a:pt x="-6566" y="87933"/>
                    <a:pt x="1054" y="119365"/>
                  </a:cubicBezTo>
                  <a:cubicBezTo>
                    <a:pt x="8674" y="150798"/>
                    <a:pt x="68999" y="196518"/>
                    <a:pt x="102019" y="193660"/>
                  </a:cubicBezTo>
                  <a:cubicBezTo>
                    <a:pt x="135039" y="190803"/>
                    <a:pt x="188379" y="129843"/>
                    <a:pt x="199174" y="102220"/>
                  </a:cubicBezTo>
                  <a:cubicBezTo>
                    <a:pt x="209969" y="74598"/>
                    <a:pt x="189649" y="43482"/>
                    <a:pt x="166789" y="27925"/>
                  </a:cubicBezTo>
                  <a:cubicBezTo>
                    <a:pt x="143929" y="12368"/>
                    <a:pt x="83922" y="-10175"/>
                    <a:pt x="56299" y="5065"/>
                  </a:cubicBezTo>
                  <a:close/>
                </a:path>
              </a:pathLst>
            </a:cu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1" name="グループ化 50"/>
          <p:cNvGrpSpPr/>
          <p:nvPr/>
        </p:nvGrpSpPr>
        <p:grpSpPr>
          <a:xfrm>
            <a:off x="8122954" y="2885643"/>
            <a:ext cx="1195481" cy="1499847"/>
            <a:chOff x="8122954" y="2885643"/>
            <a:chExt cx="1195481" cy="1499847"/>
          </a:xfrm>
        </p:grpSpPr>
        <p:grpSp>
          <p:nvGrpSpPr>
            <p:cNvPr id="289" name="グループ化 288"/>
            <p:cNvGrpSpPr/>
            <p:nvPr/>
          </p:nvGrpSpPr>
          <p:grpSpPr>
            <a:xfrm>
              <a:off x="8122954" y="2952196"/>
              <a:ext cx="1195481" cy="1433294"/>
              <a:chOff x="1154097" y="2014718"/>
              <a:chExt cx="1854687" cy="2223634"/>
            </a:xfrm>
          </p:grpSpPr>
          <p:sp>
            <p:nvSpPr>
              <p:cNvPr id="290" name="雲 289"/>
              <p:cNvSpPr/>
              <p:nvPr/>
            </p:nvSpPr>
            <p:spPr>
              <a:xfrm rot="11092640">
                <a:off x="1187543" y="2014718"/>
                <a:ext cx="1800200" cy="1238183"/>
              </a:xfrm>
              <a:prstGeom prst="cloud">
                <a:avLst/>
              </a:prstGeom>
              <a:solidFill>
                <a:sysClr val="window" lastClr="FFFFFF">
                  <a:lumMod val="8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91" name="雲 290"/>
              <p:cNvSpPr/>
              <p:nvPr/>
            </p:nvSpPr>
            <p:spPr>
              <a:xfrm rot="11092640">
                <a:off x="1543936" y="2261544"/>
                <a:ext cx="1445864" cy="1174693"/>
              </a:xfrm>
              <a:prstGeom prst="cloud">
                <a:avLst/>
              </a:pr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92" name="雲 291"/>
              <p:cNvSpPr/>
              <p:nvPr/>
            </p:nvSpPr>
            <p:spPr>
              <a:xfrm rot="10507360" flipH="1">
                <a:off x="1180299" y="2337721"/>
                <a:ext cx="1309972" cy="1046908"/>
              </a:xfrm>
              <a:prstGeom prst="cloud">
                <a:avLst/>
              </a:pr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93" name="台形 292"/>
              <p:cNvSpPr/>
              <p:nvPr/>
            </p:nvSpPr>
            <p:spPr>
              <a:xfrm>
                <a:off x="1681808" y="3875930"/>
                <a:ext cx="799264" cy="362422"/>
              </a:xfrm>
              <a:prstGeom prst="trapezoid">
                <a:avLst>
                  <a:gd name="adj" fmla="val 67014"/>
                </a:avLst>
              </a:prstGeom>
              <a:pattFill prst="lgGrid">
                <a:fgClr>
                  <a:srgbClr val="00B0F0"/>
                </a:fgClr>
                <a:bgClr>
                  <a:srgbClr val="0033CC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94" name="フローチャート : 論理積ゲート 293"/>
              <p:cNvSpPr/>
              <p:nvPr/>
            </p:nvSpPr>
            <p:spPr>
              <a:xfrm rot="5400000">
                <a:off x="1415557" y="2416120"/>
                <a:ext cx="1331767" cy="1854686"/>
              </a:xfrm>
              <a:prstGeom prst="flowChartDelay">
                <a:avLst/>
              </a:prstGeom>
              <a:pattFill prst="lgGrid">
                <a:fgClr>
                  <a:srgbClr val="00B0F0"/>
                </a:fgClr>
                <a:bgClr>
                  <a:srgbClr val="0033CC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95" name="円/楕円 294"/>
              <p:cNvSpPr/>
              <p:nvPr/>
            </p:nvSpPr>
            <p:spPr>
              <a:xfrm>
                <a:off x="1667444" y="2904161"/>
                <a:ext cx="839536" cy="839534"/>
              </a:xfrm>
              <a:prstGeom prst="ellipse">
                <a:avLst/>
              </a:prstGeom>
              <a:solidFill>
                <a:srgbClr val="FFFF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96" name="テキスト ボックス 295"/>
              <p:cNvSpPr txBox="1"/>
              <p:nvPr/>
            </p:nvSpPr>
            <p:spPr>
              <a:xfrm>
                <a:off x="1797630" y="3043062"/>
                <a:ext cx="567618" cy="573908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丼</a:t>
                </a:r>
              </a:p>
            </p:txBody>
          </p:sp>
          <p:sp>
            <p:nvSpPr>
              <p:cNvPr id="297" name="正方形/長方形 296"/>
              <p:cNvSpPr/>
              <p:nvPr/>
            </p:nvSpPr>
            <p:spPr>
              <a:xfrm>
                <a:off x="1154097" y="2677580"/>
                <a:ext cx="1854687" cy="103348"/>
              </a:xfrm>
              <a:prstGeom prst="rect">
                <a:avLst/>
              </a:prstGeom>
              <a:solidFill>
                <a:srgbClr val="4F81BD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33" name="グループ化 32"/>
            <p:cNvGrpSpPr/>
            <p:nvPr/>
          </p:nvGrpSpPr>
          <p:grpSpPr>
            <a:xfrm>
              <a:off x="8251586" y="3055065"/>
              <a:ext cx="144423" cy="144423"/>
              <a:chOff x="8251586" y="3026075"/>
              <a:chExt cx="173413" cy="173413"/>
            </a:xfrm>
          </p:grpSpPr>
          <p:sp>
            <p:nvSpPr>
              <p:cNvPr id="26" name="円/楕円 25"/>
              <p:cNvSpPr/>
              <p:nvPr/>
            </p:nvSpPr>
            <p:spPr bwMode="auto">
              <a:xfrm>
                <a:off x="8251586" y="3026075"/>
                <a:ext cx="173413" cy="173413"/>
              </a:xfrm>
              <a:prstGeom prst="ellipse">
                <a:avLst/>
              </a:pr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円/楕円 31"/>
              <p:cNvSpPr/>
              <p:nvPr/>
            </p:nvSpPr>
            <p:spPr bwMode="auto">
              <a:xfrm>
                <a:off x="8323299" y="3054374"/>
                <a:ext cx="72710" cy="72710"/>
              </a:xfrm>
              <a:prstGeom prst="ellipse">
                <a:avLst/>
              </a:pr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93" name="グループ化 492"/>
            <p:cNvGrpSpPr/>
            <p:nvPr/>
          </p:nvGrpSpPr>
          <p:grpSpPr>
            <a:xfrm>
              <a:off x="8564006" y="3055065"/>
              <a:ext cx="144423" cy="144423"/>
              <a:chOff x="8251586" y="3026075"/>
              <a:chExt cx="173413" cy="173413"/>
            </a:xfrm>
          </p:grpSpPr>
          <p:sp>
            <p:nvSpPr>
              <p:cNvPr id="494" name="円/楕円 493"/>
              <p:cNvSpPr/>
              <p:nvPr/>
            </p:nvSpPr>
            <p:spPr bwMode="auto">
              <a:xfrm>
                <a:off x="8251586" y="3026075"/>
                <a:ext cx="173413" cy="173413"/>
              </a:xfrm>
              <a:prstGeom prst="ellipse">
                <a:avLst/>
              </a:pr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5" name="円/楕円 494"/>
              <p:cNvSpPr/>
              <p:nvPr/>
            </p:nvSpPr>
            <p:spPr bwMode="auto">
              <a:xfrm>
                <a:off x="8323299" y="3054374"/>
                <a:ext cx="72710" cy="72710"/>
              </a:xfrm>
              <a:prstGeom prst="ellipse">
                <a:avLst/>
              </a:pr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96" name="グループ化 495"/>
            <p:cNvGrpSpPr/>
            <p:nvPr/>
          </p:nvGrpSpPr>
          <p:grpSpPr>
            <a:xfrm>
              <a:off x="8373985" y="3118452"/>
              <a:ext cx="144423" cy="144423"/>
              <a:chOff x="8251586" y="3026075"/>
              <a:chExt cx="173413" cy="173413"/>
            </a:xfrm>
          </p:grpSpPr>
          <p:sp>
            <p:nvSpPr>
              <p:cNvPr id="497" name="円/楕円 496"/>
              <p:cNvSpPr/>
              <p:nvPr/>
            </p:nvSpPr>
            <p:spPr bwMode="auto">
              <a:xfrm>
                <a:off x="8251586" y="3026075"/>
                <a:ext cx="173413" cy="173413"/>
              </a:xfrm>
              <a:prstGeom prst="ellipse">
                <a:avLst/>
              </a:pr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8" name="円/楕円 497"/>
              <p:cNvSpPr/>
              <p:nvPr/>
            </p:nvSpPr>
            <p:spPr bwMode="auto">
              <a:xfrm>
                <a:off x="8323299" y="3054374"/>
                <a:ext cx="72710" cy="72710"/>
              </a:xfrm>
              <a:prstGeom prst="ellipse">
                <a:avLst/>
              </a:pr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99" name="グループ化 498"/>
            <p:cNvGrpSpPr/>
            <p:nvPr/>
          </p:nvGrpSpPr>
          <p:grpSpPr>
            <a:xfrm>
              <a:off x="8476376" y="3055065"/>
              <a:ext cx="144423" cy="144423"/>
              <a:chOff x="8251586" y="3026075"/>
              <a:chExt cx="173413" cy="173413"/>
            </a:xfrm>
          </p:grpSpPr>
          <p:sp>
            <p:nvSpPr>
              <p:cNvPr id="500" name="円/楕円 499"/>
              <p:cNvSpPr/>
              <p:nvPr/>
            </p:nvSpPr>
            <p:spPr bwMode="auto">
              <a:xfrm>
                <a:off x="8251586" y="3026075"/>
                <a:ext cx="173413" cy="173413"/>
              </a:xfrm>
              <a:prstGeom prst="ellipse">
                <a:avLst/>
              </a:pr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1" name="円/楕円 500"/>
              <p:cNvSpPr/>
              <p:nvPr/>
            </p:nvSpPr>
            <p:spPr bwMode="auto">
              <a:xfrm>
                <a:off x="8323299" y="3054374"/>
                <a:ext cx="72710" cy="72710"/>
              </a:xfrm>
              <a:prstGeom prst="ellipse">
                <a:avLst/>
              </a:pr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02" name="グループ化 501"/>
            <p:cNvGrpSpPr/>
            <p:nvPr/>
          </p:nvGrpSpPr>
          <p:grpSpPr>
            <a:xfrm>
              <a:off x="8906371" y="2914315"/>
              <a:ext cx="144423" cy="144423"/>
              <a:chOff x="8251586" y="3026075"/>
              <a:chExt cx="173413" cy="173413"/>
            </a:xfrm>
          </p:grpSpPr>
          <p:sp>
            <p:nvSpPr>
              <p:cNvPr id="503" name="円/楕円 502"/>
              <p:cNvSpPr/>
              <p:nvPr/>
            </p:nvSpPr>
            <p:spPr bwMode="auto">
              <a:xfrm>
                <a:off x="8251586" y="3026075"/>
                <a:ext cx="173413" cy="173413"/>
              </a:xfrm>
              <a:prstGeom prst="ellipse">
                <a:avLst/>
              </a:pr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4" name="円/楕円 503"/>
              <p:cNvSpPr/>
              <p:nvPr/>
            </p:nvSpPr>
            <p:spPr bwMode="auto">
              <a:xfrm>
                <a:off x="8323299" y="3054374"/>
                <a:ext cx="72710" cy="72710"/>
              </a:xfrm>
              <a:prstGeom prst="ellipse">
                <a:avLst/>
              </a:pr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05" name="グループ化 504"/>
            <p:cNvGrpSpPr/>
            <p:nvPr/>
          </p:nvGrpSpPr>
          <p:grpSpPr>
            <a:xfrm>
              <a:off x="8682592" y="2885643"/>
              <a:ext cx="144423" cy="144423"/>
              <a:chOff x="8251586" y="3026075"/>
              <a:chExt cx="173413" cy="173413"/>
            </a:xfrm>
          </p:grpSpPr>
          <p:sp>
            <p:nvSpPr>
              <p:cNvPr id="506" name="円/楕円 505"/>
              <p:cNvSpPr/>
              <p:nvPr/>
            </p:nvSpPr>
            <p:spPr bwMode="auto">
              <a:xfrm>
                <a:off x="8251586" y="3026075"/>
                <a:ext cx="173413" cy="173413"/>
              </a:xfrm>
              <a:prstGeom prst="ellipse">
                <a:avLst/>
              </a:pr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7" name="円/楕円 506"/>
              <p:cNvSpPr/>
              <p:nvPr/>
            </p:nvSpPr>
            <p:spPr bwMode="auto">
              <a:xfrm>
                <a:off x="8323299" y="3054374"/>
                <a:ext cx="72710" cy="72710"/>
              </a:xfrm>
              <a:prstGeom prst="ellipse">
                <a:avLst/>
              </a:pr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08" name="グループ化 507"/>
            <p:cNvGrpSpPr/>
            <p:nvPr/>
          </p:nvGrpSpPr>
          <p:grpSpPr>
            <a:xfrm>
              <a:off x="8476376" y="2898855"/>
              <a:ext cx="144423" cy="144423"/>
              <a:chOff x="8251586" y="3026075"/>
              <a:chExt cx="173413" cy="173413"/>
            </a:xfrm>
          </p:grpSpPr>
          <p:sp>
            <p:nvSpPr>
              <p:cNvPr id="509" name="円/楕円 508"/>
              <p:cNvSpPr/>
              <p:nvPr/>
            </p:nvSpPr>
            <p:spPr bwMode="auto">
              <a:xfrm>
                <a:off x="8251586" y="3026075"/>
                <a:ext cx="173413" cy="173413"/>
              </a:xfrm>
              <a:prstGeom prst="ellipse">
                <a:avLst/>
              </a:pr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0" name="円/楕円 509"/>
              <p:cNvSpPr/>
              <p:nvPr/>
            </p:nvSpPr>
            <p:spPr bwMode="auto">
              <a:xfrm>
                <a:off x="8323299" y="3054374"/>
                <a:ext cx="72710" cy="72710"/>
              </a:xfrm>
              <a:prstGeom prst="ellipse">
                <a:avLst/>
              </a:pr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11" name="グループ化 510"/>
            <p:cNvGrpSpPr/>
            <p:nvPr/>
          </p:nvGrpSpPr>
          <p:grpSpPr>
            <a:xfrm>
              <a:off x="8788796" y="2898855"/>
              <a:ext cx="144423" cy="144423"/>
              <a:chOff x="8251586" y="3026075"/>
              <a:chExt cx="173413" cy="173413"/>
            </a:xfrm>
          </p:grpSpPr>
          <p:sp>
            <p:nvSpPr>
              <p:cNvPr id="512" name="円/楕円 511"/>
              <p:cNvSpPr/>
              <p:nvPr/>
            </p:nvSpPr>
            <p:spPr bwMode="auto">
              <a:xfrm>
                <a:off x="8251586" y="3026075"/>
                <a:ext cx="173413" cy="173413"/>
              </a:xfrm>
              <a:prstGeom prst="ellipse">
                <a:avLst/>
              </a:pr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3" name="円/楕円 512"/>
              <p:cNvSpPr/>
              <p:nvPr/>
            </p:nvSpPr>
            <p:spPr bwMode="auto">
              <a:xfrm>
                <a:off x="8323299" y="3054374"/>
                <a:ext cx="72710" cy="72710"/>
              </a:xfrm>
              <a:prstGeom prst="ellipse">
                <a:avLst/>
              </a:pr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14" name="グループ化 513"/>
            <p:cNvGrpSpPr/>
            <p:nvPr/>
          </p:nvGrpSpPr>
          <p:grpSpPr>
            <a:xfrm>
              <a:off x="8598775" y="2962242"/>
              <a:ext cx="144423" cy="144423"/>
              <a:chOff x="8251586" y="3026075"/>
              <a:chExt cx="173413" cy="173413"/>
            </a:xfrm>
          </p:grpSpPr>
          <p:sp>
            <p:nvSpPr>
              <p:cNvPr id="515" name="円/楕円 514"/>
              <p:cNvSpPr/>
              <p:nvPr/>
            </p:nvSpPr>
            <p:spPr bwMode="auto">
              <a:xfrm>
                <a:off x="8251586" y="3026075"/>
                <a:ext cx="173413" cy="173413"/>
              </a:xfrm>
              <a:prstGeom prst="ellipse">
                <a:avLst/>
              </a:pr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6" name="円/楕円 515"/>
              <p:cNvSpPr/>
              <p:nvPr/>
            </p:nvSpPr>
            <p:spPr bwMode="auto">
              <a:xfrm>
                <a:off x="8323299" y="3054374"/>
                <a:ext cx="72710" cy="72710"/>
              </a:xfrm>
              <a:prstGeom prst="ellipse">
                <a:avLst/>
              </a:pr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17" name="グループ化 516"/>
            <p:cNvGrpSpPr/>
            <p:nvPr/>
          </p:nvGrpSpPr>
          <p:grpSpPr>
            <a:xfrm>
              <a:off x="9112646" y="3154243"/>
              <a:ext cx="144423" cy="144423"/>
              <a:chOff x="8251586" y="3026075"/>
              <a:chExt cx="173413" cy="173413"/>
            </a:xfrm>
          </p:grpSpPr>
          <p:sp>
            <p:nvSpPr>
              <p:cNvPr id="518" name="円/楕円 517"/>
              <p:cNvSpPr/>
              <p:nvPr/>
            </p:nvSpPr>
            <p:spPr bwMode="auto">
              <a:xfrm>
                <a:off x="8251586" y="3026075"/>
                <a:ext cx="173413" cy="173413"/>
              </a:xfrm>
              <a:prstGeom prst="ellipse">
                <a:avLst/>
              </a:pr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9" name="円/楕円 518"/>
              <p:cNvSpPr/>
              <p:nvPr/>
            </p:nvSpPr>
            <p:spPr bwMode="auto">
              <a:xfrm>
                <a:off x="8323299" y="3054374"/>
                <a:ext cx="72710" cy="72710"/>
              </a:xfrm>
              <a:prstGeom prst="ellipse">
                <a:avLst/>
              </a:pr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20" name="グループ化 519"/>
            <p:cNvGrpSpPr/>
            <p:nvPr/>
          </p:nvGrpSpPr>
          <p:grpSpPr>
            <a:xfrm>
              <a:off x="8899286" y="3154243"/>
              <a:ext cx="144423" cy="144423"/>
              <a:chOff x="8251586" y="3026075"/>
              <a:chExt cx="173413" cy="173413"/>
            </a:xfrm>
          </p:grpSpPr>
          <p:sp>
            <p:nvSpPr>
              <p:cNvPr id="521" name="円/楕円 520"/>
              <p:cNvSpPr/>
              <p:nvPr/>
            </p:nvSpPr>
            <p:spPr bwMode="auto">
              <a:xfrm>
                <a:off x="8251586" y="3026075"/>
                <a:ext cx="173413" cy="173413"/>
              </a:xfrm>
              <a:prstGeom prst="ellipse">
                <a:avLst/>
              </a:pr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2" name="円/楕円 521"/>
              <p:cNvSpPr/>
              <p:nvPr/>
            </p:nvSpPr>
            <p:spPr bwMode="auto">
              <a:xfrm>
                <a:off x="8323299" y="3054374"/>
                <a:ext cx="72710" cy="72710"/>
              </a:xfrm>
              <a:prstGeom prst="ellipse">
                <a:avLst/>
              </a:pr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23" name="グループ化 522"/>
            <p:cNvGrpSpPr/>
            <p:nvPr/>
          </p:nvGrpSpPr>
          <p:grpSpPr>
            <a:xfrm>
              <a:off x="9017110" y="3120305"/>
              <a:ext cx="144423" cy="144423"/>
              <a:chOff x="8251586" y="3026075"/>
              <a:chExt cx="173413" cy="173413"/>
            </a:xfrm>
          </p:grpSpPr>
          <p:sp>
            <p:nvSpPr>
              <p:cNvPr id="524" name="円/楕円 523"/>
              <p:cNvSpPr/>
              <p:nvPr/>
            </p:nvSpPr>
            <p:spPr bwMode="auto">
              <a:xfrm>
                <a:off x="8251586" y="3026075"/>
                <a:ext cx="173413" cy="173413"/>
              </a:xfrm>
              <a:prstGeom prst="ellipse">
                <a:avLst/>
              </a:pr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5" name="円/楕円 524"/>
              <p:cNvSpPr/>
              <p:nvPr/>
            </p:nvSpPr>
            <p:spPr bwMode="auto">
              <a:xfrm>
                <a:off x="8323299" y="3054374"/>
                <a:ext cx="72710" cy="72710"/>
              </a:xfrm>
              <a:prstGeom prst="ellipse">
                <a:avLst/>
              </a:pr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26" name="グループ化 525"/>
            <p:cNvGrpSpPr/>
            <p:nvPr/>
          </p:nvGrpSpPr>
          <p:grpSpPr>
            <a:xfrm>
              <a:off x="9074119" y="3017220"/>
              <a:ext cx="144423" cy="144423"/>
              <a:chOff x="8251586" y="3026075"/>
              <a:chExt cx="173413" cy="173413"/>
            </a:xfrm>
          </p:grpSpPr>
          <p:sp>
            <p:nvSpPr>
              <p:cNvPr id="527" name="円/楕円 526"/>
              <p:cNvSpPr/>
              <p:nvPr/>
            </p:nvSpPr>
            <p:spPr bwMode="auto">
              <a:xfrm>
                <a:off x="8251586" y="3026075"/>
                <a:ext cx="173413" cy="173413"/>
              </a:xfrm>
              <a:prstGeom prst="ellipse">
                <a:avLst/>
              </a:pr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8" name="円/楕円 527"/>
              <p:cNvSpPr/>
              <p:nvPr/>
            </p:nvSpPr>
            <p:spPr bwMode="auto">
              <a:xfrm>
                <a:off x="8323299" y="3054374"/>
                <a:ext cx="72710" cy="72710"/>
              </a:xfrm>
              <a:prstGeom prst="ellipse">
                <a:avLst/>
              </a:pr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29" name="グループ化 528"/>
            <p:cNvGrpSpPr/>
            <p:nvPr/>
          </p:nvGrpSpPr>
          <p:grpSpPr>
            <a:xfrm>
              <a:off x="8978583" y="2983282"/>
              <a:ext cx="144423" cy="144423"/>
              <a:chOff x="8251586" y="3026075"/>
              <a:chExt cx="173413" cy="173413"/>
            </a:xfrm>
          </p:grpSpPr>
          <p:sp>
            <p:nvSpPr>
              <p:cNvPr id="530" name="円/楕円 529"/>
              <p:cNvSpPr/>
              <p:nvPr/>
            </p:nvSpPr>
            <p:spPr bwMode="auto">
              <a:xfrm>
                <a:off x="8251586" y="3026075"/>
                <a:ext cx="173413" cy="173413"/>
              </a:xfrm>
              <a:prstGeom prst="ellipse">
                <a:avLst/>
              </a:pr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1" name="円/楕円 530"/>
              <p:cNvSpPr/>
              <p:nvPr/>
            </p:nvSpPr>
            <p:spPr bwMode="auto">
              <a:xfrm>
                <a:off x="8323299" y="3054374"/>
                <a:ext cx="72710" cy="72710"/>
              </a:xfrm>
              <a:prstGeom prst="ellipse">
                <a:avLst/>
              </a:pr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32" name="グループ化 531"/>
            <p:cNvGrpSpPr/>
            <p:nvPr/>
          </p:nvGrpSpPr>
          <p:grpSpPr>
            <a:xfrm>
              <a:off x="8761948" y="2994585"/>
              <a:ext cx="144423" cy="144423"/>
              <a:chOff x="8251586" y="3026075"/>
              <a:chExt cx="173413" cy="173413"/>
            </a:xfrm>
          </p:grpSpPr>
          <p:sp>
            <p:nvSpPr>
              <p:cNvPr id="533" name="円/楕円 532"/>
              <p:cNvSpPr/>
              <p:nvPr/>
            </p:nvSpPr>
            <p:spPr bwMode="auto">
              <a:xfrm>
                <a:off x="8251586" y="3026075"/>
                <a:ext cx="173413" cy="173413"/>
              </a:xfrm>
              <a:prstGeom prst="ellipse">
                <a:avLst/>
              </a:pr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4" name="円/楕円 533"/>
              <p:cNvSpPr/>
              <p:nvPr/>
            </p:nvSpPr>
            <p:spPr bwMode="auto">
              <a:xfrm>
                <a:off x="8323299" y="3054374"/>
                <a:ext cx="72710" cy="72710"/>
              </a:xfrm>
              <a:prstGeom prst="ellipse">
                <a:avLst/>
              </a:pr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35" name="グループ化 534"/>
            <p:cNvGrpSpPr/>
            <p:nvPr/>
          </p:nvGrpSpPr>
          <p:grpSpPr>
            <a:xfrm>
              <a:off x="8951735" y="3079012"/>
              <a:ext cx="144423" cy="144423"/>
              <a:chOff x="8251586" y="3026075"/>
              <a:chExt cx="173413" cy="173413"/>
            </a:xfrm>
          </p:grpSpPr>
          <p:sp>
            <p:nvSpPr>
              <p:cNvPr id="536" name="円/楕円 535"/>
              <p:cNvSpPr/>
              <p:nvPr/>
            </p:nvSpPr>
            <p:spPr bwMode="auto">
              <a:xfrm>
                <a:off x="8251586" y="3026075"/>
                <a:ext cx="173413" cy="173413"/>
              </a:xfrm>
              <a:prstGeom prst="ellipse">
                <a:avLst/>
              </a:pr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7" name="円/楕円 536"/>
              <p:cNvSpPr/>
              <p:nvPr/>
            </p:nvSpPr>
            <p:spPr bwMode="auto">
              <a:xfrm>
                <a:off x="8323299" y="3054374"/>
                <a:ext cx="72710" cy="72710"/>
              </a:xfrm>
              <a:prstGeom prst="ellipse">
                <a:avLst/>
              </a:pr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38" name="グループ化 537"/>
            <p:cNvGrpSpPr/>
            <p:nvPr/>
          </p:nvGrpSpPr>
          <p:grpSpPr>
            <a:xfrm>
              <a:off x="8368822" y="2994584"/>
              <a:ext cx="144423" cy="144423"/>
              <a:chOff x="8251586" y="3026075"/>
              <a:chExt cx="173413" cy="173413"/>
            </a:xfrm>
          </p:grpSpPr>
          <p:sp>
            <p:nvSpPr>
              <p:cNvPr id="539" name="円/楕円 538"/>
              <p:cNvSpPr/>
              <p:nvPr/>
            </p:nvSpPr>
            <p:spPr bwMode="auto">
              <a:xfrm>
                <a:off x="8251586" y="3026075"/>
                <a:ext cx="173413" cy="173413"/>
              </a:xfrm>
              <a:prstGeom prst="ellipse">
                <a:avLst/>
              </a:pr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0" name="円/楕円 539"/>
              <p:cNvSpPr/>
              <p:nvPr/>
            </p:nvSpPr>
            <p:spPr bwMode="auto">
              <a:xfrm>
                <a:off x="8323299" y="3054374"/>
                <a:ext cx="72710" cy="72710"/>
              </a:xfrm>
              <a:prstGeom prst="ellipse">
                <a:avLst/>
              </a:pr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41" name="グループ化 540"/>
            <p:cNvGrpSpPr/>
            <p:nvPr/>
          </p:nvGrpSpPr>
          <p:grpSpPr>
            <a:xfrm>
              <a:off x="8556865" y="3118452"/>
              <a:ext cx="144423" cy="144423"/>
              <a:chOff x="8251586" y="3026075"/>
              <a:chExt cx="173413" cy="173413"/>
            </a:xfrm>
          </p:grpSpPr>
          <p:sp>
            <p:nvSpPr>
              <p:cNvPr id="542" name="円/楕円 541"/>
              <p:cNvSpPr/>
              <p:nvPr/>
            </p:nvSpPr>
            <p:spPr bwMode="auto">
              <a:xfrm>
                <a:off x="8251586" y="3026075"/>
                <a:ext cx="173413" cy="173413"/>
              </a:xfrm>
              <a:prstGeom prst="ellipse">
                <a:avLst/>
              </a:pr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3" name="円/楕円 542"/>
              <p:cNvSpPr/>
              <p:nvPr/>
            </p:nvSpPr>
            <p:spPr bwMode="auto">
              <a:xfrm>
                <a:off x="8323299" y="3054374"/>
                <a:ext cx="72710" cy="72710"/>
              </a:xfrm>
              <a:prstGeom prst="ellipse">
                <a:avLst/>
              </a:pr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44" name="グループ化 543"/>
            <p:cNvGrpSpPr/>
            <p:nvPr/>
          </p:nvGrpSpPr>
          <p:grpSpPr>
            <a:xfrm>
              <a:off x="8690215" y="3118452"/>
              <a:ext cx="144423" cy="144423"/>
              <a:chOff x="8251586" y="3026075"/>
              <a:chExt cx="173413" cy="173413"/>
            </a:xfrm>
          </p:grpSpPr>
          <p:sp>
            <p:nvSpPr>
              <p:cNvPr id="545" name="円/楕円 544"/>
              <p:cNvSpPr/>
              <p:nvPr/>
            </p:nvSpPr>
            <p:spPr bwMode="auto">
              <a:xfrm>
                <a:off x="8251586" y="3026075"/>
                <a:ext cx="173413" cy="173413"/>
              </a:xfrm>
              <a:prstGeom prst="ellipse">
                <a:avLst/>
              </a:pr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6" name="円/楕円 545"/>
              <p:cNvSpPr/>
              <p:nvPr/>
            </p:nvSpPr>
            <p:spPr bwMode="auto">
              <a:xfrm>
                <a:off x="8323299" y="3054374"/>
                <a:ext cx="72710" cy="72710"/>
              </a:xfrm>
              <a:prstGeom prst="ellipse">
                <a:avLst/>
              </a:pr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47" name="グループ化 546"/>
            <p:cNvGrpSpPr/>
            <p:nvPr/>
          </p:nvGrpSpPr>
          <p:grpSpPr>
            <a:xfrm>
              <a:off x="8795931" y="3105075"/>
              <a:ext cx="144423" cy="144423"/>
              <a:chOff x="8251586" y="3026075"/>
              <a:chExt cx="173413" cy="173413"/>
            </a:xfrm>
          </p:grpSpPr>
          <p:sp>
            <p:nvSpPr>
              <p:cNvPr id="548" name="円/楕円 547"/>
              <p:cNvSpPr/>
              <p:nvPr/>
            </p:nvSpPr>
            <p:spPr bwMode="auto">
              <a:xfrm>
                <a:off x="8251586" y="3026075"/>
                <a:ext cx="173413" cy="173413"/>
              </a:xfrm>
              <a:prstGeom prst="ellipse">
                <a:avLst/>
              </a:pr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9" name="円/楕円 548"/>
              <p:cNvSpPr/>
              <p:nvPr/>
            </p:nvSpPr>
            <p:spPr bwMode="auto">
              <a:xfrm>
                <a:off x="8323299" y="3054374"/>
                <a:ext cx="72710" cy="72710"/>
              </a:xfrm>
              <a:prstGeom prst="ellipse">
                <a:avLst/>
              </a:pr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50" name="グループ化 549"/>
            <p:cNvGrpSpPr/>
            <p:nvPr/>
          </p:nvGrpSpPr>
          <p:grpSpPr>
            <a:xfrm>
              <a:off x="8183485" y="3118452"/>
              <a:ext cx="144423" cy="144423"/>
              <a:chOff x="8251586" y="3026075"/>
              <a:chExt cx="173413" cy="173413"/>
            </a:xfrm>
          </p:grpSpPr>
          <p:sp>
            <p:nvSpPr>
              <p:cNvPr id="551" name="円/楕円 550"/>
              <p:cNvSpPr/>
              <p:nvPr/>
            </p:nvSpPr>
            <p:spPr bwMode="auto">
              <a:xfrm>
                <a:off x="8251586" y="3026075"/>
                <a:ext cx="173413" cy="173413"/>
              </a:xfrm>
              <a:prstGeom prst="ellipse">
                <a:avLst/>
              </a:pr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2" name="円/楕円 551"/>
              <p:cNvSpPr/>
              <p:nvPr/>
            </p:nvSpPr>
            <p:spPr bwMode="auto">
              <a:xfrm>
                <a:off x="8323299" y="3054374"/>
                <a:ext cx="72710" cy="72710"/>
              </a:xfrm>
              <a:prstGeom prst="ellipse">
                <a:avLst/>
              </a:pr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53" name="グループ化 552"/>
            <p:cNvGrpSpPr/>
            <p:nvPr/>
          </p:nvGrpSpPr>
          <p:grpSpPr>
            <a:xfrm>
              <a:off x="8368822" y="3211754"/>
              <a:ext cx="144423" cy="144423"/>
              <a:chOff x="8251586" y="3026075"/>
              <a:chExt cx="173413" cy="173413"/>
            </a:xfrm>
          </p:grpSpPr>
          <p:sp>
            <p:nvSpPr>
              <p:cNvPr id="554" name="円/楕円 553"/>
              <p:cNvSpPr/>
              <p:nvPr/>
            </p:nvSpPr>
            <p:spPr bwMode="auto">
              <a:xfrm>
                <a:off x="8251586" y="3026075"/>
                <a:ext cx="173413" cy="173413"/>
              </a:xfrm>
              <a:prstGeom prst="ellipse">
                <a:avLst/>
              </a:pr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5" name="円/楕円 554"/>
              <p:cNvSpPr/>
              <p:nvPr/>
            </p:nvSpPr>
            <p:spPr bwMode="auto">
              <a:xfrm>
                <a:off x="8323299" y="3054374"/>
                <a:ext cx="72710" cy="72710"/>
              </a:xfrm>
              <a:prstGeom prst="ellipse">
                <a:avLst/>
              </a:pr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56" name="グループ化 555"/>
            <p:cNvGrpSpPr/>
            <p:nvPr/>
          </p:nvGrpSpPr>
          <p:grpSpPr>
            <a:xfrm>
              <a:off x="8235472" y="3211754"/>
              <a:ext cx="144423" cy="144423"/>
              <a:chOff x="8251586" y="3026075"/>
              <a:chExt cx="173413" cy="173413"/>
            </a:xfrm>
          </p:grpSpPr>
          <p:sp>
            <p:nvSpPr>
              <p:cNvPr id="557" name="円/楕円 556"/>
              <p:cNvSpPr/>
              <p:nvPr/>
            </p:nvSpPr>
            <p:spPr bwMode="auto">
              <a:xfrm>
                <a:off x="8251586" y="3026075"/>
                <a:ext cx="173413" cy="173413"/>
              </a:xfrm>
              <a:prstGeom prst="ellipse">
                <a:avLst/>
              </a:pr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8" name="円/楕円 557"/>
              <p:cNvSpPr/>
              <p:nvPr/>
            </p:nvSpPr>
            <p:spPr bwMode="auto">
              <a:xfrm>
                <a:off x="8323299" y="3054374"/>
                <a:ext cx="72710" cy="72710"/>
              </a:xfrm>
              <a:prstGeom prst="ellipse">
                <a:avLst/>
              </a:pr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59" name="グループ化 558"/>
            <p:cNvGrpSpPr/>
            <p:nvPr/>
          </p:nvGrpSpPr>
          <p:grpSpPr>
            <a:xfrm>
              <a:off x="8476376" y="3165555"/>
              <a:ext cx="144423" cy="144423"/>
              <a:chOff x="8251586" y="3026075"/>
              <a:chExt cx="173413" cy="173413"/>
            </a:xfrm>
          </p:grpSpPr>
          <p:sp>
            <p:nvSpPr>
              <p:cNvPr id="560" name="円/楕円 559"/>
              <p:cNvSpPr/>
              <p:nvPr/>
            </p:nvSpPr>
            <p:spPr bwMode="auto">
              <a:xfrm>
                <a:off x="8251586" y="3026075"/>
                <a:ext cx="173413" cy="173413"/>
              </a:xfrm>
              <a:prstGeom prst="ellipse">
                <a:avLst/>
              </a:pr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1" name="円/楕円 560"/>
              <p:cNvSpPr/>
              <p:nvPr/>
            </p:nvSpPr>
            <p:spPr bwMode="auto">
              <a:xfrm>
                <a:off x="8323299" y="3054374"/>
                <a:ext cx="72710" cy="72710"/>
              </a:xfrm>
              <a:prstGeom prst="ellipse">
                <a:avLst/>
              </a:pr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62" name="グループ化 561"/>
            <p:cNvGrpSpPr/>
            <p:nvPr/>
          </p:nvGrpSpPr>
          <p:grpSpPr>
            <a:xfrm>
              <a:off x="8690215" y="3228942"/>
              <a:ext cx="144423" cy="144423"/>
              <a:chOff x="8251586" y="3026075"/>
              <a:chExt cx="173413" cy="173413"/>
            </a:xfrm>
          </p:grpSpPr>
          <p:sp>
            <p:nvSpPr>
              <p:cNvPr id="563" name="円/楕円 562"/>
              <p:cNvSpPr/>
              <p:nvPr/>
            </p:nvSpPr>
            <p:spPr bwMode="auto">
              <a:xfrm>
                <a:off x="8251586" y="3026075"/>
                <a:ext cx="173413" cy="173413"/>
              </a:xfrm>
              <a:prstGeom prst="ellipse">
                <a:avLst/>
              </a:pr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4" name="円/楕円 563"/>
              <p:cNvSpPr/>
              <p:nvPr/>
            </p:nvSpPr>
            <p:spPr bwMode="auto">
              <a:xfrm>
                <a:off x="8323299" y="3054374"/>
                <a:ext cx="72710" cy="72710"/>
              </a:xfrm>
              <a:prstGeom prst="ellipse">
                <a:avLst/>
              </a:pr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65" name="グループ化 564"/>
            <p:cNvGrpSpPr/>
            <p:nvPr/>
          </p:nvGrpSpPr>
          <p:grpSpPr>
            <a:xfrm>
              <a:off x="9017110" y="3223175"/>
              <a:ext cx="144423" cy="144423"/>
              <a:chOff x="8251586" y="3026075"/>
              <a:chExt cx="173413" cy="173413"/>
            </a:xfrm>
          </p:grpSpPr>
          <p:sp>
            <p:nvSpPr>
              <p:cNvPr id="566" name="円/楕円 565"/>
              <p:cNvSpPr/>
              <p:nvPr/>
            </p:nvSpPr>
            <p:spPr bwMode="auto">
              <a:xfrm>
                <a:off x="8251586" y="3026075"/>
                <a:ext cx="173413" cy="173413"/>
              </a:xfrm>
              <a:prstGeom prst="ellipse">
                <a:avLst/>
              </a:pr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7" name="円/楕円 566"/>
              <p:cNvSpPr/>
              <p:nvPr/>
            </p:nvSpPr>
            <p:spPr bwMode="auto">
              <a:xfrm>
                <a:off x="8323299" y="3054374"/>
                <a:ext cx="72710" cy="72710"/>
              </a:xfrm>
              <a:prstGeom prst="ellipse">
                <a:avLst/>
              </a:pr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68" name="グループ化 567"/>
            <p:cNvGrpSpPr/>
            <p:nvPr/>
          </p:nvGrpSpPr>
          <p:grpSpPr>
            <a:xfrm>
              <a:off x="9161890" y="3223175"/>
              <a:ext cx="144423" cy="144423"/>
              <a:chOff x="8251586" y="3026075"/>
              <a:chExt cx="173413" cy="173413"/>
            </a:xfrm>
          </p:grpSpPr>
          <p:sp>
            <p:nvSpPr>
              <p:cNvPr id="569" name="円/楕円 568"/>
              <p:cNvSpPr/>
              <p:nvPr/>
            </p:nvSpPr>
            <p:spPr bwMode="auto">
              <a:xfrm>
                <a:off x="8251586" y="3026075"/>
                <a:ext cx="173413" cy="173413"/>
              </a:xfrm>
              <a:prstGeom prst="ellipse">
                <a:avLst/>
              </a:pr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0" name="円/楕円 569"/>
              <p:cNvSpPr/>
              <p:nvPr/>
            </p:nvSpPr>
            <p:spPr bwMode="auto">
              <a:xfrm>
                <a:off x="8323299" y="3054374"/>
                <a:ext cx="72710" cy="72710"/>
              </a:xfrm>
              <a:prstGeom prst="ellipse">
                <a:avLst/>
              </a:pr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71" name="グループ化 570"/>
            <p:cNvGrpSpPr/>
            <p:nvPr/>
          </p:nvGrpSpPr>
          <p:grpSpPr>
            <a:xfrm>
              <a:off x="8857090" y="3223175"/>
              <a:ext cx="144423" cy="144423"/>
              <a:chOff x="8251586" y="3026075"/>
              <a:chExt cx="173413" cy="173413"/>
            </a:xfrm>
          </p:grpSpPr>
          <p:sp>
            <p:nvSpPr>
              <p:cNvPr id="572" name="円/楕円 571"/>
              <p:cNvSpPr/>
              <p:nvPr/>
            </p:nvSpPr>
            <p:spPr bwMode="auto">
              <a:xfrm>
                <a:off x="8251586" y="3026075"/>
                <a:ext cx="173413" cy="173413"/>
              </a:xfrm>
              <a:prstGeom prst="ellipse">
                <a:avLst/>
              </a:pr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3" name="円/楕円 572"/>
              <p:cNvSpPr/>
              <p:nvPr/>
            </p:nvSpPr>
            <p:spPr bwMode="auto">
              <a:xfrm>
                <a:off x="8323299" y="3054374"/>
                <a:ext cx="72710" cy="72710"/>
              </a:xfrm>
              <a:prstGeom prst="ellipse">
                <a:avLst/>
              </a:pr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74" name="グループ化 573"/>
            <p:cNvGrpSpPr/>
            <p:nvPr/>
          </p:nvGrpSpPr>
          <p:grpSpPr>
            <a:xfrm>
              <a:off x="8902394" y="2999002"/>
              <a:ext cx="144423" cy="144423"/>
              <a:chOff x="8251586" y="3026075"/>
              <a:chExt cx="173413" cy="173413"/>
            </a:xfrm>
          </p:grpSpPr>
          <p:sp>
            <p:nvSpPr>
              <p:cNvPr id="575" name="円/楕円 574"/>
              <p:cNvSpPr/>
              <p:nvPr/>
            </p:nvSpPr>
            <p:spPr bwMode="auto">
              <a:xfrm>
                <a:off x="8251586" y="3026075"/>
                <a:ext cx="173413" cy="173413"/>
              </a:xfrm>
              <a:prstGeom prst="ellipse">
                <a:avLst/>
              </a:pr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6" name="円/楕円 575"/>
              <p:cNvSpPr/>
              <p:nvPr/>
            </p:nvSpPr>
            <p:spPr bwMode="auto">
              <a:xfrm>
                <a:off x="8323299" y="3054374"/>
                <a:ext cx="72710" cy="72710"/>
              </a:xfrm>
              <a:prstGeom prst="ellipse">
                <a:avLst/>
              </a:pr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77" name="グループ化 576"/>
            <p:cNvGrpSpPr/>
            <p:nvPr/>
          </p:nvGrpSpPr>
          <p:grpSpPr>
            <a:xfrm>
              <a:off x="8556836" y="3208088"/>
              <a:ext cx="144423" cy="144423"/>
              <a:chOff x="8251586" y="3026075"/>
              <a:chExt cx="173413" cy="173413"/>
            </a:xfrm>
          </p:grpSpPr>
          <p:sp>
            <p:nvSpPr>
              <p:cNvPr id="578" name="円/楕円 577"/>
              <p:cNvSpPr/>
              <p:nvPr/>
            </p:nvSpPr>
            <p:spPr bwMode="auto">
              <a:xfrm>
                <a:off x="8251586" y="3026075"/>
                <a:ext cx="173413" cy="173413"/>
              </a:xfrm>
              <a:prstGeom prst="ellipse">
                <a:avLst/>
              </a:pr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9" name="円/楕円 578"/>
              <p:cNvSpPr/>
              <p:nvPr/>
            </p:nvSpPr>
            <p:spPr bwMode="auto">
              <a:xfrm>
                <a:off x="8323299" y="3054374"/>
                <a:ext cx="72710" cy="72710"/>
              </a:xfrm>
              <a:prstGeom prst="ellipse">
                <a:avLst/>
              </a:pr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576041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グループ化 41"/>
          <p:cNvGrpSpPr/>
          <p:nvPr/>
        </p:nvGrpSpPr>
        <p:grpSpPr>
          <a:xfrm>
            <a:off x="315838" y="1124447"/>
            <a:ext cx="1871014" cy="864394"/>
            <a:chOff x="351613" y="1041120"/>
            <a:chExt cx="1967408" cy="947721"/>
          </a:xfrm>
        </p:grpSpPr>
        <p:sp>
          <p:nvSpPr>
            <p:cNvPr id="40" name="フリーフォーム 39"/>
            <p:cNvSpPr/>
            <p:nvPr/>
          </p:nvSpPr>
          <p:spPr bwMode="auto">
            <a:xfrm>
              <a:off x="351613" y="1248879"/>
              <a:ext cx="1967408" cy="333542"/>
            </a:xfrm>
            <a:custGeom>
              <a:avLst/>
              <a:gdLst>
                <a:gd name="connsiteX0" fmla="*/ 48260 w 1897380"/>
                <a:gd name="connsiteY0" fmla="*/ 0 h 307340"/>
                <a:gd name="connsiteX1" fmla="*/ 1783080 w 1897380"/>
                <a:gd name="connsiteY1" fmla="*/ 0 h 307340"/>
                <a:gd name="connsiteX2" fmla="*/ 1821180 w 1897380"/>
                <a:gd name="connsiteY2" fmla="*/ 38100 h 307340"/>
                <a:gd name="connsiteX3" fmla="*/ 1897380 w 1897380"/>
                <a:gd name="connsiteY3" fmla="*/ 243840 h 307340"/>
                <a:gd name="connsiteX4" fmla="*/ 1874520 w 1897380"/>
                <a:gd name="connsiteY4" fmla="*/ 307340 h 307340"/>
                <a:gd name="connsiteX5" fmla="*/ 55880 w 1897380"/>
                <a:gd name="connsiteY5" fmla="*/ 299720 h 307340"/>
                <a:gd name="connsiteX6" fmla="*/ 0 w 1897380"/>
                <a:gd name="connsiteY6" fmla="*/ 256540 h 307340"/>
                <a:gd name="connsiteX7" fmla="*/ 35560 w 1897380"/>
                <a:gd name="connsiteY7" fmla="*/ 53340 h 307340"/>
                <a:gd name="connsiteX8" fmla="*/ 48260 w 1897380"/>
                <a:gd name="connsiteY8" fmla="*/ 0 h 307340"/>
                <a:gd name="connsiteX0" fmla="*/ 106680 w 1897380"/>
                <a:gd name="connsiteY0" fmla="*/ 0 h 307340"/>
                <a:gd name="connsiteX1" fmla="*/ 1783080 w 1897380"/>
                <a:gd name="connsiteY1" fmla="*/ 0 h 307340"/>
                <a:gd name="connsiteX2" fmla="*/ 1821180 w 1897380"/>
                <a:gd name="connsiteY2" fmla="*/ 38100 h 307340"/>
                <a:gd name="connsiteX3" fmla="*/ 1897380 w 1897380"/>
                <a:gd name="connsiteY3" fmla="*/ 243840 h 307340"/>
                <a:gd name="connsiteX4" fmla="*/ 1874520 w 1897380"/>
                <a:gd name="connsiteY4" fmla="*/ 307340 h 307340"/>
                <a:gd name="connsiteX5" fmla="*/ 55880 w 1897380"/>
                <a:gd name="connsiteY5" fmla="*/ 299720 h 307340"/>
                <a:gd name="connsiteX6" fmla="*/ 0 w 1897380"/>
                <a:gd name="connsiteY6" fmla="*/ 256540 h 307340"/>
                <a:gd name="connsiteX7" fmla="*/ 35560 w 1897380"/>
                <a:gd name="connsiteY7" fmla="*/ 53340 h 307340"/>
                <a:gd name="connsiteX8" fmla="*/ 106680 w 1897380"/>
                <a:gd name="connsiteY8" fmla="*/ 0 h 307340"/>
                <a:gd name="connsiteX0" fmla="*/ 106680 w 1897380"/>
                <a:gd name="connsiteY0" fmla="*/ 0 h 307340"/>
                <a:gd name="connsiteX1" fmla="*/ 1783080 w 1897380"/>
                <a:gd name="connsiteY1" fmla="*/ 0 h 307340"/>
                <a:gd name="connsiteX2" fmla="*/ 1821180 w 1897380"/>
                <a:gd name="connsiteY2" fmla="*/ 38100 h 307340"/>
                <a:gd name="connsiteX3" fmla="*/ 1897380 w 1897380"/>
                <a:gd name="connsiteY3" fmla="*/ 243840 h 307340"/>
                <a:gd name="connsiteX4" fmla="*/ 1874520 w 1897380"/>
                <a:gd name="connsiteY4" fmla="*/ 307340 h 307340"/>
                <a:gd name="connsiteX5" fmla="*/ 55880 w 1897380"/>
                <a:gd name="connsiteY5" fmla="*/ 299720 h 307340"/>
                <a:gd name="connsiteX6" fmla="*/ 0 w 1897380"/>
                <a:gd name="connsiteY6" fmla="*/ 256540 h 307340"/>
                <a:gd name="connsiteX7" fmla="*/ 63500 w 1897380"/>
                <a:gd name="connsiteY7" fmla="*/ 43180 h 307340"/>
                <a:gd name="connsiteX8" fmla="*/ 106680 w 1897380"/>
                <a:gd name="connsiteY8" fmla="*/ 0 h 307340"/>
                <a:gd name="connsiteX0" fmla="*/ 106680 w 1897380"/>
                <a:gd name="connsiteY0" fmla="*/ 0 h 309880"/>
                <a:gd name="connsiteX1" fmla="*/ 1783080 w 1897380"/>
                <a:gd name="connsiteY1" fmla="*/ 0 h 309880"/>
                <a:gd name="connsiteX2" fmla="*/ 1821180 w 1897380"/>
                <a:gd name="connsiteY2" fmla="*/ 38100 h 309880"/>
                <a:gd name="connsiteX3" fmla="*/ 1897380 w 1897380"/>
                <a:gd name="connsiteY3" fmla="*/ 243840 h 309880"/>
                <a:gd name="connsiteX4" fmla="*/ 1874520 w 1897380"/>
                <a:gd name="connsiteY4" fmla="*/ 307340 h 309880"/>
                <a:gd name="connsiteX5" fmla="*/ 58420 w 1897380"/>
                <a:gd name="connsiteY5" fmla="*/ 309880 h 309880"/>
                <a:gd name="connsiteX6" fmla="*/ 0 w 1897380"/>
                <a:gd name="connsiteY6" fmla="*/ 256540 h 309880"/>
                <a:gd name="connsiteX7" fmla="*/ 63500 w 1897380"/>
                <a:gd name="connsiteY7" fmla="*/ 43180 h 309880"/>
                <a:gd name="connsiteX8" fmla="*/ 106680 w 1897380"/>
                <a:gd name="connsiteY8" fmla="*/ 0 h 309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97380" h="309880">
                  <a:moveTo>
                    <a:pt x="106680" y="0"/>
                  </a:moveTo>
                  <a:lnTo>
                    <a:pt x="1783080" y="0"/>
                  </a:lnTo>
                  <a:lnTo>
                    <a:pt x="1821180" y="38100"/>
                  </a:lnTo>
                  <a:lnTo>
                    <a:pt x="1897380" y="243840"/>
                  </a:lnTo>
                  <a:lnTo>
                    <a:pt x="1874520" y="307340"/>
                  </a:lnTo>
                  <a:lnTo>
                    <a:pt x="58420" y="309880"/>
                  </a:lnTo>
                  <a:lnTo>
                    <a:pt x="0" y="256540"/>
                  </a:lnTo>
                  <a:lnTo>
                    <a:pt x="63500" y="43180"/>
                  </a:lnTo>
                  <a:lnTo>
                    <a:pt x="106680" y="0"/>
                  </a:lnTo>
                  <a:close/>
                </a:path>
              </a:pathLst>
            </a:custGeom>
            <a:gradFill rotWithShape="1">
              <a:gsLst>
                <a:gs pos="0">
                  <a:srgbClr val="181818"/>
                </a:gs>
                <a:gs pos="100000">
                  <a:srgbClr val="333333"/>
                </a:gs>
              </a:gsLst>
              <a:lin ang="5400000" scaled="1"/>
            </a:gra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1" name="フリーフォーム 40"/>
            <p:cNvSpPr/>
            <p:nvPr/>
          </p:nvSpPr>
          <p:spPr bwMode="auto">
            <a:xfrm>
              <a:off x="434164" y="1280650"/>
              <a:ext cx="1802306" cy="234930"/>
            </a:xfrm>
            <a:custGeom>
              <a:avLst/>
              <a:gdLst>
                <a:gd name="connsiteX0" fmla="*/ 48260 w 1897380"/>
                <a:gd name="connsiteY0" fmla="*/ 0 h 307340"/>
                <a:gd name="connsiteX1" fmla="*/ 1783080 w 1897380"/>
                <a:gd name="connsiteY1" fmla="*/ 0 h 307340"/>
                <a:gd name="connsiteX2" fmla="*/ 1821180 w 1897380"/>
                <a:gd name="connsiteY2" fmla="*/ 38100 h 307340"/>
                <a:gd name="connsiteX3" fmla="*/ 1897380 w 1897380"/>
                <a:gd name="connsiteY3" fmla="*/ 243840 h 307340"/>
                <a:gd name="connsiteX4" fmla="*/ 1874520 w 1897380"/>
                <a:gd name="connsiteY4" fmla="*/ 307340 h 307340"/>
                <a:gd name="connsiteX5" fmla="*/ 55880 w 1897380"/>
                <a:gd name="connsiteY5" fmla="*/ 299720 h 307340"/>
                <a:gd name="connsiteX6" fmla="*/ 0 w 1897380"/>
                <a:gd name="connsiteY6" fmla="*/ 256540 h 307340"/>
                <a:gd name="connsiteX7" fmla="*/ 35560 w 1897380"/>
                <a:gd name="connsiteY7" fmla="*/ 53340 h 307340"/>
                <a:gd name="connsiteX8" fmla="*/ 48260 w 1897380"/>
                <a:gd name="connsiteY8" fmla="*/ 0 h 307340"/>
                <a:gd name="connsiteX0" fmla="*/ 106680 w 1897380"/>
                <a:gd name="connsiteY0" fmla="*/ 0 h 307340"/>
                <a:gd name="connsiteX1" fmla="*/ 1783080 w 1897380"/>
                <a:gd name="connsiteY1" fmla="*/ 0 h 307340"/>
                <a:gd name="connsiteX2" fmla="*/ 1821180 w 1897380"/>
                <a:gd name="connsiteY2" fmla="*/ 38100 h 307340"/>
                <a:gd name="connsiteX3" fmla="*/ 1897380 w 1897380"/>
                <a:gd name="connsiteY3" fmla="*/ 243840 h 307340"/>
                <a:gd name="connsiteX4" fmla="*/ 1874520 w 1897380"/>
                <a:gd name="connsiteY4" fmla="*/ 307340 h 307340"/>
                <a:gd name="connsiteX5" fmla="*/ 55880 w 1897380"/>
                <a:gd name="connsiteY5" fmla="*/ 299720 h 307340"/>
                <a:gd name="connsiteX6" fmla="*/ 0 w 1897380"/>
                <a:gd name="connsiteY6" fmla="*/ 256540 h 307340"/>
                <a:gd name="connsiteX7" fmla="*/ 35560 w 1897380"/>
                <a:gd name="connsiteY7" fmla="*/ 53340 h 307340"/>
                <a:gd name="connsiteX8" fmla="*/ 106680 w 1897380"/>
                <a:gd name="connsiteY8" fmla="*/ 0 h 307340"/>
                <a:gd name="connsiteX0" fmla="*/ 106680 w 1897380"/>
                <a:gd name="connsiteY0" fmla="*/ 0 h 307340"/>
                <a:gd name="connsiteX1" fmla="*/ 1783080 w 1897380"/>
                <a:gd name="connsiteY1" fmla="*/ 0 h 307340"/>
                <a:gd name="connsiteX2" fmla="*/ 1821180 w 1897380"/>
                <a:gd name="connsiteY2" fmla="*/ 38100 h 307340"/>
                <a:gd name="connsiteX3" fmla="*/ 1897380 w 1897380"/>
                <a:gd name="connsiteY3" fmla="*/ 243840 h 307340"/>
                <a:gd name="connsiteX4" fmla="*/ 1874520 w 1897380"/>
                <a:gd name="connsiteY4" fmla="*/ 307340 h 307340"/>
                <a:gd name="connsiteX5" fmla="*/ 55880 w 1897380"/>
                <a:gd name="connsiteY5" fmla="*/ 299720 h 307340"/>
                <a:gd name="connsiteX6" fmla="*/ 0 w 1897380"/>
                <a:gd name="connsiteY6" fmla="*/ 256540 h 307340"/>
                <a:gd name="connsiteX7" fmla="*/ 63500 w 1897380"/>
                <a:gd name="connsiteY7" fmla="*/ 43180 h 307340"/>
                <a:gd name="connsiteX8" fmla="*/ 106680 w 1897380"/>
                <a:gd name="connsiteY8" fmla="*/ 0 h 307340"/>
                <a:gd name="connsiteX0" fmla="*/ 106680 w 1897380"/>
                <a:gd name="connsiteY0" fmla="*/ 0 h 309880"/>
                <a:gd name="connsiteX1" fmla="*/ 1783080 w 1897380"/>
                <a:gd name="connsiteY1" fmla="*/ 0 h 309880"/>
                <a:gd name="connsiteX2" fmla="*/ 1821180 w 1897380"/>
                <a:gd name="connsiteY2" fmla="*/ 38100 h 309880"/>
                <a:gd name="connsiteX3" fmla="*/ 1897380 w 1897380"/>
                <a:gd name="connsiteY3" fmla="*/ 243840 h 309880"/>
                <a:gd name="connsiteX4" fmla="*/ 1874520 w 1897380"/>
                <a:gd name="connsiteY4" fmla="*/ 307340 h 309880"/>
                <a:gd name="connsiteX5" fmla="*/ 58420 w 1897380"/>
                <a:gd name="connsiteY5" fmla="*/ 309880 h 309880"/>
                <a:gd name="connsiteX6" fmla="*/ 0 w 1897380"/>
                <a:gd name="connsiteY6" fmla="*/ 256540 h 309880"/>
                <a:gd name="connsiteX7" fmla="*/ 63500 w 1897380"/>
                <a:gd name="connsiteY7" fmla="*/ 43180 h 309880"/>
                <a:gd name="connsiteX8" fmla="*/ 106680 w 1897380"/>
                <a:gd name="connsiteY8" fmla="*/ 0 h 309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97380" h="309880">
                  <a:moveTo>
                    <a:pt x="106680" y="0"/>
                  </a:moveTo>
                  <a:lnTo>
                    <a:pt x="1783080" y="0"/>
                  </a:lnTo>
                  <a:lnTo>
                    <a:pt x="1821180" y="38100"/>
                  </a:lnTo>
                  <a:lnTo>
                    <a:pt x="1897380" y="243840"/>
                  </a:lnTo>
                  <a:lnTo>
                    <a:pt x="1874520" y="307340"/>
                  </a:lnTo>
                  <a:lnTo>
                    <a:pt x="58420" y="309880"/>
                  </a:lnTo>
                  <a:lnTo>
                    <a:pt x="0" y="256540"/>
                  </a:lnTo>
                  <a:lnTo>
                    <a:pt x="63500" y="43180"/>
                  </a:lnTo>
                  <a:lnTo>
                    <a:pt x="106680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" name="グループ化 38"/>
            <p:cNvGrpSpPr>
              <a:grpSpLocks/>
            </p:cNvGrpSpPr>
            <p:nvPr/>
          </p:nvGrpSpPr>
          <p:grpSpPr bwMode="auto">
            <a:xfrm>
              <a:off x="429169" y="1041120"/>
              <a:ext cx="1793458" cy="947721"/>
              <a:chOff x="1017588" y="2851143"/>
              <a:chExt cx="2651125" cy="577857"/>
            </a:xfrm>
          </p:grpSpPr>
          <p:sp>
            <p:nvSpPr>
              <p:cNvPr id="3" name="Freeform 17"/>
              <p:cNvSpPr>
                <a:spLocks/>
              </p:cNvSpPr>
              <p:nvPr/>
            </p:nvSpPr>
            <p:spPr bwMode="auto">
              <a:xfrm>
                <a:off x="1017588" y="2852738"/>
                <a:ext cx="2651125" cy="504825"/>
              </a:xfrm>
              <a:custGeom>
                <a:avLst/>
                <a:gdLst>
                  <a:gd name="T0" fmla="*/ 0 w 1542"/>
                  <a:gd name="T1" fmla="*/ 2147483647 h 318"/>
                  <a:gd name="T2" fmla="*/ 2147483647 w 1542"/>
                  <a:gd name="T3" fmla="*/ 2147483647 h 318"/>
                  <a:gd name="T4" fmla="*/ 2147483647 w 1542"/>
                  <a:gd name="T5" fmla="*/ 2147483647 h 318"/>
                  <a:gd name="T6" fmla="*/ 2147483647 w 1542"/>
                  <a:gd name="T7" fmla="*/ 2147483647 h 318"/>
                  <a:gd name="T8" fmla="*/ 2147483647 w 1542"/>
                  <a:gd name="T9" fmla="*/ 2147483647 h 318"/>
                  <a:gd name="T10" fmla="*/ 2147483647 w 1542"/>
                  <a:gd name="T11" fmla="*/ 0 h 318"/>
                  <a:gd name="T12" fmla="*/ 2147483647 w 1542"/>
                  <a:gd name="T13" fmla="*/ 0 h 318"/>
                  <a:gd name="T14" fmla="*/ 2147483647 w 1542"/>
                  <a:gd name="T15" fmla="*/ 2147483647 h 318"/>
                  <a:gd name="T16" fmla="*/ 0 w 1542"/>
                  <a:gd name="T17" fmla="*/ 2147483647 h 31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542" h="318">
                    <a:moveTo>
                      <a:pt x="0" y="227"/>
                    </a:moveTo>
                    <a:lnTo>
                      <a:pt x="136" y="318"/>
                    </a:lnTo>
                    <a:lnTo>
                      <a:pt x="1406" y="318"/>
                    </a:lnTo>
                    <a:lnTo>
                      <a:pt x="1542" y="227"/>
                    </a:lnTo>
                    <a:lnTo>
                      <a:pt x="1406" y="45"/>
                    </a:lnTo>
                    <a:lnTo>
                      <a:pt x="1270" y="0"/>
                    </a:lnTo>
                    <a:lnTo>
                      <a:pt x="272" y="0"/>
                    </a:lnTo>
                    <a:lnTo>
                      <a:pt x="136" y="45"/>
                    </a:lnTo>
                    <a:lnTo>
                      <a:pt x="0" y="22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472F18"/>
                  </a:gs>
                  <a:gs pos="100000">
                    <a:srgbClr val="996633"/>
                  </a:gs>
                </a:gsLst>
                <a:lin ang="5400000" scaled="1"/>
              </a:gra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" name="Freeform 18"/>
              <p:cNvSpPr>
                <a:spLocks/>
              </p:cNvSpPr>
              <p:nvPr/>
            </p:nvSpPr>
            <p:spPr bwMode="auto">
              <a:xfrm>
                <a:off x="1017588" y="3213100"/>
                <a:ext cx="2651125" cy="215900"/>
              </a:xfrm>
              <a:custGeom>
                <a:avLst/>
                <a:gdLst>
                  <a:gd name="T0" fmla="*/ 0 w 1542"/>
                  <a:gd name="T1" fmla="*/ 0 h 136"/>
                  <a:gd name="T2" fmla="*/ 0 w 1542"/>
                  <a:gd name="T3" fmla="*/ 2147483647 h 136"/>
                  <a:gd name="T4" fmla="*/ 2147483647 w 1542"/>
                  <a:gd name="T5" fmla="*/ 2147483647 h 136"/>
                  <a:gd name="T6" fmla="*/ 2147483647 w 1542"/>
                  <a:gd name="T7" fmla="*/ 2147483647 h 136"/>
                  <a:gd name="T8" fmla="*/ 2147483647 w 1542"/>
                  <a:gd name="T9" fmla="*/ 2147483647 h 136"/>
                  <a:gd name="T10" fmla="*/ 2147483647 w 1542"/>
                  <a:gd name="T11" fmla="*/ 0 h 136"/>
                  <a:gd name="T12" fmla="*/ 2147483647 w 1542"/>
                  <a:gd name="T13" fmla="*/ 2147483647 h 136"/>
                  <a:gd name="T14" fmla="*/ 2147483647 w 1542"/>
                  <a:gd name="T15" fmla="*/ 2147483647 h 136"/>
                  <a:gd name="T16" fmla="*/ 0 w 1542"/>
                  <a:gd name="T17" fmla="*/ 0 h 1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542" h="136">
                    <a:moveTo>
                      <a:pt x="0" y="0"/>
                    </a:moveTo>
                    <a:lnTo>
                      <a:pt x="0" y="45"/>
                    </a:lnTo>
                    <a:lnTo>
                      <a:pt x="136" y="136"/>
                    </a:lnTo>
                    <a:lnTo>
                      <a:pt x="1406" y="136"/>
                    </a:lnTo>
                    <a:lnTo>
                      <a:pt x="1542" y="45"/>
                    </a:lnTo>
                    <a:lnTo>
                      <a:pt x="1542" y="0"/>
                    </a:lnTo>
                    <a:lnTo>
                      <a:pt x="1406" y="91"/>
                    </a:lnTo>
                    <a:lnTo>
                      <a:pt x="136" y="91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472F18"/>
                  </a:gs>
                  <a:gs pos="100000">
                    <a:srgbClr val="996633"/>
                  </a:gs>
                </a:gsLst>
                <a:lin ang="5400000" scaled="1"/>
              </a:gra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" name="Freeform 19"/>
              <p:cNvSpPr>
                <a:spLocks/>
              </p:cNvSpPr>
              <p:nvPr/>
            </p:nvSpPr>
            <p:spPr bwMode="auto">
              <a:xfrm>
                <a:off x="1171575" y="2901950"/>
                <a:ext cx="2341563" cy="382588"/>
              </a:xfrm>
              <a:custGeom>
                <a:avLst/>
                <a:gdLst>
                  <a:gd name="T0" fmla="*/ 2147483647 w 1361"/>
                  <a:gd name="T1" fmla="*/ 2147483647 h 241"/>
                  <a:gd name="T2" fmla="*/ 2147483647 w 1361"/>
                  <a:gd name="T3" fmla="*/ 2147483647 h 241"/>
                  <a:gd name="T4" fmla="*/ 2147483647 w 1361"/>
                  <a:gd name="T5" fmla="*/ 2147483647 h 241"/>
                  <a:gd name="T6" fmla="*/ 2147483647 w 1361"/>
                  <a:gd name="T7" fmla="*/ 2147483647 h 241"/>
                  <a:gd name="T8" fmla="*/ 2147483647 w 1361"/>
                  <a:gd name="T9" fmla="*/ 0 h 241"/>
                  <a:gd name="T10" fmla="*/ 2147483647 w 1361"/>
                  <a:gd name="T11" fmla="*/ 0 h 241"/>
                  <a:gd name="T12" fmla="*/ 2147483647 w 1361"/>
                  <a:gd name="T13" fmla="*/ 2147483647 h 241"/>
                  <a:gd name="T14" fmla="*/ 0 w 1361"/>
                  <a:gd name="T15" fmla="*/ 2147483647 h 241"/>
                  <a:gd name="T16" fmla="*/ 2147483647 w 1361"/>
                  <a:gd name="T17" fmla="*/ 2147483647 h 24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361" h="241">
                    <a:moveTo>
                      <a:pt x="46" y="241"/>
                    </a:moveTo>
                    <a:lnTo>
                      <a:pt x="1270" y="241"/>
                    </a:lnTo>
                    <a:lnTo>
                      <a:pt x="1361" y="196"/>
                    </a:lnTo>
                    <a:lnTo>
                      <a:pt x="1225" y="14"/>
                    </a:lnTo>
                    <a:lnTo>
                      <a:pt x="1172" y="0"/>
                    </a:lnTo>
                    <a:lnTo>
                      <a:pt x="209" y="0"/>
                    </a:lnTo>
                    <a:lnTo>
                      <a:pt x="137" y="24"/>
                    </a:lnTo>
                    <a:lnTo>
                      <a:pt x="0" y="196"/>
                    </a:lnTo>
                    <a:lnTo>
                      <a:pt x="46" y="24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181818"/>
                  </a:gs>
                  <a:gs pos="100000">
                    <a:srgbClr val="333333"/>
                  </a:gs>
                </a:gsLst>
                <a:lin ang="5400000" scaled="1"/>
              </a:gra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" name="Freeform 22"/>
              <p:cNvSpPr>
                <a:spLocks/>
              </p:cNvSpPr>
              <p:nvPr/>
            </p:nvSpPr>
            <p:spPr bwMode="auto">
              <a:xfrm>
                <a:off x="1250950" y="2924175"/>
                <a:ext cx="2184400" cy="360363"/>
              </a:xfrm>
              <a:custGeom>
                <a:avLst/>
                <a:gdLst>
                  <a:gd name="T0" fmla="*/ 2147483647 w 1361"/>
                  <a:gd name="T1" fmla="*/ 2147483647 h 241"/>
                  <a:gd name="T2" fmla="*/ 2147483647 w 1361"/>
                  <a:gd name="T3" fmla="*/ 2147483647 h 241"/>
                  <a:gd name="T4" fmla="*/ 2147483647 w 1361"/>
                  <a:gd name="T5" fmla="*/ 2147483647 h 241"/>
                  <a:gd name="T6" fmla="*/ 2147483647 w 1361"/>
                  <a:gd name="T7" fmla="*/ 2147483647 h 241"/>
                  <a:gd name="T8" fmla="*/ 2147483647 w 1361"/>
                  <a:gd name="T9" fmla="*/ 0 h 241"/>
                  <a:gd name="T10" fmla="*/ 2147483647 w 1361"/>
                  <a:gd name="T11" fmla="*/ 0 h 241"/>
                  <a:gd name="T12" fmla="*/ 2147483647 w 1361"/>
                  <a:gd name="T13" fmla="*/ 2147483647 h 241"/>
                  <a:gd name="T14" fmla="*/ 0 w 1361"/>
                  <a:gd name="T15" fmla="*/ 2147483647 h 241"/>
                  <a:gd name="T16" fmla="*/ 2147483647 w 1361"/>
                  <a:gd name="T17" fmla="*/ 2147483647 h 24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361" h="241">
                    <a:moveTo>
                      <a:pt x="46" y="241"/>
                    </a:moveTo>
                    <a:lnTo>
                      <a:pt x="1270" y="241"/>
                    </a:lnTo>
                    <a:lnTo>
                      <a:pt x="1361" y="196"/>
                    </a:lnTo>
                    <a:lnTo>
                      <a:pt x="1225" y="14"/>
                    </a:lnTo>
                    <a:lnTo>
                      <a:pt x="1172" y="0"/>
                    </a:lnTo>
                    <a:lnTo>
                      <a:pt x="209" y="0"/>
                    </a:lnTo>
                    <a:lnTo>
                      <a:pt x="137" y="24"/>
                    </a:lnTo>
                    <a:lnTo>
                      <a:pt x="0" y="196"/>
                    </a:lnTo>
                    <a:lnTo>
                      <a:pt x="46" y="24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181818"/>
                  </a:gs>
                  <a:gs pos="100000">
                    <a:srgbClr val="333333"/>
                  </a:gs>
                </a:gsLst>
                <a:lin ang="5400000" scaled="1"/>
              </a:gra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7" name="Group 45"/>
              <p:cNvGrpSpPr>
                <a:grpSpLocks/>
              </p:cNvGrpSpPr>
              <p:nvPr/>
            </p:nvGrpSpPr>
            <p:grpSpPr bwMode="auto">
              <a:xfrm>
                <a:off x="1328738" y="2851143"/>
                <a:ext cx="1325562" cy="365124"/>
                <a:chOff x="2381" y="3656"/>
                <a:chExt cx="680" cy="230"/>
              </a:xfrm>
            </p:grpSpPr>
            <p:sp>
              <p:nvSpPr>
                <p:cNvPr id="18" name="Oval 42" descr="紙ふぶき (大)"/>
                <p:cNvSpPr>
                  <a:spLocks noChangeArrowheads="1"/>
                </p:cNvSpPr>
                <p:nvPr/>
              </p:nvSpPr>
              <p:spPr bwMode="auto">
                <a:xfrm>
                  <a:off x="2381" y="3657"/>
                  <a:ext cx="680" cy="227"/>
                </a:xfrm>
                <a:prstGeom prst="ellipse">
                  <a:avLst/>
                </a:prstGeom>
                <a:pattFill prst="lgConfetti">
                  <a:fgClr>
                    <a:srgbClr val="996633"/>
                  </a:fgClr>
                  <a:bgClr>
                    <a:srgbClr val="663300"/>
                  </a:bgClr>
                </a:patt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algn="l" eaLnBrk="1" hangingPunct="1"/>
                  <a:endParaRPr lang="ja-JP" altLang="en-US"/>
                </a:p>
              </p:txBody>
            </p:sp>
            <p:sp>
              <p:nvSpPr>
                <p:cNvPr id="19" name="AutoShape 43"/>
                <p:cNvSpPr>
                  <a:spLocks noChangeArrowheads="1"/>
                </p:cNvSpPr>
                <p:nvPr/>
              </p:nvSpPr>
              <p:spPr bwMode="auto">
                <a:xfrm rot="-5400000">
                  <a:off x="2685" y="3489"/>
                  <a:ext cx="72" cy="590"/>
                </a:xfrm>
                <a:prstGeom prst="moon">
                  <a:avLst>
                    <a:gd name="adj" fmla="val 18889"/>
                  </a:avLst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algn="l" eaLnBrk="1" hangingPunct="1"/>
                  <a:endParaRPr lang="ja-JP" altLang="en-US"/>
                </a:p>
              </p:txBody>
            </p:sp>
            <p:sp>
              <p:nvSpPr>
                <p:cNvPr id="20" name="Oval 44"/>
                <p:cNvSpPr>
                  <a:spLocks noChangeArrowheads="1"/>
                </p:cNvSpPr>
                <p:nvPr/>
              </p:nvSpPr>
              <p:spPr bwMode="auto">
                <a:xfrm>
                  <a:off x="2516" y="3656"/>
                  <a:ext cx="364" cy="230"/>
                </a:xfrm>
                <a:custGeom>
                  <a:avLst/>
                  <a:gdLst>
                    <a:gd name="connsiteX0" fmla="*/ 0 w 478695"/>
                    <a:gd name="connsiteY0" fmla="*/ 177045 h 354089"/>
                    <a:gd name="connsiteX1" fmla="*/ 239348 w 478695"/>
                    <a:gd name="connsiteY1" fmla="*/ 0 h 354089"/>
                    <a:gd name="connsiteX2" fmla="*/ 478696 w 478695"/>
                    <a:gd name="connsiteY2" fmla="*/ 177045 h 354089"/>
                    <a:gd name="connsiteX3" fmla="*/ 239348 w 478695"/>
                    <a:gd name="connsiteY3" fmla="*/ 354090 h 354089"/>
                    <a:gd name="connsiteX4" fmla="*/ 0 w 478695"/>
                    <a:gd name="connsiteY4" fmla="*/ 177045 h 354089"/>
                    <a:gd name="connsiteX0" fmla="*/ 2144 w 481331"/>
                    <a:gd name="connsiteY0" fmla="*/ 177045 h 437910"/>
                    <a:gd name="connsiteX1" fmla="*/ 241492 w 481331"/>
                    <a:gd name="connsiteY1" fmla="*/ 0 h 437910"/>
                    <a:gd name="connsiteX2" fmla="*/ 480840 w 481331"/>
                    <a:gd name="connsiteY2" fmla="*/ 177045 h 437910"/>
                    <a:gd name="connsiteX3" fmla="*/ 363412 w 481331"/>
                    <a:gd name="connsiteY3" fmla="*/ 437910 h 437910"/>
                    <a:gd name="connsiteX4" fmla="*/ 2144 w 481331"/>
                    <a:gd name="connsiteY4" fmla="*/ 177045 h 437910"/>
                    <a:gd name="connsiteX0" fmla="*/ 764 w 479460"/>
                    <a:gd name="connsiteY0" fmla="*/ 177045 h 598115"/>
                    <a:gd name="connsiteX1" fmla="*/ 240112 w 479460"/>
                    <a:gd name="connsiteY1" fmla="*/ 0 h 598115"/>
                    <a:gd name="connsiteX2" fmla="*/ 479460 w 479460"/>
                    <a:gd name="connsiteY2" fmla="*/ 177045 h 598115"/>
                    <a:gd name="connsiteX3" fmla="*/ 308692 w 479460"/>
                    <a:gd name="connsiteY3" fmla="*/ 598115 h 598115"/>
                    <a:gd name="connsiteX4" fmla="*/ 764 w 479460"/>
                    <a:gd name="connsiteY4" fmla="*/ 177045 h 598115"/>
                    <a:gd name="connsiteX0" fmla="*/ 265 w 478961"/>
                    <a:gd name="connsiteY0" fmla="*/ 177045 h 601252"/>
                    <a:gd name="connsiteX1" fmla="*/ 239613 w 478961"/>
                    <a:gd name="connsiteY1" fmla="*/ 0 h 601252"/>
                    <a:gd name="connsiteX2" fmla="*/ 478961 w 478961"/>
                    <a:gd name="connsiteY2" fmla="*/ 177045 h 601252"/>
                    <a:gd name="connsiteX3" fmla="*/ 308193 w 478961"/>
                    <a:gd name="connsiteY3" fmla="*/ 598115 h 601252"/>
                    <a:gd name="connsiteX4" fmla="*/ 195049 w 478961"/>
                    <a:gd name="connsiteY4" fmla="*/ 359482 h 601252"/>
                    <a:gd name="connsiteX5" fmla="*/ 265 w 478961"/>
                    <a:gd name="connsiteY5" fmla="*/ 177045 h 601252"/>
                    <a:gd name="connsiteX0" fmla="*/ 265 w 478961"/>
                    <a:gd name="connsiteY0" fmla="*/ 177045 h 599222"/>
                    <a:gd name="connsiteX1" fmla="*/ 239613 w 478961"/>
                    <a:gd name="connsiteY1" fmla="*/ 0 h 599222"/>
                    <a:gd name="connsiteX2" fmla="*/ 478961 w 478961"/>
                    <a:gd name="connsiteY2" fmla="*/ 177045 h 599222"/>
                    <a:gd name="connsiteX3" fmla="*/ 308193 w 478961"/>
                    <a:gd name="connsiteY3" fmla="*/ 598115 h 599222"/>
                    <a:gd name="connsiteX4" fmla="*/ 195049 w 478961"/>
                    <a:gd name="connsiteY4" fmla="*/ 359482 h 599222"/>
                    <a:gd name="connsiteX5" fmla="*/ 265 w 478961"/>
                    <a:gd name="connsiteY5" fmla="*/ 177045 h 599222"/>
                    <a:gd name="connsiteX0" fmla="*/ 265 w 479243"/>
                    <a:gd name="connsiteY0" fmla="*/ 178684 h 600861"/>
                    <a:gd name="connsiteX1" fmla="*/ 239613 w 479243"/>
                    <a:gd name="connsiteY1" fmla="*/ 1639 h 600861"/>
                    <a:gd name="connsiteX2" fmla="*/ 478961 w 479243"/>
                    <a:gd name="connsiteY2" fmla="*/ 178684 h 600861"/>
                    <a:gd name="connsiteX3" fmla="*/ 308193 w 479243"/>
                    <a:gd name="connsiteY3" fmla="*/ 599754 h 600861"/>
                    <a:gd name="connsiteX4" fmla="*/ 195049 w 479243"/>
                    <a:gd name="connsiteY4" fmla="*/ 361121 h 600861"/>
                    <a:gd name="connsiteX5" fmla="*/ 265 w 479243"/>
                    <a:gd name="connsiteY5" fmla="*/ 178684 h 6008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79243" h="600861">
                      <a:moveTo>
                        <a:pt x="265" y="178684"/>
                      </a:moveTo>
                      <a:cubicBezTo>
                        <a:pt x="7692" y="118770"/>
                        <a:pt x="-18029" y="16956"/>
                        <a:pt x="239613" y="1639"/>
                      </a:cubicBezTo>
                      <a:cubicBezTo>
                        <a:pt x="497255" y="-13678"/>
                        <a:pt x="478961" y="80905"/>
                        <a:pt x="478961" y="178684"/>
                      </a:cubicBezTo>
                      <a:cubicBezTo>
                        <a:pt x="478961" y="276463"/>
                        <a:pt x="439149" y="622904"/>
                        <a:pt x="308193" y="599754"/>
                      </a:cubicBezTo>
                      <a:cubicBezTo>
                        <a:pt x="177237" y="576604"/>
                        <a:pt x="246370" y="431299"/>
                        <a:pt x="195049" y="361121"/>
                      </a:cubicBezTo>
                      <a:cubicBezTo>
                        <a:pt x="143728" y="290943"/>
                        <a:pt x="-7162" y="238598"/>
                        <a:pt x="265" y="178684"/>
                      </a:cubicBezTo>
                      <a:close/>
                    </a:path>
                  </a:pathLst>
                </a:custGeom>
                <a:solidFill>
                  <a:srgbClr val="9933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algn="l" eaLnBrk="1" hangingPunct="1"/>
                  <a:endParaRPr lang="ja-JP" altLang="en-US"/>
                </a:p>
              </p:txBody>
            </p:sp>
          </p:grpSp>
          <p:sp>
            <p:nvSpPr>
              <p:cNvPr id="8" name="Freeform 55"/>
              <p:cNvSpPr>
                <a:spLocks/>
              </p:cNvSpPr>
              <p:nvPr/>
            </p:nvSpPr>
            <p:spPr bwMode="auto">
              <a:xfrm>
                <a:off x="2465388" y="3109913"/>
                <a:ext cx="936625" cy="144462"/>
              </a:xfrm>
              <a:custGeom>
                <a:avLst/>
                <a:gdLst>
                  <a:gd name="T0" fmla="*/ 0 w 545"/>
                  <a:gd name="T1" fmla="*/ 2147483647 h 91"/>
                  <a:gd name="T2" fmla="*/ 2147483647 w 545"/>
                  <a:gd name="T3" fmla="*/ 0 h 91"/>
                  <a:gd name="T4" fmla="*/ 2147483647 w 545"/>
                  <a:gd name="T5" fmla="*/ 2147483647 h 91"/>
                  <a:gd name="T6" fmla="*/ 2147483647 w 545"/>
                  <a:gd name="T7" fmla="*/ 2147483647 h 91"/>
                  <a:gd name="T8" fmla="*/ 0 w 545"/>
                  <a:gd name="T9" fmla="*/ 2147483647 h 9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45" h="91">
                    <a:moveTo>
                      <a:pt x="0" y="45"/>
                    </a:moveTo>
                    <a:lnTo>
                      <a:pt x="46" y="0"/>
                    </a:lnTo>
                    <a:lnTo>
                      <a:pt x="545" y="91"/>
                    </a:lnTo>
                    <a:lnTo>
                      <a:pt x="409" y="91"/>
                    </a:lnTo>
                    <a:lnTo>
                      <a:pt x="0" y="45"/>
                    </a:lnTo>
                    <a:close/>
                  </a:path>
                </a:pathLst>
              </a:custGeom>
              <a:solidFill>
                <a:srgbClr val="008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" name="Freeform 56" descr="紙ふぶき (大)"/>
              <p:cNvSpPr>
                <a:spLocks/>
              </p:cNvSpPr>
              <p:nvPr/>
            </p:nvSpPr>
            <p:spPr bwMode="auto">
              <a:xfrm>
                <a:off x="2576513" y="2852738"/>
                <a:ext cx="311150" cy="215900"/>
              </a:xfrm>
              <a:custGeom>
                <a:avLst/>
                <a:gdLst>
                  <a:gd name="T0" fmla="*/ 2147483647 w 181"/>
                  <a:gd name="T1" fmla="*/ 0 h 136"/>
                  <a:gd name="T2" fmla="*/ 0 w 181"/>
                  <a:gd name="T3" fmla="*/ 2147483647 h 136"/>
                  <a:gd name="T4" fmla="*/ 2147483647 w 181"/>
                  <a:gd name="T5" fmla="*/ 2147483647 h 136"/>
                  <a:gd name="T6" fmla="*/ 2147483647 w 181"/>
                  <a:gd name="T7" fmla="*/ 2147483647 h 136"/>
                  <a:gd name="T8" fmla="*/ 2147483647 w 181"/>
                  <a:gd name="T9" fmla="*/ 2147483647 h 136"/>
                  <a:gd name="T10" fmla="*/ 2147483647 w 181"/>
                  <a:gd name="T11" fmla="*/ 2147483647 h 136"/>
                  <a:gd name="T12" fmla="*/ 2147483647 w 181"/>
                  <a:gd name="T13" fmla="*/ 2147483647 h 136"/>
                  <a:gd name="T14" fmla="*/ 2147483647 w 181"/>
                  <a:gd name="T15" fmla="*/ 0 h 136"/>
                  <a:gd name="T16" fmla="*/ 2147483647 w 181"/>
                  <a:gd name="T17" fmla="*/ 0 h 136"/>
                  <a:gd name="T18" fmla="*/ 2147483647 w 181"/>
                  <a:gd name="T19" fmla="*/ 0 h 1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81" h="136">
                    <a:moveTo>
                      <a:pt x="45" y="0"/>
                    </a:moveTo>
                    <a:lnTo>
                      <a:pt x="0" y="45"/>
                    </a:lnTo>
                    <a:lnTo>
                      <a:pt x="45" y="91"/>
                    </a:lnTo>
                    <a:lnTo>
                      <a:pt x="45" y="136"/>
                    </a:lnTo>
                    <a:lnTo>
                      <a:pt x="91" y="136"/>
                    </a:lnTo>
                    <a:lnTo>
                      <a:pt x="181" y="91"/>
                    </a:lnTo>
                    <a:lnTo>
                      <a:pt x="136" y="45"/>
                    </a:lnTo>
                    <a:lnTo>
                      <a:pt x="136" y="0"/>
                    </a:lnTo>
                    <a:lnTo>
                      <a:pt x="91" y="0"/>
                    </a:lnTo>
                    <a:lnTo>
                      <a:pt x="45" y="0"/>
                    </a:lnTo>
                    <a:close/>
                  </a:path>
                </a:pathLst>
              </a:custGeom>
              <a:pattFill prst="lgConfetti">
                <a:fgClr>
                  <a:srgbClr val="008000"/>
                </a:fgClr>
                <a:bgClr>
                  <a:srgbClr val="669900"/>
                </a:bgClr>
              </a:patt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" name="Freeform 57" descr="紙ふぶき (大)"/>
              <p:cNvSpPr>
                <a:spLocks/>
              </p:cNvSpPr>
              <p:nvPr/>
            </p:nvSpPr>
            <p:spPr bwMode="auto">
              <a:xfrm rot="-3397344">
                <a:off x="2784475" y="2879726"/>
                <a:ext cx="287337" cy="233362"/>
              </a:xfrm>
              <a:custGeom>
                <a:avLst/>
                <a:gdLst>
                  <a:gd name="T0" fmla="*/ 2147483647 w 181"/>
                  <a:gd name="T1" fmla="*/ 0 h 136"/>
                  <a:gd name="T2" fmla="*/ 0 w 181"/>
                  <a:gd name="T3" fmla="*/ 2147483647 h 136"/>
                  <a:gd name="T4" fmla="*/ 2147483647 w 181"/>
                  <a:gd name="T5" fmla="*/ 2147483647 h 136"/>
                  <a:gd name="T6" fmla="*/ 2147483647 w 181"/>
                  <a:gd name="T7" fmla="*/ 2147483647 h 136"/>
                  <a:gd name="T8" fmla="*/ 2147483647 w 181"/>
                  <a:gd name="T9" fmla="*/ 2147483647 h 136"/>
                  <a:gd name="T10" fmla="*/ 2147483647 w 181"/>
                  <a:gd name="T11" fmla="*/ 2147483647 h 136"/>
                  <a:gd name="T12" fmla="*/ 2147483647 w 181"/>
                  <a:gd name="T13" fmla="*/ 2147483647 h 136"/>
                  <a:gd name="T14" fmla="*/ 2147483647 w 181"/>
                  <a:gd name="T15" fmla="*/ 0 h 136"/>
                  <a:gd name="T16" fmla="*/ 2147483647 w 181"/>
                  <a:gd name="T17" fmla="*/ 0 h 136"/>
                  <a:gd name="T18" fmla="*/ 2147483647 w 181"/>
                  <a:gd name="T19" fmla="*/ 0 h 1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81" h="136">
                    <a:moveTo>
                      <a:pt x="45" y="0"/>
                    </a:moveTo>
                    <a:lnTo>
                      <a:pt x="0" y="45"/>
                    </a:lnTo>
                    <a:lnTo>
                      <a:pt x="45" y="91"/>
                    </a:lnTo>
                    <a:lnTo>
                      <a:pt x="45" y="136"/>
                    </a:lnTo>
                    <a:lnTo>
                      <a:pt x="91" y="136"/>
                    </a:lnTo>
                    <a:lnTo>
                      <a:pt x="181" y="91"/>
                    </a:lnTo>
                    <a:lnTo>
                      <a:pt x="136" y="45"/>
                    </a:lnTo>
                    <a:lnTo>
                      <a:pt x="136" y="0"/>
                    </a:lnTo>
                    <a:lnTo>
                      <a:pt x="91" y="0"/>
                    </a:lnTo>
                    <a:lnTo>
                      <a:pt x="45" y="0"/>
                    </a:lnTo>
                    <a:close/>
                  </a:path>
                </a:pathLst>
              </a:custGeom>
              <a:pattFill prst="lgConfetti">
                <a:fgClr>
                  <a:srgbClr val="008000"/>
                </a:fgClr>
                <a:bgClr>
                  <a:srgbClr val="669900"/>
                </a:bgClr>
              </a:patt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" name="Freeform 58" descr="紙ふぶき (大)"/>
              <p:cNvSpPr>
                <a:spLocks/>
              </p:cNvSpPr>
              <p:nvPr/>
            </p:nvSpPr>
            <p:spPr bwMode="auto">
              <a:xfrm rot="-3397344">
                <a:off x="2627313" y="2879725"/>
                <a:ext cx="287337" cy="233363"/>
              </a:xfrm>
              <a:custGeom>
                <a:avLst/>
                <a:gdLst>
                  <a:gd name="T0" fmla="*/ 2147483647 w 181"/>
                  <a:gd name="T1" fmla="*/ 0 h 136"/>
                  <a:gd name="T2" fmla="*/ 0 w 181"/>
                  <a:gd name="T3" fmla="*/ 2147483647 h 136"/>
                  <a:gd name="T4" fmla="*/ 2147483647 w 181"/>
                  <a:gd name="T5" fmla="*/ 2147483647 h 136"/>
                  <a:gd name="T6" fmla="*/ 2147483647 w 181"/>
                  <a:gd name="T7" fmla="*/ 2147483647 h 136"/>
                  <a:gd name="T8" fmla="*/ 2147483647 w 181"/>
                  <a:gd name="T9" fmla="*/ 2147483647 h 136"/>
                  <a:gd name="T10" fmla="*/ 2147483647 w 181"/>
                  <a:gd name="T11" fmla="*/ 2147483647 h 136"/>
                  <a:gd name="T12" fmla="*/ 2147483647 w 181"/>
                  <a:gd name="T13" fmla="*/ 2147483647 h 136"/>
                  <a:gd name="T14" fmla="*/ 2147483647 w 181"/>
                  <a:gd name="T15" fmla="*/ 0 h 136"/>
                  <a:gd name="T16" fmla="*/ 2147483647 w 181"/>
                  <a:gd name="T17" fmla="*/ 0 h 136"/>
                  <a:gd name="T18" fmla="*/ 2147483647 w 181"/>
                  <a:gd name="T19" fmla="*/ 0 h 1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81" h="136">
                    <a:moveTo>
                      <a:pt x="45" y="0"/>
                    </a:moveTo>
                    <a:lnTo>
                      <a:pt x="0" y="45"/>
                    </a:lnTo>
                    <a:lnTo>
                      <a:pt x="45" y="91"/>
                    </a:lnTo>
                    <a:lnTo>
                      <a:pt x="45" y="136"/>
                    </a:lnTo>
                    <a:lnTo>
                      <a:pt x="91" y="136"/>
                    </a:lnTo>
                    <a:lnTo>
                      <a:pt x="181" y="91"/>
                    </a:lnTo>
                    <a:lnTo>
                      <a:pt x="136" y="45"/>
                    </a:lnTo>
                    <a:lnTo>
                      <a:pt x="136" y="0"/>
                    </a:lnTo>
                    <a:lnTo>
                      <a:pt x="91" y="0"/>
                    </a:lnTo>
                    <a:lnTo>
                      <a:pt x="45" y="0"/>
                    </a:lnTo>
                    <a:close/>
                  </a:path>
                </a:pathLst>
              </a:custGeom>
              <a:pattFill prst="lgConfetti">
                <a:fgClr>
                  <a:srgbClr val="008000"/>
                </a:fgClr>
                <a:bgClr>
                  <a:srgbClr val="669900"/>
                </a:bgClr>
              </a:patt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" name="Freeform 59"/>
              <p:cNvSpPr>
                <a:spLocks/>
              </p:cNvSpPr>
              <p:nvPr/>
            </p:nvSpPr>
            <p:spPr bwMode="auto">
              <a:xfrm>
                <a:off x="3044825" y="2924175"/>
                <a:ext cx="233363" cy="144463"/>
              </a:xfrm>
              <a:custGeom>
                <a:avLst/>
                <a:gdLst>
                  <a:gd name="T0" fmla="*/ 0 w 136"/>
                  <a:gd name="T1" fmla="*/ 2147483647 h 91"/>
                  <a:gd name="T2" fmla="*/ 2147483647 w 136"/>
                  <a:gd name="T3" fmla="*/ 0 h 91"/>
                  <a:gd name="T4" fmla="*/ 2147483647 w 136"/>
                  <a:gd name="T5" fmla="*/ 0 h 91"/>
                  <a:gd name="T6" fmla="*/ 2147483647 w 136"/>
                  <a:gd name="T7" fmla="*/ 2147483647 h 91"/>
                  <a:gd name="T8" fmla="*/ 2147483647 w 136"/>
                  <a:gd name="T9" fmla="*/ 2147483647 h 91"/>
                  <a:gd name="T10" fmla="*/ 2147483647 w 136"/>
                  <a:gd name="T11" fmla="*/ 2147483647 h 91"/>
                  <a:gd name="T12" fmla="*/ 0 w 136"/>
                  <a:gd name="T13" fmla="*/ 2147483647 h 9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36" h="91">
                    <a:moveTo>
                      <a:pt x="0" y="46"/>
                    </a:moveTo>
                    <a:lnTo>
                      <a:pt x="91" y="0"/>
                    </a:lnTo>
                    <a:lnTo>
                      <a:pt x="136" y="0"/>
                    </a:lnTo>
                    <a:lnTo>
                      <a:pt x="136" y="46"/>
                    </a:lnTo>
                    <a:lnTo>
                      <a:pt x="91" y="91"/>
                    </a:lnTo>
                    <a:lnTo>
                      <a:pt x="45" y="91"/>
                    </a:lnTo>
                    <a:lnTo>
                      <a:pt x="0" y="46"/>
                    </a:lnTo>
                    <a:close/>
                  </a:path>
                </a:pathLst>
              </a:custGeom>
              <a:solidFill>
                <a:srgbClr val="FFFF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" name="Freeform 60"/>
              <p:cNvSpPr>
                <a:spLocks/>
              </p:cNvSpPr>
              <p:nvPr/>
            </p:nvSpPr>
            <p:spPr bwMode="auto">
              <a:xfrm>
                <a:off x="3044825" y="2997200"/>
                <a:ext cx="233363" cy="215900"/>
              </a:xfrm>
              <a:custGeom>
                <a:avLst/>
                <a:gdLst>
                  <a:gd name="T0" fmla="*/ 0 w 136"/>
                  <a:gd name="T1" fmla="*/ 2147483647 h 136"/>
                  <a:gd name="T2" fmla="*/ 2147483647 w 136"/>
                  <a:gd name="T3" fmla="*/ 0 h 136"/>
                  <a:gd name="T4" fmla="*/ 2147483647 w 136"/>
                  <a:gd name="T5" fmla="*/ 0 h 136"/>
                  <a:gd name="T6" fmla="*/ 2147483647 w 136"/>
                  <a:gd name="T7" fmla="*/ 2147483647 h 136"/>
                  <a:gd name="T8" fmla="*/ 2147483647 w 136"/>
                  <a:gd name="T9" fmla="*/ 2147483647 h 136"/>
                  <a:gd name="T10" fmla="*/ 2147483647 w 136"/>
                  <a:gd name="T11" fmla="*/ 2147483647 h 136"/>
                  <a:gd name="T12" fmla="*/ 0 w 136"/>
                  <a:gd name="T13" fmla="*/ 2147483647 h 1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36" h="136">
                    <a:moveTo>
                      <a:pt x="0" y="90"/>
                    </a:moveTo>
                    <a:lnTo>
                      <a:pt x="45" y="0"/>
                    </a:lnTo>
                    <a:lnTo>
                      <a:pt x="91" y="0"/>
                    </a:lnTo>
                    <a:lnTo>
                      <a:pt x="136" y="45"/>
                    </a:lnTo>
                    <a:lnTo>
                      <a:pt x="136" y="90"/>
                    </a:lnTo>
                    <a:lnTo>
                      <a:pt x="91" y="136"/>
                    </a:lnTo>
                    <a:lnTo>
                      <a:pt x="0" y="90"/>
                    </a:lnTo>
                    <a:close/>
                  </a:path>
                </a:pathLst>
              </a:custGeom>
              <a:solidFill>
                <a:srgbClr val="FFFF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" name="Freeform 61"/>
              <p:cNvSpPr>
                <a:spLocks/>
              </p:cNvSpPr>
              <p:nvPr/>
            </p:nvSpPr>
            <p:spPr bwMode="auto">
              <a:xfrm>
                <a:off x="2733675" y="2997200"/>
                <a:ext cx="390525" cy="144463"/>
              </a:xfrm>
              <a:custGeom>
                <a:avLst/>
                <a:gdLst>
                  <a:gd name="T0" fmla="*/ 2147483647 w 227"/>
                  <a:gd name="T1" fmla="*/ 2147483647 h 91"/>
                  <a:gd name="T2" fmla="*/ 2147483647 w 227"/>
                  <a:gd name="T3" fmla="*/ 0 h 91"/>
                  <a:gd name="T4" fmla="*/ 2147483647 w 227"/>
                  <a:gd name="T5" fmla="*/ 0 h 91"/>
                  <a:gd name="T6" fmla="*/ 0 w 227"/>
                  <a:gd name="T7" fmla="*/ 2147483647 h 91"/>
                  <a:gd name="T8" fmla="*/ 2147483647 w 227"/>
                  <a:gd name="T9" fmla="*/ 2147483647 h 9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27" h="91">
                    <a:moveTo>
                      <a:pt x="91" y="91"/>
                    </a:moveTo>
                    <a:lnTo>
                      <a:pt x="227" y="0"/>
                    </a:lnTo>
                    <a:lnTo>
                      <a:pt x="136" y="0"/>
                    </a:lnTo>
                    <a:lnTo>
                      <a:pt x="0" y="91"/>
                    </a:lnTo>
                    <a:lnTo>
                      <a:pt x="91" y="91"/>
                    </a:ln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" name="Freeform 62"/>
              <p:cNvSpPr>
                <a:spLocks/>
              </p:cNvSpPr>
              <p:nvPr/>
            </p:nvSpPr>
            <p:spPr bwMode="auto">
              <a:xfrm>
                <a:off x="3200400" y="2997200"/>
                <a:ext cx="234950" cy="215900"/>
              </a:xfrm>
              <a:custGeom>
                <a:avLst/>
                <a:gdLst>
                  <a:gd name="T0" fmla="*/ 0 w 136"/>
                  <a:gd name="T1" fmla="*/ 2147483647 h 136"/>
                  <a:gd name="T2" fmla="*/ 2147483647 w 136"/>
                  <a:gd name="T3" fmla="*/ 0 h 136"/>
                  <a:gd name="T4" fmla="*/ 2147483647 w 136"/>
                  <a:gd name="T5" fmla="*/ 0 h 136"/>
                  <a:gd name="T6" fmla="*/ 2147483647 w 136"/>
                  <a:gd name="T7" fmla="*/ 2147483647 h 136"/>
                  <a:gd name="T8" fmla="*/ 2147483647 w 136"/>
                  <a:gd name="T9" fmla="*/ 2147483647 h 136"/>
                  <a:gd name="T10" fmla="*/ 2147483647 w 136"/>
                  <a:gd name="T11" fmla="*/ 2147483647 h 136"/>
                  <a:gd name="T12" fmla="*/ 0 w 136"/>
                  <a:gd name="T13" fmla="*/ 2147483647 h 1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36" h="136">
                    <a:moveTo>
                      <a:pt x="0" y="90"/>
                    </a:moveTo>
                    <a:lnTo>
                      <a:pt x="45" y="0"/>
                    </a:lnTo>
                    <a:lnTo>
                      <a:pt x="91" y="0"/>
                    </a:lnTo>
                    <a:lnTo>
                      <a:pt x="136" y="45"/>
                    </a:lnTo>
                    <a:lnTo>
                      <a:pt x="136" y="90"/>
                    </a:lnTo>
                    <a:lnTo>
                      <a:pt x="91" y="136"/>
                    </a:lnTo>
                    <a:lnTo>
                      <a:pt x="0" y="90"/>
                    </a:lnTo>
                    <a:close/>
                  </a:path>
                </a:pathLst>
              </a:custGeom>
              <a:solidFill>
                <a:srgbClr val="FFFF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" name="Freeform 63"/>
              <p:cNvSpPr>
                <a:spLocks/>
              </p:cNvSpPr>
              <p:nvPr/>
            </p:nvSpPr>
            <p:spPr bwMode="auto">
              <a:xfrm>
                <a:off x="2733675" y="3068638"/>
                <a:ext cx="390525" cy="144462"/>
              </a:xfrm>
              <a:custGeom>
                <a:avLst/>
                <a:gdLst>
                  <a:gd name="T0" fmla="*/ 2147483647 w 227"/>
                  <a:gd name="T1" fmla="*/ 2147483647 h 91"/>
                  <a:gd name="T2" fmla="*/ 2147483647 w 227"/>
                  <a:gd name="T3" fmla="*/ 0 h 91"/>
                  <a:gd name="T4" fmla="*/ 2147483647 w 227"/>
                  <a:gd name="T5" fmla="*/ 0 h 91"/>
                  <a:gd name="T6" fmla="*/ 0 w 227"/>
                  <a:gd name="T7" fmla="*/ 2147483647 h 91"/>
                  <a:gd name="T8" fmla="*/ 2147483647 w 227"/>
                  <a:gd name="T9" fmla="*/ 2147483647 h 9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27" h="91">
                    <a:moveTo>
                      <a:pt x="91" y="91"/>
                    </a:moveTo>
                    <a:lnTo>
                      <a:pt x="227" y="0"/>
                    </a:lnTo>
                    <a:lnTo>
                      <a:pt x="136" y="0"/>
                    </a:lnTo>
                    <a:lnTo>
                      <a:pt x="0" y="91"/>
                    </a:lnTo>
                    <a:lnTo>
                      <a:pt x="91" y="91"/>
                    </a:ln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" name="Freeform 64"/>
              <p:cNvSpPr>
                <a:spLocks/>
              </p:cNvSpPr>
              <p:nvPr/>
            </p:nvSpPr>
            <p:spPr bwMode="auto">
              <a:xfrm rot="372906">
                <a:off x="2497138" y="3068638"/>
                <a:ext cx="938212" cy="144462"/>
              </a:xfrm>
              <a:custGeom>
                <a:avLst/>
                <a:gdLst>
                  <a:gd name="T0" fmla="*/ 0 w 545"/>
                  <a:gd name="T1" fmla="*/ 2147483647 h 91"/>
                  <a:gd name="T2" fmla="*/ 2147483647 w 545"/>
                  <a:gd name="T3" fmla="*/ 0 h 91"/>
                  <a:gd name="T4" fmla="*/ 2147483647 w 545"/>
                  <a:gd name="T5" fmla="*/ 2147483647 h 91"/>
                  <a:gd name="T6" fmla="*/ 2147483647 w 545"/>
                  <a:gd name="T7" fmla="*/ 2147483647 h 91"/>
                  <a:gd name="T8" fmla="*/ 0 w 545"/>
                  <a:gd name="T9" fmla="*/ 2147483647 h 9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45" h="91">
                    <a:moveTo>
                      <a:pt x="0" y="45"/>
                    </a:moveTo>
                    <a:lnTo>
                      <a:pt x="46" y="0"/>
                    </a:lnTo>
                    <a:lnTo>
                      <a:pt x="545" y="91"/>
                    </a:lnTo>
                    <a:lnTo>
                      <a:pt x="409" y="91"/>
                    </a:lnTo>
                    <a:lnTo>
                      <a:pt x="0" y="45"/>
                    </a:lnTo>
                    <a:close/>
                  </a:path>
                </a:pathLst>
              </a:custGeom>
              <a:solidFill>
                <a:srgbClr val="008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121" name="グループ化 120"/>
          <p:cNvGrpSpPr/>
          <p:nvPr/>
        </p:nvGrpSpPr>
        <p:grpSpPr>
          <a:xfrm>
            <a:off x="2482438" y="2852026"/>
            <a:ext cx="1195482" cy="1514796"/>
            <a:chOff x="1154097" y="1888276"/>
            <a:chExt cx="1854687" cy="2350076"/>
          </a:xfrm>
        </p:grpSpPr>
        <p:sp>
          <p:nvSpPr>
            <p:cNvPr id="149" name="雲 148"/>
            <p:cNvSpPr/>
            <p:nvPr/>
          </p:nvSpPr>
          <p:spPr>
            <a:xfrm rot="11092640">
              <a:off x="1187543" y="2014718"/>
              <a:ext cx="1800200" cy="1238183"/>
            </a:xfrm>
            <a:prstGeom prst="cloud">
              <a:avLst/>
            </a:prstGeom>
            <a:solidFill>
              <a:sysClr val="window" lastClr="FFFFFF">
                <a:lumMod val="85000"/>
              </a:sysClr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50" name="雲 149"/>
            <p:cNvSpPr/>
            <p:nvPr/>
          </p:nvSpPr>
          <p:spPr>
            <a:xfrm rot="11092640">
              <a:off x="1543936" y="2261544"/>
              <a:ext cx="1445864" cy="1174693"/>
            </a:xfrm>
            <a:prstGeom prst="cloud">
              <a:avLst/>
            </a:prstGeom>
            <a:solidFill>
              <a:sysClr val="window" lastClr="FFFFFF">
                <a:lumMod val="95000"/>
              </a:sysClr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51" name="雲 150"/>
            <p:cNvSpPr/>
            <p:nvPr/>
          </p:nvSpPr>
          <p:spPr>
            <a:xfrm rot="10507360" flipH="1">
              <a:off x="1180299" y="2337721"/>
              <a:ext cx="1309972" cy="1046908"/>
            </a:xfrm>
            <a:prstGeom prst="cloud">
              <a:avLst/>
            </a:prstGeom>
            <a:solidFill>
              <a:sysClr val="window" lastClr="FFFFFF">
                <a:lumMod val="95000"/>
              </a:sysClr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52" name="台形 151"/>
            <p:cNvSpPr/>
            <p:nvPr/>
          </p:nvSpPr>
          <p:spPr>
            <a:xfrm>
              <a:off x="1681808" y="3875930"/>
              <a:ext cx="799264" cy="362422"/>
            </a:xfrm>
            <a:prstGeom prst="trapezoid">
              <a:avLst>
                <a:gd name="adj" fmla="val 67014"/>
              </a:avLst>
            </a:prstGeom>
            <a:pattFill prst="lgGrid">
              <a:fgClr>
                <a:srgbClr val="00B0F0"/>
              </a:fgClr>
              <a:bgClr>
                <a:srgbClr val="0033CC"/>
              </a:bgClr>
            </a:patt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53" name="フローチャート : 論理積ゲート 152"/>
            <p:cNvSpPr/>
            <p:nvPr/>
          </p:nvSpPr>
          <p:spPr>
            <a:xfrm rot="5400000">
              <a:off x="1415557" y="2416120"/>
              <a:ext cx="1331767" cy="1854686"/>
            </a:xfrm>
            <a:prstGeom prst="flowChartDelay">
              <a:avLst/>
            </a:prstGeom>
            <a:pattFill prst="lgGrid">
              <a:fgClr>
                <a:srgbClr val="00B0F0"/>
              </a:fgClr>
              <a:bgClr>
                <a:srgbClr val="0033CC"/>
              </a:bgClr>
            </a:patt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54" name="円/楕円 153"/>
            <p:cNvSpPr/>
            <p:nvPr/>
          </p:nvSpPr>
          <p:spPr>
            <a:xfrm>
              <a:off x="1667444" y="2904161"/>
              <a:ext cx="839536" cy="839534"/>
            </a:xfrm>
            <a:prstGeom prst="ellipse">
              <a:avLst/>
            </a:prstGeom>
            <a:solidFill>
              <a:srgbClr val="FFFF00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55" name="テキスト ボックス 154"/>
            <p:cNvSpPr txBox="1"/>
            <p:nvPr/>
          </p:nvSpPr>
          <p:spPr>
            <a:xfrm>
              <a:off x="1797630" y="3043062"/>
              <a:ext cx="567618" cy="573908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丼</a:t>
              </a:r>
            </a:p>
          </p:txBody>
        </p:sp>
        <p:sp>
          <p:nvSpPr>
            <p:cNvPr id="156" name="アーチ 155"/>
            <p:cNvSpPr/>
            <p:nvPr/>
          </p:nvSpPr>
          <p:spPr>
            <a:xfrm rot="10800000">
              <a:off x="1283993" y="2257186"/>
              <a:ext cx="576064" cy="364864"/>
            </a:xfrm>
            <a:prstGeom prst="blockArc">
              <a:avLst>
                <a:gd name="adj1" fmla="val 10800000"/>
                <a:gd name="adj2" fmla="val 7"/>
                <a:gd name="adj3" fmla="val 16612"/>
              </a:avLst>
            </a:prstGeom>
            <a:solidFill>
              <a:srgbClr val="FFFF99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57" name="アーチ 156"/>
            <p:cNvSpPr/>
            <p:nvPr/>
          </p:nvSpPr>
          <p:spPr>
            <a:xfrm rot="8276086">
              <a:off x="2373613" y="2286577"/>
              <a:ext cx="348791" cy="268985"/>
            </a:xfrm>
            <a:prstGeom prst="blockArc">
              <a:avLst>
                <a:gd name="adj1" fmla="val 10800000"/>
                <a:gd name="adj2" fmla="val 7"/>
                <a:gd name="adj3" fmla="val 16612"/>
              </a:avLst>
            </a:prstGeom>
            <a:solidFill>
              <a:srgbClr val="FFFF99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58" name="アーチ 157"/>
            <p:cNvSpPr/>
            <p:nvPr/>
          </p:nvSpPr>
          <p:spPr>
            <a:xfrm rot="11966424">
              <a:off x="1998602" y="2391682"/>
              <a:ext cx="388594" cy="227722"/>
            </a:xfrm>
            <a:prstGeom prst="blockArc">
              <a:avLst>
                <a:gd name="adj1" fmla="val 10071103"/>
                <a:gd name="adj2" fmla="val 158548"/>
                <a:gd name="adj3" fmla="val 27258"/>
              </a:avLst>
            </a:prstGeom>
            <a:solidFill>
              <a:srgbClr val="FFFF99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59" name="雲 158"/>
            <p:cNvSpPr/>
            <p:nvPr/>
          </p:nvSpPr>
          <p:spPr>
            <a:xfrm>
              <a:off x="1352600" y="2065104"/>
              <a:ext cx="1440160" cy="499800"/>
            </a:xfrm>
            <a:prstGeom prst="cloud">
              <a:avLst/>
            </a:prstGeom>
            <a:solidFill>
              <a:srgbClr val="FFFF00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60" name="フリーフォーム 159"/>
            <p:cNvSpPr/>
            <p:nvPr/>
          </p:nvSpPr>
          <p:spPr>
            <a:xfrm>
              <a:off x="1393262" y="1971642"/>
              <a:ext cx="228912" cy="381995"/>
            </a:xfrm>
            <a:custGeom>
              <a:avLst/>
              <a:gdLst>
                <a:gd name="connsiteX0" fmla="*/ 217170 w 245403"/>
                <a:gd name="connsiteY0" fmla="*/ 4428 h 398768"/>
                <a:gd name="connsiteX1" fmla="*/ 0 w 245403"/>
                <a:gd name="connsiteY1" fmla="*/ 196833 h 398768"/>
                <a:gd name="connsiteX2" fmla="*/ 219075 w 245403"/>
                <a:gd name="connsiteY2" fmla="*/ 394953 h 398768"/>
                <a:gd name="connsiteX3" fmla="*/ 217170 w 245403"/>
                <a:gd name="connsiteY3" fmla="*/ 4428 h 398768"/>
                <a:gd name="connsiteX0" fmla="*/ 217170 w 245403"/>
                <a:gd name="connsiteY0" fmla="*/ 5843 h 401395"/>
                <a:gd name="connsiteX1" fmla="*/ 0 w 245403"/>
                <a:gd name="connsiteY1" fmla="*/ 198248 h 401395"/>
                <a:gd name="connsiteX2" fmla="*/ 219075 w 245403"/>
                <a:gd name="connsiteY2" fmla="*/ 396368 h 401395"/>
                <a:gd name="connsiteX3" fmla="*/ 217170 w 245403"/>
                <a:gd name="connsiteY3" fmla="*/ 5843 h 401395"/>
                <a:gd name="connsiteX0" fmla="*/ 217180 w 245413"/>
                <a:gd name="connsiteY0" fmla="*/ 7372 h 404239"/>
                <a:gd name="connsiteX1" fmla="*/ 10 w 245413"/>
                <a:gd name="connsiteY1" fmla="*/ 199777 h 404239"/>
                <a:gd name="connsiteX2" fmla="*/ 219085 w 245413"/>
                <a:gd name="connsiteY2" fmla="*/ 397897 h 404239"/>
                <a:gd name="connsiteX3" fmla="*/ 217180 w 245413"/>
                <a:gd name="connsiteY3" fmla="*/ 7372 h 404239"/>
                <a:gd name="connsiteX0" fmla="*/ 217180 w 234511"/>
                <a:gd name="connsiteY0" fmla="*/ 7372 h 404239"/>
                <a:gd name="connsiteX1" fmla="*/ 10 w 234511"/>
                <a:gd name="connsiteY1" fmla="*/ 199777 h 404239"/>
                <a:gd name="connsiteX2" fmla="*/ 219085 w 234511"/>
                <a:gd name="connsiteY2" fmla="*/ 397897 h 404239"/>
                <a:gd name="connsiteX3" fmla="*/ 217180 w 234511"/>
                <a:gd name="connsiteY3" fmla="*/ 7372 h 404239"/>
                <a:gd name="connsiteX0" fmla="*/ 217180 w 219959"/>
                <a:gd name="connsiteY0" fmla="*/ 7372 h 404239"/>
                <a:gd name="connsiteX1" fmla="*/ 10 w 219959"/>
                <a:gd name="connsiteY1" fmla="*/ 199777 h 404239"/>
                <a:gd name="connsiteX2" fmla="*/ 219085 w 219959"/>
                <a:gd name="connsiteY2" fmla="*/ 397897 h 404239"/>
                <a:gd name="connsiteX3" fmla="*/ 217180 w 219959"/>
                <a:gd name="connsiteY3" fmla="*/ 7372 h 404239"/>
                <a:gd name="connsiteX0" fmla="*/ 217180 w 219959"/>
                <a:gd name="connsiteY0" fmla="*/ -1 h 396866"/>
                <a:gd name="connsiteX1" fmla="*/ 10 w 219959"/>
                <a:gd name="connsiteY1" fmla="*/ 192404 h 396866"/>
                <a:gd name="connsiteX2" fmla="*/ 219085 w 219959"/>
                <a:gd name="connsiteY2" fmla="*/ 390524 h 396866"/>
                <a:gd name="connsiteX3" fmla="*/ 217180 w 219959"/>
                <a:gd name="connsiteY3" fmla="*/ -1 h 396866"/>
                <a:gd name="connsiteX0" fmla="*/ 217181 w 219960"/>
                <a:gd name="connsiteY0" fmla="*/ 0 h 390526"/>
                <a:gd name="connsiteX1" fmla="*/ 11 w 219960"/>
                <a:gd name="connsiteY1" fmla="*/ 192405 h 390526"/>
                <a:gd name="connsiteX2" fmla="*/ 219086 w 219960"/>
                <a:gd name="connsiteY2" fmla="*/ 390525 h 390526"/>
                <a:gd name="connsiteX3" fmla="*/ 217181 w 219960"/>
                <a:gd name="connsiteY3" fmla="*/ 0 h 390526"/>
                <a:gd name="connsiteX0" fmla="*/ 217178 w 225128"/>
                <a:gd name="connsiteY0" fmla="*/ 0 h 407275"/>
                <a:gd name="connsiteX1" fmla="*/ 8 w 225128"/>
                <a:gd name="connsiteY1" fmla="*/ 192405 h 407275"/>
                <a:gd name="connsiteX2" fmla="*/ 224703 w 225128"/>
                <a:gd name="connsiteY2" fmla="*/ 407275 h 407275"/>
                <a:gd name="connsiteX3" fmla="*/ 217178 w 225128"/>
                <a:gd name="connsiteY3" fmla="*/ 0 h 407275"/>
                <a:gd name="connsiteX0" fmla="*/ 217178 w 225128"/>
                <a:gd name="connsiteY0" fmla="*/ 0 h 419837"/>
                <a:gd name="connsiteX1" fmla="*/ 8 w 225128"/>
                <a:gd name="connsiteY1" fmla="*/ 204967 h 419837"/>
                <a:gd name="connsiteX2" fmla="*/ 224703 w 225128"/>
                <a:gd name="connsiteY2" fmla="*/ 419837 h 419837"/>
                <a:gd name="connsiteX3" fmla="*/ 217178 w 225128"/>
                <a:gd name="connsiteY3" fmla="*/ 0 h 419837"/>
                <a:gd name="connsiteX0" fmla="*/ 217330 w 225280"/>
                <a:gd name="connsiteY0" fmla="*/ 0 h 419837"/>
                <a:gd name="connsiteX1" fmla="*/ 160 w 225280"/>
                <a:gd name="connsiteY1" fmla="*/ 204967 h 419837"/>
                <a:gd name="connsiteX2" fmla="*/ 224855 w 225280"/>
                <a:gd name="connsiteY2" fmla="*/ 419837 h 419837"/>
                <a:gd name="connsiteX3" fmla="*/ 217330 w 225280"/>
                <a:gd name="connsiteY3" fmla="*/ 0 h 419837"/>
                <a:gd name="connsiteX0" fmla="*/ 217172 w 225122"/>
                <a:gd name="connsiteY0" fmla="*/ 0 h 419837"/>
                <a:gd name="connsiteX1" fmla="*/ 2 w 225122"/>
                <a:gd name="connsiteY1" fmla="*/ 204967 h 419837"/>
                <a:gd name="connsiteX2" fmla="*/ 224697 w 225122"/>
                <a:gd name="connsiteY2" fmla="*/ 419837 h 419837"/>
                <a:gd name="connsiteX3" fmla="*/ 217172 w 225122"/>
                <a:gd name="connsiteY3" fmla="*/ 0 h 419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5122" h="419837">
                  <a:moveTo>
                    <a:pt x="217172" y="0"/>
                  </a:moveTo>
                  <a:cubicBezTo>
                    <a:pt x="160051" y="2573"/>
                    <a:pt x="621" y="99401"/>
                    <a:pt x="2" y="204967"/>
                  </a:cubicBezTo>
                  <a:cubicBezTo>
                    <a:pt x="-617" y="310533"/>
                    <a:pt x="171641" y="408761"/>
                    <a:pt x="224697" y="419837"/>
                  </a:cubicBezTo>
                  <a:cubicBezTo>
                    <a:pt x="227170" y="309479"/>
                    <a:pt x="218089" y="91644"/>
                    <a:pt x="217172" y="0"/>
                  </a:cubicBezTo>
                  <a:close/>
                </a:path>
              </a:pathLst>
            </a:custGeom>
            <a:pattFill prst="lgConfetti">
              <a:fgClr>
                <a:srgbClr val="F79646">
                  <a:lumMod val="75000"/>
                </a:srgbClr>
              </a:fgClr>
              <a:bgClr>
                <a:srgbClr val="CC9900"/>
              </a:bgClr>
            </a:patt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61" name="フリーフォーム 160"/>
            <p:cNvSpPr/>
            <p:nvPr/>
          </p:nvSpPr>
          <p:spPr>
            <a:xfrm flipH="1">
              <a:off x="2547766" y="1971642"/>
              <a:ext cx="228912" cy="381995"/>
            </a:xfrm>
            <a:custGeom>
              <a:avLst/>
              <a:gdLst>
                <a:gd name="connsiteX0" fmla="*/ 217170 w 245403"/>
                <a:gd name="connsiteY0" fmla="*/ 4428 h 398768"/>
                <a:gd name="connsiteX1" fmla="*/ 0 w 245403"/>
                <a:gd name="connsiteY1" fmla="*/ 196833 h 398768"/>
                <a:gd name="connsiteX2" fmla="*/ 219075 w 245403"/>
                <a:gd name="connsiteY2" fmla="*/ 394953 h 398768"/>
                <a:gd name="connsiteX3" fmla="*/ 217170 w 245403"/>
                <a:gd name="connsiteY3" fmla="*/ 4428 h 398768"/>
                <a:gd name="connsiteX0" fmla="*/ 217170 w 245403"/>
                <a:gd name="connsiteY0" fmla="*/ 5843 h 401395"/>
                <a:gd name="connsiteX1" fmla="*/ 0 w 245403"/>
                <a:gd name="connsiteY1" fmla="*/ 198248 h 401395"/>
                <a:gd name="connsiteX2" fmla="*/ 219075 w 245403"/>
                <a:gd name="connsiteY2" fmla="*/ 396368 h 401395"/>
                <a:gd name="connsiteX3" fmla="*/ 217170 w 245403"/>
                <a:gd name="connsiteY3" fmla="*/ 5843 h 401395"/>
                <a:gd name="connsiteX0" fmla="*/ 217180 w 245413"/>
                <a:gd name="connsiteY0" fmla="*/ 7372 h 404239"/>
                <a:gd name="connsiteX1" fmla="*/ 10 w 245413"/>
                <a:gd name="connsiteY1" fmla="*/ 199777 h 404239"/>
                <a:gd name="connsiteX2" fmla="*/ 219085 w 245413"/>
                <a:gd name="connsiteY2" fmla="*/ 397897 h 404239"/>
                <a:gd name="connsiteX3" fmla="*/ 217180 w 245413"/>
                <a:gd name="connsiteY3" fmla="*/ 7372 h 404239"/>
                <a:gd name="connsiteX0" fmla="*/ 217180 w 234511"/>
                <a:gd name="connsiteY0" fmla="*/ 7372 h 404239"/>
                <a:gd name="connsiteX1" fmla="*/ 10 w 234511"/>
                <a:gd name="connsiteY1" fmla="*/ 199777 h 404239"/>
                <a:gd name="connsiteX2" fmla="*/ 219085 w 234511"/>
                <a:gd name="connsiteY2" fmla="*/ 397897 h 404239"/>
                <a:gd name="connsiteX3" fmla="*/ 217180 w 234511"/>
                <a:gd name="connsiteY3" fmla="*/ 7372 h 404239"/>
                <a:gd name="connsiteX0" fmla="*/ 217180 w 219959"/>
                <a:gd name="connsiteY0" fmla="*/ 7372 h 404239"/>
                <a:gd name="connsiteX1" fmla="*/ 10 w 219959"/>
                <a:gd name="connsiteY1" fmla="*/ 199777 h 404239"/>
                <a:gd name="connsiteX2" fmla="*/ 219085 w 219959"/>
                <a:gd name="connsiteY2" fmla="*/ 397897 h 404239"/>
                <a:gd name="connsiteX3" fmla="*/ 217180 w 219959"/>
                <a:gd name="connsiteY3" fmla="*/ 7372 h 404239"/>
                <a:gd name="connsiteX0" fmla="*/ 217180 w 219959"/>
                <a:gd name="connsiteY0" fmla="*/ -1 h 396866"/>
                <a:gd name="connsiteX1" fmla="*/ 10 w 219959"/>
                <a:gd name="connsiteY1" fmla="*/ 192404 h 396866"/>
                <a:gd name="connsiteX2" fmla="*/ 219085 w 219959"/>
                <a:gd name="connsiteY2" fmla="*/ 390524 h 396866"/>
                <a:gd name="connsiteX3" fmla="*/ 217180 w 219959"/>
                <a:gd name="connsiteY3" fmla="*/ -1 h 396866"/>
                <a:gd name="connsiteX0" fmla="*/ 217181 w 219960"/>
                <a:gd name="connsiteY0" fmla="*/ 0 h 390526"/>
                <a:gd name="connsiteX1" fmla="*/ 11 w 219960"/>
                <a:gd name="connsiteY1" fmla="*/ 192405 h 390526"/>
                <a:gd name="connsiteX2" fmla="*/ 219086 w 219960"/>
                <a:gd name="connsiteY2" fmla="*/ 390525 h 390526"/>
                <a:gd name="connsiteX3" fmla="*/ 217181 w 219960"/>
                <a:gd name="connsiteY3" fmla="*/ 0 h 390526"/>
                <a:gd name="connsiteX0" fmla="*/ 217178 w 225128"/>
                <a:gd name="connsiteY0" fmla="*/ 0 h 407275"/>
                <a:gd name="connsiteX1" fmla="*/ 8 w 225128"/>
                <a:gd name="connsiteY1" fmla="*/ 192405 h 407275"/>
                <a:gd name="connsiteX2" fmla="*/ 224703 w 225128"/>
                <a:gd name="connsiteY2" fmla="*/ 407275 h 407275"/>
                <a:gd name="connsiteX3" fmla="*/ 217178 w 225128"/>
                <a:gd name="connsiteY3" fmla="*/ 0 h 407275"/>
                <a:gd name="connsiteX0" fmla="*/ 217178 w 225128"/>
                <a:gd name="connsiteY0" fmla="*/ 0 h 419837"/>
                <a:gd name="connsiteX1" fmla="*/ 8 w 225128"/>
                <a:gd name="connsiteY1" fmla="*/ 204967 h 419837"/>
                <a:gd name="connsiteX2" fmla="*/ 224703 w 225128"/>
                <a:gd name="connsiteY2" fmla="*/ 419837 h 419837"/>
                <a:gd name="connsiteX3" fmla="*/ 217178 w 225128"/>
                <a:gd name="connsiteY3" fmla="*/ 0 h 419837"/>
                <a:gd name="connsiteX0" fmla="*/ 217330 w 225280"/>
                <a:gd name="connsiteY0" fmla="*/ 0 h 419837"/>
                <a:gd name="connsiteX1" fmla="*/ 160 w 225280"/>
                <a:gd name="connsiteY1" fmla="*/ 204967 h 419837"/>
                <a:gd name="connsiteX2" fmla="*/ 224855 w 225280"/>
                <a:gd name="connsiteY2" fmla="*/ 419837 h 419837"/>
                <a:gd name="connsiteX3" fmla="*/ 217330 w 225280"/>
                <a:gd name="connsiteY3" fmla="*/ 0 h 419837"/>
                <a:gd name="connsiteX0" fmla="*/ 217172 w 225122"/>
                <a:gd name="connsiteY0" fmla="*/ 0 h 419837"/>
                <a:gd name="connsiteX1" fmla="*/ 2 w 225122"/>
                <a:gd name="connsiteY1" fmla="*/ 204967 h 419837"/>
                <a:gd name="connsiteX2" fmla="*/ 224697 w 225122"/>
                <a:gd name="connsiteY2" fmla="*/ 419837 h 419837"/>
                <a:gd name="connsiteX3" fmla="*/ 217172 w 225122"/>
                <a:gd name="connsiteY3" fmla="*/ 0 h 419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5122" h="419837">
                  <a:moveTo>
                    <a:pt x="217172" y="0"/>
                  </a:moveTo>
                  <a:cubicBezTo>
                    <a:pt x="160051" y="2573"/>
                    <a:pt x="621" y="99401"/>
                    <a:pt x="2" y="204967"/>
                  </a:cubicBezTo>
                  <a:cubicBezTo>
                    <a:pt x="-617" y="310533"/>
                    <a:pt x="171641" y="408761"/>
                    <a:pt x="224697" y="419837"/>
                  </a:cubicBezTo>
                  <a:cubicBezTo>
                    <a:pt x="227170" y="309479"/>
                    <a:pt x="218089" y="91644"/>
                    <a:pt x="217172" y="0"/>
                  </a:cubicBezTo>
                  <a:close/>
                </a:path>
              </a:pathLst>
            </a:custGeom>
            <a:pattFill prst="lgConfetti">
              <a:fgClr>
                <a:srgbClr val="F79646">
                  <a:lumMod val="75000"/>
                </a:srgbClr>
              </a:fgClr>
              <a:bgClr>
                <a:srgbClr val="CC9900"/>
              </a:bgClr>
            </a:patt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62" name="フリーフォーム 161"/>
            <p:cNvSpPr/>
            <p:nvPr/>
          </p:nvSpPr>
          <p:spPr>
            <a:xfrm>
              <a:off x="1646951" y="1911601"/>
              <a:ext cx="192405" cy="493395"/>
            </a:xfrm>
            <a:custGeom>
              <a:avLst/>
              <a:gdLst>
                <a:gd name="connsiteX0" fmla="*/ 0 w 192405"/>
                <a:gd name="connsiteY0" fmla="*/ 49530 h 493395"/>
                <a:gd name="connsiteX1" fmla="*/ 9525 w 192405"/>
                <a:gd name="connsiteY1" fmla="*/ 451485 h 493395"/>
                <a:gd name="connsiteX2" fmla="*/ 188595 w 192405"/>
                <a:gd name="connsiteY2" fmla="*/ 493395 h 493395"/>
                <a:gd name="connsiteX3" fmla="*/ 192405 w 192405"/>
                <a:gd name="connsiteY3" fmla="*/ 0 h 493395"/>
                <a:gd name="connsiteX4" fmla="*/ 0 w 192405"/>
                <a:gd name="connsiteY4" fmla="*/ 49530 h 493395"/>
                <a:gd name="connsiteX0" fmla="*/ 0 w 192405"/>
                <a:gd name="connsiteY0" fmla="*/ 49530 h 493395"/>
                <a:gd name="connsiteX1" fmla="*/ 9525 w 192405"/>
                <a:gd name="connsiteY1" fmla="*/ 451485 h 493395"/>
                <a:gd name="connsiteX2" fmla="*/ 188595 w 192405"/>
                <a:gd name="connsiteY2" fmla="*/ 493395 h 493395"/>
                <a:gd name="connsiteX3" fmla="*/ 192405 w 192405"/>
                <a:gd name="connsiteY3" fmla="*/ 0 h 493395"/>
                <a:gd name="connsiteX4" fmla="*/ 87630 w 192405"/>
                <a:gd name="connsiteY4" fmla="*/ 28575 h 493395"/>
                <a:gd name="connsiteX5" fmla="*/ 0 w 192405"/>
                <a:gd name="connsiteY5" fmla="*/ 49530 h 493395"/>
                <a:gd name="connsiteX0" fmla="*/ 0 w 192405"/>
                <a:gd name="connsiteY0" fmla="*/ 49530 h 493395"/>
                <a:gd name="connsiteX1" fmla="*/ 9525 w 192405"/>
                <a:gd name="connsiteY1" fmla="*/ 451485 h 493395"/>
                <a:gd name="connsiteX2" fmla="*/ 89535 w 192405"/>
                <a:gd name="connsiteY2" fmla="*/ 466725 h 493395"/>
                <a:gd name="connsiteX3" fmla="*/ 188595 w 192405"/>
                <a:gd name="connsiteY3" fmla="*/ 493395 h 493395"/>
                <a:gd name="connsiteX4" fmla="*/ 192405 w 192405"/>
                <a:gd name="connsiteY4" fmla="*/ 0 h 493395"/>
                <a:gd name="connsiteX5" fmla="*/ 87630 w 192405"/>
                <a:gd name="connsiteY5" fmla="*/ 28575 h 493395"/>
                <a:gd name="connsiteX6" fmla="*/ 0 w 192405"/>
                <a:gd name="connsiteY6" fmla="*/ 49530 h 493395"/>
                <a:gd name="connsiteX0" fmla="*/ 0 w 192405"/>
                <a:gd name="connsiteY0" fmla="*/ 49530 h 493395"/>
                <a:gd name="connsiteX1" fmla="*/ 9525 w 192405"/>
                <a:gd name="connsiteY1" fmla="*/ 451485 h 493395"/>
                <a:gd name="connsiteX2" fmla="*/ 89535 w 192405"/>
                <a:gd name="connsiteY2" fmla="*/ 476250 h 493395"/>
                <a:gd name="connsiteX3" fmla="*/ 188595 w 192405"/>
                <a:gd name="connsiteY3" fmla="*/ 493395 h 493395"/>
                <a:gd name="connsiteX4" fmla="*/ 192405 w 192405"/>
                <a:gd name="connsiteY4" fmla="*/ 0 h 493395"/>
                <a:gd name="connsiteX5" fmla="*/ 87630 w 192405"/>
                <a:gd name="connsiteY5" fmla="*/ 28575 h 493395"/>
                <a:gd name="connsiteX6" fmla="*/ 0 w 192405"/>
                <a:gd name="connsiteY6" fmla="*/ 49530 h 493395"/>
                <a:gd name="connsiteX0" fmla="*/ 0 w 192405"/>
                <a:gd name="connsiteY0" fmla="*/ 49530 h 493395"/>
                <a:gd name="connsiteX1" fmla="*/ 9525 w 192405"/>
                <a:gd name="connsiteY1" fmla="*/ 451485 h 493395"/>
                <a:gd name="connsiteX2" fmla="*/ 89535 w 192405"/>
                <a:gd name="connsiteY2" fmla="*/ 476250 h 493395"/>
                <a:gd name="connsiteX3" fmla="*/ 188595 w 192405"/>
                <a:gd name="connsiteY3" fmla="*/ 493395 h 493395"/>
                <a:gd name="connsiteX4" fmla="*/ 192405 w 192405"/>
                <a:gd name="connsiteY4" fmla="*/ 0 h 493395"/>
                <a:gd name="connsiteX5" fmla="*/ 85725 w 192405"/>
                <a:gd name="connsiteY5" fmla="*/ 17145 h 493395"/>
                <a:gd name="connsiteX6" fmla="*/ 0 w 192405"/>
                <a:gd name="connsiteY6" fmla="*/ 49530 h 493395"/>
                <a:gd name="connsiteX0" fmla="*/ 0 w 192405"/>
                <a:gd name="connsiteY0" fmla="*/ 49530 h 493395"/>
                <a:gd name="connsiteX1" fmla="*/ 9525 w 192405"/>
                <a:gd name="connsiteY1" fmla="*/ 451485 h 493395"/>
                <a:gd name="connsiteX2" fmla="*/ 89535 w 192405"/>
                <a:gd name="connsiteY2" fmla="*/ 476250 h 493395"/>
                <a:gd name="connsiteX3" fmla="*/ 188595 w 192405"/>
                <a:gd name="connsiteY3" fmla="*/ 493395 h 493395"/>
                <a:gd name="connsiteX4" fmla="*/ 192405 w 192405"/>
                <a:gd name="connsiteY4" fmla="*/ 0 h 493395"/>
                <a:gd name="connsiteX5" fmla="*/ 85725 w 192405"/>
                <a:gd name="connsiteY5" fmla="*/ 17145 h 493395"/>
                <a:gd name="connsiteX6" fmla="*/ 0 w 192405"/>
                <a:gd name="connsiteY6" fmla="*/ 49530 h 493395"/>
                <a:gd name="connsiteX0" fmla="*/ 0 w 192405"/>
                <a:gd name="connsiteY0" fmla="*/ 49530 h 493395"/>
                <a:gd name="connsiteX1" fmla="*/ 9525 w 192405"/>
                <a:gd name="connsiteY1" fmla="*/ 451485 h 493395"/>
                <a:gd name="connsiteX2" fmla="*/ 89535 w 192405"/>
                <a:gd name="connsiteY2" fmla="*/ 476250 h 493395"/>
                <a:gd name="connsiteX3" fmla="*/ 188595 w 192405"/>
                <a:gd name="connsiteY3" fmla="*/ 493395 h 493395"/>
                <a:gd name="connsiteX4" fmla="*/ 192405 w 192405"/>
                <a:gd name="connsiteY4" fmla="*/ 0 h 493395"/>
                <a:gd name="connsiteX5" fmla="*/ 85725 w 192405"/>
                <a:gd name="connsiteY5" fmla="*/ 17145 h 493395"/>
                <a:gd name="connsiteX6" fmla="*/ 0 w 192405"/>
                <a:gd name="connsiteY6" fmla="*/ 49530 h 493395"/>
                <a:gd name="connsiteX0" fmla="*/ 0 w 192405"/>
                <a:gd name="connsiteY0" fmla="*/ 49530 h 493395"/>
                <a:gd name="connsiteX1" fmla="*/ 9525 w 192405"/>
                <a:gd name="connsiteY1" fmla="*/ 451485 h 493395"/>
                <a:gd name="connsiteX2" fmla="*/ 97155 w 192405"/>
                <a:gd name="connsiteY2" fmla="*/ 476250 h 493395"/>
                <a:gd name="connsiteX3" fmla="*/ 188595 w 192405"/>
                <a:gd name="connsiteY3" fmla="*/ 493395 h 493395"/>
                <a:gd name="connsiteX4" fmla="*/ 192405 w 192405"/>
                <a:gd name="connsiteY4" fmla="*/ 0 h 493395"/>
                <a:gd name="connsiteX5" fmla="*/ 85725 w 192405"/>
                <a:gd name="connsiteY5" fmla="*/ 17145 h 493395"/>
                <a:gd name="connsiteX6" fmla="*/ 0 w 192405"/>
                <a:gd name="connsiteY6" fmla="*/ 49530 h 493395"/>
                <a:gd name="connsiteX0" fmla="*/ 0 w 192405"/>
                <a:gd name="connsiteY0" fmla="*/ 49530 h 493395"/>
                <a:gd name="connsiteX1" fmla="*/ 9525 w 192405"/>
                <a:gd name="connsiteY1" fmla="*/ 451485 h 493395"/>
                <a:gd name="connsiteX2" fmla="*/ 97155 w 192405"/>
                <a:gd name="connsiteY2" fmla="*/ 476250 h 493395"/>
                <a:gd name="connsiteX3" fmla="*/ 188595 w 192405"/>
                <a:gd name="connsiteY3" fmla="*/ 493395 h 493395"/>
                <a:gd name="connsiteX4" fmla="*/ 192405 w 192405"/>
                <a:gd name="connsiteY4" fmla="*/ 0 h 493395"/>
                <a:gd name="connsiteX5" fmla="*/ 85725 w 192405"/>
                <a:gd name="connsiteY5" fmla="*/ 17145 h 493395"/>
                <a:gd name="connsiteX6" fmla="*/ 0 w 192405"/>
                <a:gd name="connsiteY6" fmla="*/ 49530 h 493395"/>
                <a:gd name="connsiteX0" fmla="*/ 0 w 192405"/>
                <a:gd name="connsiteY0" fmla="*/ 49530 h 493395"/>
                <a:gd name="connsiteX1" fmla="*/ 9525 w 192405"/>
                <a:gd name="connsiteY1" fmla="*/ 451485 h 493395"/>
                <a:gd name="connsiteX2" fmla="*/ 97155 w 192405"/>
                <a:gd name="connsiteY2" fmla="*/ 476250 h 493395"/>
                <a:gd name="connsiteX3" fmla="*/ 188595 w 192405"/>
                <a:gd name="connsiteY3" fmla="*/ 493395 h 493395"/>
                <a:gd name="connsiteX4" fmla="*/ 192405 w 192405"/>
                <a:gd name="connsiteY4" fmla="*/ 0 h 493395"/>
                <a:gd name="connsiteX5" fmla="*/ 85725 w 192405"/>
                <a:gd name="connsiteY5" fmla="*/ 17145 h 493395"/>
                <a:gd name="connsiteX6" fmla="*/ 0 w 192405"/>
                <a:gd name="connsiteY6" fmla="*/ 49530 h 493395"/>
                <a:gd name="connsiteX0" fmla="*/ 0 w 192405"/>
                <a:gd name="connsiteY0" fmla="*/ 49530 h 493395"/>
                <a:gd name="connsiteX1" fmla="*/ 9525 w 192405"/>
                <a:gd name="connsiteY1" fmla="*/ 451485 h 493395"/>
                <a:gd name="connsiteX2" fmla="*/ 97155 w 192405"/>
                <a:gd name="connsiteY2" fmla="*/ 476250 h 493395"/>
                <a:gd name="connsiteX3" fmla="*/ 188595 w 192405"/>
                <a:gd name="connsiteY3" fmla="*/ 493395 h 493395"/>
                <a:gd name="connsiteX4" fmla="*/ 192405 w 192405"/>
                <a:gd name="connsiteY4" fmla="*/ 0 h 493395"/>
                <a:gd name="connsiteX5" fmla="*/ 85725 w 192405"/>
                <a:gd name="connsiteY5" fmla="*/ 17145 h 493395"/>
                <a:gd name="connsiteX6" fmla="*/ 0 w 192405"/>
                <a:gd name="connsiteY6" fmla="*/ 49530 h 493395"/>
                <a:gd name="connsiteX0" fmla="*/ 0 w 192405"/>
                <a:gd name="connsiteY0" fmla="*/ 49530 h 493395"/>
                <a:gd name="connsiteX1" fmla="*/ 9525 w 192405"/>
                <a:gd name="connsiteY1" fmla="*/ 451485 h 493395"/>
                <a:gd name="connsiteX2" fmla="*/ 97155 w 192405"/>
                <a:gd name="connsiteY2" fmla="*/ 485775 h 493395"/>
                <a:gd name="connsiteX3" fmla="*/ 188595 w 192405"/>
                <a:gd name="connsiteY3" fmla="*/ 493395 h 493395"/>
                <a:gd name="connsiteX4" fmla="*/ 192405 w 192405"/>
                <a:gd name="connsiteY4" fmla="*/ 0 h 493395"/>
                <a:gd name="connsiteX5" fmla="*/ 85725 w 192405"/>
                <a:gd name="connsiteY5" fmla="*/ 17145 h 493395"/>
                <a:gd name="connsiteX6" fmla="*/ 0 w 192405"/>
                <a:gd name="connsiteY6" fmla="*/ 49530 h 493395"/>
                <a:gd name="connsiteX0" fmla="*/ 0 w 192405"/>
                <a:gd name="connsiteY0" fmla="*/ 49530 h 493395"/>
                <a:gd name="connsiteX1" fmla="*/ 9525 w 192405"/>
                <a:gd name="connsiteY1" fmla="*/ 451485 h 493395"/>
                <a:gd name="connsiteX2" fmla="*/ 97155 w 192405"/>
                <a:gd name="connsiteY2" fmla="*/ 485775 h 493395"/>
                <a:gd name="connsiteX3" fmla="*/ 188595 w 192405"/>
                <a:gd name="connsiteY3" fmla="*/ 493395 h 493395"/>
                <a:gd name="connsiteX4" fmla="*/ 192405 w 192405"/>
                <a:gd name="connsiteY4" fmla="*/ 0 h 493395"/>
                <a:gd name="connsiteX5" fmla="*/ 85725 w 192405"/>
                <a:gd name="connsiteY5" fmla="*/ 17145 h 493395"/>
                <a:gd name="connsiteX6" fmla="*/ 0 w 192405"/>
                <a:gd name="connsiteY6" fmla="*/ 49530 h 493395"/>
                <a:gd name="connsiteX0" fmla="*/ 0 w 192405"/>
                <a:gd name="connsiteY0" fmla="*/ 49530 h 493395"/>
                <a:gd name="connsiteX1" fmla="*/ 9525 w 192405"/>
                <a:gd name="connsiteY1" fmla="*/ 451485 h 493395"/>
                <a:gd name="connsiteX2" fmla="*/ 91440 w 192405"/>
                <a:gd name="connsiteY2" fmla="*/ 478155 h 493395"/>
                <a:gd name="connsiteX3" fmla="*/ 188595 w 192405"/>
                <a:gd name="connsiteY3" fmla="*/ 493395 h 493395"/>
                <a:gd name="connsiteX4" fmla="*/ 192405 w 192405"/>
                <a:gd name="connsiteY4" fmla="*/ 0 h 493395"/>
                <a:gd name="connsiteX5" fmla="*/ 85725 w 192405"/>
                <a:gd name="connsiteY5" fmla="*/ 17145 h 493395"/>
                <a:gd name="connsiteX6" fmla="*/ 0 w 192405"/>
                <a:gd name="connsiteY6" fmla="*/ 49530 h 493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2405" h="493395">
                  <a:moveTo>
                    <a:pt x="0" y="49530"/>
                  </a:moveTo>
                  <a:lnTo>
                    <a:pt x="9525" y="451485"/>
                  </a:lnTo>
                  <a:cubicBezTo>
                    <a:pt x="38735" y="459740"/>
                    <a:pt x="29845" y="464185"/>
                    <a:pt x="91440" y="478155"/>
                  </a:cubicBezTo>
                  <a:cubicBezTo>
                    <a:pt x="137160" y="485775"/>
                    <a:pt x="158115" y="487680"/>
                    <a:pt x="188595" y="493395"/>
                  </a:cubicBezTo>
                  <a:lnTo>
                    <a:pt x="192405" y="0"/>
                  </a:lnTo>
                  <a:cubicBezTo>
                    <a:pt x="156845" y="5715"/>
                    <a:pt x="134620" y="3810"/>
                    <a:pt x="85725" y="17145"/>
                  </a:cubicBezTo>
                  <a:cubicBezTo>
                    <a:pt x="38100" y="24130"/>
                    <a:pt x="28575" y="38735"/>
                    <a:pt x="0" y="49530"/>
                  </a:cubicBezTo>
                  <a:close/>
                </a:path>
              </a:pathLst>
            </a:custGeom>
            <a:pattFill prst="lgConfetti">
              <a:fgClr>
                <a:srgbClr val="F79646">
                  <a:lumMod val="75000"/>
                </a:srgbClr>
              </a:fgClr>
              <a:bgClr>
                <a:srgbClr val="CC9900"/>
              </a:bgClr>
            </a:patt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63" name="フリーフォーム 162"/>
            <p:cNvSpPr/>
            <p:nvPr/>
          </p:nvSpPr>
          <p:spPr>
            <a:xfrm flipH="1">
              <a:off x="2324249" y="1911601"/>
              <a:ext cx="192405" cy="493395"/>
            </a:xfrm>
            <a:custGeom>
              <a:avLst/>
              <a:gdLst>
                <a:gd name="connsiteX0" fmla="*/ 0 w 192405"/>
                <a:gd name="connsiteY0" fmla="*/ 49530 h 493395"/>
                <a:gd name="connsiteX1" fmla="*/ 9525 w 192405"/>
                <a:gd name="connsiteY1" fmla="*/ 451485 h 493395"/>
                <a:gd name="connsiteX2" fmla="*/ 188595 w 192405"/>
                <a:gd name="connsiteY2" fmla="*/ 493395 h 493395"/>
                <a:gd name="connsiteX3" fmla="*/ 192405 w 192405"/>
                <a:gd name="connsiteY3" fmla="*/ 0 h 493395"/>
                <a:gd name="connsiteX4" fmla="*/ 0 w 192405"/>
                <a:gd name="connsiteY4" fmla="*/ 49530 h 493395"/>
                <a:gd name="connsiteX0" fmla="*/ 0 w 192405"/>
                <a:gd name="connsiteY0" fmla="*/ 49530 h 493395"/>
                <a:gd name="connsiteX1" fmla="*/ 9525 w 192405"/>
                <a:gd name="connsiteY1" fmla="*/ 451485 h 493395"/>
                <a:gd name="connsiteX2" fmla="*/ 188595 w 192405"/>
                <a:gd name="connsiteY2" fmla="*/ 493395 h 493395"/>
                <a:gd name="connsiteX3" fmla="*/ 192405 w 192405"/>
                <a:gd name="connsiteY3" fmla="*/ 0 h 493395"/>
                <a:gd name="connsiteX4" fmla="*/ 87630 w 192405"/>
                <a:gd name="connsiteY4" fmla="*/ 28575 h 493395"/>
                <a:gd name="connsiteX5" fmla="*/ 0 w 192405"/>
                <a:gd name="connsiteY5" fmla="*/ 49530 h 493395"/>
                <a:gd name="connsiteX0" fmla="*/ 0 w 192405"/>
                <a:gd name="connsiteY0" fmla="*/ 49530 h 493395"/>
                <a:gd name="connsiteX1" fmla="*/ 9525 w 192405"/>
                <a:gd name="connsiteY1" fmla="*/ 451485 h 493395"/>
                <a:gd name="connsiteX2" fmla="*/ 89535 w 192405"/>
                <a:gd name="connsiteY2" fmla="*/ 466725 h 493395"/>
                <a:gd name="connsiteX3" fmla="*/ 188595 w 192405"/>
                <a:gd name="connsiteY3" fmla="*/ 493395 h 493395"/>
                <a:gd name="connsiteX4" fmla="*/ 192405 w 192405"/>
                <a:gd name="connsiteY4" fmla="*/ 0 h 493395"/>
                <a:gd name="connsiteX5" fmla="*/ 87630 w 192405"/>
                <a:gd name="connsiteY5" fmla="*/ 28575 h 493395"/>
                <a:gd name="connsiteX6" fmla="*/ 0 w 192405"/>
                <a:gd name="connsiteY6" fmla="*/ 49530 h 493395"/>
                <a:gd name="connsiteX0" fmla="*/ 0 w 192405"/>
                <a:gd name="connsiteY0" fmla="*/ 49530 h 493395"/>
                <a:gd name="connsiteX1" fmla="*/ 9525 w 192405"/>
                <a:gd name="connsiteY1" fmla="*/ 451485 h 493395"/>
                <a:gd name="connsiteX2" fmla="*/ 89535 w 192405"/>
                <a:gd name="connsiteY2" fmla="*/ 476250 h 493395"/>
                <a:gd name="connsiteX3" fmla="*/ 188595 w 192405"/>
                <a:gd name="connsiteY3" fmla="*/ 493395 h 493395"/>
                <a:gd name="connsiteX4" fmla="*/ 192405 w 192405"/>
                <a:gd name="connsiteY4" fmla="*/ 0 h 493395"/>
                <a:gd name="connsiteX5" fmla="*/ 87630 w 192405"/>
                <a:gd name="connsiteY5" fmla="*/ 28575 h 493395"/>
                <a:gd name="connsiteX6" fmla="*/ 0 w 192405"/>
                <a:gd name="connsiteY6" fmla="*/ 49530 h 493395"/>
                <a:gd name="connsiteX0" fmla="*/ 0 w 192405"/>
                <a:gd name="connsiteY0" fmla="*/ 49530 h 493395"/>
                <a:gd name="connsiteX1" fmla="*/ 9525 w 192405"/>
                <a:gd name="connsiteY1" fmla="*/ 451485 h 493395"/>
                <a:gd name="connsiteX2" fmla="*/ 89535 w 192405"/>
                <a:gd name="connsiteY2" fmla="*/ 476250 h 493395"/>
                <a:gd name="connsiteX3" fmla="*/ 188595 w 192405"/>
                <a:gd name="connsiteY3" fmla="*/ 493395 h 493395"/>
                <a:gd name="connsiteX4" fmla="*/ 192405 w 192405"/>
                <a:gd name="connsiteY4" fmla="*/ 0 h 493395"/>
                <a:gd name="connsiteX5" fmla="*/ 85725 w 192405"/>
                <a:gd name="connsiteY5" fmla="*/ 17145 h 493395"/>
                <a:gd name="connsiteX6" fmla="*/ 0 w 192405"/>
                <a:gd name="connsiteY6" fmla="*/ 49530 h 493395"/>
                <a:gd name="connsiteX0" fmla="*/ 0 w 192405"/>
                <a:gd name="connsiteY0" fmla="*/ 49530 h 493395"/>
                <a:gd name="connsiteX1" fmla="*/ 9525 w 192405"/>
                <a:gd name="connsiteY1" fmla="*/ 451485 h 493395"/>
                <a:gd name="connsiteX2" fmla="*/ 89535 w 192405"/>
                <a:gd name="connsiteY2" fmla="*/ 476250 h 493395"/>
                <a:gd name="connsiteX3" fmla="*/ 188595 w 192405"/>
                <a:gd name="connsiteY3" fmla="*/ 493395 h 493395"/>
                <a:gd name="connsiteX4" fmla="*/ 192405 w 192405"/>
                <a:gd name="connsiteY4" fmla="*/ 0 h 493395"/>
                <a:gd name="connsiteX5" fmla="*/ 85725 w 192405"/>
                <a:gd name="connsiteY5" fmla="*/ 17145 h 493395"/>
                <a:gd name="connsiteX6" fmla="*/ 0 w 192405"/>
                <a:gd name="connsiteY6" fmla="*/ 49530 h 493395"/>
                <a:gd name="connsiteX0" fmla="*/ 0 w 192405"/>
                <a:gd name="connsiteY0" fmla="*/ 49530 h 493395"/>
                <a:gd name="connsiteX1" fmla="*/ 9525 w 192405"/>
                <a:gd name="connsiteY1" fmla="*/ 451485 h 493395"/>
                <a:gd name="connsiteX2" fmla="*/ 89535 w 192405"/>
                <a:gd name="connsiteY2" fmla="*/ 476250 h 493395"/>
                <a:gd name="connsiteX3" fmla="*/ 188595 w 192405"/>
                <a:gd name="connsiteY3" fmla="*/ 493395 h 493395"/>
                <a:gd name="connsiteX4" fmla="*/ 192405 w 192405"/>
                <a:gd name="connsiteY4" fmla="*/ 0 h 493395"/>
                <a:gd name="connsiteX5" fmla="*/ 85725 w 192405"/>
                <a:gd name="connsiteY5" fmla="*/ 17145 h 493395"/>
                <a:gd name="connsiteX6" fmla="*/ 0 w 192405"/>
                <a:gd name="connsiteY6" fmla="*/ 49530 h 493395"/>
                <a:gd name="connsiteX0" fmla="*/ 0 w 192405"/>
                <a:gd name="connsiteY0" fmla="*/ 49530 h 493395"/>
                <a:gd name="connsiteX1" fmla="*/ 9525 w 192405"/>
                <a:gd name="connsiteY1" fmla="*/ 451485 h 493395"/>
                <a:gd name="connsiteX2" fmla="*/ 97155 w 192405"/>
                <a:gd name="connsiteY2" fmla="*/ 476250 h 493395"/>
                <a:gd name="connsiteX3" fmla="*/ 188595 w 192405"/>
                <a:gd name="connsiteY3" fmla="*/ 493395 h 493395"/>
                <a:gd name="connsiteX4" fmla="*/ 192405 w 192405"/>
                <a:gd name="connsiteY4" fmla="*/ 0 h 493395"/>
                <a:gd name="connsiteX5" fmla="*/ 85725 w 192405"/>
                <a:gd name="connsiteY5" fmla="*/ 17145 h 493395"/>
                <a:gd name="connsiteX6" fmla="*/ 0 w 192405"/>
                <a:gd name="connsiteY6" fmla="*/ 49530 h 493395"/>
                <a:gd name="connsiteX0" fmla="*/ 0 w 192405"/>
                <a:gd name="connsiteY0" fmla="*/ 49530 h 493395"/>
                <a:gd name="connsiteX1" fmla="*/ 9525 w 192405"/>
                <a:gd name="connsiteY1" fmla="*/ 451485 h 493395"/>
                <a:gd name="connsiteX2" fmla="*/ 97155 w 192405"/>
                <a:gd name="connsiteY2" fmla="*/ 476250 h 493395"/>
                <a:gd name="connsiteX3" fmla="*/ 188595 w 192405"/>
                <a:gd name="connsiteY3" fmla="*/ 493395 h 493395"/>
                <a:gd name="connsiteX4" fmla="*/ 192405 w 192405"/>
                <a:gd name="connsiteY4" fmla="*/ 0 h 493395"/>
                <a:gd name="connsiteX5" fmla="*/ 85725 w 192405"/>
                <a:gd name="connsiteY5" fmla="*/ 17145 h 493395"/>
                <a:gd name="connsiteX6" fmla="*/ 0 w 192405"/>
                <a:gd name="connsiteY6" fmla="*/ 49530 h 493395"/>
                <a:gd name="connsiteX0" fmla="*/ 0 w 192405"/>
                <a:gd name="connsiteY0" fmla="*/ 49530 h 493395"/>
                <a:gd name="connsiteX1" fmla="*/ 9525 w 192405"/>
                <a:gd name="connsiteY1" fmla="*/ 451485 h 493395"/>
                <a:gd name="connsiteX2" fmla="*/ 97155 w 192405"/>
                <a:gd name="connsiteY2" fmla="*/ 476250 h 493395"/>
                <a:gd name="connsiteX3" fmla="*/ 188595 w 192405"/>
                <a:gd name="connsiteY3" fmla="*/ 493395 h 493395"/>
                <a:gd name="connsiteX4" fmla="*/ 192405 w 192405"/>
                <a:gd name="connsiteY4" fmla="*/ 0 h 493395"/>
                <a:gd name="connsiteX5" fmla="*/ 85725 w 192405"/>
                <a:gd name="connsiteY5" fmla="*/ 17145 h 493395"/>
                <a:gd name="connsiteX6" fmla="*/ 0 w 192405"/>
                <a:gd name="connsiteY6" fmla="*/ 49530 h 493395"/>
                <a:gd name="connsiteX0" fmla="*/ 0 w 192405"/>
                <a:gd name="connsiteY0" fmla="*/ 49530 h 493395"/>
                <a:gd name="connsiteX1" fmla="*/ 9525 w 192405"/>
                <a:gd name="connsiteY1" fmla="*/ 451485 h 493395"/>
                <a:gd name="connsiteX2" fmla="*/ 97155 w 192405"/>
                <a:gd name="connsiteY2" fmla="*/ 476250 h 493395"/>
                <a:gd name="connsiteX3" fmla="*/ 188595 w 192405"/>
                <a:gd name="connsiteY3" fmla="*/ 493395 h 493395"/>
                <a:gd name="connsiteX4" fmla="*/ 192405 w 192405"/>
                <a:gd name="connsiteY4" fmla="*/ 0 h 493395"/>
                <a:gd name="connsiteX5" fmla="*/ 85725 w 192405"/>
                <a:gd name="connsiteY5" fmla="*/ 17145 h 493395"/>
                <a:gd name="connsiteX6" fmla="*/ 0 w 192405"/>
                <a:gd name="connsiteY6" fmla="*/ 49530 h 493395"/>
                <a:gd name="connsiteX0" fmla="*/ 0 w 192405"/>
                <a:gd name="connsiteY0" fmla="*/ 49530 h 493395"/>
                <a:gd name="connsiteX1" fmla="*/ 9525 w 192405"/>
                <a:gd name="connsiteY1" fmla="*/ 451485 h 493395"/>
                <a:gd name="connsiteX2" fmla="*/ 97155 w 192405"/>
                <a:gd name="connsiteY2" fmla="*/ 485775 h 493395"/>
                <a:gd name="connsiteX3" fmla="*/ 188595 w 192405"/>
                <a:gd name="connsiteY3" fmla="*/ 493395 h 493395"/>
                <a:gd name="connsiteX4" fmla="*/ 192405 w 192405"/>
                <a:gd name="connsiteY4" fmla="*/ 0 h 493395"/>
                <a:gd name="connsiteX5" fmla="*/ 85725 w 192405"/>
                <a:gd name="connsiteY5" fmla="*/ 17145 h 493395"/>
                <a:gd name="connsiteX6" fmla="*/ 0 w 192405"/>
                <a:gd name="connsiteY6" fmla="*/ 49530 h 493395"/>
                <a:gd name="connsiteX0" fmla="*/ 0 w 192405"/>
                <a:gd name="connsiteY0" fmla="*/ 49530 h 493395"/>
                <a:gd name="connsiteX1" fmla="*/ 9525 w 192405"/>
                <a:gd name="connsiteY1" fmla="*/ 451485 h 493395"/>
                <a:gd name="connsiteX2" fmla="*/ 97155 w 192405"/>
                <a:gd name="connsiteY2" fmla="*/ 485775 h 493395"/>
                <a:gd name="connsiteX3" fmla="*/ 188595 w 192405"/>
                <a:gd name="connsiteY3" fmla="*/ 493395 h 493395"/>
                <a:gd name="connsiteX4" fmla="*/ 192405 w 192405"/>
                <a:gd name="connsiteY4" fmla="*/ 0 h 493395"/>
                <a:gd name="connsiteX5" fmla="*/ 85725 w 192405"/>
                <a:gd name="connsiteY5" fmla="*/ 17145 h 493395"/>
                <a:gd name="connsiteX6" fmla="*/ 0 w 192405"/>
                <a:gd name="connsiteY6" fmla="*/ 49530 h 493395"/>
                <a:gd name="connsiteX0" fmla="*/ 0 w 192405"/>
                <a:gd name="connsiteY0" fmla="*/ 49530 h 493395"/>
                <a:gd name="connsiteX1" fmla="*/ 9525 w 192405"/>
                <a:gd name="connsiteY1" fmla="*/ 451485 h 493395"/>
                <a:gd name="connsiteX2" fmla="*/ 91440 w 192405"/>
                <a:gd name="connsiteY2" fmla="*/ 478155 h 493395"/>
                <a:gd name="connsiteX3" fmla="*/ 188595 w 192405"/>
                <a:gd name="connsiteY3" fmla="*/ 493395 h 493395"/>
                <a:gd name="connsiteX4" fmla="*/ 192405 w 192405"/>
                <a:gd name="connsiteY4" fmla="*/ 0 h 493395"/>
                <a:gd name="connsiteX5" fmla="*/ 85725 w 192405"/>
                <a:gd name="connsiteY5" fmla="*/ 17145 h 493395"/>
                <a:gd name="connsiteX6" fmla="*/ 0 w 192405"/>
                <a:gd name="connsiteY6" fmla="*/ 49530 h 493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2405" h="493395">
                  <a:moveTo>
                    <a:pt x="0" y="49530"/>
                  </a:moveTo>
                  <a:lnTo>
                    <a:pt x="9525" y="451485"/>
                  </a:lnTo>
                  <a:cubicBezTo>
                    <a:pt x="38735" y="459740"/>
                    <a:pt x="29845" y="464185"/>
                    <a:pt x="91440" y="478155"/>
                  </a:cubicBezTo>
                  <a:cubicBezTo>
                    <a:pt x="137160" y="485775"/>
                    <a:pt x="158115" y="487680"/>
                    <a:pt x="188595" y="493395"/>
                  </a:cubicBezTo>
                  <a:lnTo>
                    <a:pt x="192405" y="0"/>
                  </a:lnTo>
                  <a:cubicBezTo>
                    <a:pt x="156845" y="5715"/>
                    <a:pt x="134620" y="3810"/>
                    <a:pt x="85725" y="17145"/>
                  </a:cubicBezTo>
                  <a:cubicBezTo>
                    <a:pt x="38100" y="24130"/>
                    <a:pt x="28575" y="38735"/>
                    <a:pt x="0" y="49530"/>
                  </a:cubicBezTo>
                  <a:close/>
                </a:path>
              </a:pathLst>
            </a:custGeom>
            <a:pattFill prst="lgConfetti">
              <a:fgClr>
                <a:srgbClr val="F79646">
                  <a:lumMod val="75000"/>
                </a:srgbClr>
              </a:fgClr>
              <a:bgClr>
                <a:srgbClr val="CC9900"/>
              </a:bgClr>
            </a:patt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64" name="フリーフォーム 163"/>
            <p:cNvSpPr/>
            <p:nvPr/>
          </p:nvSpPr>
          <p:spPr>
            <a:xfrm>
              <a:off x="1867931" y="1890403"/>
              <a:ext cx="203835" cy="537454"/>
            </a:xfrm>
            <a:custGeom>
              <a:avLst/>
              <a:gdLst>
                <a:gd name="connsiteX0" fmla="*/ 5715 w 203835"/>
                <a:gd name="connsiteY0" fmla="*/ 17145 h 531495"/>
                <a:gd name="connsiteX1" fmla="*/ 0 w 203835"/>
                <a:gd name="connsiteY1" fmla="*/ 521970 h 531495"/>
                <a:gd name="connsiteX2" fmla="*/ 74295 w 203835"/>
                <a:gd name="connsiteY2" fmla="*/ 531495 h 531495"/>
                <a:gd name="connsiteX3" fmla="*/ 188595 w 203835"/>
                <a:gd name="connsiteY3" fmla="*/ 531495 h 531495"/>
                <a:gd name="connsiteX4" fmla="*/ 203835 w 203835"/>
                <a:gd name="connsiteY4" fmla="*/ 0 h 531495"/>
                <a:gd name="connsiteX5" fmla="*/ 100965 w 203835"/>
                <a:gd name="connsiteY5" fmla="*/ 3810 h 531495"/>
                <a:gd name="connsiteX6" fmla="*/ 5715 w 203835"/>
                <a:gd name="connsiteY6" fmla="*/ 17145 h 531495"/>
                <a:gd name="connsiteX0" fmla="*/ 5715 w 203835"/>
                <a:gd name="connsiteY0" fmla="*/ 17145 h 531495"/>
                <a:gd name="connsiteX1" fmla="*/ 0 w 203835"/>
                <a:gd name="connsiteY1" fmla="*/ 521970 h 531495"/>
                <a:gd name="connsiteX2" fmla="*/ 74295 w 203835"/>
                <a:gd name="connsiteY2" fmla="*/ 531495 h 531495"/>
                <a:gd name="connsiteX3" fmla="*/ 188595 w 203835"/>
                <a:gd name="connsiteY3" fmla="*/ 531495 h 531495"/>
                <a:gd name="connsiteX4" fmla="*/ 203835 w 203835"/>
                <a:gd name="connsiteY4" fmla="*/ 0 h 531495"/>
                <a:gd name="connsiteX5" fmla="*/ 100965 w 203835"/>
                <a:gd name="connsiteY5" fmla="*/ 3810 h 531495"/>
                <a:gd name="connsiteX6" fmla="*/ 5715 w 203835"/>
                <a:gd name="connsiteY6" fmla="*/ 17145 h 531495"/>
                <a:gd name="connsiteX0" fmla="*/ 5715 w 203835"/>
                <a:gd name="connsiteY0" fmla="*/ 17389 h 531739"/>
                <a:gd name="connsiteX1" fmla="*/ 0 w 203835"/>
                <a:gd name="connsiteY1" fmla="*/ 522214 h 531739"/>
                <a:gd name="connsiteX2" fmla="*/ 74295 w 203835"/>
                <a:gd name="connsiteY2" fmla="*/ 531739 h 531739"/>
                <a:gd name="connsiteX3" fmla="*/ 188595 w 203835"/>
                <a:gd name="connsiteY3" fmla="*/ 531739 h 531739"/>
                <a:gd name="connsiteX4" fmla="*/ 203835 w 203835"/>
                <a:gd name="connsiteY4" fmla="*/ 244 h 531739"/>
                <a:gd name="connsiteX5" fmla="*/ 100965 w 203835"/>
                <a:gd name="connsiteY5" fmla="*/ 4054 h 531739"/>
                <a:gd name="connsiteX6" fmla="*/ 5715 w 203835"/>
                <a:gd name="connsiteY6" fmla="*/ 17389 h 531739"/>
                <a:gd name="connsiteX0" fmla="*/ 5715 w 203835"/>
                <a:gd name="connsiteY0" fmla="*/ 17389 h 537454"/>
                <a:gd name="connsiteX1" fmla="*/ 0 w 203835"/>
                <a:gd name="connsiteY1" fmla="*/ 522214 h 537454"/>
                <a:gd name="connsiteX2" fmla="*/ 80010 w 203835"/>
                <a:gd name="connsiteY2" fmla="*/ 537454 h 537454"/>
                <a:gd name="connsiteX3" fmla="*/ 188595 w 203835"/>
                <a:gd name="connsiteY3" fmla="*/ 531739 h 537454"/>
                <a:gd name="connsiteX4" fmla="*/ 203835 w 203835"/>
                <a:gd name="connsiteY4" fmla="*/ 244 h 537454"/>
                <a:gd name="connsiteX5" fmla="*/ 100965 w 203835"/>
                <a:gd name="connsiteY5" fmla="*/ 4054 h 537454"/>
                <a:gd name="connsiteX6" fmla="*/ 5715 w 203835"/>
                <a:gd name="connsiteY6" fmla="*/ 17389 h 537454"/>
                <a:gd name="connsiteX0" fmla="*/ 5715 w 203835"/>
                <a:gd name="connsiteY0" fmla="*/ 17389 h 537454"/>
                <a:gd name="connsiteX1" fmla="*/ 0 w 203835"/>
                <a:gd name="connsiteY1" fmla="*/ 522214 h 537454"/>
                <a:gd name="connsiteX2" fmla="*/ 80010 w 203835"/>
                <a:gd name="connsiteY2" fmla="*/ 537454 h 537454"/>
                <a:gd name="connsiteX3" fmla="*/ 188595 w 203835"/>
                <a:gd name="connsiteY3" fmla="*/ 531739 h 537454"/>
                <a:gd name="connsiteX4" fmla="*/ 203835 w 203835"/>
                <a:gd name="connsiteY4" fmla="*/ 244 h 537454"/>
                <a:gd name="connsiteX5" fmla="*/ 100965 w 203835"/>
                <a:gd name="connsiteY5" fmla="*/ 4054 h 537454"/>
                <a:gd name="connsiteX6" fmla="*/ 5715 w 203835"/>
                <a:gd name="connsiteY6" fmla="*/ 17389 h 537454"/>
                <a:gd name="connsiteX0" fmla="*/ 5715 w 203835"/>
                <a:gd name="connsiteY0" fmla="*/ 17389 h 537454"/>
                <a:gd name="connsiteX1" fmla="*/ 0 w 203835"/>
                <a:gd name="connsiteY1" fmla="*/ 522214 h 537454"/>
                <a:gd name="connsiteX2" fmla="*/ 80010 w 203835"/>
                <a:gd name="connsiteY2" fmla="*/ 537454 h 537454"/>
                <a:gd name="connsiteX3" fmla="*/ 188595 w 203835"/>
                <a:gd name="connsiteY3" fmla="*/ 531739 h 537454"/>
                <a:gd name="connsiteX4" fmla="*/ 203835 w 203835"/>
                <a:gd name="connsiteY4" fmla="*/ 244 h 537454"/>
                <a:gd name="connsiteX5" fmla="*/ 100965 w 203835"/>
                <a:gd name="connsiteY5" fmla="*/ 4054 h 537454"/>
                <a:gd name="connsiteX6" fmla="*/ 5715 w 203835"/>
                <a:gd name="connsiteY6" fmla="*/ 17389 h 537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3835" h="537454">
                  <a:moveTo>
                    <a:pt x="5715" y="17389"/>
                  </a:moveTo>
                  <a:lnTo>
                    <a:pt x="0" y="522214"/>
                  </a:lnTo>
                  <a:cubicBezTo>
                    <a:pt x="26670" y="527294"/>
                    <a:pt x="43815" y="536184"/>
                    <a:pt x="80010" y="537454"/>
                  </a:cubicBezTo>
                  <a:lnTo>
                    <a:pt x="188595" y="531739"/>
                  </a:lnTo>
                  <a:lnTo>
                    <a:pt x="203835" y="244"/>
                  </a:lnTo>
                  <a:cubicBezTo>
                    <a:pt x="169545" y="1514"/>
                    <a:pt x="148590" y="-2931"/>
                    <a:pt x="100965" y="4054"/>
                  </a:cubicBezTo>
                  <a:cubicBezTo>
                    <a:pt x="48260" y="8499"/>
                    <a:pt x="37465" y="12944"/>
                    <a:pt x="5715" y="17389"/>
                  </a:cubicBezTo>
                  <a:close/>
                </a:path>
              </a:pathLst>
            </a:custGeom>
            <a:pattFill prst="lgConfetti">
              <a:fgClr>
                <a:srgbClr val="F79646">
                  <a:lumMod val="75000"/>
                </a:srgbClr>
              </a:fgClr>
              <a:bgClr>
                <a:srgbClr val="CC9900"/>
              </a:bgClr>
            </a:patt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65" name="フリーフォーム 164"/>
            <p:cNvSpPr/>
            <p:nvPr/>
          </p:nvSpPr>
          <p:spPr>
            <a:xfrm flipH="1">
              <a:off x="2088124" y="1888276"/>
              <a:ext cx="209550" cy="545074"/>
            </a:xfrm>
            <a:custGeom>
              <a:avLst/>
              <a:gdLst>
                <a:gd name="connsiteX0" fmla="*/ 5715 w 203835"/>
                <a:gd name="connsiteY0" fmla="*/ 17145 h 531495"/>
                <a:gd name="connsiteX1" fmla="*/ 0 w 203835"/>
                <a:gd name="connsiteY1" fmla="*/ 521970 h 531495"/>
                <a:gd name="connsiteX2" fmla="*/ 74295 w 203835"/>
                <a:gd name="connsiteY2" fmla="*/ 531495 h 531495"/>
                <a:gd name="connsiteX3" fmla="*/ 188595 w 203835"/>
                <a:gd name="connsiteY3" fmla="*/ 531495 h 531495"/>
                <a:gd name="connsiteX4" fmla="*/ 203835 w 203835"/>
                <a:gd name="connsiteY4" fmla="*/ 0 h 531495"/>
                <a:gd name="connsiteX5" fmla="*/ 100965 w 203835"/>
                <a:gd name="connsiteY5" fmla="*/ 3810 h 531495"/>
                <a:gd name="connsiteX6" fmla="*/ 5715 w 203835"/>
                <a:gd name="connsiteY6" fmla="*/ 17145 h 531495"/>
                <a:gd name="connsiteX0" fmla="*/ 5715 w 203835"/>
                <a:gd name="connsiteY0" fmla="*/ 17145 h 531495"/>
                <a:gd name="connsiteX1" fmla="*/ 0 w 203835"/>
                <a:gd name="connsiteY1" fmla="*/ 521970 h 531495"/>
                <a:gd name="connsiteX2" fmla="*/ 74295 w 203835"/>
                <a:gd name="connsiteY2" fmla="*/ 531495 h 531495"/>
                <a:gd name="connsiteX3" fmla="*/ 188595 w 203835"/>
                <a:gd name="connsiteY3" fmla="*/ 531495 h 531495"/>
                <a:gd name="connsiteX4" fmla="*/ 203835 w 203835"/>
                <a:gd name="connsiteY4" fmla="*/ 0 h 531495"/>
                <a:gd name="connsiteX5" fmla="*/ 100965 w 203835"/>
                <a:gd name="connsiteY5" fmla="*/ 3810 h 531495"/>
                <a:gd name="connsiteX6" fmla="*/ 5715 w 203835"/>
                <a:gd name="connsiteY6" fmla="*/ 17145 h 531495"/>
                <a:gd name="connsiteX0" fmla="*/ 5715 w 203835"/>
                <a:gd name="connsiteY0" fmla="*/ 17389 h 531739"/>
                <a:gd name="connsiteX1" fmla="*/ 0 w 203835"/>
                <a:gd name="connsiteY1" fmla="*/ 522214 h 531739"/>
                <a:gd name="connsiteX2" fmla="*/ 74295 w 203835"/>
                <a:gd name="connsiteY2" fmla="*/ 531739 h 531739"/>
                <a:gd name="connsiteX3" fmla="*/ 188595 w 203835"/>
                <a:gd name="connsiteY3" fmla="*/ 531739 h 531739"/>
                <a:gd name="connsiteX4" fmla="*/ 203835 w 203835"/>
                <a:gd name="connsiteY4" fmla="*/ 244 h 531739"/>
                <a:gd name="connsiteX5" fmla="*/ 100965 w 203835"/>
                <a:gd name="connsiteY5" fmla="*/ 4054 h 531739"/>
                <a:gd name="connsiteX6" fmla="*/ 5715 w 203835"/>
                <a:gd name="connsiteY6" fmla="*/ 17389 h 531739"/>
                <a:gd name="connsiteX0" fmla="*/ 5715 w 203835"/>
                <a:gd name="connsiteY0" fmla="*/ 17389 h 537454"/>
                <a:gd name="connsiteX1" fmla="*/ 0 w 203835"/>
                <a:gd name="connsiteY1" fmla="*/ 522214 h 537454"/>
                <a:gd name="connsiteX2" fmla="*/ 80010 w 203835"/>
                <a:gd name="connsiteY2" fmla="*/ 537454 h 537454"/>
                <a:gd name="connsiteX3" fmla="*/ 188595 w 203835"/>
                <a:gd name="connsiteY3" fmla="*/ 531739 h 537454"/>
                <a:gd name="connsiteX4" fmla="*/ 203835 w 203835"/>
                <a:gd name="connsiteY4" fmla="*/ 244 h 537454"/>
                <a:gd name="connsiteX5" fmla="*/ 100965 w 203835"/>
                <a:gd name="connsiteY5" fmla="*/ 4054 h 537454"/>
                <a:gd name="connsiteX6" fmla="*/ 5715 w 203835"/>
                <a:gd name="connsiteY6" fmla="*/ 17389 h 537454"/>
                <a:gd name="connsiteX0" fmla="*/ 5715 w 203835"/>
                <a:gd name="connsiteY0" fmla="*/ 17389 h 537454"/>
                <a:gd name="connsiteX1" fmla="*/ 0 w 203835"/>
                <a:gd name="connsiteY1" fmla="*/ 522214 h 537454"/>
                <a:gd name="connsiteX2" fmla="*/ 80010 w 203835"/>
                <a:gd name="connsiteY2" fmla="*/ 537454 h 537454"/>
                <a:gd name="connsiteX3" fmla="*/ 188595 w 203835"/>
                <a:gd name="connsiteY3" fmla="*/ 531739 h 537454"/>
                <a:gd name="connsiteX4" fmla="*/ 203835 w 203835"/>
                <a:gd name="connsiteY4" fmla="*/ 244 h 537454"/>
                <a:gd name="connsiteX5" fmla="*/ 100965 w 203835"/>
                <a:gd name="connsiteY5" fmla="*/ 4054 h 537454"/>
                <a:gd name="connsiteX6" fmla="*/ 5715 w 203835"/>
                <a:gd name="connsiteY6" fmla="*/ 17389 h 537454"/>
                <a:gd name="connsiteX0" fmla="*/ 5715 w 203835"/>
                <a:gd name="connsiteY0" fmla="*/ 17389 h 537454"/>
                <a:gd name="connsiteX1" fmla="*/ 0 w 203835"/>
                <a:gd name="connsiteY1" fmla="*/ 522214 h 537454"/>
                <a:gd name="connsiteX2" fmla="*/ 80010 w 203835"/>
                <a:gd name="connsiteY2" fmla="*/ 537454 h 537454"/>
                <a:gd name="connsiteX3" fmla="*/ 188595 w 203835"/>
                <a:gd name="connsiteY3" fmla="*/ 531739 h 537454"/>
                <a:gd name="connsiteX4" fmla="*/ 203835 w 203835"/>
                <a:gd name="connsiteY4" fmla="*/ 244 h 537454"/>
                <a:gd name="connsiteX5" fmla="*/ 100965 w 203835"/>
                <a:gd name="connsiteY5" fmla="*/ 4054 h 537454"/>
                <a:gd name="connsiteX6" fmla="*/ 5715 w 203835"/>
                <a:gd name="connsiteY6" fmla="*/ 17389 h 537454"/>
                <a:gd name="connsiteX0" fmla="*/ 5715 w 215265"/>
                <a:gd name="connsiteY0" fmla="*/ 17389 h 541264"/>
                <a:gd name="connsiteX1" fmla="*/ 0 w 215265"/>
                <a:gd name="connsiteY1" fmla="*/ 522214 h 541264"/>
                <a:gd name="connsiteX2" fmla="*/ 80010 w 215265"/>
                <a:gd name="connsiteY2" fmla="*/ 537454 h 541264"/>
                <a:gd name="connsiteX3" fmla="*/ 215265 w 215265"/>
                <a:gd name="connsiteY3" fmla="*/ 541264 h 541264"/>
                <a:gd name="connsiteX4" fmla="*/ 203835 w 215265"/>
                <a:gd name="connsiteY4" fmla="*/ 244 h 541264"/>
                <a:gd name="connsiteX5" fmla="*/ 100965 w 215265"/>
                <a:gd name="connsiteY5" fmla="*/ 4054 h 541264"/>
                <a:gd name="connsiteX6" fmla="*/ 5715 w 215265"/>
                <a:gd name="connsiteY6" fmla="*/ 17389 h 541264"/>
                <a:gd name="connsiteX0" fmla="*/ 5715 w 215265"/>
                <a:gd name="connsiteY0" fmla="*/ 17389 h 545074"/>
                <a:gd name="connsiteX1" fmla="*/ 0 w 215265"/>
                <a:gd name="connsiteY1" fmla="*/ 522214 h 545074"/>
                <a:gd name="connsiteX2" fmla="*/ 102870 w 215265"/>
                <a:gd name="connsiteY2" fmla="*/ 545074 h 545074"/>
                <a:gd name="connsiteX3" fmla="*/ 215265 w 215265"/>
                <a:gd name="connsiteY3" fmla="*/ 541264 h 545074"/>
                <a:gd name="connsiteX4" fmla="*/ 203835 w 215265"/>
                <a:gd name="connsiteY4" fmla="*/ 244 h 545074"/>
                <a:gd name="connsiteX5" fmla="*/ 100965 w 215265"/>
                <a:gd name="connsiteY5" fmla="*/ 4054 h 545074"/>
                <a:gd name="connsiteX6" fmla="*/ 5715 w 215265"/>
                <a:gd name="connsiteY6" fmla="*/ 17389 h 545074"/>
                <a:gd name="connsiteX0" fmla="*/ 0 w 209550"/>
                <a:gd name="connsiteY0" fmla="*/ 17389 h 545074"/>
                <a:gd name="connsiteX1" fmla="*/ 1905 w 209550"/>
                <a:gd name="connsiteY1" fmla="*/ 524119 h 545074"/>
                <a:gd name="connsiteX2" fmla="*/ 97155 w 209550"/>
                <a:gd name="connsiteY2" fmla="*/ 545074 h 545074"/>
                <a:gd name="connsiteX3" fmla="*/ 209550 w 209550"/>
                <a:gd name="connsiteY3" fmla="*/ 541264 h 545074"/>
                <a:gd name="connsiteX4" fmla="*/ 198120 w 209550"/>
                <a:gd name="connsiteY4" fmla="*/ 244 h 545074"/>
                <a:gd name="connsiteX5" fmla="*/ 95250 w 209550"/>
                <a:gd name="connsiteY5" fmla="*/ 4054 h 545074"/>
                <a:gd name="connsiteX6" fmla="*/ 0 w 209550"/>
                <a:gd name="connsiteY6" fmla="*/ 17389 h 545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9550" h="545074">
                  <a:moveTo>
                    <a:pt x="0" y="17389"/>
                  </a:moveTo>
                  <a:lnTo>
                    <a:pt x="1905" y="524119"/>
                  </a:lnTo>
                  <a:cubicBezTo>
                    <a:pt x="28575" y="529199"/>
                    <a:pt x="60960" y="543804"/>
                    <a:pt x="97155" y="545074"/>
                  </a:cubicBezTo>
                  <a:lnTo>
                    <a:pt x="209550" y="541264"/>
                  </a:lnTo>
                  <a:lnTo>
                    <a:pt x="198120" y="244"/>
                  </a:lnTo>
                  <a:cubicBezTo>
                    <a:pt x="163830" y="1514"/>
                    <a:pt x="142875" y="-2931"/>
                    <a:pt x="95250" y="4054"/>
                  </a:cubicBezTo>
                  <a:cubicBezTo>
                    <a:pt x="42545" y="8499"/>
                    <a:pt x="31750" y="12944"/>
                    <a:pt x="0" y="17389"/>
                  </a:cubicBezTo>
                  <a:close/>
                </a:path>
              </a:pathLst>
            </a:custGeom>
            <a:pattFill prst="lgConfetti">
              <a:fgClr>
                <a:srgbClr val="F79646">
                  <a:lumMod val="75000"/>
                </a:srgbClr>
              </a:fgClr>
              <a:bgClr>
                <a:srgbClr val="CC9900"/>
              </a:bgClr>
            </a:patt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66" name="正方形/長方形 165"/>
            <p:cNvSpPr/>
            <p:nvPr/>
          </p:nvSpPr>
          <p:spPr>
            <a:xfrm>
              <a:off x="1154097" y="2677580"/>
              <a:ext cx="1854687" cy="103348"/>
            </a:xfrm>
            <a:prstGeom prst="rect">
              <a:avLst/>
            </a:prstGeom>
            <a:solidFill>
              <a:srgbClr val="4F81BD">
                <a:lumMod val="20000"/>
                <a:lumOff val="80000"/>
              </a:srgbClr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38" name="グループ化 37"/>
          <p:cNvGrpSpPr/>
          <p:nvPr/>
        </p:nvGrpSpPr>
        <p:grpSpPr>
          <a:xfrm>
            <a:off x="550302" y="2583128"/>
            <a:ext cx="1334444" cy="1802362"/>
            <a:chOff x="636933" y="2802721"/>
            <a:chExt cx="1161182" cy="1568347"/>
          </a:xfrm>
        </p:grpSpPr>
        <p:grpSp>
          <p:nvGrpSpPr>
            <p:cNvPr id="168" name="グループ化 167"/>
            <p:cNvGrpSpPr/>
            <p:nvPr/>
          </p:nvGrpSpPr>
          <p:grpSpPr>
            <a:xfrm>
              <a:off x="636933" y="3123870"/>
              <a:ext cx="1040262" cy="1247198"/>
              <a:chOff x="1154097" y="2014718"/>
              <a:chExt cx="1854687" cy="2223634"/>
            </a:xfrm>
          </p:grpSpPr>
          <p:sp>
            <p:nvSpPr>
              <p:cNvPr id="192" name="雲 191"/>
              <p:cNvSpPr/>
              <p:nvPr/>
            </p:nvSpPr>
            <p:spPr>
              <a:xfrm rot="11092640">
                <a:off x="1187543" y="2014718"/>
                <a:ext cx="1800200" cy="1238183"/>
              </a:xfrm>
              <a:prstGeom prst="cloud">
                <a:avLst/>
              </a:prstGeom>
              <a:solidFill>
                <a:sysClr val="window" lastClr="FFFFFF">
                  <a:lumMod val="85000"/>
                </a:sysClr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93" name="雲 192"/>
              <p:cNvSpPr/>
              <p:nvPr/>
            </p:nvSpPr>
            <p:spPr>
              <a:xfrm rot="11092640">
                <a:off x="1543936" y="2261544"/>
                <a:ext cx="1445864" cy="1174693"/>
              </a:xfrm>
              <a:prstGeom prst="cloud">
                <a:avLst/>
              </a:pr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94" name="雲 193"/>
              <p:cNvSpPr/>
              <p:nvPr/>
            </p:nvSpPr>
            <p:spPr>
              <a:xfrm rot="10507360" flipH="1">
                <a:off x="1180299" y="2337721"/>
                <a:ext cx="1309972" cy="1046908"/>
              </a:xfrm>
              <a:prstGeom prst="cloud">
                <a:avLst/>
              </a:pr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95" name="台形 194"/>
              <p:cNvSpPr/>
              <p:nvPr/>
            </p:nvSpPr>
            <p:spPr>
              <a:xfrm>
                <a:off x="1681808" y="3875930"/>
                <a:ext cx="799264" cy="362422"/>
              </a:xfrm>
              <a:prstGeom prst="trapezoid">
                <a:avLst>
                  <a:gd name="adj" fmla="val 67014"/>
                </a:avLst>
              </a:prstGeom>
              <a:pattFill prst="lgGrid">
                <a:fgClr>
                  <a:srgbClr val="00B0F0"/>
                </a:fgClr>
                <a:bgClr>
                  <a:srgbClr val="0033CC"/>
                </a:bgClr>
              </a:patt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96" name="フローチャート : 論理積ゲート 195"/>
              <p:cNvSpPr/>
              <p:nvPr/>
            </p:nvSpPr>
            <p:spPr>
              <a:xfrm rot="5400000">
                <a:off x="1415557" y="2416120"/>
                <a:ext cx="1331767" cy="1854686"/>
              </a:xfrm>
              <a:prstGeom prst="flowChartDelay">
                <a:avLst/>
              </a:prstGeom>
              <a:pattFill prst="lgGrid">
                <a:fgClr>
                  <a:srgbClr val="00B0F0"/>
                </a:fgClr>
                <a:bgClr>
                  <a:srgbClr val="0033CC"/>
                </a:bgClr>
              </a:patt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97" name="円/楕円 196"/>
              <p:cNvSpPr/>
              <p:nvPr/>
            </p:nvSpPr>
            <p:spPr>
              <a:xfrm>
                <a:off x="1667444" y="2904161"/>
                <a:ext cx="839536" cy="839534"/>
              </a:xfrm>
              <a:prstGeom prst="ellipse">
                <a:avLst/>
              </a:prstGeom>
              <a:solidFill>
                <a:srgbClr val="FFFF0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98" name="テキスト ボックス 197"/>
              <p:cNvSpPr txBox="1"/>
              <p:nvPr/>
            </p:nvSpPr>
            <p:spPr>
              <a:xfrm>
                <a:off x="1797630" y="3043062"/>
                <a:ext cx="567618" cy="573908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丼</a:t>
                </a:r>
              </a:p>
            </p:txBody>
          </p:sp>
          <p:sp>
            <p:nvSpPr>
              <p:cNvPr id="199" name="正方形/長方形 198"/>
              <p:cNvSpPr/>
              <p:nvPr/>
            </p:nvSpPr>
            <p:spPr>
              <a:xfrm>
                <a:off x="1154097" y="2677580"/>
                <a:ext cx="1854687" cy="103348"/>
              </a:xfrm>
              <a:prstGeom prst="rect">
                <a:avLst/>
              </a:prstGeom>
              <a:solidFill>
                <a:srgbClr val="4F81BD">
                  <a:lumMod val="20000"/>
                  <a:lumOff val="80000"/>
                </a:srgbClr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69" name="グループ化 168"/>
            <p:cNvGrpSpPr/>
            <p:nvPr/>
          </p:nvGrpSpPr>
          <p:grpSpPr>
            <a:xfrm>
              <a:off x="655726" y="2802721"/>
              <a:ext cx="997961" cy="511243"/>
              <a:chOff x="9716809" y="1990893"/>
              <a:chExt cx="1779268" cy="911497"/>
            </a:xfrm>
          </p:grpSpPr>
          <p:sp>
            <p:nvSpPr>
              <p:cNvPr id="188" name="雲 187"/>
              <p:cNvSpPr/>
              <p:nvPr/>
            </p:nvSpPr>
            <p:spPr>
              <a:xfrm rot="20981330">
                <a:off x="9716809" y="2402590"/>
                <a:ext cx="1489059" cy="499800"/>
              </a:xfrm>
              <a:prstGeom prst="cloud">
                <a:avLst/>
              </a:prstGeom>
              <a:solidFill>
                <a:srgbClr val="FFFF0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89" name="円/楕円 651"/>
              <p:cNvSpPr/>
              <p:nvPr/>
            </p:nvSpPr>
            <p:spPr>
              <a:xfrm rot="1217750">
                <a:off x="11079276" y="1990893"/>
                <a:ext cx="182489" cy="480122"/>
              </a:xfrm>
              <a:custGeom>
                <a:avLst/>
                <a:gdLst>
                  <a:gd name="connsiteX0" fmla="*/ 0 w 144016"/>
                  <a:gd name="connsiteY0" fmla="*/ 156119 h 312237"/>
                  <a:gd name="connsiteX1" fmla="*/ 72008 w 144016"/>
                  <a:gd name="connsiteY1" fmla="*/ 0 h 312237"/>
                  <a:gd name="connsiteX2" fmla="*/ 144016 w 144016"/>
                  <a:gd name="connsiteY2" fmla="*/ 156119 h 312237"/>
                  <a:gd name="connsiteX3" fmla="*/ 72008 w 144016"/>
                  <a:gd name="connsiteY3" fmla="*/ 312238 h 312237"/>
                  <a:gd name="connsiteX4" fmla="*/ 0 w 144016"/>
                  <a:gd name="connsiteY4" fmla="*/ 156119 h 312237"/>
                  <a:gd name="connsiteX0" fmla="*/ 48532 w 192548"/>
                  <a:gd name="connsiteY0" fmla="*/ 156119 h 479878"/>
                  <a:gd name="connsiteX1" fmla="*/ 120540 w 192548"/>
                  <a:gd name="connsiteY1" fmla="*/ 0 h 479878"/>
                  <a:gd name="connsiteX2" fmla="*/ 192548 w 192548"/>
                  <a:gd name="connsiteY2" fmla="*/ 156119 h 479878"/>
                  <a:gd name="connsiteX3" fmla="*/ 13860 w 192548"/>
                  <a:gd name="connsiteY3" fmla="*/ 479878 h 479878"/>
                  <a:gd name="connsiteX4" fmla="*/ 48532 w 192548"/>
                  <a:gd name="connsiteY4" fmla="*/ 156119 h 479878"/>
                  <a:gd name="connsiteX0" fmla="*/ 48532 w 193043"/>
                  <a:gd name="connsiteY0" fmla="*/ 156119 h 479878"/>
                  <a:gd name="connsiteX1" fmla="*/ 120540 w 193043"/>
                  <a:gd name="connsiteY1" fmla="*/ 0 h 479878"/>
                  <a:gd name="connsiteX2" fmla="*/ 192548 w 193043"/>
                  <a:gd name="connsiteY2" fmla="*/ 156119 h 479878"/>
                  <a:gd name="connsiteX3" fmla="*/ 13860 w 193043"/>
                  <a:gd name="connsiteY3" fmla="*/ 479878 h 479878"/>
                  <a:gd name="connsiteX4" fmla="*/ 48532 w 193043"/>
                  <a:gd name="connsiteY4" fmla="*/ 156119 h 479878"/>
                  <a:gd name="connsiteX0" fmla="*/ 54905 w 184124"/>
                  <a:gd name="connsiteY0" fmla="*/ 156119 h 479878"/>
                  <a:gd name="connsiteX1" fmla="*/ 111673 w 184124"/>
                  <a:gd name="connsiteY1" fmla="*/ 0 h 479878"/>
                  <a:gd name="connsiteX2" fmla="*/ 183681 w 184124"/>
                  <a:gd name="connsiteY2" fmla="*/ 156119 h 479878"/>
                  <a:gd name="connsiteX3" fmla="*/ 4993 w 184124"/>
                  <a:gd name="connsiteY3" fmla="*/ 479878 h 479878"/>
                  <a:gd name="connsiteX4" fmla="*/ 54905 w 184124"/>
                  <a:gd name="connsiteY4" fmla="*/ 156119 h 479878"/>
                  <a:gd name="connsiteX0" fmla="*/ 53270 w 182489"/>
                  <a:gd name="connsiteY0" fmla="*/ 156119 h 479878"/>
                  <a:gd name="connsiteX1" fmla="*/ 110038 w 182489"/>
                  <a:gd name="connsiteY1" fmla="*/ 0 h 479878"/>
                  <a:gd name="connsiteX2" fmla="*/ 182046 w 182489"/>
                  <a:gd name="connsiteY2" fmla="*/ 156119 h 479878"/>
                  <a:gd name="connsiteX3" fmla="*/ 3358 w 182489"/>
                  <a:gd name="connsiteY3" fmla="*/ 479878 h 479878"/>
                  <a:gd name="connsiteX4" fmla="*/ 53270 w 182489"/>
                  <a:gd name="connsiteY4" fmla="*/ 156119 h 479878"/>
                  <a:gd name="connsiteX0" fmla="*/ 53270 w 182489"/>
                  <a:gd name="connsiteY0" fmla="*/ 156363 h 480122"/>
                  <a:gd name="connsiteX1" fmla="*/ 110038 w 182489"/>
                  <a:gd name="connsiteY1" fmla="*/ 244 h 480122"/>
                  <a:gd name="connsiteX2" fmla="*/ 182046 w 182489"/>
                  <a:gd name="connsiteY2" fmla="*/ 156363 h 480122"/>
                  <a:gd name="connsiteX3" fmla="*/ 3358 w 182489"/>
                  <a:gd name="connsiteY3" fmla="*/ 480122 h 480122"/>
                  <a:gd name="connsiteX4" fmla="*/ 53270 w 182489"/>
                  <a:gd name="connsiteY4" fmla="*/ 156363 h 480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2489" h="480122">
                    <a:moveTo>
                      <a:pt x="53270" y="156363"/>
                    </a:moveTo>
                    <a:cubicBezTo>
                      <a:pt x="35490" y="10343"/>
                      <a:pt x="53015" y="5324"/>
                      <a:pt x="110038" y="244"/>
                    </a:cubicBezTo>
                    <a:cubicBezTo>
                      <a:pt x="167061" y="-4836"/>
                      <a:pt x="182046" y="70141"/>
                      <a:pt x="182046" y="156363"/>
                    </a:cubicBezTo>
                    <a:cubicBezTo>
                      <a:pt x="192206" y="354345"/>
                      <a:pt x="24821" y="480122"/>
                      <a:pt x="3358" y="480122"/>
                    </a:cubicBezTo>
                    <a:cubicBezTo>
                      <a:pt x="-18105" y="480122"/>
                      <a:pt x="71050" y="302383"/>
                      <a:pt x="53270" y="156363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90" name="円/楕円 651"/>
              <p:cNvSpPr/>
              <p:nvPr/>
            </p:nvSpPr>
            <p:spPr>
              <a:xfrm rot="2524288">
                <a:off x="11139012" y="2056395"/>
                <a:ext cx="182489" cy="480122"/>
              </a:xfrm>
              <a:custGeom>
                <a:avLst/>
                <a:gdLst>
                  <a:gd name="connsiteX0" fmla="*/ 0 w 144016"/>
                  <a:gd name="connsiteY0" fmla="*/ 156119 h 312237"/>
                  <a:gd name="connsiteX1" fmla="*/ 72008 w 144016"/>
                  <a:gd name="connsiteY1" fmla="*/ 0 h 312237"/>
                  <a:gd name="connsiteX2" fmla="*/ 144016 w 144016"/>
                  <a:gd name="connsiteY2" fmla="*/ 156119 h 312237"/>
                  <a:gd name="connsiteX3" fmla="*/ 72008 w 144016"/>
                  <a:gd name="connsiteY3" fmla="*/ 312238 h 312237"/>
                  <a:gd name="connsiteX4" fmla="*/ 0 w 144016"/>
                  <a:gd name="connsiteY4" fmla="*/ 156119 h 312237"/>
                  <a:gd name="connsiteX0" fmla="*/ 48532 w 192548"/>
                  <a:gd name="connsiteY0" fmla="*/ 156119 h 479878"/>
                  <a:gd name="connsiteX1" fmla="*/ 120540 w 192548"/>
                  <a:gd name="connsiteY1" fmla="*/ 0 h 479878"/>
                  <a:gd name="connsiteX2" fmla="*/ 192548 w 192548"/>
                  <a:gd name="connsiteY2" fmla="*/ 156119 h 479878"/>
                  <a:gd name="connsiteX3" fmla="*/ 13860 w 192548"/>
                  <a:gd name="connsiteY3" fmla="*/ 479878 h 479878"/>
                  <a:gd name="connsiteX4" fmla="*/ 48532 w 192548"/>
                  <a:gd name="connsiteY4" fmla="*/ 156119 h 479878"/>
                  <a:gd name="connsiteX0" fmla="*/ 48532 w 193043"/>
                  <a:gd name="connsiteY0" fmla="*/ 156119 h 479878"/>
                  <a:gd name="connsiteX1" fmla="*/ 120540 w 193043"/>
                  <a:gd name="connsiteY1" fmla="*/ 0 h 479878"/>
                  <a:gd name="connsiteX2" fmla="*/ 192548 w 193043"/>
                  <a:gd name="connsiteY2" fmla="*/ 156119 h 479878"/>
                  <a:gd name="connsiteX3" fmla="*/ 13860 w 193043"/>
                  <a:gd name="connsiteY3" fmla="*/ 479878 h 479878"/>
                  <a:gd name="connsiteX4" fmla="*/ 48532 w 193043"/>
                  <a:gd name="connsiteY4" fmla="*/ 156119 h 479878"/>
                  <a:gd name="connsiteX0" fmla="*/ 54905 w 184124"/>
                  <a:gd name="connsiteY0" fmla="*/ 156119 h 479878"/>
                  <a:gd name="connsiteX1" fmla="*/ 111673 w 184124"/>
                  <a:gd name="connsiteY1" fmla="*/ 0 h 479878"/>
                  <a:gd name="connsiteX2" fmla="*/ 183681 w 184124"/>
                  <a:gd name="connsiteY2" fmla="*/ 156119 h 479878"/>
                  <a:gd name="connsiteX3" fmla="*/ 4993 w 184124"/>
                  <a:gd name="connsiteY3" fmla="*/ 479878 h 479878"/>
                  <a:gd name="connsiteX4" fmla="*/ 54905 w 184124"/>
                  <a:gd name="connsiteY4" fmla="*/ 156119 h 479878"/>
                  <a:gd name="connsiteX0" fmla="*/ 53270 w 182489"/>
                  <a:gd name="connsiteY0" fmla="*/ 156119 h 479878"/>
                  <a:gd name="connsiteX1" fmla="*/ 110038 w 182489"/>
                  <a:gd name="connsiteY1" fmla="*/ 0 h 479878"/>
                  <a:gd name="connsiteX2" fmla="*/ 182046 w 182489"/>
                  <a:gd name="connsiteY2" fmla="*/ 156119 h 479878"/>
                  <a:gd name="connsiteX3" fmla="*/ 3358 w 182489"/>
                  <a:gd name="connsiteY3" fmla="*/ 479878 h 479878"/>
                  <a:gd name="connsiteX4" fmla="*/ 53270 w 182489"/>
                  <a:gd name="connsiteY4" fmla="*/ 156119 h 479878"/>
                  <a:gd name="connsiteX0" fmla="*/ 53270 w 182489"/>
                  <a:gd name="connsiteY0" fmla="*/ 156363 h 480122"/>
                  <a:gd name="connsiteX1" fmla="*/ 110038 w 182489"/>
                  <a:gd name="connsiteY1" fmla="*/ 244 h 480122"/>
                  <a:gd name="connsiteX2" fmla="*/ 182046 w 182489"/>
                  <a:gd name="connsiteY2" fmla="*/ 156363 h 480122"/>
                  <a:gd name="connsiteX3" fmla="*/ 3358 w 182489"/>
                  <a:gd name="connsiteY3" fmla="*/ 480122 h 480122"/>
                  <a:gd name="connsiteX4" fmla="*/ 53270 w 182489"/>
                  <a:gd name="connsiteY4" fmla="*/ 156363 h 480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2489" h="480122">
                    <a:moveTo>
                      <a:pt x="53270" y="156363"/>
                    </a:moveTo>
                    <a:cubicBezTo>
                      <a:pt x="35490" y="10343"/>
                      <a:pt x="53015" y="5324"/>
                      <a:pt x="110038" y="244"/>
                    </a:cubicBezTo>
                    <a:cubicBezTo>
                      <a:pt x="167061" y="-4836"/>
                      <a:pt x="182046" y="70141"/>
                      <a:pt x="182046" y="156363"/>
                    </a:cubicBezTo>
                    <a:cubicBezTo>
                      <a:pt x="192206" y="354345"/>
                      <a:pt x="24821" y="480122"/>
                      <a:pt x="3358" y="480122"/>
                    </a:cubicBezTo>
                    <a:cubicBezTo>
                      <a:pt x="-18105" y="480122"/>
                      <a:pt x="71050" y="302383"/>
                      <a:pt x="53270" y="156363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91" name="円/楕円 651"/>
              <p:cNvSpPr/>
              <p:nvPr/>
            </p:nvSpPr>
            <p:spPr>
              <a:xfrm rot="3673944">
                <a:off x="11164771" y="2157705"/>
                <a:ext cx="182489" cy="480122"/>
              </a:xfrm>
              <a:custGeom>
                <a:avLst/>
                <a:gdLst>
                  <a:gd name="connsiteX0" fmla="*/ 0 w 144016"/>
                  <a:gd name="connsiteY0" fmla="*/ 156119 h 312237"/>
                  <a:gd name="connsiteX1" fmla="*/ 72008 w 144016"/>
                  <a:gd name="connsiteY1" fmla="*/ 0 h 312237"/>
                  <a:gd name="connsiteX2" fmla="*/ 144016 w 144016"/>
                  <a:gd name="connsiteY2" fmla="*/ 156119 h 312237"/>
                  <a:gd name="connsiteX3" fmla="*/ 72008 w 144016"/>
                  <a:gd name="connsiteY3" fmla="*/ 312238 h 312237"/>
                  <a:gd name="connsiteX4" fmla="*/ 0 w 144016"/>
                  <a:gd name="connsiteY4" fmla="*/ 156119 h 312237"/>
                  <a:gd name="connsiteX0" fmla="*/ 48532 w 192548"/>
                  <a:gd name="connsiteY0" fmla="*/ 156119 h 479878"/>
                  <a:gd name="connsiteX1" fmla="*/ 120540 w 192548"/>
                  <a:gd name="connsiteY1" fmla="*/ 0 h 479878"/>
                  <a:gd name="connsiteX2" fmla="*/ 192548 w 192548"/>
                  <a:gd name="connsiteY2" fmla="*/ 156119 h 479878"/>
                  <a:gd name="connsiteX3" fmla="*/ 13860 w 192548"/>
                  <a:gd name="connsiteY3" fmla="*/ 479878 h 479878"/>
                  <a:gd name="connsiteX4" fmla="*/ 48532 w 192548"/>
                  <a:gd name="connsiteY4" fmla="*/ 156119 h 479878"/>
                  <a:gd name="connsiteX0" fmla="*/ 48532 w 193043"/>
                  <a:gd name="connsiteY0" fmla="*/ 156119 h 479878"/>
                  <a:gd name="connsiteX1" fmla="*/ 120540 w 193043"/>
                  <a:gd name="connsiteY1" fmla="*/ 0 h 479878"/>
                  <a:gd name="connsiteX2" fmla="*/ 192548 w 193043"/>
                  <a:gd name="connsiteY2" fmla="*/ 156119 h 479878"/>
                  <a:gd name="connsiteX3" fmla="*/ 13860 w 193043"/>
                  <a:gd name="connsiteY3" fmla="*/ 479878 h 479878"/>
                  <a:gd name="connsiteX4" fmla="*/ 48532 w 193043"/>
                  <a:gd name="connsiteY4" fmla="*/ 156119 h 479878"/>
                  <a:gd name="connsiteX0" fmla="*/ 54905 w 184124"/>
                  <a:gd name="connsiteY0" fmla="*/ 156119 h 479878"/>
                  <a:gd name="connsiteX1" fmla="*/ 111673 w 184124"/>
                  <a:gd name="connsiteY1" fmla="*/ 0 h 479878"/>
                  <a:gd name="connsiteX2" fmla="*/ 183681 w 184124"/>
                  <a:gd name="connsiteY2" fmla="*/ 156119 h 479878"/>
                  <a:gd name="connsiteX3" fmla="*/ 4993 w 184124"/>
                  <a:gd name="connsiteY3" fmla="*/ 479878 h 479878"/>
                  <a:gd name="connsiteX4" fmla="*/ 54905 w 184124"/>
                  <a:gd name="connsiteY4" fmla="*/ 156119 h 479878"/>
                  <a:gd name="connsiteX0" fmla="*/ 53270 w 182489"/>
                  <a:gd name="connsiteY0" fmla="*/ 156119 h 479878"/>
                  <a:gd name="connsiteX1" fmla="*/ 110038 w 182489"/>
                  <a:gd name="connsiteY1" fmla="*/ 0 h 479878"/>
                  <a:gd name="connsiteX2" fmla="*/ 182046 w 182489"/>
                  <a:gd name="connsiteY2" fmla="*/ 156119 h 479878"/>
                  <a:gd name="connsiteX3" fmla="*/ 3358 w 182489"/>
                  <a:gd name="connsiteY3" fmla="*/ 479878 h 479878"/>
                  <a:gd name="connsiteX4" fmla="*/ 53270 w 182489"/>
                  <a:gd name="connsiteY4" fmla="*/ 156119 h 479878"/>
                  <a:gd name="connsiteX0" fmla="*/ 53270 w 182489"/>
                  <a:gd name="connsiteY0" fmla="*/ 156363 h 480122"/>
                  <a:gd name="connsiteX1" fmla="*/ 110038 w 182489"/>
                  <a:gd name="connsiteY1" fmla="*/ 244 h 480122"/>
                  <a:gd name="connsiteX2" fmla="*/ 182046 w 182489"/>
                  <a:gd name="connsiteY2" fmla="*/ 156363 h 480122"/>
                  <a:gd name="connsiteX3" fmla="*/ 3358 w 182489"/>
                  <a:gd name="connsiteY3" fmla="*/ 480122 h 480122"/>
                  <a:gd name="connsiteX4" fmla="*/ 53270 w 182489"/>
                  <a:gd name="connsiteY4" fmla="*/ 156363 h 480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2489" h="480122">
                    <a:moveTo>
                      <a:pt x="53270" y="156363"/>
                    </a:moveTo>
                    <a:cubicBezTo>
                      <a:pt x="35490" y="10343"/>
                      <a:pt x="53015" y="5324"/>
                      <a:pt x="110038" y="244"/>
                    </a:cubicBezTo>
                    <a:cubicBezTo>
                      <a:pt x="167061" y="-4836"/>
                      <a:pt x="182046" y="70141"/>
                      <a:pt x="182046" y="156363"/>
                    </a:cubicBezTo>
                    <a:cubicBezTo>
                      <a:pt x="192206" y="354345"/>
                      <a:pt x="24821" y="480122"/>
                      <a:pt x="3358" y="480122"/>
                    </a:cubicBezTo>
                    <a:cubicBezTo>
                      <a:pt x="-18105" y="480122"/>
                      <a:pt x="71050" y="302383"/>
                      <a:pt x="53270" y="156363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70" name="グループ化 169"/>
            <p:cNvGrpSpPr/>
            <p:nvPr/>
          </p:nvGrpSpPr>
          <p:grpSpPr>
            <a:xfrm>
              <a:off x="800154" y="2919523"/>
              <a:ext cx="997961" cy="511243"/>
              <a:chOff x="9716809" y="1990893"/>
              <a:chExt cx="1779268" cy="911497"/>
            </a:xfrm>
          </p:grpSpPr>
          <p:sp>
            <p:nvSpPr>
              <p:cNvPr id="184" name="雲 183"/>
              <p:cNvSpPr/>
              <p:nvPr/>
            </p:nvSpPr>
            <p:spPr>
              <a:xfrm rot="20981330">
                <a:off x="9716809" y="2402590"/>
                <a:ext cx="1489059" cy="499800"/>
              </a:xfrm>
              <a:prstGeom prst="cloud">
                <a:avLst/>
              </a:prstGeom>
              <a:solidFill>
                <a:srgbClr val="FFFF0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85" name="円/楕円 651"/>
              <p:cNvSpPr/>
              <p:nvPr/>
            </p:nvSpPr>
            <p:spPr>
              <a:xfrm rot="1217750">
                <a:off x="11079276" y="1990893"/>
                <a:ext cx="182489" cy="480122"/>
              </a:xfrm>
              <a:custGeom>
                <a:avLst/>
                <a:gdLst>
                  <a:gd name="connsiteX0" fmla="*/ 0 w 144016"/>
                  <a:gd name="connsiteY0" fmla="*/ 156119 h 312237"/>
                  <a:gd name="connsiteX1" fmla="*/ 72008 w 144016"/>
                  <a:gd name="connsiteY1" fmla="*/ 0 h 312237"/>
                  <a:gd name="connsiteX2" fmla="*/ 144016 w 144016"/>
                  <a:gd name="connsiteY2" fmla="*/ 156119 h 312237"/>
                  <a:gd name="connsiteX3" fmla="*/ 72008 w 144016"/>
                  <a:gd name="connsiteY3" fmla="*/ 312238 h 312237"/>
                  <a:gd name="connsiteX4" fmla="*/ 0 w 144016"/>
                  <a:gd name="connsiteY4" fmla="*/ 156119 h 312237"/>
                  <a:gd name="connsiteX0" fmla="*/ 48532 w 192548"/>
                  <a:gd name="connsiteY0" fmla="*/ 156119 h 479878"/>
                  <a:gd name="connsiteX1" fmla="*/ 120540 w 192548"/>
                  <a:gd name="connsiteY1" fmla="*/ 0 h 479878"/>
                  <a:gd name="connsiteX2" fmla="*/ 192548 w 192548"/>
                  <a:gd name="connsiteY2" fmla="*/ 156119 h 479878"/>
                  <a:gd name="connsiteX3" fmla="*/ 13860 w 192548"/>
                  <a:gd name="connsiteY3" fmla="*/ 479878 h 479878"/>
                  <a:gd name="connsiteX4" fmla="*/ 48532 w 192548"/>
                  <a:gd name="connsiteY4" fmla="*/ 156119 h 479878"/>
                  <a:gd name="connsiteX0" fmla="*/ 48532 w 193043"/>
                  <a:gd name="connsiteY0" fmla="*/ 156119 h 479878"/>
                  <a:gd name="connsiteX1" fmla="*/ 120540 w 193043"/>
                  <a:gd name="connsiteY1" fmla="*/ 0 h 479878"/>
                  <a:gd name="connsiteX2" fmla="*/ 192548 w 193043"/>
                  <a:gd name="connsiteY2" fmla="*/ 156119 h 479878"/>
                  <a:gd name="connsiteX3" fmla="*/ 13860 w 193043"/>
                  <a:gd name="connsiteY3" fmla="*/ 479878 h 479878"/>
                  <a:gd name="connsiteX4" fmla="*/ 48532 w 193043"/>
                  <a:gd name="connsiteY4" fmla="*/ 156119 h 479878"/>
                  <a:gd name="connsiteX0" fmla="*/ 54905 w 184124"/>
                  <a:gd name="connsiteY0" fmla="*/ 156119 h 479878"/>
                  <a:gd name="connsiteX1" fmla="*/ 111673 w 184124"/>
                  <a:gd name="connsiteY1" fmla="*/ 0 h 479878"/>
                  <a:gd name="connsiteX2" fmla="*/ 183681 w 184124"/>
                  <a:gd name="connsiteY2" fmla="*/ 156119 h 479878"/>
                  <a:gd name="connsiteX3" fmla="*/ 4993 w 184124"/>
                  <a:gd name="connsiteY3" fmla="*/ 479878 h 479878"/>
                  <a:gd name="connsiteX4" fmla="*/ 54905 w 184124"/>
                  <a:gd name="connsiteY4" fmla="*/ 156119 h 479878"/>
                  <a:gd name="connsiteX0" fmla="*/ 53270 w 182489"/>
                  <a:gd name="connsiteY0" fmla="*/ 156119 h 479878"/>
                  <a:gd name="connsiteX1" fmla="*/ 110038 w 182489"/>
                  <a:gd name="connsiteY1" fmla="*/ 0 h 479878"/>
                  <a:gd name="connsiteX2" fmla="*/ 182046 w 182489"/>
                  <a:gd name="connsiteY2" fmla="*/ 156119 h 479878"/>
                  <a:gd name="connsiteX3" fmla="*/ 3358 w 182489"/>
                  <a:gd name="connsiteY3" fmla="*/ 479878 h 479878"/>
                  <a:gd name="connsiteX4" fmla="*/ 53270 w 182489"/>
                  <a:gd name="connsiteY4" fmla="*/ 156119 h 479878"/>
                  <a:gd name="connsiteX0" fmla="*/ 53270 w 182489"/>
                  <a:gd name="connsiteY0" fmla="*/ 156363 h 480122"/>
                  <a:gd name="connsiteX1" fmla="*/ 110038 w 182489"/>
                  <a:gd name="connsiteY1" fmla="*/ 244 h 480122"/>
                  <a:gd name="connsiteX2" fmla="*/ 182046 w 182489"/>
                  <a:gd name="connsiteY2" fmla="*/ 156363 h 480122"/>
                  <a:gd name="connsiteX3" fmla="*/ 3358 w 182489"/>
                  <a:gd name="connsiteY3" fmla="*/ 480122 h 480122"/>
                  <a:gd name="connsiteX4" fmla="*/ 53270 w 182489"/>
                  <a:gd name="connsiteY4" fmla="*/ 156363 h 480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2489" h="480122">
                    <a:moveTo>
                      <a:pt x="53270" y="156363"/>
                    </a:moveTo>
                    <a:cubicBezTo>
                      <a:pt x="35490" y="10343"/>
                      <a:pt x="53015" y="5324"/>
                      <a:pt x="110038" y="244"/>
                    </a:cubicBezTo>
                    <a:cubicBezTo>
                      <a:pt x="167061" y="-4836"/>
                      <a:pt x="182046" y="70141"/>
                      <a:pt x="182046" y="156363"/>
                    </a:cubicBezTo>
                    <a:cubicBezTo>
                      <a:pt x="192206" y="354345"/>
                      <a:pt x="24821" y="480122"/>
                      <a:pt x="3358" y="480122"/>
                    </a:cubicBezTo>
                    <a:cubicBezTo>
                      <a:pt x="-18105" y="480122"/>
                      <a:pt x="71050" y="302383"/>
                      <a:pt x="53270" y="156363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86" name="円/楕円 651"/>
              <p:cNvSpPr/>
              <p:nvPr/>
            </p:nvSpPr>
            <p:spPr>
              <a:xfrm rot="2524288">
                <a:off x="11139012" y="2056395"/>
                <a:ext cx="182489" cy="480122"/>
              </a:xfrm>
              <a:custGeom>
                <a:avLst/>
                <a:gdLst>
                  <a:gd name="connsiteX0" fmla="*/ 0 w 144016"/>
                  <a:gd name="connsiteY0" fmla="*/ 156119 h 312237"/>
                  <a:gd name="connsiteX1" fmla="*/ 72008 w 144016"/>
                  <a:gd name="connsiteY1" fmla="*/ 0 h 312237"/>
                  <a:gd name="connsiteX2" fmla="*/ 144016 w 144016"/>
                  <a:gd name="connsiteY2" fmla="*/ 156119 h 312237"/>
                  <a:gd name="connsiteX3" fmla="*/ 72008 w 144016"/>
                  <a:gd name="connsiteY3" fmla="*/ 312238 h 312237"/>
                  <a:gd name="connsiteX4" fmla="*/ 0 w 144016"/>
                  <a:gd name="connsiteY4" fmla="*/ 156119 h 312237"/>
                  <a:gd name="connsiteX0" fmla="*/ 48532 w 192548"/>
                  <a:gd name="connsiteY0" fmla="*/ 156119 h 479878"/>
                  <a:gd name="connsiteX1" fmla="*/ 120540 w 192548"/>
                  <a:gd name="connsiteY1" fmla="*/ 0 h 479878"/>
                  <a:gd name="connsiteX2" fmla="*/ 192548 w 192548"/>
                  <a:gd name="connsiteY2" fmla="*/ 156119 h 479878"/>
                  <a:gd name="connsiteX3" fmla="*/ 13860 w 192548"/>
                  <a:gd name="connsiteY3" fmla="*/ 479878 h 479878"/>
                  <a:gd name="connsiteX4" fmla="*/ 48532 w 192548"/>
                  <a:gd name="connsiteY4" fmla="*/ 156119 h 479878"/>
                  <a:gd name="connsiteX0" fmla="*/ 48532 w 193043"/>
                  <a:gd name="connsiteY0" fmla="*/ 156119 h 479878"/>
                  <a:gd name="connsiteX1" fmla="*/ 120540 w 193043"/>
                  <a:gd name="connsiteY1" fmla="*/ 0 h 479878"/>
                  <a:gd name="connsiteX2" fmla="*/ 192548 w 193043"/>
                  <a:gd name="connsiteY2" fmla="*/ 156119 h 479878"/>
                  <a:gd name="connsiteX3" fmla="*/ 13860 w 193043"/>
                  <a:gd name="connsiteY3" fmla="*/ 479878 h 479878"/>
                  <a:gd name="connsiteX4" fmla="*/ 48532 w 193043"/>
                  <a:gd name="connsiteY4" fmla="*/ 156119 h 479878"/>
                  <a:gd name="connsiteX0" fmla="*/ 54905 w 184124"/>
                  <a:gd name="connsiteY0" fmla="*/ 156119 h 479878"/>
                  <a:gd name="connsiteX1" fmla="*/ 111673 w 184124"/>
                  <a:gd name="connsiteY1" fmla="*/ 0 h 479878"/>
                  <a:gd name="connsiteX2" fmla="*/ 183681 w 184124"/>
                  <a:gd name="connsiteY2" fmla="*/ 156119 h 479878"/>
                  <a:gd name="connsiteX3" fmla="*/ 4993 w 184124"/>
                  <a:gd name="connsiteY3" fmla="*/ 479878 h 479878"/>
                  <a:gd name="connsiteX4" fmla="*/ 54905 w 184124"/>
                  <a:gd name="connsiteY4" fmla="*/ 156119 h 479878"/>
                  <a:gd name="connsiteX0" fmla="*/ 53270 w 182489"/>
                  <a:gd name="connsiteY0" fmla="*/ 156119 h 479878"/>
                  <a:gd name="connsiteX1" fmla="*/ 110038 w 182489"/>
                  <a:gd name="connsiteY1" fmla="*/ 0 h 479878"/>
                  <a:gd name="connsiteX2" fmla="*/ 182046 w 182489"/>
                  <a:gd name="connsiteY2" fmla="*/ 156119 h 479878"/>
                  <a:gd name="connsiteX3" fmla="*/ 3358 w 182489"/>
                  <a:gd name="connsiteY3" fmla="*/ 479878 h 479878"/>
                  <a:gd name="connsiteX4" fmla="*/ 53270 w 182489"/>
                  <a:gd name="connsiteY4" fmla="*/ 156119 h 479878"/>
                  <a:gd name="connsiteX0" fmla="*/ 53270 w 182489"/>
                  <a:gd name="connsiteY0" fmla="*/ 156363 h 480122"/>
                  <a:gd name="connsiteX1" fmla="*/ 110038 w 182489"/>
                  <a:gd name="connsiteY1" fmla="*/ 244 h 480122"/>
                  <a:gd name="connsiteX2" fmla="*/ 182046 w 182489"/>
                  <a:gd name="connsiteY2" fmla="*/ 156363 h 480122"/>
                  <a:gd name="connsiteX3" fmla="*/ 3358 w 182489"/>
                  <a:gd name="connsiteY3" fmla="*/ 480122 h 480122"/>
                  <a:gd name="connsiteX4" fmla="*/ 53270 w 182489"/>
                  <a:gd name="connsiteY4" fmla="*/ 156363 h 480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2489" h="480122">
                    <a:moveTo>
                      <a:pt x="53270" y="156363"/>
                    </a:moveTo>
                    <a:cubicBezTo>
                      <a:pt x="35490" y="10343"/>
                      <a:pt x="53015" y="5324"/>
                      <a:pt x="110038" y="244"/>
                    </a:cubicBezTo>
                    <a:cubicBezTo>
                      <a:pt x="167061" y="-4836"/>
                      <a:pt x="182046" y="70141"/>
                      <a:pt x="182046" y="156363"/>
                    </a:cubicBezTo>
                    <a:cubicBezTo>
                      <a:pt x="192206" y="354345"/>
                      <a:pt x="24821" y="480122"/>
                      <a:pt x="3358" y="480122"/>
                    </a:cubicBezTo>
                    <a:cubicBezTo>
                      <a:pt x="-18105" y="480122"/>
                      <a:pt x="71050" y="302383"/>
                      <a:pt x="53270" y="156363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87" name="円/楕円 651"/>
              <p:cNvSpPr/>
              <p:nvPr/>
            </p:nvSpPr>
            <p:spPr>
              <a:xfrm rot="3673944">
                <a:off x="11164771" y="2157705"/>
                <a:ext cx="182489" cy="480122"/>
              </a:xfrm>
              <a:custGeom>
                <a:avLst/>
                <a:gdLst>
                  <a:gd name="connsiteX0" fmla="*/ 0 w 144016"/>
                  <a:gd name="connsiteY0" fmla="*/ 156119 h 312237"/>
                  <a:gd name="connsiteX1" fmla="*/ 72008 w 144016"/>
                  <a:gd name="connsiteY1" fmla="*/ 0 h 312237"/>
                  <a:gd name="connsiteX2" fmla="*/ 144016 w 144016"/>
                  <a:gd name="connsiteY2" fmla="*/ 156119 h 312237"/>
                  <a:gd name="connsiteX3" fmla="*/ 72008 w 144016"/>
                  <a:gd name="connsiteY3" fmla="*/ 312238 h 312237"/>
                  <a:gd name="connsiteX4" fmla="*/ 0 w 144016"/>
                  <a:gd name="connsiteY4" fmla="*/ 156119 h 312237"/>
                  <a:gd name="connsiteX0" fmla="*/ 48532 w 192548"/>
                  <a:gd name="connsiteY0" fmla="*/ 156119 h 479878"/>
                  <a:gd name="connsiteX1" fmla="*/ 120540 w 192548"/>
                  <a:gd name="connsiteY1" fmla="*/ 0 h 479878"/>
                  <a:gd name="connsiteX2" fmla="*/ 192548 w 192548"/>
                  <a:gd name="connsiteY2" fmla="*/ 156119 h 479878"/>
                  <a:gd name="connsiteX3" fmla="*/ 13860 w 192548"/>
                  <a:gd name="connsiteY3" fmla="*/ 479878 h 479878"/>
                  <a:gd name="connsiteX4" fmla="*/ 48532 w 192548"/>
                  <a:gd name="connsiteY4" fmla="*/ 156119 h 479878"/>
                  <a:gd name="connsiteX0" fmla="*/ 48532 w 193043"/>
                  <a:gd name="connsiteY0" fmla="*/ 156119 h 479878"/>
                  <a:gd name="connsiteX1" fmla="*/ 120540 w 193043"/>
                  <a:gd name="connsiteY1" fmla="*/ 0 h 479878"/>
                  <a:gd name="connsiteX2" fmla="*/ 192548 w 193043"/>
                  <a:gd name="connsiteY2" fmla="*/ 156119 h 479878"/>
                  <a:gd name="connsiteX3" fmla="*/ 13860 w 193043"/>
                  <a:gd name="connsiteY3" fmla="*/ 479878 h 479878"/>
                  <a:gd name="connsiteX4" fmla="*/ 48532 w 193043"/>
                  <a:gd name="connsiteY4" fmla="*/ 156119 h 479878"/>
                  <a:gd name="connsiteX0" fmla="*/ 54905 w 184124"/>
                  <a:gd name="connsiteY0" fmla="*/ 156119 h 479878"/>
                  <a:gd name="connsiteX1" fmla="*/ 111673 w 184124"/>
                  <a:gd name="connsiteY1" fmla="*/ 0 h 479878"/>
                  <a:gd name="connsiteX2" fmla="*/ 183681 w 184124"/>
                  <a:gd name="connsiteY2" fmla="*/ 156119 h 479878"/>
                  <a:gd name="connsiteX3" fmla="*/ 4993 w 184124"/>
                  <a:gd name="connsiteY3" fmla="*/ 479878 h 479878"/>
                  <a:gd name="connsiteX4" fmla="*/ 54905 w 184124"/>
                  <a:gd name="connsiteY4" fmla="*/ 156119 h 479878"/>
                  <a:gd name="connsiteX0" fmla="*/ 53270 w 182489"/>
                  <a:gd name="connsiteY0" fmla="*/ 156119 h 479878"/>
                  <a:gd name="connsiteX1" fmla="*/ 110038 w 182489"/>
                  <a:gd name="connsiteY1" fmla="*/ 0 h 479878"/>
                  <a:gd name="connsiteX2" fmla="*/ 182046 w 182489"/>
                  <a:gd name="connsiteY2" fmla="*/ 156119 h 479878"/>
                  <a:gd name="connsiteX3" fmla="*/ 3358 w 182489"/>
                  <a:gd name="connsiteY3" fmla="*/ 479878 h 479878"/>
                  <a:gd name="connsiteX4" fmla="*/ 53270 w 182489"/>
                  <a:gd name="connsiteY4" fmla="*/ 156119 h 479878"/>
                  <a:gd name="connsiteX0" fmla="*/ 53270 w 182489"/>
                  <a:gd name="connsiteY0" fmla="*/ 156363 h 480122"/>
                  <a:gd name="connsiteX1" fmla="*/ 110038 w 182489"/>
                  <a:gd name="connsiteY1" fmla="*/ 244 h 480122"/>
                  <a:gd name="connsiteX2" fmla="*/ 182046 w 182489"/>
                  <a:gd name="connsiteY2" fmla="*/ 156363 h 480122"/>
                  <a:gd name="connsiteX3" fmla="*/ 3358 w 182489"/>
                  <a:gd name="connsiteY3" fmla="*/ 480122 h 480122"/>
                  <a:gd name="connsiteX4" fmla="*/ 53270 w 182489"/>
                  <a:gd name="connsiteY4" fmla="*/ 156363 h 480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2489" h="480122">
                    <a:moveTo>
                      <a:pt x="53270" y="156363"/>
                    </a:moveTo>
                    <a:cubicBezTo>
                      <a:pt x="35490" y="10343"/>
                      <a:pt x="53015" y="5324"/>
                      <a:pt x="110038" y="244"/>
                    </a:cubicBezTo>
                    <a:cubicBezTo>
                      <a:pt x="167061" y="-4836"/>
                      <a:pt x="182046" y="70141"/>
                      <a:pt x="182046" y="156363"/>
                    </a:cubicBezTo>
                    <a:cubicBezTo>
                      <a:pt x="192206" y="354345"/>
                      <a:pt x="24821" y="480122"/>
                      <a:pt x="3358" y="480122"/>
                    </a:cubicBezTo>
                    <a:cubicBezTo>
                      <a:pt x="-18105" y="480122"/>
                      <a:pt x="71050" y="302383"/>
                      <a:pt x="53270" y="156363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25" name="グループ化 24"/>
          <p:cNvGrpSpPr/>
          <p:nvPr/>
        </p:nvGrpSpPr>
        <p:grpSpPr>
          <a:xfrm>
            <a:off x="4044558" y="1126832"/>
            <a:ext cx="1871014" cy="862008"/>
            <a:chOff x="4044558" y="1126832"/>
            <a:chExt cx="1871014" cy="862008"/>
          </a:xfrm>
        </p:grpSpPr>
        <p:grpSp>
          <p:nvGrpSpPr>
            <p:cNvPr id="66" name="グループ化 65"/>
            <p:cNvGrpSpPr/>
            <p:nvPr/>
          </p:nvGrpSpPr>
          <p:grpSpPr>
            <a:xfrm>
              <a:off x="4044558" y="1126832"/>
              <a:ext cx="1871014" cy="862008"/>
              <a:chOff x="351613" y="1043735"/>
              <a:chExt cx="1967408" cy="945105"/>
            </a:xfrm>
          </p:grpSpPr>
          <p:sp>
            <p:nvSpPr>
              <p:cNvPr id="67" name="フリーフォーム 66"/>
              <p:cNvSpPr/>
              <p:nvPr/>
            </p:nvSpPr>
            <p:spPr bwMode="auto">
              <a:xfrm>
                <a:off x="351613" y="1248879"/>
                <a:ext cx="1967408" cy="333542"/>
              </a:xfrm>
              <a:custGeom>
                <a:avLst/>
                <a:gdLst>
                  <a:gd name="connsiteX0" fmla="*/ 48260 w 1897380"/>
                  <a:gd name="connsiteY0" fmla="*/ 0 h 307340"/>
                  <a:gd name="connsiteX1" fmla="*/ 1783080 w 1897380"/>
                  <a:gd name="connsiteY1" fmla="*/ 0 h 307340"/>
                  <a:gd name="connsiteX2" fmla="*/ 1821180 w 1897380"/>
                  <a:gd name="connsiteY2" fmla="*/ 38100 h 307340"/>
                  <a:gd name="connsiteX3" fmla="*/ 1897380 w 1897380"/>
                  <a:gd name="connsiteY3" fmla="*/ 243840 h 307340"/>
                  <a:gd name="connsiteX4" fmla="*/ 1874520 w 1897380"/>
                  <a:gd name="connsiteY4" fmla="*/ 307340 h 307340"/>
                  <a:gd name="connsiteX5" fmla="*/ 55880 w 1897380"/>
                  <a:gd name="connsiteY5" fmla="*/ 299720 h 307340"/>
                  <a:gd name="connsiteX6" fmla="*/ 0 w 1897380"/>
                  <a:gd name="connsiteY6" fmla="*/ 256540 h 307340"/>
                  <a:gd name="connsiteX7" fmla="*/ 35560 w 1897380"/>
                  <a:gd name="connsiteY7" fmla="*/ 53340 h 307340"/>
                  <a:gd name="connsiteX8" fmla="*/ 48260 w 1897380"/>
                  <a:gd name="connsiteY8" fmla="*/ 0 h 307340"/>
                  <a:gd name="connsiteX0" fmla="*/ 106680 w 1897380"/>
                  <a:gd name="connsiteY0" fmla="*/ 0 h 307340"/>
                  <a:gd name="connsiteX1" fmla="*/ 1783080 w 1897380"/>
                  <a:gd name="connsiteY1" fmla="*/ 0 h 307340"/>
                  <a:gd name="connsiteX2" fmla="*/ 1821180 w 1897380"/>
                  <a:gd name="connsiteY2" fmla="*/ 38100 h 307340"/>
                  <a:gd name="connsiteX3" fmla="*/ 1897380 w 1897380"/>
                  <a:gd name="connsiteY3" fmla="*/ 243840 h 307340"/>
                  <a:gd name="connsiteX4" fmla="*/ 1874520 w 1897380"/>
                  <a:gd name="connsiteY4" fmla="*/ 307340 h 307340"/>
                  <a:gd name="connsiteX5" fmla="*/ 55880 w 1897380"/>
                  <a:gd name="connsiteY5" fmla="*/ 299720 h 307340"/>
                  <a:gd name="connsiteX6" fmla="*/ 0 w 1897380"/>
                  <a:gd name="connsiteY6" fmla="*/ 256540 h 307340"/>
                  <a:gd name="connsiteX7" fmla="*/ 35560 w 1897380"/>
                  <a:gd name="connsiteY7" fmla="*/ 53340 h 307340"/>
                  <a:gd name="connsiteX8" fmla="*/ 106680 w 1897380"/>
                  <a:gd name="connsiteY8" fmla="*/ 0 h 307340"/>
                  <a:gd name="connsiteX0" fmla="*/ 106680 w 1897380"/>
                  <a:gd name="connsiteY0" fmla="*/ 0 h 307340"/>
                  <a:gd name="connsiteX1" fmla="*/ 1783080 w 1897380"/>
                  <a:gd name="connsiteY1" fmla="*/ 0 h 307340"/>
                  <a:gd name="connsiteX2" fmla="*/ 1821180 w 1897380"/>
                  <a:gd name="connsiteY2" fmla="*/ 38100 h 307340"/>
                  <a:gd name="connsiteX3" fmla="*/ 1897380 w 1897380"/>
                  <a:gd name="connsiteY3" fmla="*/ 243840 h 307340"/>
                  <a:gd name="connsiteX4" fmla="*/ 1874520 w 1897380"/>
                  <a:gd name="connsiteY4" fmla="*/ 307340 h 307340"/>
                  <a:gd name="connsiteX5" fmla="*/ 55880 w 1897380"/>
                  <a:gd name="connsiteY5" fmla="*/ 299720 h 307340"/>
                  <a:gd name="connsiteX6" fmla="*/ 0 w 1897380"/>
                  <a:gd name="connsiteY6" fmla="*/ 256540 h 307340"/>
                  <a:gd name="connsiteX7" fmla="*/ 63500 w 1897380"/>
                  <a:gd name="connsiteY7" fmla="*/ 43180 h 307340"/>
                  <a:gd name="connsiteX8" fmla="*/ 106680 w 1897380"/>
                  <a:gd name="connsiteY8" fmla="*/ 0 h 307340"/>
                  <a:gd name="connsiteX0" fmla="*/ 106680 w 1897380"/>
                  <a:gd name="connsiteY0" fmla="*/ 0 h 309880"/>
                  <a:gd name="connsiteX1" fmla="*/ 1783080 w 1897380"/>
                  <a:gd name="connsiteY1" fmla="*/ 0 h 309880"/>
                  <a:gd name="connsiteX2" fmla="*/ 1821180 w 1897380"/>
                  <a:gd name="connsiteY2" fmla="*/ 38100 h 309880"/>
                  <a:gd name="connsiteX3" fmla="*/ 1897380 w 1897380"/>
                  <a:gd name="connsiteY3" fmla="*/ 243840 h 309880"/>
                  <a:gd name="connsiteX4" fmla="*/ 1874520 w 1897380"/>
                  <a:gd name="connsiteY4" fmla="*/ 307340 h 309880"/>
                  <a:gd name="connsiteX5" fmla="*/ 58420 w 1897380"/>
                  <a:gd name="connsiteY5" fmla="*/ 309880 h 309880"/>
                  <a:gd name="connsiteX6" fmla="*/ 0 w 1897380"/>
                  <a:gd name="connsiteY6" fmla="*/ 256540 h 309880"/>
                  <a:gd name="connsiteX7" fmla="*/ 63500 w 1897380"/>
                  <a:gd name="connsiteY7" fmla="*/ 43180 h 309880"/>
                  <a:gd name="connsiteX8" fmla="*/ 106680 w 1897380"/>
                  <a:gd name="connsiteY8" fmla="*/ 0 h 309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97380" h="309880">
                    <a:moveTo>
                      <a:pt x="106680" y="0"/>
                    </a:moveTo>
                    <a:lnTo>
                      <a:pt x="1783080" y="0"/>
                    </a:lnTo>
                    <a:lnTo>
                      <a:pt x="1821180" y="38100"/>
                    </a:lnTo>
                    <a:lnTo>
                      <a:pt x="1897380" y="243840"/>
                    </a:lnTo>
                    <a:lnTo>
                      <a:pt x="1874520" y="307340"/>
                    </a:lnTo>
                    <a:lnTo>
                      <a:pt x="58420" y="309880"/>
                    </a:lnTo>
                    <a:lnTo>
                      <a:pt x="0" y="256540"/>
                    </a:lnTo>
                    <a:lnTo>
                      <a:pt x="63500" y="43180"/>
                    </a:lnTo>
                    <a:lnTo>
                      <a:pt x="10668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181818"/>
                  </a:gs>
                  <a:gs pos="100000">
                    <a:srgbClr val="333333"/>
                  </a:gs>
                </a:gsLst>
                <a:lin ang="5400000" scaled="1"/>
              </a:gra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" name="フリーフォーム 67"/>
              <p:cNvSpPr/>
              <p:nvPr/>
            </p:nvSpPr>
            <p:spPr bwMode="auto">
              <a:xfrm>
                <a:off x="434164" y="1280650"/>
                <a:ext cx="1802306" cy="234930"/>
              </a:xfrm>
              <a:custGeom>
                <a:avLst/>
                <a:gdLst>
                  <a:gd name="connsiteX0" fmla="*/ 48260 w 1897380"/>
                  <a:gd name="connsiteY0" fmla="*/ 0 h 307340"/>
                  <a:gd name="connsiteX1" fmla="*/ 1783080 w 1897380"/>
                  <a:gd name="connsiteY1" fmla="*/ 0 h 307340"/>
                  <a:gd name="connsiteX2" fmla="*/ 1821180 w 1897380"/>
                  <a:gd name="connsiteY2" fmla="*/ 38100 h 307340"/>
                  <a:gd name="connsiteX3" fmla="*/ 1897380 w 1897380"/>
                  <a:gd name="connsiteY3" fmla="*/ 243840 h 307340"/>
                  <a:gd name="connsiteX4" fmla="*/ 1874520 w 1897380"/>
                  <a:gd name="connsiteY4" fmla="*/ 307340 h 307340"/>
                  <a:gd name="connsiteX5" fmla="*/ 55880 w 1897380"/>
                  <a:gd name="connsiteY5" fmla="*/ 299720 h 307340"/>
                  <a:gd name="connsiteX6" fmla="*/ 0 w 1897380"/>
                  <a:gd name="connsiteY6" fmla="*/ 256540 h 307340"/>
                  <a:gd name="connsiteX7" fmla="*/ 35560 w 1897380"/>
                  <a:gd name="connsiteY7" fmla="*/ 53340 h 307340"/>
                  <a:gd name="connsiteX8" fmla="*/ 48260 w 1897380"/>
                  <a:gd name="connsiteY8" fmla="*/ 0 h 307340"/>
                  <a:gd name="connsiteX0" fmla="*/ 106680 w 1897380"/>
                  <a:gd name="connsiteY0" fmla="*/ 0 h 307340"/>
                  <a:gd name="connsiteX1" fmla="*/ 1783080 w 1897380"/>
                  <a:gd name="connsiteY1" fmla="*/ 0 h 307340"/>
                  <a:gd name="connsiteX2" fmla="*/ 1821180 w 1897380"/>
                  <a:gd name="connsiteY2" fmla="*/ 38100 h 307340"/>
                  <a:gd name="connsiteX3" fmla="*/ 1897380 w 1897380"/>
                  <a:gd name="connsiteY3" fmla="*/ 243840 h 307340"/>
                  <a:gd name="connsiteX4" fmla="*/ 1874520 w 1897380"/>
                  <a:gd name="connsiteY4" fmla="*/ 307340 h 307340"/>
                  <a:gd name="connsiteX5" fmla="*/ 55880 w 1897380"/>
                  <a:gd name="connsiteY5" fmla="*/ 299720 h 307340"/>
                  <a:gd name="connsiteX6" fmla="*/ 0 w 1897380"/>
                  <a:gd name="connsiteY6" fmla="*/ 256540 h 307340"/>
                  <a:gd name="connsiteX7" fmla="*/ 35560 w 1897380"/>
                  <a:gd name="connsiteY7" fmla="*/ 53340 h 307340"/>
                  <a:gd name="connsiteX8" fmla="*/ 106680 w 1897380"/>
                  <a:gd name="connsiteY8" fmla="*/ 0 h 307340"/>
                  <a:gd name="connsiteX0" fmla="*/ 106680 w 1897380"/>
                  <a:gd name="connsiteY0" fmla="*/ 0 h 307340"/>
                  <a:gd name="connsiteX1" fmla="*/ 1783080 w 1897380"/>
                  <a:gd name="connsiteY1" fmla="*/ 0 h 307340"/>
                  <a:gd name="connsiteX2" fmla="*/ 1821180 w 1897380"/>
                  <a:gd name="connsiteY2" fmla="*/ 38100 h 307340"/>
                  <a:gd name="connsiteX3" fmla="*/ 1897380 w 1897380"/>
                  <a:gd name="connsiteY3" fmla="*/ 243840 h 307340"/>
                  <a:gd name="connsiteX4" fmla="*/ 1874520 w 1897380"/>
                  <a:gd name="connsiteY4" fmla="*/ 307340 h 307340"/>
                  <a:gd name="connsiteX5" fmla="*/ 55880 w 1897380"/>
                  <a:gd name="connsiteY5" fmla="*/ 299720 h 307340"/>
                  <a:gd name="connsiteX6" fmla="*/ 0 w 1897380"/>
                  <a:gd name="connsiteY6" fmla="*/ 256540 h 307340"/>
                  <a:gd name="connsiteX7" fmla="*/ 63500 w 1897380"/>
                  <a:gd name="connsiteY7" fmla="*/ 43180 h 307340"/>
                  <a:gd name="connsiteX8" fmla="*/ 106680 w 1897380"/>
                  <a:gd name="connsiteY8" fmla="*/ 0 h 307340"/>
                  <a:gd name="connsiteX0" fmla="*/ 106680 w 1897380"/>
                  <a:gd name="connsiteY0" fmla="*/ 0 h 309880"/>
                  <a:gd name="connsiteX1" fmla="*/ 1783080 w 1897380"/>
                  <a:gd name="connsiteY1" fmla="*/ 0 h 309880"/>
                  <a:gd name="connsiteX2" fmla="*/ 1821180 w 1897380"/>
                  <a:gd name="connsiteY2" fmla="*/ 38100 h 309880"/>
                  <a:gd name="connsiteX3" fmla="*/ 1897380 w 1897380"/>
                  <a:gd name="connsiteY3" fmla="*/ 243840 h 309880"/>
                  <a:gd name="connsiteX4" fmla="*/ 1874520 w 1897380"/>
                  <a:gd name="connsiteY4" fmla="*/ 307340 h 309880"/>
                  <a:gd name="connsiteX5" fmla="*/ 58420 w 1897380"/>
                  <a:gd name="connsiteY5" fmla="*/ 309880 h 309880"/>
                  <a:gd name="connsiteX6" fmla="*/ 0 w 1897380"/>
                  <a:gd name="connsiteY6" fmla="*/ 256540 h 309880"/>
                  <a:gd name="connsiteX7" fmla="*/ 63500 w 1897380"/>
                  <a:gd name="connsiteY7" fmla="*/ 43180 h 309880"/>
                  <a:gd name="connsiteX8" fmla="*/ 106680 w 1897380"/>
                  <a:gd name="connsiteY8" fmla="*/ 0 h 309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97380" h="309880">
                    <a:moveTo>
                      <a:pt x="106680" y="0"/>
                    </a:moveTo>
                    <a:lnTo>
                      <a:pt x="1783080" y="0"/>
                    </a:lnTo>
                    <a:lnTo>
                      <a:pt x="1821180" y="38100"/>
                    </a:lnTo>
                    <a:lnTo>
                      <a:pt x="1897380" y="243840"/>
                    </a:lnTo>
                    <a:lnTo>
                      <a:pt x="1874520" y="307340"/>
                    </a:lnTo>
                    <a:lnTo>
                      <a:pt x="58420" y="309880"/>
                    </a:lnTo>
                    <a:lnTo>
                      <a:pt x="0" y="256540"/>
                    </a:lnTo>
                    <a:lnTo>
                      <a:pt x="63500" y="43180"/>
                    </a:lnTo>
                    <a:lnTo>
                      <a:pt x="106680" y="0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69" name="グループ化 38"/>
              <p:cNvGrpSpPr>
                <a:grpSpLocks/>
              </p:cNvGrpSpPr>
              <p:nvPr/>
            </p:nvGrpSpPr>
            <p:grpSpPr bwMode="auto">
              <a:xfrm>
                <a:off x="429169" y="1043735"/>
                <a:ext cx="1793458" cy="945105"/>
                <a:chOff x="1017588" y="2852738"/>
                <a:chExt cx="2651125" cy="576262"/>
              </a:xfrm>
            </p:grpSpPr>
            <p:sp>
              <p:nvSpPr>
                <p:cNvPr id="70" name="Freeform 17"/>
                <p:cNvSpPr>
                  <a:spLocks/>
                </p:cNvSpPr>
                <p:nvPr/>
              </p:nvSpPr>
              <p:spPr bwMode="auto">
                <a:xfrm>
                  <a:off x="1017588" y="2852738"/>
                  <a:ext cx="2651125" cy="504825"/>
                </a:xfrm>
                <a:custGeom>
                  <a:avLst/>
                  <a:gdLst>
                    <a:gd name="T0" fmla="*/ 0 w 1542"/>
                    <a:gd name="T1" fmla="*/ 2147483647 h 318"/>
                    <a:gd name="T2" fmla="*/ 2147483647 w 1542"/>
                    <a:gd name="T3" fmla="*/ 2147483647 h 318"/>
                    <a:gd name="T4" fmla="*/ 2147483647 w 1542"/>
                    <a:gd name="T5" fmla="*/ 2147483647 h 318"/>
                    <a:gd name="T6" fmla="*/ 2147483647 w 1542"/>
                    <a:gd name="T7" fmla="*/ 2147483647 h 318"/>
                    <a:gd name="T8" fmla="*/ 2147483647 w 1542"/>
                    <a:gd name="T9" fmla="*/ 2147483647 h 318"/>
                    <a:gd name="T10" fmla="*/ 2147483647 w 1542"/>
                    <a:gd name="T11" fmla="*/ 0 h 318"/>
                    <a:gd name="T12" fmla="*/ 2147483647 w 1542"/>
                    <a:gd name="T13" fmla="*/ 0 h 318"/>
                    <a:gd name="T14" fmla="*/ 2147483647 w 1542"/>
                    <a:gd name="T15" fmla="*/ 2147483647 h 318"/>
                    <a:gd name="T16" fmla="*/ 0 w 1542"/>
                    <a:gd name="T17" fmla="*/ 2147483647 h 318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1542" h="318">
                      <a:moveTo>
                        <a:pt x="0" y="227"/>
                      </a:moveTo>
                      <a:lnTo>
                        <a:pt x="136" y="318"/>
                      </a:lnTo>
                      <a:lnTo>
                        <a:pt x="1406" y="318"/>
                      </a:lnTo>
                      <a:lnTo>
                        <a:pt x="1542" y="227"/>
                      </a:lnTo>
                      <a:lnTo>
                        <a:pt x="1406" y="45"/>
                      </a:lnTo>
                      <a:lnTo>
                        <a:pt x="1270" y="0"/>
                      </a:lnTo>
                      <a:lnTo>
                        <a:pt x="272" y="0"/>
                      </a:lnTo>
                      <a:lnTo>
                        <a:pt x="136" y="45"/>
                      </a:lnTo>
                      <a:lnTo>
                        <a:pt x="0" y="227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472F18"/>
                    </a:gs>
                    <a:gs pos="100000">
                      <a:srgbClr val="996633"/>
                    </a:gs>
                  </a:gsLst>
                  <a:lin ang="5400000" scaled="1"/>
                </a:gra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1" name="Freeform 18"/>
                <p:cNvSpPr>
                  <a:spLocks/>
                </p:cNvSpPr>
                <p:nvPr/>
              </p:nvSpPr>
              <p:spPr bwMode="auto">
                <a:xfrm>
                  <a:off x="1017588" y="3213100"/>
                  <a:ext cx="2651125" cy="215900"/>
                </a:xfrm>
                <a:custGeom>
                  <a:avLst/>
                  <a:gdLst>
                    <a:gd name="T0" fmla="*/ 0 w 1542"/>
                    <a:gd name="T1" fmla="*/ 0 h 136"/>
                    <a:gd name="T2" fmla="*/ 0 w 1542"/>
                    <a:gd name="T3" fmla="*/ 2147483647 h 136"/>
                    <a:gd name="T4" fmla="*/ 2147483647 w 1542"/>
                    <a:gd name="T5" fmla="*/ 2147483647 h 136"/>
                    <a:gd name="T6" fmla="*/ 2147483647 w 1542"/>
                    <a:gd name="T7" fmla="*/ 2147483647 h 136"/>
                    <a:gd name="T8" fmla="*/ 2147483647 w 1542"/>
                    <a:gd name="T9" fmla="*/ 2147483647 h 136"/>
                    <a:gd name="T10" fmla="*/ 2147483647 w 1542"/>
                    <a:gd name="T11" fmla="*/ 0 h 136"/>
                    <a:gd name="T12" fmla="*/ 2147483647 w 1542"/>
                    <a:gd name="T13" fmla="*/ 2147483647 h 136"/>
                    <a:gd name="T14" fmla="*/ 2147483647 w 1542"/>
                    <a:gd name="T15" fmla="*/ 2147483647 h 136"/>
                    <a:gd name="T16" fmla="*/ 0 w 1542"/>
                    <a:gd name="T17" fmla="*/ 0 h 1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1542" h="136">
                      <a:moveTo>
                        <a:pt x="0" y="0"/>
                      </a:moveTo>
                      <a:lnTo>
                        <a:pt x="0" y="45"/>
                      </a:lnTo>
                      <a:lnTo>
                        <a:pt x="136" y="136"/>
                      </a:lnTo>
                      <a:lnTo>
                        <a:pt x="1406" y="136"/>
                      </a:lnTo>
                      <a:lnTo>
                        <a:pt x="1542" y="45"/>
                      </a:lnTo>
                      <a:lnTo>
                        <a:pt x="1542" y="0"/>
                      </a:lnTo>
                      <a:lnTo>
                        <a:pt x="1406" y="91"/>
                      </a:lnTo>
                      <a:lnTo>
                        <a:pt x="136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472F18"/>
                    </a:gs>
                    <a:gs pos="100000">
                      <a:srgbClr val="996633"/>
                    </a:gs>
                  </a:gsLst>
                  <a:lin ang="5400000" scaled="1"/>
                </a:gra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2" name="Freeform 19"/>
                <p:cNvSpPr>
                  <a:spLocks/>
                </p:cNvSpPr>
                <p:nvPr/>
              </p:nvSpPr>
              <p:spPr bwMode="auto">
                <a:xfrm>
                  <a:off x="1171575" y="2901950"/>
                  <a:ext cx="2341563" cy="382588"/>
                </a:xfrm>
                <a:custGeom>
                  <a:avLst/>
                  <a:gdLst>
                    <a:gd name="T0" fmla="*/ 2147483647 w 1361"/>
                    <a:gd name="T1" fmla="*/ 2147483647 h 241"/>
                    <a:gd name="T2" fmla="*/ 2147483647 w 1361"/>
                    <a:gd name="T3" fmla="*/ 2147483647 h 241"/>
                    <a:gd name="T4" fmla="*/ 2147483647 w 1361"/>
                    <a:gd name="T5" fmla="*/ 2147483647 h 241"/>
                    <a:gd name="T6" fmla="*/ 2147483647 w 1361"/>
                    <a:gd name="T7" fmla="*/ 2147483647 h 241"/>
                    <a:gd name="T8" fmla="*/ 2147483647 w 1361"/>
                    <a:gd name="T9" fmla="*/ 0 h 241"/>
                    <a:gd name="T10" fmla="*/ 2147483647 w 1361"/>
                    <a:gd name="T11" fmla="*/ 0 h 241"/>
                    <a:gd name="T12" fmla="*/ 2147483647 w 1361"/>
                    <a:gd name="T13" fmla="*/ 2147483647 h 241"/>
                    <a:gd name="T14" fmla="*/ 0 w 1361"/>
                    <a:gd name="T15" fmla="*/ 2147483647 h 241"/>
                    <a:gd name="T16" fmla="*/ 2147483647 w 1361"/>
                    <a:gd name="T17" fmla="*/ 2147483647 h 241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1361" h="241">
                      <a:moveTo>
                        <a:pt x="46" y="241"/>
                      </a:moveTo>
                      <a:lnTo>
                        <a:pt x="1270" y="241"/>
                      </a:lnTo>
                      <a:lnTo>
                        <a:pt x="1361" y="196"/>
                      </a:lnTo>
                      <a:lnTo>
                        <a:pt x="1225" y="14"/>
                      </a:lnTo>
                      <a:lnTo>
                        <a:pt x="1172" y="0"/>
                      </a:lnTo>
                      <a:lnTo>
                        <a:pt x="209" y="0"/>
                      </a:lnTo>
                      <a:lnTo>
                        <a:pt x="137" y="24"/>
                      </a:lnTo>
                      <a:lnTo>
                        <a:pt x="0" y="196"/>
                      </a:lnTo>
                      <a:lnTo>
                        <a:pt x="46" y="24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181818"/>
                    </a:gs>
                    <a:gs pos="100000">
                      <a:srgbClr val="333333"/>
                    </a:gs>
                  </a:gsLst>
                  <a:lin ang="5400000" scaled="1"/>
                </a:gra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3" name="Freeform 22"/>
                <p:cNvSpPr>
                  <a:spLocks/>
                </p:cNvSpPr>
                <p:nvPr/>
              </p:nvSpPr>
              <p:spPr bwMode="auto">
                <a:xfrm>
                  <a:off x="1250950" y="2924175"/>
                  <a:ext cx="2184400" cy="360363"/>
                </a:xfrm>
                <a:custGeom>
                  <a:avLst/>
                  <a:gdLst>
                    <a:gd name="T0" fmla="*/ 2147483647 w 1361"/>
                    <a:gd name="T1" fmla="*/ 2147483647 h 241"/>
                    <a:gd name="T2" fmla="*/ 2147483647 w 1361"/>
                    <a:gd name="T3" fmla="*/ 2147483647 h 241"/>
                    <a:gd name="T4" fmla="*/ 2147483647 w 1361"/>
                    <a:gd name="T5" fmla="*/ 2147483647 h 241"/>
                    <a:gd name="T6" fmla="*/ 2147483647 w 1361"/>
                    <a:gd name="T7" fmla="*/ 2147483647 h 241"/>
                    <a:gd name="T8" fmla="*/ 2147483647 w 1361"/>
                    <a:gd name="T9" fmla="*/ 0 h 241"/>
                    <a:gd name="T10" fmla="*/ 2147483647 w 1361"/>
                    <a:gd name="T11" fmla="*/ 0 h 241"/>
                    <a:gd name="T12" fmla="*/ 2147483647 w 1361"/>
                    <a:gd name="T13" fmla="*/ 2147483647 h 241"/>
                    <a:gd name="T14" fmla="*/ 0 w 1361"/>
                    <a:gd name="T15" fmla="*/ 2147483647 h 241"/>
                    <a:gd name="T16" fmla="*/ 2147483647 w 1361"/>
                    <a:gd name="T17" fmla="*/ 2147483647 h 241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1361" h="241">
                      <a:moveTo>
                        <a:pt x="46" y="241"/>
                      </a:moveTo>
                      <a:lnTo>
                        <a:pt x="1270" y="241"/>
                      </a:lnTo>
                      <a:lnTo>
                        <a:pt x="1361" y="196"/>
                      </a:lnTo>
                      <a:lnTo>
                        <a:pt x="1225" y="14"/>
                      </a:lnTo>
                      <a:lnTo>
                        <a:pt x="1172" y="0"/>
                      </a:lnTo>
                      <a:lnTo>
                        <a:pt x="209" y="0"/>
                      </a:lnTo>
                      <a:lnTo>
                        <a:pt x="137" y="24"/>
                      </a:lnTo>
                      <a:lnTo>
                        <a:pt x="0" y="196"/>
                      </a:lnTo>
                      <a:lnTo>
                        <a:pt x="46" y="24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181818"/>
                    </a:gs>
                    <a:gs pos="100000">
                      <a:srgbClr val="333333"/>
                    </a:gs>
                  </a:gsLst>
                  <a:lin ang="5400000" scaled="1"/>
                </a:gra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4" name="Freeform 55"/>
                <p:cNvSpPr>
                  <a:spLocks/>
                </p:cNvSpPr>
                <p:nvPr/>
              </p:nvSpPr>
              <p:spPr bwMode="auto">
                <a:xfrm>
                  <a:off x="2465388" y="3109913"/>
                  <a:ext cx="936625" cy="144462"/>
                </a:xfrm>
                <a:custGeom>
                  <a:avLst/>
                  <a:gdLst>
                    <a:gd name="T0" fmla="*/ 0 w 545"/>
                    <a:gd name="T1" fmla="*/ 2147483647 h 91"/>
                    <a:gd name="T2" fmla="*/ 2147483647 w 545"/>
                    <a:gd name="T3" fmla="*/ 0 h 91"/>
                    <a:gd name="T4" fmla="*/ 2147483647 w 545"/>
                    <a:gd name="T5" fmla="*/ 2147483647 h 91"/>
                    <a:gd name="T6" fmla="*/ 2147483647 w 545"/>
                    <a:gd name="T7" fmla="*/ 2147483647 h 91"/>
                    <a:gd name="T8" fmla="*/ 0 w 545"/>
                    <a:gd name="T9" fmla="*/ 2147483647 h 9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45" h="91">
                      <a:moveTo>
                        <a:pt x="0" y="45"/>
                      </a:moveTo>
                      <a:lnTo>
                        <a:pt x="46" y="0"/>
                      </a:lnTo>
                      <a:lnTo>
                        <a:pt x="545" y="91"/>
                      </a:lnTo>
                      <a:lnTo>
                        <a:pt x="409" y="91"/>
                      </a:lnTo>
                      <a:lnTo>
                        <a:pt x="0" y="45"/>
                      </a:lnTo>
                      <a:close/>
                    </a:path>
                  </a:pathLst>
                </a:custGeom>
                <a:solidFill>
                  <a:srgbClr val="008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5" name="Freeform 56" descr="紙ふぶき (大)"/>
                <p:cNvSpPr>
                  <a:spLocks/>
                </p:cNvSpPr>
                <p:nvPr/>
              </p:nvSpPr>
              <p:spPr bwMode="auto">
                <a:xfrm>
                  <a:off x="2576513" y="2852738"/>
                  <a:ext cx="311150" cy="215900"/>
                </a:xfrm>
                <a:custGeom>
                  <a:avLst/>
                  <a:gdLst>
                    <a:gd name="T0" fmla="*/ 2147483647 w 181"/>
                    <a:gd name="T1" fmla="*/ 0 h 136"/>
                    <a:gd name="T2" fmla="*/ 0 w 181"/>
                    <a:gd name="T3" fmla="*/ 2147483647 h 136"/>
                    <a:gd name="T4" fmla="*/ 2147483647 w 181"/>
                    <a:gd name="T5" fmla="*/ 2147483647 h 136"/>
                    <a:gd name="T6" fmla="*/ 2147483647 w 181"/>
                    <a:gd name="T7" fmla="*/ 2147483647 h 136"/>
                    <a:gd name="T8" fmla="*/ 2147483647 w 181"/>
                    <a:gd name="T9" fmla="*/ 2147483647 h 136"/>
                    <a:gd name="T10" fmla="*/ 2147483647 w 181"/>
                    <a:gd name="T11" fmla="*/ 2147483647 h 136"/>
                    <a:gd name="T12" fmla="*/ 2147483647 w 181"/>
                    <a:gd name="T13" fmla="*/ 2147483647 h 136"/>
                    <a:gd name="T14" fmla="*/ 2147483647 w 181"/>
                    <a:gd name="T15" fmla="*/ 0 h 136"/>
                    <a:gd name="T16" fmla="*/ 2147483647 w 181"/>
                    <a:gd name="T17" fmla="*/ 0 h 136"/>
                    <a:gd name="T18" fmla="*/ 2147483647 w 181"/>
                    <a:gd name="T19" fmla="*/ 0 h 1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81" h="136">
                      <a:moveTo>
                        <a:pt x="45" y="0"/>
                      </a:moveTo>
                      <a:lnTo>
                        <a:pt x="0" y="45"/>
                      </a:lnTo>
                      <a:lnTo>
                        <a:pt x="45" y="91"/>
                      </a:lnTo>
                      <a:lnTo>
                        <a:pt x="45" y="136"/>
                      </a:lnTo>
                      <a:lnTo>
                        <a:pt x="91" y="136"/>
                      </a:lnTo>
                      <a:lnTo>
                        <a:pt x="181" y="91"/>
                      </a:lnTo>
                      <a:lnTo>
                        <a:pt x="136" y="45"/>
                      </a:lnTo>
                      <a:lnTo>
                        <a:pt x="136" y="0"/>
                      </a:lnTo>
                      <a:lnTo>
                        <a:pt x="91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lgConfetti">
                  <a:fgClr>
                    <a:srgbClr val="008000"/>
                  </a:fgClr>
                  <a:bgClr>
                    <a:srgbClr val="669900"/>
                  </a:bgClr>
                </a:patt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6" name="Freeform 57" descr="紙ふぶき (大)"/>
                <p:cNvSpPr>
                  <a:spLocks/>
                </p:cNvSpPr>
                <p:nvPr/>
              </p:nvSpPr>
              <p:spPr bwMode="auto">
                <a:xfrm rot="-3397344">
                  <a:off x="2784475" y="2879726"/>
                  <a:ext cx="287337" cy="233362"/>
                </a:xfrm>
                <a:custGeom>
                  <a:avLst/>
                  <a:gdLst>
                    <a:gd name="T0" fmla="*/ 2147483647 w 181"/>
                    <a:gd name="T1" fmla="*/ 0 h 136"/>
                    <a:gd name="T2" fmla="*/ 0 w 181"/>
                    <a:gd name="T3" fmla="*/ 2147483647 h 136"/>
                    <a:gd name="T4" fmla="*/ 2147483647 w 181"/>
                    <a:gd name="T5" fmla="*/ 2147483647 h 136"/>
                    <a:gd name="T6" fmla="*/ 2147483647 w 181"/>
                    <a:gd name="T7" fmla="*/ 2147483647 h 136"/>
                    <a:gd name="T8" fmla="*/ 2147483647 w 181"/>
                    <a:gd name="T9" fmla="*/ 2147483647 h 136"/>
                    <a:gd name="T10" fmla="*/ 2147483647 w 181"/>
                    <a:gd name="T11" fmla="*/ 2147483647 h 136"/>
                    <a:gd name="T12" fmla="*/ 2147483647 w 181"/>
                    <a:gd name="T13" fmla="*/ 2147483647 h 136"/>
                    <a:gd name="T14" fmla="*/ 2147483647 w 181"/>
                    <a:gd name="T15" fmla="*/ 0 h 136"/>
                    <a:gd name="T16" fmla="*/ 2147483647 w 181"/>
                    <a:gd name="T17" fmla="*/ 0 h 136"/>
                    <a:gd name="T18" fmla="*/ 2147483647 w 181"/>
                    <a:gd name="T19" fmla="*/ 0 h 1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81" h="136">
                      <a:moveTo>
                        <a:pt x="45" y="0"/>
                      </a:moveTo>
                      <a:lnTo>
                        <a:pt x="0" y="45"/>
                      </a:lnTo>
                      <a:lnTo>
                        <a:pt x="45" y="91"/>
                      </a:lnTo>
                      <a:lnTo>
                        <a:pt x="45" y="136"/>
                      </a:lnTo>
                      <a:lnTo>
                        <a:pt x="91" y="136"/>
                      </a:lnTo>
                      <a:lnTo>
                        <a:pt x="181" y="91"/>
                      </a:lnTo>
                      <a:lnTo>
                        <a:pt x="136" y="45"/>
                      </a:lnTo>
                      <a:lnTo>
                        <a:pt x="136" y="0"/>
                      </a:lnTo>
                      <a:lnTo>
                        <a:pt x="91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lgConfetti">
                  <a:fgClr>
                    <a:srgbClr val="008000"/>
                  </a:fgClr>
                  <a:bgClr>
                    <a:srgbClr val="669900"/>
                  </a:bgClr>
                </a:patt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7" name="Freeform 58" descr="紙ふぶき (大)"/>
                <p:cNvSpPr>
                  <a:spLocks/>
                </p:cNvSpPr>
                <p:nvPr/>
              </p:nvSpPr>
              <p:spPr bwMode="auto">
                <a:xfrm rot="-3397344">
                  <a:off x="2627313" y="2879725"/>
                  <a:ext cx="287337" cy="233363"/>
                </a:xfrm>
                <a:custGeom>
                  <a:avLst/>
                  <a:gdLst>
                    <a:gd name="T0" fmla="*/ 2147483647 w 181"/>
                    <a:gd name="T1" fmla="*/ 0 h 136"/>
                    <a:gd name="T2" fmla="*/ 0 w 181"/>
                    <a:gd name="T3" fmla="*/ 2147483647 h 136"/>
                    <a:gd name="T4" fmla="*/ 2147483647 w 181"/>
                    <a:gd name="T5" fmla="*/ 2147483647 h 136"/>
                    <a:gd name="T6" fmla="*/ 2147483647 w 181"/>
                    <a:gd name="T7" fmla="*/ 2147483647 h 136"/>
                    <a:gd name="T8" fmla="*/ 2147483647 w 181"/>
                    <a:gd name="T9" fmla="*/ 2147483647 h 136"/>
                    <a:gd name="T10" fmla="*/ 2147483647 w 181"/>
                    <a:gd name="T11" fmla="*/ 2147483647 h 136"/>
                    <a:gd name="T12" fmla="*/ 2147483647 w 181"/>
                    <a:gd name="T13" fmla="*/ 2147483647 h 136"/>
                    <a:gd name="T14" fmla="*/ 2147483647 w 181"/>
                    <a:gd name="T15" fmla="*/ 0 h 136"/>
                    <a:gd name="T16" fmla="*/ 2147483647 w 181"/>
                    <a:gd name="T17" fmla="*/ 0 h 136"/>
                    <a:gd name="T18" fmla="*/ 2147483647 w 181"/>
                    <a:gd name="T19" fmla="*/ 0 h 1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81" h="136">
                      <a:moveTo>
                        <a:pt x="45" y="0"/>
                      </a:moveTo>
                      <a:lnTo>
                        <a:pt x="0" y="45"/>
                      </a:lnTo>
                      <a:lnTo>
                        <a:pt x="45" y="91"/>
                      </a:lnTo>
                      <a:lnTo>
                        <a:pt x="45" y="136"/>
                      </a:lnTo>
                      <a:lnTo>
                        <a:pt x="91" y="136"/>
                      </a:lnTo>
                      <a:lnTo>
                        <a:pt x="181" y="91"/>
                      </a:lnTo>
                      <a:lnTo>
                        <a:pt x="136" y="45"/>
                      </a:lnTo>
                      <a:lnTo>
                        <a:pt x="136" y="0"/>
                      </a:lnTo>
                      <a:lnTo>
                        <a:pt x="91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lgConfetti">
                  <a:fgClr>
                    <a:srgbClr val="008000"/>
                  </a:fgClr>
                  <a:bgClr>
                    <a:srgbClr val="669900"/>
                  </a:bgClr>
                </a:patt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8" name="Freeform 59"/>
                <p:cNvSpPr>
                  <a:spLocks/>
                </p:cNvSpPr>
                <p:nvPr/>
              </p:nvSpPr>
              <p:spPr bwMode="auto">
                <a:xfrm>
                  <a:off x="3044825" y="2924175"/>
                  <a:ext cx="233363" cy="144463"/>
                </a:xfrm>
                <a:custGeom>
                  <a:avLst/>
                  <a:gdLst>
                    <a:gd name="T0" fmla="*/ 0 w 136"/>
                    <a:gd name="T1" fmla="*/ 2147483647 h 91"/>
                    <a:gd name="T2" fmla="*/ 2147483647 w 136"/>
                    <a:gd name="T3" fmla="*/ 0 h 91"/>
                    <a:gd name="T4" fmla="*/ 2147483647 w 136"/>
                    <a:gd name="T5" fmla="*/ 0 h 91"/>
                    <a:gd name="T6" fmla="*/ 2147483647 w 136"/>
                    <a:gd name="T7" fmla="*/ 2147483647 h 91"/>
                    <a:gd name="T8" fmla="*/ 2147483647 w 136"/>
                    <a:gd name="T9" fmla="*/ 2147483647 h 91"/>
                    <a:gd name="T10" fmla="*/ 2147483647 w 136"/>
                    <a:gd name="T11" fmla="*/ 2147483647 h 91"/>
                    <a:gd name="T12" fmla="*/ 0 w 136"/>
                    <a:gd name="T13" fmla="*/ 2147483647 h 91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36" h="91">
                      <a:moveTo>
                        <a:pt x="0" y="46"/>
                      </a:moveTo>
                      <a:lnTo>
                        <a:pt x="91" y="0"/>
                      </a:lnTo>
                      <a:lnTo>
                        <a:pt x="136" y="0"/>
                      </a:lnTo>
                      <a:lnTo>
                        <a:pt x="136" y="46"/>
                      </a:lnTo>
                      <a:lnTo>
                        <a:pt x="91" y="91"/>
                      </a:lnTo>
                      <a:lnTo>
                        <a:pt x="45" y="91"/>
                      </a:lnTo>
                      <a:lnTo>
                        <a:pt x="0" y="46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9" name="Freeform 60"/>
                <p:cNvSpPr>
                  <a:spLocks/>
                </p:cNvSpPr>
                <p:nvPr/>
              </p:nvSpPr>
              <p:spPr bwMode="auto">
                <a:xfrm>
                  <a:off x="3044825" y="2997200"/>
                  <a:ext cx="233363" cy="215900"/>
                </a:xfrm>
                <a:custGeom>
                  <a:avLst/>
                  <a:gdLst>
                    <a:gd name="T0" fmla="*/ 0 w 136"/>
                    <a:gd name="T1" fmla="*/ 2147483647 h 136"/>
                    <a:gd name="T2" fmla="*/ 2147483647 w 136"/>
                    <a:gd name="T3" fmla="*/ 0 h 136"/>
                    <a:gd name="T4" fmla="*/ 2147483647 w 136"/>
                    <a:gd name="T5" fmla="*/ 0 h 136"/>
                    <a:gd name="T6" fmla="*/ 2147483647 w 136"/>
                    <a:gd name="T7" fmla="*/ 2147483647 h 136"/>
                    <a:gd name="T8" fmla="*/ 2147483647 w 136"/>
                    <a:gd name="T9" fmla="*/ 2147483647 h 136"/>
                    <a:gd name="T10" fmla="*/ 2147483647 w 136"/>
                    <a:gd name="T11" fmla="*/ 2147483647 h 136"/>
                    <a:gd name="T12" fmla="*/ 0 w 136"/>
                    <a:gd name="T13" fmla="*/ 2147483647 h 1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36" h="136">
                      <a:moveTo>
                        <a:pt x="0" y="90"/>
                      </a:moveTo>
                      <a:lnTo>
                        <a:pt x="45" y="0"/>
                      </a:lnTo>
                      <a:lnTo>
                        <a:pt x="91" y="0"/>
                      </a:lnTo>
                      <a:lnTo>
                        <a:pt x="136" y="45"/>
                      </a:lnTo>
                      <a:lnTo>
                        <a:pt x="136" y="90"/>
                      </a:lnTo>
                      <a:lnTo>
                        <a:pt x="91" y="136"/>
                      </a:lnTo>
                      <a:lnTo>
                        <a:pt x="0" y="9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0" name="Freeform 61"/>
                <p:cNvSpPr>
                  <a:spLocks/>
                </p:cNvSpPr>
                <p:nvPr/>
              </p:nvSpPr>
              <p:spPr bwMode="auto">
                <a:xfrm>
                  <a:off x="2733675" y="2997200"/>
                  <a:ext cx="390525" cy="144463"/>
                </a:xfrm>
                <a:custGeom>
                  <a:avLst/>
                  <a:gdLst>
                    <a:gd name="T0" fmla="*/ 2147483647 w 227"/>
                    <a:gd name="T1" fmla="*/ 2147483647 h 91"/>
                    <a:gd name="T2" fmla="*/ 2147483647 w 227"/>
                    <a:gd name="T3" fmla="*/ 0 h 91"/>
                    <a:gd name="T4" fmla="*/ 2147483647 w 227"/>
                    <a:gd name="T5" fmla="*/ 0 h 91"/>
                    <a:gd name="T6" fmla="*/ 0 w 227"/>
                    <a:gd name="T7" fmla="*/ 2147483647 h 91"/>
                    <a:gd name="T8" fmla="*/ 2147483647 w 227"/>
                    <a:gd name="T9" fmla="*/ 2147483647 h 9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27" h="91">
                      <a:moveTo>
                        <a:pt x="91" y="91"/>
                      </a:moveTo>
                      <a:lnTo>
                        <a:pt x="227" y="0"/>
                      </a:lnTo>
                      <a:lnTo>
                        <a:pt x="136" y="0"/>
                      </a:lnTo>
                      <a:lnTo>
                        <a:pt x="0" y="91"/>
                      </a:lnTo>
                      <a:lnTo>
                        <a:pt x="91" y="91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1" name="Freeform 62"/>
                <p:cNvSpPr>
                  <a:spLocks/>
                </p:cNvSpPr>
                <p:nvPr/>
              </p:nvSpPr>
              <p:spPr bwMode="auto">
                <a:xfrm>
                  <a:off x="3200400" y="2997200"/>
                  <a:ext cx="234950" cy="215900"/>
                </a:xfrm>
                <a:custGeom>
                  <a:avLst/>
                  <a:gdLst>
                    <a:gd name="T0" fmla="*/ 0 w 136"/>
                    <a:gd name="T1" fmla="*/ 2147483647 h 136"/>
                    <a:gd name="T2" fmla="*/ 2147483647 w 136"/>
                    <a:gd name="T3" fmla="*/ 0 h 136"/>
                    <a:gd name="T4" fmla="*/ 2147483647 w 136"/>
                    <a:gd name="T5" fmla="*/ 0 h 136"/>
                    <a:gd name="T6" fmla="*/ 2147483647 w 136"/>
                    <a:gd name="T7" fmla="*/ 2147483647 h 136"/>
                    <a:gd name="T8" fmla="*/ 2147483647 w 136"/>
                    <a:gd name="T9" fmla="*/ 2147483647 h 136"/>
                    <a:gd name="T10" fmla="*/ 2147483647 w 136"/>
                    <a:gd name="T11" fmla="*/ 2147483647 h 136"/>
                    <a:gd name="T12" fmla="*/ 0 w 136"/>
                    <a:gd name="T13" fmla="*/ 2147483647 h 1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36" h="136">
                      <a:moveTo>
                        <a:pt x="0" y="90"/>
                      </a:moveTo>
                      <a:lnTo>
                        <a:pt x="45" y="0"/>
                      </a:lnTo>
                      <a:lnTo>
                        <a:pt x="91" y="0"/>
                      </a:lnTo>
                      <a:lnTo>
                        <a:pt x="136" y="45"/>
                      </a:lnTo>
                      <a:lnTo>
                        <a:pt x="136" y="90"/>
                      </a:lnTo>
                      <a:lnTo>
                        <a:pt x="91" y="136"/>
                      </a:lnTo>
                      <a:lnTo>
                        <a:pt x="0" y="9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2" name="Freeform 63"/>
                <p:cNvSpPr>
                  <a:spLocks/>
                </p:cNvSpPr>
                <p:nvPr/>
              </p:nvSpPr>
              <p:spPr bwMode="auto">
                <a:xfrm>
                  <a:off x="2733675" y="3068638"/>
                  <a:ext cx="390525" cy="144462"/>
                </a:xfrm>
                <a:custGeom>
                  <a:avLst/>
                  <a:gdLst>
                    <a:gd name="T0" fmla="*/ 2147483647 w 227"/>
                    <a:gd name="T1" fmla="*/ 2147483647 h 91"/>
                    <a:gd name="T2" fmla="*/ 2147483647 w 227"/>
                    <a:gd name="T3" fmla="*/ 0 h 91"/>
                    <a:gd name="T4" fmla="*/ 2147483647 w 227"/>
                    <a:gd name="T5" fmla="*/ 0 h 91"/>
                    <a:gd name="T6" fmla="*/ 0 w 227"/>
                    <a:gd name="T7" fmla="*/ 2147483647 h 91"/>
                    <a:gd name="T8" fmla="*/ 2147483647 w 227"/>
                    <a:gd name="T9" fmla="*/ 2147483647 h 9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27" h="91">
                      <a:moveTo>
                        <a:pt x="91" y="91"/>
                      </a:moveTo>
                      <a:lnTo>
                        <a:pt x="227" y="0"/>
                      </a:lnTo>
                      <a:lnTo>
                        <a:pt x="136" y="0"/>
                      </a:lnTo>
                      <a:lnTo>
                        <a:pt x="0" y="91"/>
                      </a:lnTo>
                      <a:lnTo>
                        <a:pt x="91" y="91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3" name="Freeform 64"/>
                <p:cNvSpPr>
                  <a:spLocks/>
                </p:cNvSpPr>
                <p:nvPr/>
              </p:nvSpPr>
              <p:spPr bwMode="auto">
                <a:xfrm rot="372906">
                  <a:off x="2497138" y="3068638"/>
                  <a:ext cx="938212" cy="144462"/>
                </a:xfrm>
                <a:custGeom>
                  <a:avLst/>
                  <a:gdLst>
                    <a:gd name="T0" fmla="*/ 0 w 545"/>
                    <a:gd name="T1" fmla="*/ 2147483647 h 91"/>
                    <a:gd name="T2" fmla="*/ 2147483647 w 545"/>
                    <a:gd name="T3" fmla="*/ 0 h 91"/>
                    <a:gd name="T4" fmla="*/ 2147483647 w 545"/>
                    <a:gd name="T5" fmla="*/ 2147483647 h 91"/>
                    <a:gd name="T6" fmla="*/ 2147483647 w 545"/>
                    <a:gd name="T7" fmla="*/ 2147483647 h 91"/>
                    <a:gd name="T8" fmla="*/ 0 w 545"/>
                    <a:gd name="T9" fmla="*/ 2147483647 h 9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45" h="91">
                      <a:moveTo>
                        <a:pt x="0" y="45"/>
                      </a:moveTo>
                      <a:lnTo>
                        <a:pt x="46" y="0"/>
                      </a:lnTo>
                      <a:lnTo>
                        <a:pt x="545" y="91"/>
                      </a:lnTo>
                      <a:lnTo>
                        <a:pt x="409" y="91"/>
                      </a:lnTo>
                      <a:lnTo>
                        <a:pt x="0" y="45"/>
                      </a:lnTo>
                      <a:close/>
                    </a:path>
                  </a:pathLst>
                </a:custGeom>
                <a:solidFill>
                  <a:srgbClr val="008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21" name="グループ化 20"/>
            <p:cNvGrpSpPr/>
            <p:nvPr/>
          </p:nvGrpSpPr>
          <p:grpSpPr>
            <a:xfrm>
              <a:off x="4230387" y="1142869"/>
              <a:ext cx="835045" cy="427783"/>
              <a:chOff x="4625843" y="2802721"/>
              <a:chExt cx="997961" cy="511243"/>
            </a:xfrm>
          </p:grpSpPr>
          <p:sp>
            <p:nvSpPr>
              <p:cNvPr id="202" name="円/楕円 651"/>
              <p:cNvSpPr/>
              <p:nvPr/>
            </p:nvSpPr>
            <p:spPr>
              <a:xfrm rot="1217750">
                <a:off x="5390027" y="2802721"/>
                <a:ext cx="102355" cy="269292"/>
              </a:xfrm>
              <a:custGeom>
                <a:avLst/>
                <a:gdLst>
                  <a:gd name="connsiteX0" fmla="*/ 0 w 144016"/>
                  <a:gd name="connsiteY0" fmla="*/ 156119 h 312237"/>
                  <a:gd name="connsiteX1" fmla="*/ 72008 w 144016"/>
                  <a:gd name="connsiteY1" fmla="*/ 0 h 312237"/>
                  <a:gd name="connsiteX2" fmla="*/ 144016 w 144016"/>
                  <a:gd name="connsiteY2" fmla="*/ 156119 h 312237"/>
                  <a:gd name="connsiteX3" fmla="*/ 72008 w 144016"/>
                  <a:gd name="connsiteY3" fmla="*/ 312238 h 312237"/>
                  <a:gd name="connsiteX4" fmla="*/ 0 w 144016"/>
                  <a:gd name="connsiteY4" fmla="*/ 156119 h 312237"/>
                  <a:gd name="connsiteX0" fmla="*/ 48532 w 192548"/>
                  <a:gd name="connsiteY0" fmla="*/ 156119 h 479878"/>
                  <a:gd name="connsiteX1" fmla="*/ 120540 w 192548"/>
                  <a:gd name="connsiteY1" fmla="*/ 0 h 479878"/>
                  <a:gd name="connsiteX2" fmla="*/ 192548 w 192548"/>
                  <a:gd name="connsiteY2" fmla="*/ 156119 h 479878"/>
                  <a:gd name="connsiteX3" fmla="*/ 13860 w 192548"/>
                  <a:gd name="connsiteY3" fmla="*/ 479878 h 479878"/>
                  <a:gd name="connsiteX4" fmla="*/ 48532 w 192548"/>
                  <a:gd name="connsiteY4" fmla="*/ 156119 h 479878"/>
                  <a:gd name="connsiteX0" fmla="*/ 48532 w 193043"/>
                  <a:gd name="connsiteY0" fmla="*/ 156119 h 479878"/>
                  <a:gd name="connsiteX1" fmla="*/ 120540 w 193043"/>
                  <a:gd name="connsiteY1" fmla="*/ 0 h 479878"/>
                  <a:gd name="connsiteX2" fmla="*/ 192548 w 193043"/>
                  <a:gd name="connsiteY2" fmla="*/ 156119 h 479878"/>
                  <a:gd name="connsiteX3" fmla="*/ 13860 w 193043"/>
                  <a:gd name="connsiteY3" fmla="*/ 479878 h 479878"/>
                  <a:gd name="connsiteX4" fmla="*/ 48532 w 193043"/>
                  <a:gd name="connsiteY4" fmla="*/ 156119 h 479878"/>
                  <a:gd name="connsiteX0" fmla="*/ 54905 w 184124"/>
                  <a:gd name="connsiteY0" fmla="*/ 156119 h 479878"/>
                  <a:gd name="connsiteX1" fmla="*/ 111673 w 184124"/>
                  <a:gd name="connsiteY1" fmla="*/ 0 h 479878"/>
                  <a:gd name="connsiteX2" fmla="*/ 183681 w 184124"/>
                  <a:gd name="connsiteY2" fmla="*/ 156119 h 479878"/>
                  <a:gd name="connsiteX3" fmla="*/ 4993 w 184124"/>
                  <a:gd name="connsiteY3" fmla="*/ 479878 h 479878"/>
                  <a:gd name="connsiteX4" fmla="*/ 54905 w 184124"/>
                  <a:gd name="connsiteY4" fmla="*/ 156119 h 479878"/>
                  <a:gd name="connsiteX0" fmla="*/ 53270 w 182489"/>
                  <a:gd name="connsiteY0" fmla="*/ 156119 h 479878"/>
                  <a:gd name="connsiteX1" fmla="*/ 110038 w 182489"/>
                  <a:gd name="connsiteY1" fmla="*/ 0 h 479878"/>
                  <a:gd name="connsiteX2" fmla="*/ 182046 w 182489"/>
                  <a:gd name="connsiteY2" fmla="*/ 156119 h 479878"/>
                  <a:gd name="connsiteX3" fmla="*/ 3358 w 182489"/>
                  <a:gd name="connsiteY3" fmla="*/ 479878 h 479878"/>
                  <a:gd name="connsiteX4" fmla="*/ 53270 w 182489"/>
                  <a:gd name="connsiteY4" fmla="*/ 156119 h 479878"/>
                  <a:gd name="connsiteX0" fmla="*/ 53270 w 182489"/>
                  <a:gd name="connsiteY0" fmla="*/ 156363 h 480122"/>
                  <a:gd name="connsiteX1" fmla="*/ 110038 w 182489"/>
                  <a:gd name="connsiteY1" fmla="*/ 244 h 480122"/>
                  <a:gd name="connsiteX2" fmla="*/ 182046 w 182489"/>
                  <a:gd name="connsiteY2" fmla="*/ 156363 h 480122"/>
                  <a:gd name="connsiteX3" fmla="*/ 3358 w 182489"/>
                  <a:gd name="connsiteY3" fmla="*/ 480122 h 480122"/>
                  <a:gd name="connsiteX4" fmla="*/ 53270 w 182489"/>
                  <a:gd name="connsiteY4" fmla="*/ 156363 h 480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2489" h="480122">
                    <a:moveTo>
                      <a:pt x="53270" y="156363"/>
                    </a:moveTo>
                    <a:cubicBezTo>
                      <a:pt x="35490" y="10343"/>
                      <a:pt x="53015" y="5324"/>
                      <a:pt x="110038" y="244"/>
                    </a:cubicBezTo>
                    <a:cubicBezTo>
                      <a:pt x="167061" y="-4836"/>
                      <a:pt x="182046" y="70141"/>
                      <a:pt x="182046" y="156363"/>
                    </a:cubicBezTo>
                    <a:cubicBezTo>
                      <a:pt x="192206" y="354345"/>
                      <a:pt x="24821" y="480122"/>
                      <a:pt x="3358" y="480122"/>
                    </a:cubicBezTo>
                    <a:cubicBezTo>
                      <a:pt x="-18105" y="480122"/>
                      <a:pt x="71050" y="302383"/>
                      <a:pt x="53270" y="156363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03" name="円/楕円 651"/>
              <p:cNvSpPr/>
              <p:nvPr/>
            </p:nvSpPr>
            <p:spPr>
              <a:xfrm rot="2524288">
                <a:off x="5423532" y="2839460"/>
                <a:ext cx="102355" cy="269292"/>
              </a:xfrm>
              <a:custGeom>
                <a:avLst/>
                <a:gdLst>
                  <a:gd name="connsiteX0" fmla="*/ 0 w 144016"/>
                  <a:gd name="connsiteY0" fmla="*/ 156119 h 312237"/>
                  <a:gd name="connsiteX1" fmla="*/ 72008 w 144016"/>
                  <a:gd name="connsiteY1" fmla="*/ 0 h 312237"/>
                  <a:gd name="connsiteX2" fmla="*/ 144016 w 144016"/>
                  <a:gd name="connsiteY2" fmla="*/ 156119 h 312237"/>
                  <a:gd name="connsiteX3" fmla="*/ 72008 w 144016"/>
                  <a:gd name="connsiteY3" fmla="*/ 312238 h 312237"/>
                  <a:gd name="connsiteX4" fmla="*/ 0 w 144016"/>
                  <a:gd name="connsiteY4" fmla="*/ 156119 h 312237"/>
                  <a:gd name="connsiteX0" fmla="*/ 48532 w 192548"/>
                  <a:gd name="connsiteY0" fmla="*/ 156119 h 479878"/>
                  <a:gd name="connsiteX1" fmla="*/ 120540 w 192548"/>
                  <a:gd name="connsiteY1" fmla="*/ 0 h 479878"/>
                  <a:gd name="connsiteX2" fmla="*/ 192548 w 192548"/>
                  <a:gd name="connsiteY2" fmla="*/ 156119 h 479878"/>
                  <a:gd name="connsiteX3" fmla="*/ 13860 w 192548"/>
                  <a:gd name="connsiteY3" fmla="*/ 479878 h 479878"/>
                  <a:gd name="connsiteX4" fmla="*/ 48532 w 192548"/>
                  <a:gd name="connsiteY4" fmla="*/ 156119 h 479878"/>
                  <a:gd name="connsiteX0" fmla="*/ 48532 w 193043"/>
                  <a:gd name="connsiteY0" fmla="*/ 156119 h 479878"/>
                  <a:gd name="connsiteX1" fmla="*/ 120540 w 193043"/>
                  <a:gd name="connsiteY1" fmla="*/ 0 h 479878"/>
                  <a:gd name="connsiteX2" fmla="*/ 192548 w 193043"/>
                  <a:gd name="connsiteY2" fmla="*/ 156119 h 479878"/>
                  <a:gd name="connsiteX3" fmla="*/ 13860 w 193043"/>
                  <a:gd name="connsiteY3" fmla="*/ 479878 h 479878"/>
                  <a:gd name="connsiteX4" fmla="*/ 48532 w 193043"/>
                  <a:gd name="connsiteY4" fmla="*/ 156119 h 479878"/>
                  <a:gd name="connsiteX0" fmla="*/ 54905 w 184124"/>
                  <a:gd name="connsiteY0" fmla="*/ 156119 h 479878"/>
                  <a:gd name="connsiteX1" fmla="*/ 111673 w 184124"/>
                  <a:gd name="connsiteY1" fmla="*/ 0 h 479878"/>
                  <a:gd name="connsiteX2" fmla="*/ 183681 w 184124"/>
                  <a:gd name="connsiteY2" fmla="*/ 156119 h 479878"/>
                  <a:gd name="connsiteX3" fmla="*/ 4993 w 184124"/>
                  <a:gd name="connsiteY3" fmla="*/ 479878 h 479878"/>
                  <a:gd name="connsiteX4" fmla="*/ 54905 w 184124"/>
                  <a:gd name="connsiteY4" fmla="*/ 156119 h 479878"/>
                  <a:gd name="connsiteX0" fmla="*/ 53270 w 182489"/>
                  <a:gd name="connsiteY0" fmla="*/ 156119 h 479878"/>
                  <a:gd name="connsiteX1" fmla="*/ 110038 w 182489"/>
                  <a:gd name="connsiteY1" fmla="*/ 0 h 479878"/>
                  <a:gd name="connsiteX2" fmla="*/ 182046 w 182489"/>
                  <a:gd name="connsiteY2" fmla="*/ 156119 h 479878"/>
                  <a:gd name="connsiteX3" fmla="*/ 3358 w 182489"/>
                  <a:gd name="connsiteY3" fmla="*/ 479878 h 479878"/>
                  <a:gd name="connsiteX4" fmla="*/ 53270 w 182489"/>
                  <a:gd name="connsiteY4" fmla="*/ 156119 h 479878"/>
                  <a:gd name="connsiteX0" fmla="*/ 53270 w 182489"/>
                  <a:gd name="connsiteY0" fmla="*/ 156363 h 480122"/>
                  <a:gd name="connsiteX1" fmla="*/ 110038 w 182489"/>
                  <a:gd name="connsiteY1" fmla="*/ 244 h 480122"/>
                  <a:gd name="connsiteX2" fmla="*/ 182046 w 182489"/>
                  <a:gd name="connsiteY2" fmla="*/ 156363 h 480122"/>
                  <a:gd name="connsiteX3" fmla="*/ 3358 w 182489"/>
                  <a:gd name="connsiteY3" fmla="*/ 480122 h 480122"/>
                  <a:gd name="connsiteX4" fmla="*/ 53270 w 182489"/>
                  <a:gd name="connsiteY4" fmla="*/ 156363 h 480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2489" h="480122">
                    <a:moveTo>
                      <a:pt x="53270" y="156363"/>
                    </a:moveTo>
                    <a:cubicBezTo>
                      <a:pt x="35490" y="10343"/>
                      <a:pt x="53015" y="5324"/>
                      <a:pt x="110038" y="244"/>
                    </a:cubicBezTo>
                    <a:cubicBezTo>
                      <a:pt x="167061" y="-4836"/>
                      <a:pt x="182046" y="70141"/>
                      <a:pt x="182046" y="156363"/>
                    </a:cubicBezTo>
                    <a:cubicBezTo>
                      <a:pt x="192206" y="354345"/>
                      <a:pt x="24821" y="480122"/>
                      <a:pt x="3358" y="480122"/>
                    </a:cubicBezTo>
                    <a:cubicBezTo>
                      <a:pt x="-18105" y="480122"/>
                      <a:pt x="71050" y="302383"/>
                      <a:pt x="53270" y="156363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04" name="円/楕円 651"/>
              <p:cNvSpPr/>
              <p:nvPr/>
            </p:nvSpPr>
            <p:spPr>
              <a:xfrm rot="3673944">
                <a:off x="5437980" y="2896283"/>
                <a:ext cx="102355" cy="269292"/>
              </a:xfrm>
              <a:custGeom>
                <a:avLst/>
                <a:gdLst>
                  <a:gd name="connsiteX0" fmla="*/ 0 w 144016"/>
                  <a:gd name="connsiteY0" fmla="*/ 156119 h 312237"/>
                  <a:gd name="connsiteX1" fmla="*/ 72008 w 144016"/>
                  <a:gd name="connsiteY1" fmla="*/ 0 h 312237"/>
                  <a:gd name="connsiteX2" fmla="*/ 144016 w 144016"/>
                  <a:gd name="connsiteY2" fmla="*/ 156119 h 312237"/>
                  <a:gd name="connsiteX3" fmla="*/ 72008 w 144016"/>
                  <a:gd name="connsiteY3" fmla="*/ 312238 h 312237"/>
                  <a:gd name="connsiteX4" fmla="*/ 0 w 144016"/>
                  <a:gd name="connsiteY4" fmla="*/ 156119 h 312237"/>
                  <a:gd name="connsiteX0" fmla="*/ 48532 w 192548"/>
                  <a:gd name="connsiteY0" fmla="*/ 156119 h 479878"/>
                  <a:gd name="connsiteX1" fmla="*/ 120540 w 192548"/>
                  <a:gd name="connsiteY1" fmla="*/ 0 h 479878"/>
                  <a:gd name="connsiteX2" fmla="*/ 192548 w 192548"/>
                  <a:gd name="connsiteY2" fmla="*/ 156119 h 479878"/>
                  <a:gd name="connsiteX3" fmla="*/ 13860 w 192548"/>
                  <a:gd name="connsiteY3" fmla="*/ 479878 h 479878"/>
                  <a:gd name="connsiteX4" fmla="*/ 48532 w 192548"/>
                  <a:gd name="connsiteY4" fmla="*/ 156119 h 479878"/>
                  <a:gd name="connsiteX0" fmla="*/ 48532 w 193043"/>
                  <a:gd name="connsiteY0" fmla="*/ 156119 h 479878"/>
                  <a:gd name="connsiteX1" fmla="*/ 120540 w 193043"/>
                  <a:gd name="connsiteY1" fmla="*/ 0 h 479878"/>
                  <a:gd name="connsiteX2" fmla="*/ 192548 w 193043"/>
                  <a:gd name="connsiteY2" fmla="*/ 156119 h 479878"/>
                  <a:gd name="connsiteX3" fmla="*/ 13860 w 193043"/>
                  <a:gd name="connsiteY3" fmla="*/ 479878 h 479878"/>
                  <a:gd name="connsiteX4" fmla="*/ 48532 w 193043"/>
                  <a:gd name="connsiteY4" fmla="*/ 156119 h 479878"/>
                  <a:gd name="connsiteX0" fmla="*/ 54905 w 184124"/>
                  <a:gd name="connsiteY0" fmla="*/ 156119 h 479878"/>
                  <a:gd name="connsiteX1" fmla="*/ 111673 w 184124"/>
                  <a:gd name="connsiteY1" fmla="*/ 0 h 479878"/>
                  <a:gd name="connsiteX2" fmla="*/ 183681 w 184124"/>
                  <a:gd name="connsiteY2" fmla="*/ 156119 h 479878"/>
                  <a:gd name="connsiteX3" fmla="*/ 4993 w 184124"/>
                  <a:gd name="connsiteY3" fmla="*/ 479878 h 479878"/>
                  <a:gd name="connsiteX4" fmla="*/ 54905 w 184124"/>
                  <a:gd name="connsiteY4" fmla="*/ 156119 h 479878"/>
                  <a:gd name="connsiteX0" fmla="*/ 53270 w 182489"/>
                  <a:gd name="connsiteY0" fmla="*/ 156119 h 479878"/>
                  <a:gd name="connsiteX1" fmla="*/ 110038 w 182489"/>
                  <a:gd name="connsiteY1" fmla="*/ 0 h 479878"/>
                  <a:gd name="connsiteX2" fmla="*/ 182046 w 182489"/>
                  <a:gd name="connsiteY2" fmla="*/ 156119 h 479878"/>
                  <a:gd name="connsiteX3" fmla="*/ 3358 w 182489"/>
                  <a:gd name="connsiteY3" fmla="*/ 479878 h 479878"/>
                  <a:gd name="connsiteX4" fmla="*/ 53270 w 182489"/>
                  <a:gd name="connsiteY4" fmla="*/ 156119 h 479878"/>
                  <a:gd name="connsiteX0" fmla="*/ 53270 w 182489"/>
                  <a:gd name="connsiteY0" fmla="*/ 156363 h 480122"/>
                  <a:gd name="connsiteX1" fmla="*/ 110038 w 182489"/>
                  <a:gd name="connsiteY1" fmla="*/ 244 h 480122"/>
                  <a:gd name="connsiteX2" fmla="*/ 182046 w 182489"/>
                  <a:gd name="connsiteY2" fmla="*/ 156363 h 480122"/>
                  <a:gd name="connsiteX3" fmla="*/ 3358 w 182489"/>
                  <a:gd name="connsiteY3" fmla="*/ 480122 h 480122"/>
                  <a:gd name="connsiteX4" fmla="*/ 53270 w 182489"/>
                  <a:gd name="connsiteY4" fmla="*/ 156363 h 480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2489" h="480122">
                    <a:moveTo>
                      <a:pt x="53270" y="156363"/>
                    </a:moveTo>
                    <a:cubicBezTo>
                      <a:pt x="35490" y="10343"/>
                      <a:pt x="53015" y="5324"/>
                      <a:pt x="110038" y="244"/>
                    </a:cubicBezTo>
                    <a:cubicBezTo>
                      <a:pt x="167061" y="-4836"/>
                      <a:pt x="182046" y="70141"/>
                      <a:pt x="182046" y="156363"/>
                    </a:cubicBezTo>
                    <a:cubicBezTo>
                      <a:pt x="192206" y="354345"/>
                      <a:pt x="24821" y="480122"/>
                      <a:pt x="3358" y="480122"/>
                    </a:cubicBezTo>
                    <a:cubicBezTo>
                      <a:pt x="-18105" y="480122"/>
                      <a:pt x="71050" y="302383"/>
                      <a:pt x="53270" y="156363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05" name="雲 204"/>
              <p:cNvSpPr/>
              <p:nvPr/>
            </p:nvSpPr>
            <p:spPr>
              <a:xfrm rot="20981330">
                <a:off x="4625843" y="3033635"/>
                <a:ext cx="835188" cy="280329"/>
              </a:xfrm>
              <a:prstGeom prst="cloud">
                <a:avLst/>
              </a:prstGeom>
              <a:pattFill prst="lgConfetti">
                <a:fgClr>
                  <a:srgbClr val="FFCC00"/>
                </a:fgClr>
                <a:bgClr>
                  <a:srgbClr val="CC9900"/>
                </a:bgClr>
              </a:patt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206" name="グループ化 205"/>
            <p:cNvGrpSpPr/>
            <p:nvPr/>
          </p:nvGrpSpPr>
          <p:grpSpPr>
            <a:xfrm>
              <a:off x="4426980" y="1257205"/>
              <a:ext cx="835045" cy="427783"/>
              <a:chOff x="4625843" y="2802721"/>
              <a:chExt cx="997961" cy="511243"/>
            </a:xfrm>
          </p:grpSpPr>
          <p:sp>
            <p:nvSpPr>
              <p:cNvPr id="207" name="円/楕円 651"/>
              <p:cNvSpPr/>
              <p:nvPr/>
            </p:nvSpPr>
            <p:spPr>
              <a:xfrm rot="1217750">
                <a:off x="5390027" y="2802721"/>
                <a:ext cx="102355" cy="269292"/>
              </a:xfrm>
              <a:custGeom>
                <a:avLst/>
                <a:gdLst>
                  <a:gd name="connsiteX0" fmla="*/ 0 w 144016"/>
                  <a:gd name="connsiteY0" fmla="*/ 156119 h 312237"/>
                  <a:gd name="connsiteX1" fmla="*/ 72008 w 144016"/>
                  <a:gd name="connsiteY1" fmla="*/ 0 h 312237"/>
                  <a:gd name="connsiteX2" fmla="*/ 144016 w 144016"/>
                  <a:gd name="connsiteY2" fmla="*/ 156119 h 312237"/>
                  <a:gd name="connsiteX3" fmla="*/ 72008 w 144016"/>
                  <a:gd name="connsiteY3" fmla="*/ 312238 h 312237"/>
                  <a:gd name="connsiteX4" fmla="*/ 0 w 144016"/>
                  <a:gd name="connsiteY4" fmla="*/ 156119 h 312237"/>
                  <a:gd name="connsiteX0" fmla="*/ 48532 w 192548"/>
                  <a:gd name="connsiteY0" fmla="*/ 156119 h 479878"/>
                  <a:gd name="connsiteX1" fmla="*/ 120540 w 192548"/>
                  <a:gd name="connsiteY1" fmla="*/ 0 h 479878"/>
                  <a:gd name="connsiteX2" fmla="*/ 192548 w 192548"/>
                  <a:gd name="connsiteY2" fmla="*/ 156119 h 479878"/>
                  <a:gd name="connsiteX3" fmla="*/ 13860 w 192548"/>
                  <a:gd name="connsiteY3" fmla="*/ 479878 h 479878"/>
                  <a:gd name="connsiteX4" fmla="*/ 48532 w 192548"/>
                  <a:gd name="connsiteY4" fmla="*/ 156119 h 479878"/>
                  <a:gd name="connsiteX0" fmla="*/ 48532 w 193043"/>
                  <a:gd name="connsiteY0" fmla="*/ 156119 h 479878"/>
                  <a:gd name="connsiteX1" fmla="*/ 120540 w 193043"/>
                  <a:gd name="connsiteY1" fmla="*/ 0 h 479878"/>
                  <a:gd name="connsiteX2" fmla="*/ 192548 w 193043"/>
                  <a:gd name="connsiteY2" fmla="*/ 156119 h 479878"/>
                  <a:gd name="connsiteX3" fmla="*/ 13860 w 193043"/>
                  <a:gd name="connsiteY3" fmla="*/ 479878 h 479878"/>
                  <a:gd name="connsiteX4" fmla="*/ 48532 w 193043"/>
                  <a:gd name="connsiteY4" fmla="*/ 156119 h 479878"/>
                  <a:gd name="connsiteX0" fmla="*/ 54905 w 184124"/>
                  <a:gd name="connsiteY0" fmla="*/ 156119 h 479878"/>
                  <a:gd name="connsiteX1" fmla="*/ 111673 w 184124"/>
                  <a:gd name="connsiteY1" fmla="*/ 0 h 479878"/>
                  <a:gd name="connsiteX2" fmla="*/ 183681 w 184124"/>
                  <a:gd name="connsiteY2" fmla="*/ 156119 h 479878"/>
                  <a:gd name="connsiteX3" fmla="*/ 4993 w 184124"/>
                  <a:gd name="connsiteY3" fmla="*/ 479878 h 479878"/>
                  <a:gd name="connsiteX4" fmla="*/ 54905 w 184124"/>
                  <a:gd name="connsiteY4" fmla="*/ 156119 h 479878"/>
                  <a:gd name="connsiteX0" fmla="*/ 53270 w 182489"/>
                  <a:gd name="connsiteY0" fmla="*/ 156119 h 479878"/>
                  <a:gd name="connsiteX1" fmla="*/ 110038 w 182489"/>
                  <a:gd name="connsiteY1" fmla="*/ 0 h 479878"/>
                  <a:gd name="connsiteX2" fmla="*/ 182046 w 182489"/>
                  <a:gd name="connsiteY2" fmla="*/ 156119 h 479878"/>
                  <a:gd name="connsiteX3" fmla="*/ 3358 w 182489"/>
                  <a:gd name="connsiteY3" fmla="*/ 479878 h 479878"/>
                  <a:gd name="connsiteX4" fmla="*/ 53270 w 182489"/>
                  <a:gd name="connsiteY4" fmla="*/ 156119 h 479878"/>
                  <a:gd name="connsiteX0" fmla="*/ 53270 w 182489"/>
                  <a:gd name="connsiteY0" fmla="*/ 156363 h 480122"/>
                  <a:gd name="connsiteX1" fmla="*/ 110038 w 182489"/>
                  <a:gd name="connsiteY1" fmla="*/ 244 h 480122"/>
                  <a:gd name="connsiteX2" fmla="*/ 182046 w 182489"/>
                  <a:gd name="connsiteY2" fmla="*/ 156363 h 480122"/>
                  <a:gd name="connsiteX3" fmla="*/ 3358 w 182489"/>
                  <a:gd name="connsiteY3" fmla="*/ 480122 h 480122"/>
                  <a:gd name="connsiteX4" fmla="*/ 53270 w 182489"/>
                  <a:gd name="connsiteY4" fmla="*/ 156363 h 480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2489" h="480122">
                    <a:moveTo>
                      <a:pt x="53270" y="156363"/>
                    </a:moveTo>
                    <a:cubicBezTo>
                      <a:pt x="35490" y="10343"/>
                      <a:pt x="53015" y="5324"/>
                      <a:pt x="110038" y="244"/>
                    </a:cubicBezTo>
                    <a:cubicBezTo>
                      <a:pt x="167061" y="-4836"/>
                      <a:pt x="182046" y="70141"/>
                      <a:pt x="182046" y="156363"/>
                    </a:cubicBezTo>
                    <a:cubicBezTo>
                      <a:pt x="192206" y="354345"/>
                      <a:pt x="24821" y="480122"/>
                      <a:pt x="3358" y="480122"/>
                    </a:cubicBezTo>
                    <a:cubicBezTo>
                      <a:pt x="-18105" y="480122"/>
                      <a:pt x="71050" y="302383"/>
                      <a:pt x="53270" y="156363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08" name="円/楕円 651"/>
              <p:cNvSpPr/>
              <p:nvPr/>
            </p:nvSpPr>
            <p:spPr>
              <a:xfrm rot="2524288">
                <a:off x="5423532" y="2839460"/>
                <a:ext cx="102355" cy="269292"/>
              </a:xfrm>
              <a:custGeom>
                <a:avLst/>
                <a:gdLst>
                  <a:gd name="connsiteX0" fmla="*/ 0 w 144016"/>
                  <a:gd name="connsiteY0" fmla="*/ 156119 h 312237"/>
                  <a:gd name="connsiteX1" fmla="*/ 72008 w 144016"/>
                  <a:gd name="connsiteY1" fmla="*/ 0 h 312237"/>
                  <a:gd name="connsiteX2" fmla="*/ 144016 w 144016"/>
                  <a:gd name="connsiteY2" fmla="*/ 156119 h 312237"/>
                  <a:gd name="connsiteX3" fmla="*/ 72008 w 144016"/>
                  <a:gd name="connsiteY3" fmla="*/ 312238 h 312237"/>
                  <a:gd name="connsiteX4" fmla="*/ 0 w 144016"/>
                  <a:gd name="connsiteY4" fmla="*/ 156119 h 312237"/>
                  <a:gd name="connsiteX0" fmla="*/ 48532 w 192548"/>
                  <a:gd name="connsiteY0" fmla="*/ 156119 h 479878"/>
                  <a:gd name="connsiteX1" fmla="*/ 120540 w 192548"/>
                  <a:gd name="connsiteY1" fmla="*/ 0 h 479878"/>
                  <a:gd name="connsiteX2" fmla="*/ 192548 w 192548"/>
                  <a:gd name="connsiteY2" fmla="*/ 156119 h 479878"/>
                  <a:gd name="connsiteX3" fmla="*/ 13860 w 192548"/>
                  <a:gd name="connsiteY3" fmla="*/ 479878 h 479878"/>
                  <a:gd name="connsiteX4" fmla="*/ 48532 w 192548"/>
                  <a:gd name="connsiteY4" fmla="*/ 156119 h 479878"/>
                  <a:gd name="connsiteX0" fmla="*/ 48532 w 193043"/>
                  <a:gd name="connsiteY0" fmla="*/ 156119 h 479878"/>
                  <a:gd name="connsiteX1" fmla="*/ 120540 w 193043"/>
                  <a:gd name="connsiteY1" fmla="*/ 0 h 479878"/>
                  <a:gd name="connsiteX2" fmla="*/ 192548 w 193043"/>
                  <a:gd name="connsiteY2" fmla="*/ 156119 h 479878"/>
                  <a:gd name="connsiteX3" fmla="*/ 13860 w 193043"/>
                  <a:gd name="connsiteY3" fmla="*/ 479878 h 479878"/>
                  <a:gd name="connsiteX4" fmla="*/ 48532 w 193043"/>
                  <a:gd name="connsiteY4" fmla="*/ 156119 h 479878"/>
                  <a:gd name="connsiteX0" fmla="*/ 54905 w 184124"/>
                  <a:gd name="connsiteY0" fmla="*/ 156119 h 479878"/>
                  <a:gd name="connsiteX1" fmla="*/ 111673 w 184124"/>
                  <a:gd name="connsiteY1" fmla="*/ 0 h 479878"/>
                  <a:gd name="connsiteX2" fmla="*/ 183681 w 184124"/>
                  <a:gd name="connsiteY2" fmla="*/ 156119 h 479878"/>
                  <a:gd name="connsiteX3" fmla="*/ 4993 w 184124"/>
                  <a:gd name="connsiteY3" fmla="*/ 479878 h 479878"/>
                  <a:gd name="connsiteX4" fmla="*/ 54905 w 184124"/>
                  <a:gd name="connsiteY4" fmla="*/ 156119 h 479878"/>
                  <a:gd name="connsiteX0" fmla="*/ 53270 w 182489"/>
                  <a:gd name="connsiteY0" fmla="*/ 156119 h 479878"/>
                  <a:gd name="connsiteX1" fmla="*/ 110038 w 182489"/>
                  <a:gd name="connsiteY1" fmla="*/ 0 h 479878"/>
                  <a:gd name="connsiteX2" fmla="*/ 182046 w 182489"/>
                  <a:gd name="connsiteY2" fmla="*/ 156119 h 479878"/>
                  <a:gd name="connsiteX3" fmla="*/ 3358 w 182489"/>
                  <a:gd name="connsiteY3" fmla="*/ 479878 h 479878"/>
                  <a:gd name="connsiteX4" fmla="*/ 53270 w 182489"/>
                  <a:gd name="connsiteY4" fmla="*/ 156119 h 479878"/>
                  <a:gd name="connsiteX0" fmla="*/ 53270 w 182489"/>
                  <a:gd name="connsiteY0" fmla="*/ 156363 h 480122"/>
                  <a:gd name="connsiteX1" fmla="*/ 110038 w 182489"/>
                  <a:gd name="connsiteY1" fmla="*/ 244 h 480122"/>
                  <a:gd name="connsiteX2" fmla="*/ 182046 w 182489"/>
                  <a:gd name="connsiteY2" fmla="*/ 156363 h 480122"/>
                  <a:gd name="connsiteX3" fmla="*/ 3358 w 182489"/>
                  <a:gd name="connsiteY3" fmla="*/ 480122 h 480122"/>
                  <a:gd name="connsiteX4" fmla="*/ 53270 w 182489"/>
                  <a:gd name="connsiteY4" fmla="*/ 156363 h 480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2489" h="480122">
                    <a:moveTo>
                      <a:pt x="53270" y="156363"/>
                    </a:moveTo>
                    <a:cubicBezTo>
                      <a:pt x="35490" y="10343"/>
                      <a:pt x="53015" y="5324"/>
                      <a:pt x="110038" y="244"/>
                    </a:cubicBezTo>
                    <a:cubicBezTo>
                      <a:pt x="167061" y="-4836"/>
                      <a:pt x="182046" y="70141"/>
                      <a:pt x="182046" y="156363"/>
                    </a:cubicBezTo>
                    <a:cubicBezTo>
                      <a:pt x="192206" y="354345"/>
                      <a:pt x="24821" y="480122"/>
                      <a:pt x="3358" y="480122"/>
                    </a:cubicBezTo>
                    <a:cubicBezTo>
                      <a:pt x="-18105" y="480122"/>
                      <a:pt x="71050" y="302383"/>
                      <a:pt x="53270" y="156363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09" name="円/楕円 651"/>
              <p:cNvSpPr/>
              <p:nvPr/>
            </p:nvSpPr>
            <p:spPr>
              <a:xfrm rot="3673944">
                <a:off x="5437980" y="2896283"/>
                <a:ext cx="102355" cy="269292"/>
              </a:xfrm>
              <a:custGeom>
                <a:avLst/>
                <a:gdLst>
                  <a:gd name="connsiteX0" fmla="*/ 0 w 144016"/>
                  <a:gd name="connsiteY0" fmla="*/ 156119 h 312237"/>
                  <a:gd name="connsiteX1" fmla="*/ 72008 w 144016"/>
                  <a:gd name="connsiteY1" fmla="*/ 0 h 312237"/>
                  <a:gd name="connsiteX2" fmla="*/ 144016 w 144016"/>
                  <a:gd name="connsiteY2" fmla="*/ 156119 h 312237"/>
                  <a:gd name="connsiteX3" fmla="*/ 72008 w 144016"/>
                  <a:gd name="connsiteY3" fmla="*/ 312238 h 312237"/>
                  <a:gd name="connsiteX4" fmla="*/ 0 w 144016"/>
                  <a:gd name="connsiteY4" fmla="*/ 156119 h 312237"/>
                  <a:gd name="connsiteX0" fmla="*/ 48532 w 192548"/>
                  <a:gd name="connsiteY0" fmla="*/ 156119 h 479878"/>
                  <a:gd name="connsiteX1" fmla="*/ 120540 w 192548"/>
                  <a:gd name="connsiteY1" fmla="*/ 0 h 479878"/>
                  <a:gd name="connsiteX2" fmla="*/ 192548 w 192548"/>
                  <a:gd name="connsiteY2" fmla="*/ 156119 h 479878"/>
                  <a:gd name="connsiteX3" fmla="*/ 13860 w 192548"/>
                  <a:gd name="connsiteY3" fmla="*/ 479878 h 479878"/>
                  <a:gd name="connsiteX4" fmla="*/ 48532 w 192548"/>
                  <a:gd name="connsiteY4" fmla="*/ 156119 h 479878"/>
                  <a:gd name="connsiteX0" fmla="*/ 48532 w 193043"/>
                  <a:gd name="connsiteY0" fmla="*/ 156119 h 479878"/>
                  <a:gd name="connsiteX1" fmla="*/ 120540 w 193043"/>
                  <a:gd name="connsiteY1" fmla="*/ 0 h 479878"/>
                  <a:gd name="connsiteX2" fmla="*/ 192548 w 193043"/>
                  <a:gd name="connsiteY2" fmla="*/ 156119 h 479878"/>
                  <a:gd name="connsiteX3" fmla="*/ 13860 w 193043"/>
                  <a:gd name="connsiteY3" fmla="*/ 479878 h 479878"/>
                  <a:gd name="connsiteX4" fmla="*/ 48532 w 193043"/>
                  <a:gd name="connsiteY4" fmla="*/ 156119 h 479878"/>
                  <a:gd name="connsiteX0" fmla="*/ 54905 w 184124"/>
                  <a:gd name="connsiteY0" fmla="*/ 156119 h 479878"/>
                  <a:gd name="connsiteX1" fmla="*/ 111673 w 184124"/>
                  <a:gd name="connsiteY1" fmla="*/ 0 h 479878"/>
                  <a:gd name="connsiteX2" fmla="*/ 183681 w 184124"/>
                  <a:gd name="connsiteY2" fmla="*/ 156119 h 479878"/>
                  <a:gd name="connsiteX3" fmla="*/ 4993 w 184124"/>
                  <a:gd name="connsiteY3" fmla="*/ 479878 h 479878"/>
                  <a:gd name="connsiteX4" fmla="*/ 54905 w 184124"/>
                  <a:gd name="connsiteY4" fmla="*/ 156119 h 479878"/>
                  <a:gd name="connsiteX0" fmla="*/ 53270 w 182489"/>
                  <a:gd name="connsiteY0" fmla="*/ 156119 h 479878"/>
                  <a:gd name="connsiteX1" fmla="*/ 110038 w 182489"/>
                  <a:gd name="connsiteY1" fmla="*/ 0 h 479878"/>
                  <a:gd name="connsiteX2" fmla="*/ 182046 w 182489"/>
                  <a:gd name="connsiteY2" fmla="*/ 156119 h 479878"/>
                  <a:gd name="connsiteX3" fmla="*/ 3358 w 182489"/>
                  <a:gd name="connsiteY3" fmla="*/ 479878 h 479878"/>
                  <a:gd name="connsiteX4" fmla="*/ 53270 w 182489"/>
                  <a:gd name="connsiteY4" fmla="*/ 156119 h 479878"/>
                  <a:gd name="connsiteX0" fmla="*/ 53270 w 182489"/>
                  <a:gd name="connsiteY0" fmla="*/ 156363 h 480122"/>
                  <a:gd name="connsiteX1" fmla="*/ 110038 w 182489"/>
                  <a:gd name="connsiteY1" fmla="*/ 244 h 480122"/>
                  <a:gd name="connsiteX2" fmla="*/ 182046 w 182489"/>
                  <a:gd name="connsiteY2" fmla="*/ 156363 h 480122"/>
                  <a:gd name="connsiteX3" fmla="*/ 3358 w 182489"/>
                  <a:gd name="connsiteY3" fmla="*/ 480122 h 480122"/>
                  <a:gd name="connsiteX4" fmla="*/ 53270 w 182489"/>
                  <a:gd name="connsiteY4" fmla="*/ 156363 h 480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2489" h="480122">
                    <a:moveTo>
                      <a:pt x="53270" y="156363"/>
                    </a:moveTo>
                    <a:cubicBezTo>
                      <a:pt x="35490" y="10343"/>
                      <a:pt x="53015" y="5324"/>
                      <a:pt x="110038" y="244"/>
                    </a:cubicBezTo>
                    <a:cubicBezTo>
                      <a:pt x="167061" y="-4836"/>
                      <a:pt x="182046" y="70141"/>
                      <a:pt x="182046" y="156363"/>
                    </a:cubicBezTo>
                    <a:cubicBezTo>
                      <a:pt x="192206" y="354345"/>
                      <a:pt x="24821" y="480122"/>
                      <a:pt x="3358" y="480122"/>
                    </a:cubicBezTo>
                    <a:cubicBezTo>
                      <a:pt x="-18105" y="480122"/>
                      <a:pt x="71050" y="302383"/>
                      <a:pt x="53270" y="156363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10" name="雲 209"/>
              <p:cNvSpPr/>
              <p:nvPr/>
            </p:nvSpPr>
            <p:spPr>
              <a:xfrm rot="20981330">
                <a:off x="4625843" y="3033635"/>
                <a:ext cx="835188" cy="280329"/>
              </a:xfrm>
              <a:prstGeom prst="cloud">
                <a:avLst/>
              </a:prstGeom>
              <a:pattFill prst="lgConfetti">
                <a:fgClr>
                  <a:srgbClr val="FFCC00"/>
                </a:fgClr>
                <a:bgClr>
                  <a:srgbClr val="CC9900"/>
                </a:bgClr>
              </a:patt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</p:grpSp>
      <p:grpSp>
        <p:nvGrpSpPr>
          <p:cNvPr id="24" name="グループ化 23"/>
          <p:cNvGrpSpPr/>
          <p:nvPr/>
        </p:nvGrpSpPr>
        <p:grpSpPr>
          <a:xfrm>
            <a:off x="2195438" y="1126832"/>
            <a:ext cx="1871014" cy="862008"/>
            <a:chOff x="2195438" y="1126832"/>
            <a:chExt cx="1871014" cy="862008"/>
          </a:xfrm>
        </p:grpSpPr>
        <p:grpSp>
          <p:nvGrpSpPr>
            <p:cNvPr id="43" name="グループ化 42"/>
            <p:cNvGrpSpPr/>
            <p:nvPr/>
          </p:nvGrpSpPr>
          <p:grpSpPr>
            <a:xfrm>
              <a:off x="2195438" y="1126832"/>
              <a:ext cx="1871014" cy="862008"/>
              <a:chOff x="351613" y="1043735"/>
              <a:chExt cx="1967408" cy="945105"/>
            </a:xfrm>
          </p:grpSpPr>
          <p:sp>
            <p:nvSpPr>
              <p:cNvPr id="44" name="フリーフォーム 43"/>
              <p:cNvSpPr/>
              <p:nvPr/>
            </p:nvSpPr>
            <p:spPr bwMode="auto">
              <a:xfrm>
                <a:off x="351613" y="1248879"/>
                <a:ext cx="1967408" cy="333542"/>
              </a:xfrm>
              <a:custGeom>
                <a:avLst/>
                <a:gdLst>
                  <a:gd name="connsiteX0" fmla="*/ 48260 w 1897380"/>
                  <a:gd name="connsiteY0" fmla="*/ 0 h 307340"/>
                  <a:gd name="connsiteX1" fmla="*/ 1783080 w 1897380"/>
                  <a:gd name="connsiteY1" fmla="*/ 0 h 307340"/>
                  <a:gd name="connsiteX2" fmla="*/ 1821180 w 1897380"/>
                  <a:gd name="connsiteY2" fmla="*/ 38100 h 307340"/>
                  <a:gd name="connsiteX3" fmla="*/ 1897380 w 1897380"/>
                  <a:gd name="connsiteY3" fmla="*/ 243840 h 307340"/>
                  <a:gd name="connsiteX4" fmla="*/ 1874520 w 1897380"/>
                  <a:gd name="connsiteY4" fmla="*/ 307340 h 307340"/>
                  <a:gd name="connsiteX5" fmla="*/ 55880 w 1897380"/>
                  <a:gd name="connsiteY5" fmla="*/ 299720 h 307340"/>
                  <a:gd name="connsiteX6" fmla="*/ 0 w 1897380"/>
                  <a:gd name="connsiteY6" fmla="*/ 256540 h 307340"/>
                  <a:gd name="connsiteX7" fmla="*/ 35560 w 1897380"/>
                  <a:gd name="connsiteY7" fmla="*/ 53340 h 307340"/>
                  <a:gd name="connsiteX8" fmla="*/ 48260 w 1897380"/>
                  <a:gd name="connsiteY8" fmla="*/ 0 h 307340"/>
                  <a:gd name="connsiteX0" fmla="*/ 106680 w 1897380"/>
                  <a:gd name="connsiteY0" fmla="*/ 0 h 307340"/>
                  <a:gd name="connsiteX1" fmla="*/ 1783080 w 1897380"/>
                  <a:gd name="connsiteY1" fmla="*/ 0 h 307340"/>
                  <a:gd name="connsiteX2" fmla="*/ 1821180 w 1897380"/>
                  <a:gd name="connsiteY2" fmla="*/ 38100 h 307340"/>
                  <a:gd name="connsiteX3" fmla="*/ 1897380 w 1897380"/>
                  <a:gd name="connsiteY3" fmla="*/ 243840 h 307340"/>
                  <a:gd name="connsiteX4" fmla="*/ 1874520 w 1897380"/>
                  <a:gd name="connsiteY4" fmla="*/ 307340 h 307340"/>
                  <a:gd name="connsiteX5" fmla="*/ 55880 w 1897380"/>
                  <a:gd name="connsiteY5" fmla="*/ 299720 h 307340"/>
                  <a:gd name="connsiteX6" fmla="*/ 0 w 1897380"/>
                  <a:gd name="connsiteY6" fmla="*/ 256540 h 307340"/>
                  <a:gd name="connsiteX7" fmla="*/ 35560 w 1897380"/>
                  <a:gd name="connsiteY7" fmla="*/ 53340 h 307340"/>
                  <a:gd name="connsiteX8" fmla="*/ 106680 w 1897380"/>
                  <a:gd name="connsiteY8" fmla="*/ 0 h 307340"/>
                  <a:gd name="connsiteX0" fmla="*/ 106680 w 1897380"/>
                  <a:gd name="connsiteY0" fmla="*/ 0 h 307340"/>
                  <a:gd name="connsiteX1" fmla="*/ 1783080 w 1897380"/>
                  <a:gd name="connsiteY1" fmla="*/ 0 h 307340"/>
                  <a:gd name="connsiteX2" fmla="*/ 1821180 w 1897380"/>
                  <a:gd name="connsiteY2" fmla="*/ 38100 h 307340"/>
                  <a:gd name="connsiteX3" fmla="*/ 1897380 w 1897380"/>
                  <a:gd name="connsiteY3" fmla="*/ 243840 h 307340"/>
                  <a:gd name="connsiteX4" fmla="*/ 1874520 w 1897380"/>
                  <a:gd name="connsiteY4" fmla="*/ 307340 h 307340"/>
                  <a:gd name="connsiteX5" fmla="*/ 55880 w 1897380"/>
                  <a:gd name="connsiteY5" fmla="*/ 299720 h 307340"/>
                  <a:gd name="connsiteX6" fmla="*/ 0 w 1897380"/>
                  <a:gd name="connsiteY6" fmla="*/ 256540 h 307340"/>
                  <a:gd name="connsiteX7" fmla="*/ 63500 w 1897380"/>
                  <a:gd name="connsiteY7" fmla="*/ 43180 h 307340"/>
                  <a:gd name="connsiteX8" fmla="*/ 106680 w 1897380"/>
                  <a:gd name="connsiteY8" fmla="*/ 0 h 307340"/>
                  <a:gd name="connsiteX0" fmla="*/ 106680 w 1897380"/>
                  <a:gd name="connsiteY0" fmla="*/ 0 h 309880"/>
                  <a:gd name="connsiteX1" fmla="*/ 1783080 w 1897380"/>
                  <a:gd name="connsiteY1" fmla="*/ 0 h 309880"/>
                  <a:gd name="connsiteX2" fmla="*/ 1821180 w 1897380"/>
                  <a:gd name="connsiteY2" fmla="*/ 38100 h 309880"/>
                  <a:gd name="connsiteX3" fmla="*/ 1897380 w 1897380"/>
                  <a:gd name="connsiteY3" fmla="*/ 243840 h 309880"/>
                  <a:gd name="connsiteX4" fmla="*/ 1874520 w 1897380"/>
                  <a:gd name="connsiteY4" fmla="*/ 307340 h 309880"/>
                  <a:gd name="connsiteX5" fmla="*/ 58420 w 1897380"/>
                  <a:gd name="connsiteY5" fmla="*/ 309880 h 309880"/>
                  <a:gd name="connsiteX6" fmla="*/ 0 w 1897380"/>
                  <a:gd name="connsiteY6" fmla="*/ 256540 h 309880"/>
                  <a:gd name="connsiteX7" fmla="*/ 63500 w 1897380"/>
                  <a:gd name="connsiteY7" fmla="*/ 43180 h 309880"/>
                  <a:gd name="connsiteX8" fmla="*/ 106680 w 1897380"/>
                  <a:gd name="connsiteY8" fmla="*/ 0 h 309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97380" h="309880">
                    <a:moveTo>
                      <a:pt x="106680" y="0"/>
                    </a:moveTo>
                    <a:lnTo>
                      <a:pt x="1783080" y="0"/>
                    </a:lnTo>
                    <a:lnTo>
                      <a:pt x="1821180" y="38100"/>
                    </a:lnTo>
                    <a:lnTo>
                      <a:pt x="1897380" y="243840"/>
                    </a:lnTo>
                    <a:lnTo>
                      <a:pt x="1874520" y="307340"/>
                    </a:lnTo>
                    <a:lnTo>
                      <a:pt x="58420" y="309880"/>
                    </a:lnTo>
                    <a:lnTo>
                      <a:pt x="0" y="256540"/>
                    </a:lnTo>
                    <a:lnTo>
                      <a:pt x="63500" y="43180"/>
                    </a:lnTo>
                    <a:lnTo>
                      <a:pt x="10668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181818"/>
                  </a:gs>
                  <a:gs pos="100000">
                    <a:srgbClr val="333333"/>
                  </a:gs>
                </a:gsLst>
                <a:lin ang="5400000" scaled="1"/>
              </a:gra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5" name="フリーフォーム 44"/>
              <p:cNvSpPr/>
              <p:nvPr/>
            </p:nvSpPr>
            <p:spPr bwMode="auto">
              <a:xfrm>
                <a:off x="434164" y="1280650"/>
                <a:ext cx="1802306" cy="234930"/>
              </a:xfrm>
              <a:custGeom>
                <a:avLst/>
                <a:gdLst>
                  <a:gd name="connsiteX0" fmla="*/ 48260 w 1897380"/>
                  <a:gd name="connsiteY0" fmla="*/ 0 h 307340"/>
                  <a:gd name="connsiteX1" fmla="*/ 1783080 w 1897380"/>
                  <a:gd name="connsiteY1" fmla="*/ 0 h 307340"/>
                  <a:gd name="connsiteX2" fmla="*/ 1821180 w 1897380"/>
                  <a:gd name="connsiteY2" fmla="*/ 38100 h 307340"/>
                  <a:gd name="connsiteX3" fmla="*/ 1897380 w 1897380"/>
                  <a:gd name="connsiteY3" fmla="*/ 243840 h 307340"/>
                  <a:gd name="connsiteX4" fmla="*/ 1874520 w 1897380"/>
                  <a:gd name="connsiteY4" fmla="*/ 307340 h 307340"/>
                  <a:gd name="connsiteX5" fmla="*/ 55880 w 1897380"/>
                  <a:gd name="connsiteY5" fmla="*/ 299720 h 307340"/>
                  <a:gd name="connsiteX6" fmla="*/ 0 w 1897380"/>
                  <a:gd name="connsiteY6" fmla="*/ 256540 h 307340"/>
                  <a:gd name="connsiteX7" fmla="*/ 35560 w 1897380"/>
                  <a:gd name="connsiteY7" fmla="*/ 53340 h 307340"/>
                  <a:gd name="connsiteX8" fmla="*/ 48260 w 1897380"/>
                  <a:gd name="connsiteY8" fmla="*/ 0 h 307340"/>
                  <a:gd name="connsiteX0" fmla="*/ 106680 w 1897380"/>
                  <a:gd name="connsiteY0" fmla="*/ 0 h 307340"/>
                  <a:gd name="connsiteX1" fmla="*/ 1783080 w 1897380"/>
                  <a:gd name="connsiteY1" fmla="*/ 0 h 307340"/>
                  <a:gd name="connsiteX2" fmla="*/ 1821180 w 1897380"/>
                  <a:gd name="connsiteY2" fmla="*/ 38100 h 307340"/>
                  <a:gd name="connsiteX3" fmla="*/ 1897380 w 1897380"/>
                  <a:gd name="connsiteY3" fmla="*/ 243840 h 307340"/>
                  <a:gd name="connsiteX4" fmla="*/ 1874520 w 1897380"/>
                  <a:gd name="connsiteY4" fmla="*/ 307340 h 307340"/>
                  <a:gd name="connsiteX5" fmla="*/ 55880 w 1897380"/>
                  <a:gd name="connsiteY5" fmla="*/ 299720 h 307340"/>
                  <a:gd name="connsiteX6" fmla="*/ 0 w 1897380"/>
                  <a:gd name="connsiteY6" fmla="*/ 256540 h 307340"/>
                  <a:gd name="connsiteX7" fmla="*/ 35560 w 1897380"/>
                  <a:gd name="connsiteY7" fmla="*/ 53340 h 307340"/>
                  <a:gd name="connsiteX8" fmla="*/ 106680 w 1897380"/>
                  <a:gd name="connsiteY8" fmla="*/ 0 h 307340"/>
                  <a:gd name="connsiteX0" fmla="*/ 106680 w 1897380"/>
                  <a:gd name="connsiteY0" fmla="*/ 0 h 307340"/>
                  <a:gd name="connsiteX1" fmla="*/ 1783080 w 1897380"/>
                  <a:gd name="connsiteY1" fmla="*/ 0 h 307340"/>
                  <a:gd name="connsiteX2" fmla="*/ 1821180 w 1897380"/>
                  <a:gd name="connsiteY2" fmla="*/ 38100 h 307340"/>
                  <a:gd name="connsiteX3" fmla="*/ 1897380 w 1897380"/>
                  <a:gd name="connsiteY3" fmla="*/ 243840 h 307340"/>
                  <a:gd name="connsiteX4" fmla="*/ 1874520 w 1897380"/>
                  <a:gd name="connsiteY4" fmla="*/ 307340 h 307340"/>
                  <a:gd name="connsiteX5" fmla="*/ 55880 w 1897380"/>
                  <a:gd name="connsiteY5" fmla="*/ 299720 h 307340"/>
                  <a:gd name="connsiteX6" fmla="*/ 0 w 1897380"/>
                  <a:gd name="connsiteY6" fmla="*/ 256540 h 307340"/>
                  <a:gd name="connsiteX7" fmla="*/ 63500 w 1897380"/>
                  <a:gd name="connsiteY7" fmla="*/ 43180 h 307340"/>
                  <a:gd name="connsiteX8" fmla="*/ 106680 w 1897380"/>
                  <a:gd name="connsiteY8" fmla="*/ 0 h 307340"/>
                  <a:gd name="connsiteX0" fmla="*/ 106680 w 1897380"/>
                  <a:gd name="connsiteY0" fmla="*/ 0 h 309880"/>
                  <a:gd name="connsiteX1" fmla="*/ 1783080 w 1897380"/>
                  <a:gd name="connsiteY1" fmla="*/ 0 h 309880"/>
                  <a:gd name="connsiteX2" fmla="*/ 1821180 w 1897380"/>
                  <a:gd name="connsiteY2" fmla="*/ 38100 h 309880"/>
                  <a:gd name="connsiteX3" fmla="*/ 1897380 w 1897380"/>
                  <a:gd name="connsiteY3" fmla="*/ 243840 h 309880"/>
                  <a:gd name="connsiteX4" fmla="*/ 1874520 w 1897380"/>
                  <a:gd name="connsiteY4" fmla="*/ 307340 h 309880"/>
                  <a:gd name="connsiteX5" fmla="*/ 58420 w 1897380"/>
                  <a:gd name="connsiteY5" fmla="*/ 309880 h 309880"/>
                  <a:gd name="connsiteX6" fmla="*/ 0 w 1897380"/>
                  <a:gd name="connsiteY6" fmla="*/ 256540 h 309880"/>
                  <a:gd name="connsiteX7" fmla="*/ 63500 w 1897380"/>
                  <a:gd name="connsiteY7" fmla="*/ 43180 h 309880"/>
                  <a:gd name="connsiteX8" fmla="*/ 106680 w 1897380"/>
                  <a:gd name="connsiteY8" fmla="*/ 0 h 309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97380" h="309880">
                    <a:moveTo>
                      <a:pt x="106680" y="0"/>
                    </a:moveTo>
                    <a:lnTo>
                      <a:pt x="1783080" y="0"/>
                    </a:lnTo>
                    <a:lnTo>
                      <a:pt x="1821180" y="38100"/>
                    </a:lnTo>
                    <a:lnTo>
                      <a:pt x="1897380" y="243840"/>
                    </a:lnTo>
                    <a:lnTo>
                      <a:pt x="1874520" y="307340"/>
                    </a:lnTo>
                    <a:lnTo>
                      <a:pt x="58420" y="309880"/>
                    </a:lnTo>
                    <a:lnTo>
                      <a:pt x="0" y="256540"/>
                    </a:lnTo>
                    <a:lnTo>
                      <a:pt x="63500" y="43180"/>
                    </a:lnTo>
                    <a:lnTo>
                      <a:pt x="106680" y="0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46" name="グループ化 38"/>
              <p:cNvGrpSpPr>
                <a:grpSpLocks/>
              </p:cNvGrpSpPr>
              <p:nvPr/>
            </p:nvGrpSpPr>
            <p:grpSpPr bwMode="auto">
              <a:xfrm>
                <a:off x="429169" y="1043735"/>
                <a:ext cx="1793458" cy="945105"/>
                <a:chOff x="1017588" y="2852738"/>
                <a:chExt cx="2651125" cy="576262"/>
              </a:xfrm>
            </p:grpSpPr>
            <p:sp>
              <p:nvSpPr>
                <p:cNvPr id="47" name="Freeform 17"/>
                <p:cNvSpPr>
                  <a:spLocks/>
                </p:cNvSpPr>
                <p:nvPr/>
              </p:nvSpPr>
              <p:spPr bwMode="auto">
                <a:xfrm>
                  <a:off x="1017588" y="2852738"/>
                  <a:ext cx="2651125" cy="504825"/>
                </a:xfrm>
                <a:custGeom>
                  <a:avLst/>
                  <a:gdLst>
                    <a:gd name="T0" fmla="*/ 0 w 1542"/>
                    <a:gd name="T1" fmla="*/ 2147483647 h 318"/>
                    <a:gd name="T2" fmla="*/ 2147483647 w 1542"/>
                    <a:gd name="T3" fmla="*/ 2147483647 h 318"/>
                    <a:gd name="T4" fmla="*/ 2147483647 w 1542"/>
                    <a:gd name="T5" fmla="*/ 2147483647 h 318"/>
                    <a:gd name="T6" fmla="*/ 2147483647 w 1542"/>
                    <a:gd name="T7" fmla="*/ 2147483647 h 318"/>
                    <a:gd name="T8" fmla="*/ 2147483647 w 1542"/>
                    <a:gd name="T9" fmla="*/ 2147483647 h 318"/>
                    <a:gd name="T10" fmla="*/ 2147483647 w 1542"/>
                    <a:gd name="T11" fmla="*/ 0 h 318"/>
                    <a:gd name="T12" fmla="*/ 2147483647 w 1542"/>
                    <a:gd name="T13" fmla="*/ 0 h 318"/>
                    <a:gd name="T14" fmla="*/ 2147483647 w 1542"/>
                    <a:gd name="T15" fmla="*/ 2147483647 h 318"/>
                    <a:gd name="T16" fmla="*/ 0 w 1542"/>
                    <a:gd name="T17" fmla="*/ 2147483647 h 318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1542" h="318">
                      <a:moveTo>
                        <a:pt x="0" y="227"/>
                      </a:moveTo>
                      <a:lnTo>
                        <a:pt x="136" y="318"/>
                      </a:lnTo>
                      <a:lnTo>
                        <a:pt x="1406" y="318"/>
                      </a:lnTo>
                      <a:lnTo>
                        <a:pt x="1542" y="227"/>
                      </a:lnTo>
                      <a:lnTo>
                        <a:pt x="1406" y="45"/>
                      </a:lnTo>
                      <a:lnTo>
                        <a:pt x="1270" y="0"/>
                      </a:lnTo>
                      <a:lnTo>
                        <a:pt x="272" y="0"/>
                      </a:lnTo>
                      <a:lnTo>
                        <a:pt x="136" y="45"/>
                      </a:lnTo>
                      <a:lnTo>
                        <a:pt x="0" y="227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472F18"/>
                    </a:gs>
                    <a:gs pos="100000">
                      <a:srgbClr val="996633"/>
                    </a:gs>
                  </a:gsLst>
                  <a:lin ang="5400000" scaled="1"/>
                </a:gra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8" name="Freeform 18"/>
                <p:cNvSpPr>
                  <a:spLocks/>
                </p:cNvSpPr>
                <p:nvPr/>
              </p:nvSpPr>
              <p:spPr bwMode="auto">
                <a:xfrm>
                  <a:off x="1017588" y="3213100"/>
                  <a:ext cx="2651125" cy="215900"/>
                </a:xfrm>
                <a:custGeom>
                  <a:avLst/>
                  <a:gdLst>
                    <a:gd name="T0" fmla="*/ 0 w 1542"/>
                    <a:gd name="T1" fmla="*/ 0 h 136"/>
                    <a:gd name="T2" fmla="*/ 0 w 1542"/>
                    <a:gd name="T3" fmla="*/ 2147483647 h 136"/>
                    <a:gd name="T4" fmla="*/ 2147483647 w 1542"/>
                    <a:gd name="T5" fmla="*/ 2147483647 h 136"/>
                    <a:gd name="T6" fmla="*/ 2147483647 w 1542"/>
                    <a:gd name="T7" fmla="*/ 2147483647 h 136"/>
                    <a:gd name="T8" fmla="*/ 2147483647 w 1542"/>
                    <a:gd name="T9" fmla="*/ 2147483647 h 136"/>
                    <a:gd name="T10" fmla="*/ 2147483647 w 1542"/>
                    <a:gd name="T11" fmla="*/ 0 h 136"/>
                    <a:gd name="T12" fmla="*/ 2147483647 w 1542"/>
                    <a:gd name="T13" fmla="*/ 2147483647 h 136"/>
                    <a:gd name="T14" fmla="*/ 2147483647 w 1542"/>
                    <a:gd name="T15" fmla="*/ 2147483647 h 136"/>
                    <a:gd name="T16" fmla="*/ 0 w 1542"/>
                    <a:gd name="T17" fmla="*/ 0 h 1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1542" h="136">
                      <a:moveTo>
                        <a:pt x="0" y="0"/>
                      </a:moveTo>
                      <a:lnTo>
                        <a:pt x="0" y="45"/>
                      </a:lnTo>
                      <a:lnTo>
                        <a:pt x="136" y="136"/>
                      </a:lnTo>
                      <a:lnTo>
                        <a:pt x="1406" y="136"/>
                      </a:lnTo>
                      <a:lnTo>
                        <a:pt x="1542" y="45"/>
                      </a:lnTo>
                      <a:lnTo>
                        <a:pt x="1542" y="0"/>
                      </a:lnTo>
                      <a:lnTo>
                        <a:pt x="1406" y="91"/>
                      </a:lnTo>
                      <a:lnTo>
                        <a:pt x="136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472F18"/>
                    </a:gs>
                    <a:gs pos="100000">
                      <a:srgbClr val="996633"/>
                    </a:gs>
                  </a:gsLst>
                  <a:lin ang="5400000" scaled="1"/>
                </a:gra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9" name="Freeform 19"/>
                <p:cNvSpPr>
                  <a:spLocks/>
                </p:cNvSpPr>
                <p:nvPr/>
              </p:nvSpPr>
              <p:spPr bwMode="auto">
                <a:xfrm>
                  <a:off x="1171575" y="2901950"/>
                  <a:ext cx="2341563" cy="382588"/>
                </a:xfrm>
                <a:custGeom>
                  <a:avLst/>
                  <a:gdLst>
                    <a:gd name="T0" fmla="*/ 2147483647 w 1361"/>
                    <a:gd name="T1" fmla="*/ 2147483647 h 241"/>
                    <a:gd name="T2" fmla="*/ 2147483647 w 1361"/>
                    <a:gd name="T3" fmla="*/ 2147483647 h 241"/>
                    <a:gd name="T4" fmla="*/ 2147483647 w 1361"/>
                    <a:gd name="T5" fmla="*/ 2147483647 h 241"/>
                    <a:gd name="T6" fmla="*/ 2147483647 w 1361"/>
                    <a:gd name="T7" fmla="*/ 2147483647 h 241"/>
                    <a:gd name="T8" fmla="*/ 2147483647 w 1361"/>
                    <a:gd name="T9" fmla="*/ 0 h 241"/>
                    <a:gd name="T10" fmla="*/ 2147483647 w 1361"/>
                    <a:gd name="T11" fmla="*/ 0 h 241"/>
                    <a:gd name="T12" fmla="*/ 2147483647 w 1361"/>
                    <a:gd name="T13" fmla="*/ 2147483647 h 241"/>
                    <a:gd name="T14" fmla="*/ 0 w 1361"/>
                    <a:gd name="T15" fmla="*/ 2147483647 h 241"/>
                    <a:gd name="T16" fmla="*/ 2147483647 w 1361"/>
                    <a:gd name="T17" fmla="*/ 2147483647 h 241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1361" h="241">
                      <a:moveTo>
                        <a:pt x="46" y="241"/>
                      </a:moveTo>
                      <a:lnTo>
                        <a:pt x="1270" y="241"/>
                      </a:lnTo>
                      <a:lnTo>
                        <a:pt x="1361" y="196"/>
                      </a:lnTo>
                      <a:lnTo>
                        <a:pt x="1225" y="14"/>
                      </a:lnTo>
                      <a:lnTo>
                        <a:pt x="1172" y="0"/>
                      </a:lnTo>
                      <a:lnTo>
                        <a:pt x="209" y="0"/>
                      </a:lnTo>
                      <a:lnTo>
                        <a:pt x="137" y="24"/>
                      </a:lnTo>
                      <a:lnTo>
                        <a:pt x="0" y="196"/>
                      </a:lnTo>
                      <a:lnTo>
                        <a:pt x="46" y="24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181818"/>
                    </a:gs>
                    <a:gs pos="100000">
                      <a:srgbClr val="333333"/>
                    </a:gs>
                  </a:gsLst>
                  <a:lin ang="5400000" scaled="1"/>
                </a:gra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0" name="Freeform 22"/>
                <p:cNvSpPr>
                  <a:spLocks/>
                </p:cNvSpPr>
                <p:nvPr/>
              </p:nvSpPr>
              <p:spPr bwMode="auto">
                <a:xfrm>
                  <a:off x="1250950" y="2924175"/>
                  <a:ext cx="2184400" cy="360363"/>
                </a:xfrm>
                <a:custGeom>
                  <a:avLst/>
                  <a:gdLst>
                    <a:gd name="T0" fmla="*/ 2147483647 w 1361"/>
                    <a:gd name="T1" fmla="*/ 2147483647 h 241"/>
                    <a:gd name="T2" fmla="*/ 2147483647 w 1361"/>
                    <a:gd name="T3" fmla="*/ 2147483647 h 241"/>
                    <a:gd name="T4" fmla="*/ 2147483647 w 1361"/>
                    <a:gd name="T5" fmla="*/ 2147483647 h 241"/>
                    <a:gd name="T6" fmla="*/ 2147483647 w 1361"/>
                    <a:gd name="T7" fmla="*/ 2147483647 h 241"/>
                    <a:gd name="T8" fmla="*/ 2147483647 w 1361"/>
                    <a:gd name="T9" fmla="*/ 0 h 241"/>
                    <a:gd name="T10" fmla="*/ 2147483647 w 1361"/>
                    <a:gd name="T11" fmla="*/ 0 h 241"/>
                    <a:gd name="T12" fmla="*/ 2147483647 w 1361"/>
                    <a:gd name="T13" fmla="*/ 2147483647 h 241"/>
                    <a:gd name="T14" fmla="*/ 0 w 1361"/>
                    <a:gd name="T15" fmla="*/ 2147483647 h 241"/>
                    <a:gd name="T16" fmla="*/ 2147483647 w 1361"/>
                    <a:gd name="T17" fmla="*/ 2147483647 h 241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1361" h="241">
                      <a:moveTo>
                        <a:pt x="46" y="241"/>
                      </a:moveTo>
                      <a:lnTo>
                        <a:pt x="1270" y="241"/>
                      </a:lnTo>
                      <a:lnTo>
                        <a:pt x="1361" y="196"/>
                      </a:lnTo>
                      <a:lnTo>
                        <a:pt x="1225" y="14"/>
                      </a:lnTo>
                      <a:lnTo>
                        <a:pt x="1172" y="0"/>
                      </a:lnTo>
                      <a:lnTo>
                        <a:pt x="209" y="0"/>
                      </a:lnTo>
                      <a:lnTo>
                        <a:pt x="137" y="24"/>
                      </a:lnTo>
                      <a:lnTo>
                        <a:pt x="0" y="196"/>
                      </a:lnTo>
                      <a:lnTo>
                        <a:pt x="46" y="24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181818"/>
                    </a:gs>
                    <a:gs pos="100000">
                      <a:srgbClr val="333333"/>
                    </a:gs>
                  </a:gsLst>
                  <a:lin ang="5400000" scaled="1"/>
                </a:gra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2" name="Freeform 55"/>
                <p:cNvSpPr>
                  <a:spLocks/>
                </p:cNvSpPr>
                <p:nvPr/>
              </p:nvSpPr>
              <p:spPr bwMode="auto">
                <a:xfrm>
                  <a:off x="2465388" y="3109913"/>
                  <a:ext cx="936625" cy="144462"/>
                </a:xfrm>
                <a:custGeom>
                  <a:avLst/>
                  <a:gdLst>
                    <a:gd name="T0" fmla="*/ 0 w 545"/>
                    <a:gd name="T1" fmla="*/ 2147483647 h 91"/>
                    <a:gd name="T2" fmla="*/ 2147483647 w 545"/>
                    <a:gd name="T3" fmla="*/ 0 h 91"/>
                    <a:gd name="T4" fmla="*/ 2147483647 w 545"/>
                    <a:gd name="T5" fmla="*/ 2147483647 h 91"/>
                    <a:gd name="T6" fmla="*/ 2147483647 w 545"/>
                    <a:gd name="T7" fmla="*/ 2147483647 h 91"/>
                    <a:gd name="T8" fmla="*/ 0 w 545"/>
                    <a:gd name="T9" fmla="*/ 2147483647 h 9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45" h="91">
                      <a:moveTo>
                        <a:pt x="0" y="45"/>
                      </a:moveTo>
                      <a:lnTo>
                        <a:pt x="46" y="0"/>
                      </a:lnTo>
                      <a:lnTo>
                        <a:pt x="545" y="91"/>
                      </a:lnTo>
                      <a:lnTo>
                        <a:pt x="409" y="91"/>
                      </a:lnTo>
                      <a:lnTo>
                        <a:pt x="0" y="45"/>
                      </a:lnTo>
                      <a:close/>
                    </a:path>
                  </a:pathLst>
                </a:custGeom>
                <a:solidFill>
                  <a:srgbClr val="008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3" name="Freeform 56" descr="紙ふぶき (大)"/>
                <p:cNvSpPr>
                  <a:spLocks/>
                </p:cNvSpPr>
                <p:nvPr/>
              </p:nvSpPr>
              <p:spPr bwMode="auto">
                <a:xfrm>
                  <a:off x="2576513" y="2852738"/>
                  <a:ext cx="311150" cy="215900"/>
                </a:xfrm>
                <a:custGeom>
                  <a:avLst/>
                  <a:gdLst>
                    <a:gd name="T0" fmla="*/ 2147483647 w 181"/>
                    <a:gd name="T1" fmla="*/ 0 h 136"/>
                    <a:gd name="T2" fmla="*/ 0 w 181"/>
                    <a:gd name="T3" fmla="*/ 2147483647 h 136"/>
                    <a:gd name="T4" fmla="*/ 2147483647 w 181"/>
                    <a:gd name="T5" fmla="*/ 2147483647 h 136"/>
                    <a:gd name="T6" fmla="*/ 2147483647 w 181"/>
                    <a:gd name="T7" fmla="*/ 2147483647 h 136"/>
                    <a:gd name="T8" fmla="*/ 2147483647 w 181"/>
                    <a:gd name="T9" fmla="*/ 2147483647 h 136"/>
                    <a:gd name="T10" fmla="*/ 2147483647 w 181"/>
                    <a:gd name="T11" fmla="*/ 2147483647 h 136"/>
                    <a:gd name="T12" fmla="*/ 2147483647 w 181"/>
                    <a:gd name="T13" fmla="*/ 2147483647 h 136"/>
                    <a:gd name="T14" fmla="*/ 2147483647 w 181"/>
                    <a:gd name="T15" fmla="*/ 0 h 136"/>
                    <a:gd name="T16" fmla="*/ 2147483647 w 181"/>
                    <a:gd name="T17" fmla="*/ 0 h 136"/>
                    <a:gd name="T18" fmla="*/ 2147483647 w 181"/>
                    <a:gd name="T19" fmla="*/ 0 h 1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81" h="136">
                      <a:moveTo>
                        <a:pt x="45" y="0"/>
                      </a:moveTo>
                      <a:lnTo>
                        <a:pt x="0" y="45"/>
                      </a:lnTo>
                      <a:lnTo>
                        <a:pt x="45" y="91"/>
                      </a:lnTo>
                      <a:lnTo>
                        <a:pt x="45" y="136"/>
                      </a:lnTo>
                      <a:lnTo>
                        <a:pt x="91" y="136"/>
                      </a:lnTo>
                      <a:lnTo>
                        <a:pt x="181" y="91"/>
                      </a:lnTo>
                      <a:lnTo>
                        <a:pt x="136" y="45"/>
                      </a:lnTo>
                      <a:lnTo>
                        <a:pt x="136" y="0"/>
                      </a:lnTo>
                      <a:lnTo>
                        <a:pt x="91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lgConfetti">
                  <a:fgClr>
                    <a:srgbClr val="008000"/>
                  </a:fgClr>
                  <a:bgClr>
                    <a:srgbClr val="669900"/>
                  </a:bgClr>
                </a:patt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4" name="Freeform 57" descr="紙ふぶき (大)"/>
                <p:cNvSpPr>
                  <a:spLocks/>
                </p:cNvSpPr>
                <p:nvPr/>
              </p:nvSpPr>
              <p:spPr bwMode="auto">
                <a:xfrm rot="-3397344">
                  <a:off x="2784475" y="2879726"/>
                  <a:ext cx="287337" cy="233362"/>
                </a:xfrm>
                <a:custGeom>
                  <a:avLst/>
                  <a:gdLst>
                    <a:gd name="T0" fmla="*/ 2147483647 w 181"/>
                    <a:gd name="T1" fmla="*/ 0 h 136"/>
                    <a:gd name="T2" fmla="*/ 0 w 181"/>
                    <a:gd name="T3" fmla="*/ 2147483647 h 136"/>
                    <a:gd name="T4" fmla="*/ 2147483647 w 181"/>
                    <a:gd name="T5" fmla="*/ 2147483647 h 136"/>
                    <a:gd name="T6" fmla="*/ 2147483647 w 181"/>
                    <a:gd name="T7" fmla="*/ 2147483647 h 136"/>
                    <a:gd name="T8" fmla="*/ 2147483647 w 181"/>
                    <a:gd name="T9" fmla="*/ 2147483647 h 136"/>
                    <a:gd name="T10" fmla="*/ 2147483647 w 181"/>
                    <a:gd name="T11" fmla="*/ 2147483647 h 136"/>
                    <a:gd name="T12" fmla="*/ 2147483647 w 181"/>
                    <a:gd name="T13" fmla="*/ 2147483647 h 136"/>
                    <a:gd name="T14" fmla="*/ 2147483647 w 181"/>
                    <a:gd name="T15" fmla="*/ 0 h 136"/>
                    <a:gd name="T16" fmla="*/ 2147483647 w 181"/>
                    <a:gd name="T17" fmla="*/ 0 h 136"/>
                    <a:gd name="T18" fmla="*/ 2147483647 w 181"/>
                    <a:gd name="T19" fmla="*/ 0 h 1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81" h="136">
                      <a:moveTo>
                        <a:pt x="45" y="0"/>
                      </a:moveTo>
                      <a:lnTo>
                        <a:pt x="0" y="45"/>
                      </a:lnTo>
                      <a:lnTo>
                        <a:pt x="45" y="91"/>
                      </a:lnTo>
                      <a:lnTo>
                        <a:pt x="45" y="136"/>
                      </a:lnTo>
                      <a:lnTo>
                        <a:pt x="91" y="136"/>
                      </a:lnTo>
                      <a:lnTo>
                        <a:pt x="181" y="91"/>
                      </a:lnTo>
                      <a:lnTo>
                        <a:pt x="136" y="45"/>
                      </a:lnTo>
                      <a:lnTo>
                        <a:pt x="136" y="0"/>
                      </a:lnTo>
                      <a:lnTo>
                        <a:pt x="91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lgConfetti">
                  <a:fgClr>
                    <a:srgbClr val="008000"/>
                  </a:fgClr>
                  <a:bgClr>
                    <a:srgbClr val="669900"/>
                  </a:bgClr>
                </a:patt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5" name="Freeform 58" descr="紙ふぶき (大)"/>
                <p:cNvSpPr>
                  <a:spLocks/>
                </p:cNvSpPr>
                <p:nvPr/>
              </p:nvSpPr>
              <p:spPr bwMode="auto">
                <a:xfrm rot="-3397344">
                  <a:off x="2627313" y="2879725"/>
                  <a:ext cx="287337" cy="233363"/>
                </a:xfrm>
                <a:custGeom>
                  <a:avLst/>
                  <a:gdLst>
                    <a:gd name="T0" fmla="*/ 2147483647 w 181"/>
                    <a:gd name="T1" fmla="*/ 0 h 136"/>
                    <a:gd name="T2" fmla="*/ 0 w 181"/>
                    <a:gd name="T3" fmla="*/ 2147483647 h 136"/>
                    <a:gd name="T4" fmla="*/ 2147483647 w 181"/>
                    <a:gd name="T5" fmla="*/ 2147483647 h 136"/>
                    <a:gd name="T6" fmla="*/ 2147483647 w 181"/>
                    <a:gd name="T7" fmla="*/ 2147483647 h 136"/>
                    <a:gd name="T8" fmla="*/ 2147483647 w 181"/>
                    <a:gd name="T9" fmla="*/ 2147483647 h 136"/>
                    <a:gd name="T10" fmla="*/ 2147483647 w 181"/>
                    <a:gd name="T11" fmla="*/ 2147483647 h 136"/>
                    <a:gd name="T12" fmla="*/ 2147483647 w 181"/>
                    <a:gd name="T13" fmla="*/ 2147483647 h 136"/>
                    <a:gd name="T14" fmla="*/ 2147483647 w 181"/>
                    <a:gd name="T15" fmla="*/ 0 h 136"/>
                    <a:gd name="T16" fmla="*/ 2147483647 w 181"/>
                    <a:gd name="T17" fmla="*/ 0 h 136"/>
                    <a:gd name="T18" fmla="*/ 2147483647 w 181"/>
                    <a:gd name="T19" fmla="*/ 0 h 1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81" h="136">
                      <a:moveTo>
                        <a:pt x="45" y="0"/>
                      </a:moveTo>
                      <a:lnTo>
                        <a:pt x="0" y="45"/>
                      </a:lnTo>
                      <a:lnTo>
                        <a:pt x="45" y="91"/>
                      </a:lnTo>
                      <a:lnTo>
                        <a:pt x="45" y="136"/>
                      </a:lnTo>
                      <a:lnTo>
                        <a:pt x="91" y="136"/>
                      </a:lnTo>
                      <a:lnTo>
                        <a:pt x="181" y="91"/>
                      </a:lnTo>
                      <a:lnTo>
                        <a:pt x="136" y="45"/>
                      </a:lnTo>
                      <a:lnTo>
                        <a:pt x="136" y="0"/>
                      </a:lnTo>
                      <a:lnTo>
                        <a:pt x="91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lgConfetti">
                  <a:fgClr>
                    <a:srgbClr val="008000"/>
                  </a:fgClr>
                  <a:bgClr>
                    <a:srgbClr val="669900"/>
                  </a:bgClr>
                </a:patt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6" name="Freeform 59"/>
                <p:cNvSpPr>
                  <a:spLocks/>
                </p:cNvSpPr>
                <p:nvPr/>
              </p:nvSpPr>
              <p:spPr bwMode="auto">
                <a:xfrm>
                  <a:off x="3044825" y="2924175"/>
                  <a:ext cx="233363" cy="144463"/>
                </a:xfrm>
                <a:custGeom>
                  <a:avLst/>
                  <a:gdLst>
                    <a:gd name="T0" fmla="*/ 0 w 136"/>
                    <a:gd name="T1" fmla="*/ 2147483647 h 91"/>
                    <a:gd name="T2" fmla="*/ 2147483647 w 136"/>
                    <a:gd name="T3" fmla="*/ 0 h 91"/>
                    <a:gd name="T4" fmla="*/ 2147483647 w 136"/>
                    <a:gd name="T5" fmla="*/ 0 h 91"/>
                    <a:gd name="T6" fmla="*/ 2147483647 w 136"/>
                    <a:gd name="T7" fmla="*/ 2147483647 h 91"/>
                    <a:gd name="T8" fmla="*/ 2147483647 w 136"/>
                    <a:gd name="T9" fmla="*/ 2147483647 h 91"/>
                    <a:gd name="T10" fmla="*/ 2147483647 w 136"/>
                    <a:gd name="T11" fmla="*/ 2147483647 h 91"/>
                    <a:gd name="T12" fmla="*/ 0 w 136"/>
                    <a:gd name="T13" fmla="*/ 2147483647 h 91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36" h="91">
                      <a:moveTo>
                        <a:pt x="0" y="46"/>
                      </a:moveTo>
                      <a:lnTo>
                        <a:pt x="91" y="0"/>
                      </a:lnTo>
                      <a:lnTo>
                        <a:pt x="136" y="0"/>
                      </a:lnTo>
                      <a:lnTo>
                        <a:pt x="136" y="46"/>
                      </a:lnTo>
                      <a:lnTo>
                        <a:pt x="91" y="91"/>
                      </a:lnTo>
                      <a:lnTo>
                        <a:pt x="45" y="91"/>
                      </a:lnTo>
                      <a:lnTo>
                        <a:pt x="0" y="46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7" name="Freeform 60"/>
                <p:cNvSpPr>
                  <a:spLocks/>
                </p:cNvSpPr>
                <p:nvPr/>
              </p:nvSpPr>
              <p:spPr bwMode="auto">
                <a:xfrm>
                  <a:off x="3044825" y="2997200"/>
                  <a:ext cx="233363" cy="215900"/>
                </a:xfrm>
                <a:custGeom>
                  <a:avLst/>
                  <a:gdLst>
                    <a:gd name="T0" fmla="*/ 0 w 136"/>
                    <a:gd name="T1" fmla="*/ 2147483647 h 136"/>
                    <a:gd name="T2" fmla="*/ 2147483647 w 136"/>
                    <a:gd name="T3" fmla="*/ 0 h 136"/>
                    <a:gd name="T4" fmla="*/ 2147483647 w 136"/>
                    <a:gd name="T5" fmla="*/ 0 h 136"/>
                    <a:gd name="T6" fmla="*/ 2147483647 w 136"/>
                    <a:gd name="T7" fmla="*/ 2147483647 h 136"/>
                    <a:gd name="T8" fmla="*/ 2147483647 w 136"/>
                    <a:gd name="T9" fmla="*/ 2147483647 h 136"/>
                    <a:gd name="T10" fmla="*/ 2147483647 w 136"/>
                    <a:gd name="T11" fmla="*/ 2147483647 h 136"/>
                    <a:gd name="T12" fmla="*/ 0 w 136"/>
                    <a:gd name="T13" fmla="*/ 2147483647 h 1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36" h="136">
                      <a:moveTo>
                        <a:pt x="0" y="90"/>
                      </a:moveTo>
                      <a:lnTo>
                        <a:pt x="45" y="0"/>
                      </a:lnTo>
                      <a:lnTo>
                        <a:pt x="91" y="0"/>
                      </a:lnTo>
                      <a:lnTo>
                        <a:pt x="136" y="45"/>
                      </a:lnTo>
                      <a:lnTo>
                        <a:pt x="136" y="90"/>
                      </a:lnTo>
                      <a:lnTo>
                        <a:pt x="91" y="136"/>
                      </a:lnTo>
                      <a:lnTo>
                        <a:pt x="0" y="9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8" name="Freeform 61"/>
                <p:cNvSpPr>
                  <a:spLocks/>
                </p:cNvSpPr>
                <p:nvPr/>
              </p:nvSpPr>
              <p:spPr bwMode="auto">
                <a:xfrm>
                  <a:off x="2733675" y="2997200"/>
                  <a:ext cx="390525" cy="144463"/>
                </a:xfrm>
                <a:custGeom>
                  <a:avLst/>
                  <a:gdLst>
                    <a:gd name="T0" fmla="*/ 2147483647 w 227"/>
                    <a:gd name="T1" fmla="*/ 2147483647 h 91"/>
                    <a:gd name="T2" fmla="*/ 2147483647 w 227"/>
                    <a:gd name="T3" fmla="*/ 0 h 91"/>
                    <a:gd name="T4" fmla="*/ 2147483647 w 227"/>
                    <a:gd name="T5" fmla="*/ 0 h 91"/>
                    <a:gd name="T6" fmla="*/ 0 w 227"/>
                    <a:gd name="T7" fmla="*/ 2147483647 h 91"/>
                    <a:gd name="T8" fmla="*/ 2147483647 w 227"/>
                    <a:gd name="T9" fmla="*/ 2147483647 h 9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27" h="91">
                      <a:moveTo>
                        <a:pt x="91" y="91"/>
                      </a:moveTo>
                      <a:lnTo>
                        <a:pt x="227" y="0"/>
                      </a:lnTo>
                      <a:lnTo>
                        <a:pt x="136" y="0"/>
                      </a:lnTo>
                      <a:lnTo>
                        <a:pt x="0" y="91"/>
                      </a:lnTo>
                      <a:lnTo>
                        <a:pt x="91" y="91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9" name="Freeform 62"/>
                <p:cNvSpPr>
                  <a:spLocks/>
                </p:cNvSpPr>
                <p:nvPr/>
              </p:nvSpPr>
              <p:spPr bwMode="auto">
                <a:xfrm>
                  <a:off x="3200400" y="2997200"/>
                  <a:ext cx="234950" cy="215900"/>
                </a:xfrm>
                <a:custGeom>
                  <a:avLst/>
                  <a:gdLst>
                    <a:gd name="T0" fmla="*/ 0 w 136"/>
                    <a:gd name="T1" fmla="*/ 2147483647 h 136"/>
                    <a:gd name="T2" fmla="*/ 2147483647 w 136"/>
                    <a:gd name="T3" fmla="*/ 0 h 136"/>
                    <a:gd name="T4" fmla="*/ 2147483647 w 136"/>
                    <a:gd name="T5" fmla="*/ 0 h 136"/>
                    <a:gd name="T6" fmla="*/ 2147483647 w 136"/>
                    <a:gd name="T7" fmla="*/ 2147483647 h 136"/>
                    <a:gd name="T8" fmla="*/ 2147483647 w 136"/>
                    <a:gd name="T9" fmla="*/ 2147483647 h 136"/>
                    <a:gd name="T10" fmla="*/ 2147483647 w 136"/>
                    <a:gd name="T11" fmla="*/ 2147483647 h 136"/>
                    <a:gd name="T12" fmla="*/ 0 w 136"/>
                    <a:gd name="T13" fmla="*/ 2147483647 h 1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36" h="136">
                      <a:moveTo>
                        <a:pt x="0" y="90"/>
                      </a:moveTo>
                      <a:lnTo>
                        <a:pt x="45" y="0"/>
                      </a:lnTo>
                      <a:lnTo>
                        <a:pt x="91" y="0"/>
                      </a:lnTo>
                      <a:lnTo>
                        <a:pt x="136" y="45"/>
                      </a:lnTo>
                      <a:lnTo>
                        <a:pt x="136" y="90"/>
                      </a:lnTo>
                      <a:lnTo>
                        <a:pt x="91" y="136"/>
                      </a:lnTo>
                      <a:lnTo>
                        <a:pt x="0" y="9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0" name="Freeform 63"/>
                <p:cNvSpPr>
                  <a:spLocks/>
                </p:cNvSpPr>
                <p:nvPr/>
              </p:nvSpPr>
              <p:spPr bwMode="auto">
                <a:xfrm>
                  <a:off x="2733675" y="3068638"/>
                  <a:ext cx="390525" cy="144462"/>
                </a:xfrm>
                <a:custGeom>
                  <a:avLst/>
                  <a:gdLst>
                    <a:gd name="T0" fmla="*/ 2147483647 w 227"/>
                    <a:gd name="T1" fmla="*/ 2147483647 h 91"/>
                    <a:gd name="T2" fmla="*/ 2147483647 w 227"/>
                    <a:gd name="T3" fmla="*/ 0 h 91"/>
                    <a:gd name="T4" fmla="*/ 2147483647 w 227"/>
                    <a:gd name="T5" fmla="*/ 0 h 91"/>
                    <a:gd name="T6" fmla="*/ 0 w 227"/>
                    <a:gd name="T7" fmla="*/ 2147483647 h 91"/>
                    <a:gd name="T8" fmla="*/ 2147483647 w 227"/>
                    <a:gd name="T9" fmla="*/ 2147483647 h 9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27" h="91">
                      <a:moveTo>
                        <a:pt x="91" y="91"/>
                      </a:moveTo>
                      <a:lnTo>
                        <a:pt x="227" y="0"/>
                      </a:lnTo>
                      <a:lnTo>
                        <a:pt x="136" y="0"/>
                      </a:lnTo>
                      <a:lnTo>
                        <a:pt x="0" y="91"/>
                      </a:lnTo>
                      <a:lnTo>
                        <a:pt x="91" y="91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1" name="Freeform 64"/>
                <p:cNvSpPr>
                  <a:spLocks/>
                </p:cNvSpPr>
                <p:nvPr/>
              </p:nvSpPr>
              <p:spPr bwMode="auto">
                <a:xfrm rot="372906">
                  <a:off x="2497138" y="3068638"/>
                  <a:ext cx="938212" cy="144462"/>
                </a:xfrm>
                <a:custGeom>
                  <a:avLst/>
                  <a:gdLst>
                    <a:gd name="T0" fmla="*/ 0 w 545"/>
                    <a:gd name="T1" fmla="*/ 2147483647 h 91"/>
                    <a:gd name="T2" fmla="*/ 2147483647 w 545"/>
                    <a:gd name="T3" fmla="*/ 0 h 91"/>
                    <a:gd name="T4" fmla="*/ 2147483647 w 545"/>
                    <a:gd name="T5" fmla="*/ 2147483647 h 91"/>
                    <a:gd name="T6" fmla="*/ 2147483647 w 545"/>
                    <a:gd name="T7" fmla="*/ 2147483647 h 91"/>
                    <a:gd name="T8" fmla="*/ 0 w 545"/>
                    <a:gd name="T9" fmla="*/ 2147483647 h 9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45" h="91">
                      <a:moveTo>
                        <a:pt x="0" y="45"/>
                      </a:moveTo>
                      <a:lnTo>
                        <a:pt x="46" y="0"/>
                      </a:lnTo>
                      <a:lnTo>
                        <a:pt x="545" y="91"/>
                      </a:lnTo>
                      <a:lnTo>
                        <a:pt x="409" y="91"/>
                      </a:lnTo>
                      <a:lnTo>
                        <a:pt x="0" y="45"/>
                      </a:lnTo>
                      <a:close/>
                    </a:path>
                  </a:pathLst>
                </a:custGeom>
                <a:solidFill>
                  <a:srgbClr val="008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65" name="Oval 42" descr="紙ふぶき (大)"/>
            <p:cNvSpPr>
              <a:spLocks noChangeArrowheads="1"/>
            </p:cNvSpPr>
            <p:nvPr/>
          </p:nvSpPr>
          <p:spPr bwMode="auto">
            <a:xfrm rot="789340">
              <a:off x="2392647" y="1238293"/>
              <a:ext cx="891536" cy="459651"/>
            </a:xfrm>
            <a:custGeom>
              <a:avLst/>
              <a:gdLst>
                <a:gd name="T0" fmla="*/ 3489 w 1415995"/>
                <a:gd name="T1" fmla="*/ 282785 h 302941"/>
                <a:gd name="T2" fmla="*/ 702365 w 1415995"/>
                <a:gd name="T3" fmla="*/ 8163 h 302941"/>
                <a:gd name="T4" fmla="*/ 1416490 w 1415995"/>
                <a:gd name="T5" fmla="*/ 585338 h 302941"/>
                <a:gd name="T6" fmla="*/ 476224 w 1415995"/>
                <a:gd name="T7" fmla="*/ 791194 h 302941"/>
                <a:gd name="T8" fmla="*/ 3489 w 1415995"/>
                <a:gd name="T9" fmla="*/ 282785 h 3029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15995" h="302941">
                  <a:moveTo>
                    <a:pt x="3489" y="104456"/>
                  </a:moveTo>
                  <a:cubicBezTo>
                    <a:pt x="41166" y="56249"/>
                    <a:pt x="466705" y="-15612"/>
                    <a:pt x="702122" y="3015"/>
                  </a:cubicBezTo>
                  <a:cubicBezTo>
                    <a:pt x="937539" y="21642"/>
                    <a:pt x="1415995" y="116705"/>
                    <a:pt x="1415995" y="216216"/>
                  </a:cubicBezTo>
                  <a:cubicBezTo>
                    <a:pt x="1415995" y="315727"/>
                    <a:pt x="711479" y="310884"/>
                    <a:pt x="476062" y="292257"/>
                  </a:cubicBezTo>
                  <a:cubicBezTo>
                    <a:pt x="240645" y="273630"/>
                    <a:pt x="-34188" y="152663"/>
                    <a:pt x="3489" y="104456"/>
                  </a:cubicBezTo>
                  <a:close/>
                </a:path>
              </a:pathLst>
            </a:custGeom>
            <a:pattFill prst="smConfetti">
              <a:fgClr>
                <a:srgbClr val="663300"/>
              </a:fgClr>
              <a:bgClr>
                <a:srgbClr val="CC6600"/>
              </a:bgClr>
            </a:pattFill>
            <a:ln w="2857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" name="フリーフォーム 22"/>
            <p:cNvSpPr/>
            <p:nvPr/>
          </p:nvSpPr>
          <p:spPr bwMode="auto">
            <a:xfrm>
              <a:off x="2531742" y="1271594"/>
              <a:ext cx="514033" cy="458295"/>
            </a:xfrm>
            <a:custGeom>
              <a:avLst/>
              <a:gdLst>
                <a:gd name="connsiteX0" fmla="*/ 379098 w 514033"/>
                <a:gd name="connsiteY0" fmla="*/ 4756 h 458295"/>
                <a:gd name="connsiteX1" fmla="*/ 203838 w 514033"/>
                <a:gd name="connsiteY1" fmla="*/ 27616 h 458295"/>
                <a:gd name="connsiteX2" fmla="*/ 192408 w 514033"/>
                <a:gd name="connsiteY2" fmla="*/ 225736 h 458295"/>
                <a:gd name="connsiteX3" fmla="*/ 20958 w 514033"/>
                <a:gd name="connsiteY3" fmla="*/ 340036 h 458295"/>
                <a:gd name="connsiteX4" fmla="*/ 13338 w 514033"/>
                <a:gd name="connsiteY4" fmla="*/ 393376 h 458295"/>
                <a:gd name="connsiteX5" fmla="*/ 116208 w 514033"/>
                <a:gd name="connsiteY5" fmla="*/ 458146 h 458295"/>
                <a:gd name="connsiteX6" fmla="*/ 234318 w 514033"/>
                <a:gd name="connsiteY6" fmla="*/ 374326 h 458295"/>
                <a:gd name="connsiteX7" fmla="*/ 401958 w 514033"/>
                <a:gd name="connsiteY7" fmla="*/ 317176 h 458295"/>
                <a:gd name="connsiteX8" fmla="*/ 462918 w 514033"/>
                <a:gd name="connsiteY8" fmla="*/ 126676 h 458295"/>
                <a:gd name="connsiteX9" fmla="*/ 512448 w 514033"/>
                <a:gd name="connsiteY9" fmla="*/ 58096 h 458295"/>
                <a:gd name="connsiteX10" fmla="*/ 379098 w 514033"/>
                <a:gd name="connsiteY10" fmla="*/ 4756 h 4582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4033" h="458295">
                  <a:moveTo>
                    <a:pt x="379098" y="4756"/>
                  </a:moveTo>
                  <a:cubicBezTo>
                    <a:pt x="327663" y="-324"/>
                    <a:pt x="234953" y="-9214"/>
                    <a:pt x="203838" y="27616"/>
                  </a:cubicBezTo>
                  <a:cubicBezTo>
                    <a:pt x="172723" y="64446"/>
                    <a:pt x="222888" y="173666"/>
                    <a:pt x="192408" y="225736"/>
                  </a:cubicBezTo>
                  <a:cubicBezTo>
                    <a:pt x="161928" y="277806"/>
                    <a:pt x="50803" y="312096"/>
                    <a:pt x="20958" y="340036"/>
                  </a:cubicBezTo>
                  <a:cubicBezTo>
                    <a:pt x="-8887" y="367976"/>
                    <a:pt x="-2537" y="373691"/>
                    <a:pt x="13338" y="393376"/>
                  </a:cubicBezTo>
                  <a:cubicBezTo>
                    <a:pt x="29213" y="413061"/>
                    <a:pt x="79378" y="461321"/>
                    <a:pt x="116208" y="458146"/>
                  </a:cubicBezTo>
                  <a:cubicBezTo>
                    <a:pt x="153038" y="454971"/>
                    <a:pt x="186693" y="397821"/>
                    <a:pt x="234318" y="374326"/>
                  </a:cubicBezTo>
                  <a:cubicBezTo>
                    <a:pt x="281943" y="350831"/>
                    <a:pt x="363858" y="358451"/>
                    <a:pt x="401958" y="317176"/>
                  </a:cubicBezTo>
                  <a:cubicBezTo>
                    <a:pt x="440058" y="275901"/>
                    <a:pt x="444503" y="169856"/>
                    <a:pt x="462918" y="126676"/>
                  </a:cubicBezTo>
                  <a:cubicBezTo>
                    <a:pt x="481333" y="83496"/>
                    <a:pt x="522608" y="78416"/>
                    <a:pt x="512448" y="58096"/>
                  </a:cubicBezTo>
                  <a:cubicBezTo>
                    <a:pt x="502288" y="37776"/>
                    <a:pt x="430533" y="9836"/>
                    <a:pt x="379098" y="4756"/>
                  </a:cubicBezTo>
                  <a:close/>
                </a:path>
              </a:pathLst>
            </a:custGeom>
            <a:solidFill>
              <a:srgbClr val="FFFF99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7" name="グループ化 36"/>
          <p:cNvGrpSpPr/>
          <p:nvPr/>
        </p:nvGrpSpPr>
        <p:grpSpPr>
          <a:xfrm>
            <a:off x="5893678" y="1126832"/>
            <a:ext cx="1871014" cy="862008"/>
            <a:chOff x="5893678" y="1126832"/>
            <a:chExt cx="1871014" cy="862008"/>
          </a:xfrm>
        </p:grpSpPr>
        <p:grpSp>
          <p:nvGrpSpPr>
            <p:cNvPr id="84" name="グループ化 83"/>
            <p:cNvGrpSpPr/>
            <p:nvPr/>
          </p:nvGrpSpPr>
          <p:grpSpPr>
            <a:xfrm>
              <a:off x="5893678" y="1126832"/>
              <a:ext cx="1871014" cy="862008"/>
              <a:chOff x="351613" y="1043735"/>
              <a:chExt cx="1967408" cy="945105"/>
            </a:xfrm>
          </p:grpSpPr>
          <p:sp>
            <p:nvSpPr>
              <p:cNvPr id="85" name="フリーフォーム 84"/>
              <p:cNvSpPr/>
              <p:nvPr/>
            </p:nvSpPr>
            <p:spPr bwMode="auto">
              <a:xfrm>
                <a:off x="351613" y="1248879"/>
                <a:ext cx="1967408" cy="333542"/>
              </a:xfrm>
              <a:custGeom>
                <a:avLst/>
                <a:gdLst>
                  <a:gd name="connsiteX0" fmla="*/ 48260 w 1897380"/>
                  <a:gd name="connsiteY0" fmla="*/ 0 h 307340"/>
                  <a:gd name="connsiteX1" fmla="*/ 1783080 w 1897380"/>
                  <a:gd name="connsiteY1" fmla="*/ 0 h 307340"/>
                  <a:gd name="connsiteX2" fmla="*/ 1821180 w 1897380"/>
                  <a:gd name="connsiteY2" fmla="*/ 38100 h 307340"/>
                  <a:gd name="connsiteX3" fmla="*/ 1897380 w 1897380"/>
                  <a:gd name="connsiteY3" fmla="*/ 243840 h 307340"/>
                  <a:gd name="connsiteX4" fmla="*/ 1874520 w 1897380"/>
                  <a:gd name="connsiteY4" fmla="*/ 307340 h 307340"/>
                  <a:gd name="connsiteX5" fmla="*/ 55880 w 1897380"/>
                  <a:gd name="connsiteY5" fmla="*/ 299720 h 307340"/>
                  <a:gd name="connsiteX6" fmla="*/ 0 w 1897380"/>
                  <a:gd name="connsiteY6" fmla="*/ 256540 h 307340"/>
                  <a:gd name="connsiteX7" fmla="*/ 35560 w 1897380"/>
                  <a:gd name="connsiteY7" fmla="*/ 53340 h 307340"/>
                  <a:gd name="connsiteX8" fmla="*/ 48260 w 1897380"/>
                  <a:gd name="connsiteY8" fmla="*/ 0 h 307340"/>
                  <a:gd name="connsiteX0" fmla="*/ 106680 w 1897380"/>
                  <a:gd name="connsiteY0" fmla="*/ 0 h 307340"/>
                  <a:gd name="connsiteX1" fmla="*/ 1783080 w 1897380"/>
                  <a:gd name="connsiteY1" fmla="*/ 0 h 307340"/>
                  <a:gd name="connsiteX2" fmla="*/ 1821180 w 1897380"/>
                  <a:gd name="connsiteY2" fmla="*/ 38100 h 307340"/>
                  <a:gd name="connsiteX3" fmla="*/ 1897380 w 1897380"/>
                  <a:gd name="connsiteY3" fmla="*/ 243840 h 307340"/>
                  <a:gd name="connsiteX4" fmla="*/ 1874520 w 1897380"/>
                  <a:gd name="connsiteY4" fmla="*/ 307340 h 307340"/>
                  <a:gd name="connsiteX5" fmla="*/ 55880 w 1897380"/>
                  <a:gd name="connsiteY5" fmla="*/ 299720 h 307340"/>
                  <a:gd name="connsiteX6" fmla="*/ 0 w 1897380"/>
                  <a:gd name="connsiteY6" fmla="*/ 256540 h 307340"/>
                  <a:gd name="connsiteX7" fmla="*/ 35560 w 1897380"/>
                  <a:gd name="connsiteY7" fmla="*/ 53340 h 307340"/>
                  <a:gd name="connsiteX8" fmla="*/ 106680 w 1897380"/>
                  <a:gd name="connsiteY8" fmla="*/ 0 h 307340"/>
                  <a:gd name="connsiteX0" fmla="*/ 106680 w 1897380"/>
                  <a:gd name="connsiteY0" fmla="*/ 0 h 307340"/>
                  <a:gd name="connsiteX1" fmla="*/ 1783080 w 1897380"/>
                  <a:gd name="connsiteY1" fmla="*/ 0 h 307340"/>
                  <a:gd name="connsiteX2" fmla="*/ 1821180 w 1897380"/>
                  <a:gd name="connsiteY2" fmla="*/ 38100 h 307340"/>
                  <a:gd name="connsiteX3" fmla="*/ 1897380 w 1897380"/>
                  <a:gd name="connsiteY3" fmla="*/ 243840 h 307340"/>
                  <a:gd name="connsiteX4" fmla="*/ 1874520 w 1897380"/>
                  <a:gd name="connsiteY4" fmla="*/ 307340 h 307340"/>
                  <a:gd name="connsiteX5" fmla="*/ 55880 w 1897380"/>
                  <a:gd name="connsiteY5" fmla="*/ 299720 h 307340"/>
                  <a:gd name="connsiteX6" fmla="*/ 0 w 1897380"/>
                  <a:gd name="connsiteY6" fmla="*/ 256540 h 307340"/>
                  <a:gd name="connsiteX7" fmla="*/ 63500 w 1897380"/>
                  <a:gd name="connsiteY7" fmla="*/ 43180 h 307340"/>
                  <a:gd name="connsiteX8" fmla="*/ 106680 w 1897380"/>
                  <a:gd name="connsiteY8" fmla="*/ 0 h 307340"/>
                  <a:gd name="connsiteX0" fmla="*/ 106680 w 1897380"/>
                  <a:gd name="connsiteY0" fmla="*/ 0 h 309880"/>
                  <a:gd name="connsiteX1" fmla="*/ 1783080 w 1897380"/>
                  <a:gd name="connsiteY1" fmla="*/ 0 h 309880"/>
                  <a:gd name="connsiteX2" fmla="*/ 1821180 w 1897380"/>
                  <a:gd name="connsiteY2" fmla="*/ 38100 h 309880"/>
                  <a:gd name="connsiteX3" fmla="*/ 1897380 w 1897380"/>
                  <a:gd name="connsiteY3" fmla="*/ 243840 h 309880"/>
                  <a:gd name="connsiteX4" fmla="*/ 1874520 w 1897380"/>
                  <a:gd name="connsiteY4" fmla="*/ 307340 h 309880"/>
                  <a:gd name="connsiteX5" fmla="*/ 58420 w 1897380"/>
                  <a:gd name="connsiteY5" fmla="*/ 309880 h 309880"/>
                  <a:gd name="connsiteX6" fmla="*/ 0 w 1897380"/>
                  <a:gd name="connsiteY6" fmla="*/ 256540 h 309880"/>
                  <a:gd name="connsiteX7" fmla="*/ 63500 w 1897380"/>
                  <a:gd name="connsiteY7" fmla="*/ 43180 h 309880"/>
                  <a:gd name="connsiteX8" fmla="*/ 106680 w 1897380"/>
                  <a:gd name="connsiteY8" fmla="*/ 0 h 309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97380" h="309880">
                    <a:moveTo>
                      <a:pt x="106680" y="0"/>
                    </a:moveTo>
                    <a:lnTo>
                      <a:pt x="1783080" y="0"/>
                    </a:lnTo>
                    <a:lnTo>
                      <a:pt x="1821180" y="38100"/>
                    </a:lnTo>
                    <a:lnTo>
                      <a:pt x="1897380" y="243840"/>
                    </a:lnTo>
                    <a:lnTo>
                      <a:pt x="1874520" y="307340"/>
                    </a:lnTo>
                    <a:lnTo>
                      <a:pt x="58420" y="309880"/>
                    </a:lnTo>
                    <a:lnTo>
                      <a:pt x="0" y="256540"/>
                    </a:lnTo>
                    <a:lnTo>
                      <a:pt x="63500" y="43180"/>
                    </a:lnTo>
                    <a:lnTo>
                      <a:pt x="10668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181818"/>
                  </a:gs>
                  <a:gs pos="100000">
                    <a:srgbClr val="333333"/>
                  </a:gs>
                </a:gsLst>
                <a:lin ang="5400000" scaled="1"/>
              </a:gra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6" name="フリーフォーム 85"/>
              <p:cNvSpPr/>
              <p:nvPr/>
            </p:nvSpPr>
            <p:spPr bwMode="auto">
              <a:xfrm>
                <a:off x="434164" y="1280650"/>
                <a:ext cx="1802306" cy="234930"/>
              </a:xfrm>
              <a:custGeom>
                <a:avLst/>
                <a:gdLst>
                  <a:gd name="connsiteX0" fmla="*/ 48260 w 1897380"/>
                  <a:gd name="connsiteY0" fmla="*/ 0 h 307340"/>
                  <a:gd name="connsiteX1" fmla="*/ 1783080 w 1897380"/>
                  <a:gd name="connsiteY1" fmla="*/ 0 h 307340"/>
                  <a:gd name="connsiteX2" fmla="*/ 1821180 w 1897380"/>
                  <a:gd name="connsiteY2" fmla="*/ 38100 h 307340"/>
                  <a:gd name="connsiteX3" fmla="*/ 1897380 w 1897380"/>
                  <a:gd name="connsiteY3" fmla="*/ 243840 h 307340"/>
                  <a:gd name="connsiteX4" fmla="*/ 1874520 w 1897380"/>
                  <a:gd name="connsiteY4" fmla="*/ 307340 h 307340"/>
                  <a:gd name="connsiteX5" fmla="*/ 55880 w 1897380"/>
                  <a:gd name="connsiteY5" fmla="*/ 299720 h 307340"/>
                  <a:gd name="connsiteX6" fmla="*/ 0 w 1897380"/>
                  <a:gd name="connsiteY6" fmla="*/ 256540 h 307340"/>
                  <a:gd name="connsiteX7" fmla="*/ 35560 w 1897380"/>
                  <a:gd name="connsiteY7" fmla="*/ 53340 h 307340"/>
                  <a:gd name="connsiteX8" fmla="*/ 48260 w 1897380"/>
                  <a:gd name="connsiteY8" fmla="*/ 0 h 307340"/>
                  <a:gd name="connsiteX0" fmla="*/ 106680 w 1897380"/>
                  <a:gd name="connsiteY0" fmla="*/ 0 h 307340"/>
                  <a:gd name="connsiteX1" fmla="*/ 1783080 w 1897380"/>
                  <a:gd name="connsiteY1" fmla="*/ 0 h 307340"/>
                  <a:gd name="connsiteX2" fmla="*/ 1821180 w 1897380"/>
                  <a:gd name="connsiteY2" fmla="*/ 38100 h 307340"/>
                  <a:gd name="connsiteX3" fmla="*/ 1897380 w 1897380"/>
                  <a:gd name="connsiteY3" fmla="*/ 243840 h 307340"/>
                  <a:gd name="connsiteX4" fmla="*/ 1874520 w 1897380"/>
                  <a:gd name="connsiteY4" fmla="*/ 307340 h 307340"/>
                  <a:gd name="connsiteX5" fmla="*/ 55880 w 1897380"/>
                  <a:gd name="connsiteY5" fmla="*/ 299720 h 307340"/>
                  <a:gd name="connsiteX6" fmla="*/ 0 w 1897380"/>
                  <a:gd name="connsiteY6" fmla="*/ 256540 h 307340"/>
                  <a:gd name="connsiteX7" fmla="*/ 35560 w 1897380"/>
                  <a:gd name="connsiteY7" fmla="*/ 53340 h 307340"/>
                  <a:gd name="connsiteX8" fmla="*/ 106680 w 1897380"/>
                  <a:gd name="connsiteY8" fmla="*/ 0 h 307340"/>
                  <a:gd name="connsiteX0" fmla="*/ 106680 w 1897380"/>
                  <a:gd name="connsiteY0" fmla="*/ 0 h 307340"/>
                  <a:gd name="connsiteX1" fmla="*/ 1783080 w 1897380"/>
                  <a:gd name="connsiteY1" fmla="*/ 0 h 307340"/>
                  <a:gd name="connsiteX2" fmla="*/ 1821180 w 1897380"/>
                  <a:gd name="connsiteY2" fmla="*/ 38100 h 307340"/>
                  <a:gd name="connsiteX3" fmla="*/ 1897380 w 1897380"/>
                  <a:gd name="connsiteY3" fmla="*/ 243840 h 307340"/>
                  <a:gd name="connsiteX4" fmla="*/ 1874520 w 1897380"/>
                  <a:gd name="connsiteY4" fmla="*/ 307340 h 307340"/>
                  <a:gd name="connsiteX5" fmla="*/ 55880 w 1897380"/>
                  <a:gd name="connsiteY5" fmla="*/ 299720 h 307340"/>
                  <a:gd name="connsiteX6" fmla="*/ 0 w 1897380"/>
                  <a:gd name="connsiteY6" fmla="*/ 256540 h 307340"/>
                  <a:gd name="connsiteX7" fmla="*/ 63500 w 1897380"/>
                  <a:gd name="connsiteY7" fmla="*/ 43180 h 307340"/>
                  <a:gd name="connsiteX8" fmla="*/ 106680 w 1897380"/>
                  <a:gd name="connsiteY8" fmla="*/ 0 h 307340"/>
                  <a:gd name="connsiteX0" fmla="*/ 106680 w 1897380"/>
                  <a:gd name="connsiteY0" fmla="*/ 0 h 309880"/>
                  <a:gd name="connsiteX1" fmla="*/ 1783080 w 1897380"/>
                  <a:gd name="connsiteY1" fmla="*/ 0 h 309880"/>
                  <a:gd name="connsiteX2" fmla="*/ 1821180 w 1897380"/>
                  <a:gd name="connsiteY2" fmla="*/ 38100 h 309880"/>
                  <a:gd name="connsiteX3" fmla="*/ 1897380 w 1897380"/>
                  <a:gd name="connsiteY3" fmla="*/ 243840 h 309880"/>
                  <a:gd name="connsiteX4" fmla="*/ 1874520 w 1897380"/>
                  <a:gd name="connsiteY4" fmla="*/ 307340 h 309880"/>
                  <a:gd name="connsiteX5" fmla="*/ 58420 w 1897380"/>
                  <a:gd name="connsiteY5" fmla="*/ 309880 h 309880"/>
                  <a:gd name="connsiteX6" fmla="*/ 0 w 1897380"/>
                  <a:gd name="connsiteY6" fmla="*/ 256540 h 309880"/>
                  <a:gd name="connsiteX7" fmla="*/ 63500 w 1897380"/>
                  <a:gd name="connsiteY7" fmla="*/ 43180 h 309880"/>
                  <a:gd name="connsiteX8" fmla="*/ 106680 w 1897380"/>
                  <a:gd name="connsiteY8" fmla="*/ 0 h 309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97380" h="309880">
                    <a:moveTo>
                      <a:pt x="106680" y="0"/>
                    </a:moveTo>
                    <a:lnTo>
                      <a:pt x="1783080" y="0"/>
                    </a:lnTo>
                    <a:lnTo>
                      <a:pt x="1821180" y="38100"/>
                    </a:lnTo>
                    <a:lnTo>
                      <a:pt x="1897380" y="243840"/>
                    </a:lnTo>
                    <a:lnTo>
                      <a:pt x="1874520" y="307340"/>
                    </a:lnTo>
                    <a:lnTo>
                      <a:pt x="58420" y="309880"/>
                    </a:lnTo>
                    <a:lnTo>
                      <a:pt x="0" y="256540"/>
                    </a:lnTo>
                    <a:lnTo>
                      <a:pt x="63500" y="43180"/>
                    </a:lnTo>
                    <a:lnTo>
                      <a:pt x="106680" y="0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87" name="グループ化 38"/>
              <p:cNvGrpSpPr>
                <a:grpSpLocks/>
              </p:cNvGrpSpPr>
              <p:nvPr/>
            </p:nvGrpSpPr>
            <p:grpSpPr bwMode="auto">
              <a:xfrm>
                <a:off x="429169" y="1043735"/>
                <a:ext cx="1793458" cy="945105"/>
                <a:chOff x="1017588" y="2852738"/>
                <a:chExt cx="2651125" cy="576262"/>
              </a:xfrm>
            </p:grpSpPr>
            <p:sp>
              <p:nvSpPr>
                <p:cNvPr id="88" name="Freeform 17"/>
                <p:cNvSpPr>
                  <a:spLocks/>
                </p:cNvSpPr>
                <p:nvPr/>
              </p:nvSpPr>
              <p:spPr bwMode="auto">
                <a:xfrm>
                  <a:off x="1017588" y="2852738"/>
                  <a:ext cx="2651125" cy="504825"/>
                </a:xfrm>
                <a:custGeom>
                  <a:avLst/>
                  <a:gdLst>
                    <a:gd name="T0" fmla="*/ 0 w 1542"/>
                    <a:gd name="T1" fmla="*/ 2147483647 h 318"/>
                    <a:gd name="T2" fmla="*/ 2147483647 w 1542"/>
                    <a:gd name="T3" fmla="*/ 2147483647 h 318"/>
                    <a:gd name="T4" fmla="*/ 2147483647 w 1542"/>
                    <a:gd name="T5" fmla="*/ 2147483647 h 318"/>
                    <a:gd name="T6" fmla="*/ 2147483647 w 1542"/>
                    <a:gd name="T7" fmla="*/ 2147483647 h 318"/>
                    <a:gd name="T8" fmla="*/ 2147483647 w 1542"/>
                    <a:gd name="T9" fmla="*/ 2147483647 h 318"/>
                    <a:gd name="T10" fmla="*/ 2147483647 w 1542"/>
                    <a:gd name="T11" fmla="*/ 0 h 318"/>
                    <a:gd name="T12" fmla="*/ 2147483647 w 1542"/>
                    <a:gd name="T13" fmla="*/ 0 h 318"/>
                    <a:gd name="T14" fmla="*/ 2147483647 w 1542"/>
                    <a:gd name="T15" fmla="*/ 2147483647 h 318"/>
                    <a:gd name="T16" fmla="*/ 0 w 1542"/>
                    <a:gd name="T17" fmla="*/ 2147483647 h 318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1542" h="318">
                      <a:moveTo>
                        <a:pt x="0" y="227"/>
                      </a:moveTo>
                      <a:lnTo>
                        <a:pt x="136" y="318"/>
                      </a:lnTo>
                      <a:lnTo>
                        <a:pt x="1406" y="318"/>
                      </a:lnTo>
                      <a:lnTo>
                        <a:pt x="1542" y="227"/>
                      </a:lnTo>
                      <a:lnTo>
                        <a:pt x="1406" y="45"/>
                      </a:lnTo>
                      <a:lnTo>
                        <a:pt x="1270" y="0"/>
                      </a:lnTo>
                      <a:lnTo>
                        <a:pt x="272" y="0"/>
                      </a:lnTo>
                      <a:lnTo>
                        <a:pt x="136" y="45"/>
                      </a:lnTo>
                      <a:lnTo>
                        <a:pt x="0" y="227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472F18"/>
                    </a:gs>
                    <a:gs pos="100000">
                      <a:srgbClr val="996633"/>
                    </a:gs>
                  </a:gsLst>
                  <a:lin ang="5400000" scaled="1"/>
                </a:gra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9" name="Freeform 18"/>
                <p:cNvSpPr>
                  <a:spLocks/>
                </p:cNvSpPr>
                <p:nvPr/>
              </p:nvSpPr>
              <p:spPr bwMode="auto">
                <a:xfrm>
                  <a:off x="1017588" y="3213100"/>
                  <a:ext cx="2651125" cy="215900"/>
                </a:xfrm>
                <a:custGeom>
                  <a:avLst/>
                  <a:gdLst>
                    <a:gd name="T0" fmla="*/ 0 w 1542"/>
                    <a:gd name="T1" fmla="*/ 0 h 136"/>
                    <a:gd name="T2" fmla="*/ 0 w 1542"/>
                    <a:gd name="T3" fmla="*/ 2147483647 h 136"/>
                    <a:gd name="T4" fmla="*/ 2147483647 w 1542"/>
                    <a:gd name="T5" fmla="*/ 2147483647 h 136"/>
                    <a:gd name="T6" fmla="*/ 2147483647 w 1542"/>
                    <a:gd name="T7" fmla="*/ 2147483647 h 136"/>
                    <a:gd name="T8" fmla="*/ 2147483647 w 1542"/>
                    <a:gd name="T9" fmla="*/ 2147483647 h 136"/>
                    <a:gd name="T10" fmla="*/ 2147483647 w 1542"/>
                    <a:gd name="T11" fmla="*/ 0 h 136"/>
                    <a:gd name="T12" fmla="*/ 2147483647 w 1542"/>
                    <a:gd name="T13" fmla="*/ 2147483647 h 136"/>
                    <a:gd name="T14" fmla="*/ 2147483647 w 1542"/>
                    <a:gd name="T15" fmla="*/ 2147483647 h 136"/>
                    <a:gd name="T16" fmla="*/ 0 w 1542"/>
                    <a:gd name="T17" fmla="*/ 0 h 1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1542" h="136">
                      <a:moveTo>
                        <a:pt x="0" y="0"/>
                      </a:moveTo>
                      <a:lnTo>
                        <a:pt x="0" y="45"/>
                      </a:lnTo>
                      <a:lnTo>
                        <a:pt x="136" y="136"/>
                      </a:lnTo>
                      <a:lnTo>
                        <a:pt x="1406" y="136"/>
                      </a:lnTo>
                      <a:lnTo>
                        <a:pt x="1542" y="45"/>
                      </a:lnTo>
                      <a:lnTo>
                        <a:pt x="1542" y="0"/>
                      </a:lnTo>
                      <a:lnTo>
                        <a:pt x="1406" y="91"/>
                      </a:lnTo>
                      <a:lnTo>
                        <a:pt x="136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472F18"/>
                    </a:gs>
                    <a:gs pos="100000">
                      <a:srgbClr val="996633"/>
                    </a:gs>
                  </a:gsLst>
                  <a:lin ang="5400000" scaled="1"/>
                </a:gra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0" name="Freeform 19"/>
                <p:cNvSpPr>
                  <a:spLocks/>
                </p:cNvSpPr>
                <p:nvPr/>
              </p:nvSpPr>
              <p:spPr bwMode="auto">
                <a:xfrm>
                  <a:off x="1171575" y="2901950"/>
                  <a:ext cx="2341563" cy="382588"/>
                </a:xfrm>
                <a:custGeom>
                  <a:avLst/>
                  <a:gdLst>
                    <a:gd name="T0" fmla="*/ 2147483647 w 1361"/>
                    <a:gd name="T1" fmla="*/ 2147483647 h 241"/>
                    <a:gd name="T2" fmla="*/ 2147483647 w 1361"/>
                    <a:gd name="T3" fmla="*/ 2147483647 h 241"/>
                    <a:gd name="T4" fmla="*/ 2147483647 w 1361"/>
                    <a:gd name="T5" fmla="*/ 2147483647 h 241"/>
                    <a:gd name="T6" fmla="*/ 2147483647 w 1361"/>
                    <a:gd name="T7" fmla="*/ 2147483647 h 241"/>
                    <a:gd name="T8" fmla="*/ 2147483647 w 1361"/>
                    <a:gd name="T9" fmla="*/ 0 h 241"/>
                    <a:gd name="T10" fmla="*/ 2147483647 w 1361"/>
                    <a:gd name="T11" fmla="*/ 0 h 241"/>
                    <a:gd name="T12" fmla="*/ 2147483647 w 1361"/>
                    <a:gd name="T13" fmla="*/ 2147483647 h 241"/>
                    <a:gd name="T14" fmla="*/ 0 w 1361"/>
                    <a:gd name="T15" fmla="*/ 2147483647 h 241"/>
                    <a:gd name="T16" fmla="*/ 2147483647 w 1361"/>
                    <a:gd name="T17" fmla="*/ 2147483647 h 241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1361" h="241">
                      <a:moveTo>
                        <a:pt x="46" y="241"/>
                      </a:moveTo>
                      <a:lnTo>
                        <a:pt x="1270" y="241"/>
                      </a:lnTo>
                      <a:lnTo>
                        <a:pt x="1361" y="196"/>
                      </a:lnTo>
                      <a:lnTo>
                        <a:pt x="1225" y="14"/>
                      </a:lnTo>
                      <a:lnTo>
                        <a:pt x="1172" y="0"/>
                      </a:lnTo>
                      <a:lnTo>
                        <a:pt x="209" y="0"/>
                      </a:lnTo>
                      <a:lnTo>
                        <a:pt x="137" y="24"/>
                      </a:lnTo>
                      <a:lnTo>
                        <a:pt x="0" y="196"/>
                      </a:lnTo>
                      <a:lnTo>
                        <a:pt x="46" y="24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181818"/>
                    </a:gs>
                    <a:gs pos="100000">
                      <a:srgbClr val="333333"/>
                    </a:gs>
                  </a:gsLst>
                  <a:lin ang="5400000" scaled="1"/>
                </a:gra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1" name="Freeform 22"/>
                <p:cNvSpPr>
                  <a:spLocks/>
                </p:cNvSpPr>
                <p:nvPr/>
              </p:nvSpPr>
              <p:spPr bwMode="auto">
                <a:xfrm>
                  <a:off x="1250950" y="2924175"/>
                  <a:ext cx="2184400" cy="360363"/>
                </a:xfrm>
                <a:custGeom>
                  <a:avLst/>
                  <a:gdLst>
                    <a:gd name="T0" fmla="*/ 2147483647 w 1361"/>
                    <a:gd name="T1" fmla="*/ 2147483647 h 241"/>
                    <a:gd name="T2" fmla="*/ 2147483647 w 1361"/>
                    <a:gd name="T3" fmla="*/ 2147483647 h 241"/>
                    <a:gd name="T4" fmla="*/ 2147483647 w 1361"/>
                    <a:gd name="T5" fmla="*/ 2147483647 h 241"/>
                    <a:gd name="T6" fmla="*/ 2147483647 w 1361"/>
                    <a:gd name="T7" fmla="*/ 2147483647 h 241"/>
                    <a:gd name="T8" fmla="*/ 2147483647 w 1361"/>
                    <a:gd name="T9" fmla="*/ 0 h 241"/>
                    <a:gd name="T10" fmla="*/ 2147483647 w 1361"/>
                    <a:gd name="T11" fmla="*/ 0 h 241"/>
                    <a:gd name="T12" fmla="*/ 2147483647 w 1361"/>
                    <a:gd name="T13" fmla="*/ 2147483647 h 241"/>
                    <a:gd name="T14" fmla="*/ 0 w 1361"/>
                    <a:gd name="T15" fmla="*/ 2147483647 h 241"/>
                    <a:gd name="T16" fmla="*/ 2147483647 w 1361"/>
                    <a:gd name="T17" fmla="*/ 2147483647 h 241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1361" h="241">
                      <a:moveTo>
                        <a:pt x="46" y="241"/>
                      </a:moveTo>
                      <a:lnTo>
                        <a:pt x="1270" y="241"/>
                      </a:lnTo>
                      <a:lnTo>
                        <a:pt x="1361" y="196"/>
                      </a:lnTo>
                      <a:lnTo>
                        <a:pt x="1225" y="14"/>
                      </a:lnTo>
                      <a:lnTo>
                        <a:pt x="1172" y="0"/>
                      </a:lnTo>
                      <a:lnTo>
                        <a:pt x="209" y="0"/>
                      </a:lnTo>
                      <a:lnTo>
                        <a:pt x="137" y="24"/>
                      </a:lnTo>
                      <a:lnTo>
                        <a:pt x="0" y="196"/>
                      </a:lnTo>
                      <a:lnTo>
                        <a:pt x="46" y="24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181818"/>
                    </a:gs>
                    <a:gs pos="100000">
                      <a:srgbClr val="333333"/>
                    </a:gs>
                  </a:gsLst>
                  <a:lin ang="5400000" scaled="1"/>
                </a:gra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2" name="Freeform 55"/>
                <p:cNvSpPr>
                  <a:spLocks/>
                </p:cNvSpPr>
                <p:nvPr/>
              </p:nvSpPr>
              <p:spPr bwMode="auto">
                <a:xfrm>
                  <a:off x="2465388" y="3109913"/>
                  <a:ext cx="936625" cy="144462"/>
                </a:xfrm>
                <a:custGeom>
                  <a:avLst/>
                  <a:gdLst>
                    <a:gd name="T0" fmla="*/ 0 w 545"/>
                    <a:gd name="T1" fmla="*/ 2147483647 h 91"/>
                    <a:gd name="T2" fmla="*/ 2147483647 w 545"/>
                    <a:gd name="T3" fmla="*/ 0 h 91"/>
                    <a:gd name="T4" fmla="*/ 2147483647 w 545"/>
                    <a:gd name="T5" fmla="*/ 2147483647 h 91"/>
                    <a:gd name="T6" fmla="*/ 2147483647 w 545"/>
                    <a:gd name="T7" fmla="*/ 2147483647 h 91"/>
                    <a:gd name="T8" fmla="*/ 0 w 545"/>
                    <a:gd name="T9" fmla="*/ 2147483647 h 9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45" h="91">
                      <a:moveTo>
                        <a:pt x="0" y="45"/>
                      </a:moveTo>
                      <a:lnTo>
                        <a:pt x="46" y="0"/>
                      </a:lnTo>
                      <a:lnTo>
                        <a:pt x="545" y="91"/>
                      </a:lnTo>
                      <a:lnTo>
                        <a:pt x="409" y="91"/>
                      </a:lnTo>
                      <a:lnTo>
                        <a:pt x="0" y="45"/>
                      </a:lnTo>
                      <a:close/>
                    </a:path>
                  </a:pathLst>
                </a:custGeom>
                <a:solidFill>
                  <a:srgbClr val="008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3" name="Freeform 56" descr="紙ふぶき (大)"/>
                <p:cNvSpPr>
                  <a:spLocks/>
                </p:cNvSpPr>
                <p:nvPr/>
              </p:nvSpPr>
              <p:spPr bwMode="auto">
                <a:xfrm>
                  <a:off x="2576513" y="2852738"/>
                  <a:ext cx="311150" cy="215900"/>
                </a:xfrm>
                <a:custGeom>
                  <a:avLst/>
                  <a:gdLst>
                    <a:gd name="T0" fmla="*/ 2147483647 w 181"/>
                    <a:gd name="T1" fmla="*/ 0 h 136"/>
                    <a:gd name="T2" fmla="*/ 0 w 181"/>
                    <a:gd name="T3" fmla="*/ 2147483647 h 136"/>
                    <a:gd name="T4" fmla="*/ 2147483647 w 181"/>
                    <a:gd name="T5" fmla="*/ 2147483647 h 136"/>
                    <a:gd name="T6" fmla="*/ 2147483647 w 181"/>
                    <a:gd name="T7" fmla="*/ 2147483647 h 136"/>
                    <a:gd name="T8" fmla="*/ 2147483647 w 181"/>
                    <a:gd name="T9" fmla="*/ 2147483647 h 136"/>
                    <a:gd name="T10" fmla="*/ 2147483647 w 181"/>
                    <a:gd name="T11" fmla="*/ 2147483647 h 136"/>
                    <a:gd name="T12" fmla="*/ 2147483647 w 181"/>
                    <a:gd name="T13" fmla="*/ 2147483647 h 136"/>
                    <a:gd name="T14" fmla="*/ 2147483647 w 181"/>
                    <a:gd name="T15" fmla="*/ 0 h 136"/>
                    <a:gd name="T16" fmla="*/ 2147483647 w 181"/>
                    <a:gd name="T17" fmla="*/ 0 h 136"/>
                    <a:gd name="T18" fmla="*/ 2147483647 w 181"/>
                    <a:gd name="T19" fmla="*/ 0 h 1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81" h="136">
                      <a:moveTo>
                        <a:pt x="45" y="0"/>
                      </a:moveTo>
                      <a:lnTo>
                        <a:pt x="0" y="45"/>
                      </a:lnTo>
                      <a:lnTo>
                        <a:pt x="45" y="91"/>
                      </a:lnTo>
                      <a:lnTo>
                        <a:pt x="45" y="136"/>
                      </a:lnTo>
                      <a:lnTo>
                        <a:pt x="91" y="136"/>
                      </a:lnTo>
                      <a:lnTo>
                        <a:pt x="181" y="91"/>
                      </a:lnTo>
                      <a:lnTo>
                        <a:pt x="136" y="45"/>
                      </a:lnTo>
                      <a:lnTo>
                        <a:pt x="136" y="0"/>
                      </a:lnTo>
                      <a:lnTo>
                        <a:pt x="91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lgConfetti">
                  <a:fgClr>
                    <a:srgbClr val="008000"/>
                  </a:fgClr>
                  <a:bgClr>
                    <a:srgbClr val="669900"/>
                  </a:bgClr>
                </a:patt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4" name="Freeform 57" descr="紙ふぶき (大)"/>
                <p:cNvSpPr>
                  <a:spLocks/>
                </p:cNvSpPr>
                <p:nvPr/>
              </p:nvSpPr>
              <p:spPr bwMode="auto">
                <a:xfrm rot="-3397344">
                  <a:off x="2784475" y="2879726"/>
                  <a:ext cx="287337" cy="233362"/>
                </a:xfrm>
                <a:custGeom>
                  <a:avLst/>
                  <a:gdLst>
                    <a:gd name="T0" fmla="*/ 2147483647 w 181"/>
                    <a:gd name="T1" fmla="*/ 0 h 136"/>
                    <a:gd name="T2" fmla="*/ 0 w 181"/>
                    <a:gd name="T3" fmla="*/ 2147483647 h 136"/>
                    <a:gd name="T4" fmla="*/ 2147483647 w 181"/>
                    <a:gd name="T5" fmla="*/ 2147483647 h 136"/>
                    <a:gd name="T6" fmla="*/ 2147483647 w 181"/>
                    <a:gd name="T7" fmla="*/ 2147483647 h 136"/>
                    <a:gd name="T8" fmla="*/ 2147483647 w 181"/>
                    <a:gd name="T9" fmla="*/ 2147483647 h 136"/>
                    <a:gd name="T10" fmla="*/ 2147483647 w 181"/>
                    <a:gd name="T11" fmla="*/ 2147483647 h 136"/>
                    <a:gd name="T12" fmla="*/ 2147483647 w 181"/>
                    <a:gd name="T13" fmla="*/ 2147483647 h 136"/>
                    <a:gd name="T14" fmla="*/ 2147483647 w 181"/>
                    <a:gd name="T15" fmla="*/ 0 h 136"/>
                    <a:gd name="T16" fmla="*/ 2147483647 w 181"/>
                    <a:gd name="T17" fmla="*/ 0 h 136"/>
                    <a:gd name="T18" fmla="*/ 2147483647 w 181"/>
                    <a:gd name="T19" fmla="*/ 0 h 1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81" h="136">
                      <a:moveTo>
                        <a:pt x="45" y="0"/>
                      </a:moveTo>
                      <a:lnTo>
                        <a:pt x="0" y="45"/>
                      </a:lnTo>
                      <a:lnTo>
                        <a:pt x="45" y="91"/>
                      </a:lnTo>
                      <a:lnTo>
                        <a:pt x="45" y="136"/>
                      </a:lnTo>
                      <a:lnTo>
                        <a:pt x="91" y="136"/>
                      </a:lnTo>
                      <a:lnTo>
                        <a:pt x="181" y="91"/>
                      </a:lnTo>
                      <a:lnTo>
                        <a:pt x="136" y="45"/>
                      </a:lnTo>
                      <a:lnTo>
                        <a:pt x="136" y="0"/>
                      </a:lnTo>
                      <a:lnTo>
                        <a:pt x="91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lgConfetti">
                  <a:fgClr>
                    <a:srgbClr val="008000"/>
                  </a:fgClr>
                  <a:bgClr>
                    <a:srgbClr val="669900"/>
                  </a:bgClr>
                </a:patt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5" name="Freeform 58" descr="紙ふぶき (大)"/>
                <p:cNvSpPr>
                  <a:spLocks/>
                </p:cNvSpPr>
                <p:nvPr/>
              </p:nvSpPr>
              <p:spPr bwMode="auto">
                <a:xfrm rot="-3397344">
                  <a:off x="2627313" y="2879725"/>
                  <a:ext cx="287337" cy="233363"/>
                </a:xfrm>
                <a:custGeom>
                  <a:avLst/>
                  <a:gdLst>
                    <a:gd name="T0" fmla="*/ 2147483647 w 181"/>
                    <a:gd name="T1" fmla="*/ 0 h 136"/>
                    <a:gd name="T2" fmla="*/ 0 w 181"/>
                    <a:gd name="T3" fmla="*/ 2147483647 h 136"/>
                    <a:gd name="T4" fmla="*/ 2147483647 w 181"/>
                    <a:gd name="T5" fmla="*/ 2147483647 h 136"/>
                    <a:gd name="T6" fmla="*/ 2147483647 w 181"/>
                    <a:gd name="T7" fmla="*/ 2147483647 h 136"/>
                    <a:gd name="T8" fmla="*/ 2147483647 w 181"/>
                    <a:gd name="T9" fmla="*/ 2147483647 h 136"/>
                    <a:gd name="T10" fmla="*/ 2147483647 w 181"/>
                    <a:gd name="T11" fmla="*/ 2147483647 h 136"/>
                    <a:gd name="T12" fmla="*/ 2147483647 w 181"/>
                    <a:gd name="T13" fmla="*/ 2147483647 h 136"/>
                    <a:gd name="T14" fmla="*/ 2147483647 w 181"/>
                    <a:gd name="T15" fmla="*/ 0 h 136"/>
                    <a:gd name="T16" fmla="*/ 2147483647 w 181"/>
                    <a:gd name="T17" fmla="*/ 0 h 136"/>
                    <a:gd name="T18" fmla="*/ 2147483647 w 181"/>
                    <a:gd name="T19" fmla="*/ 0 h 1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81" h="136">
                      <a:moveTo>
                        <a:pt x="45" y="0"/>
                      </a:moveTo>
                      <a:lnTo>
                        <a:pt x="0" y="45"/>
                      </a:lnTo>
                      <a:lnTo>
                        <a:pt x="45" y="91"/>
                      </a:lnTo>
                      <a:lnTo>
                        <a:pt x="45" y="136"/>
                      </a:lnTo>
                      <a:lnTo>
                        <a:pt x="91" y="136"/>
                      </a:lnTo>
                      <a:lnTo>
                        <a:pt x="181" y="91"/>
                      </a:lnTo>
                      <a:lnTo>
                        <a:pt x="136" y="45"/>
                      </a:lnTo>
                      <a:lnTo>
                        <a:pt x="136" y="0"/>
                      </a:lnTo>
                      <a:lnTo>
                        <a:pt x="91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lgConfetti">
                  <a:fgClr>
                    <a:srgbClr val="008000"/>
                  </a:fgClr>
                  <a:bgClr>
                    <a:srgbClr val="669900"/>
                  </a:bgClr>
                </a:patt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6" name="Freeform 59"/>
                <p:cNvSpPr>
                  <a:spLocks/>
                </p:cNvSpPr>
                <p:nvPr/>
              </p:nvSpPr>
              <p:spPr bwMode="auto">
                <a:xfrm>
                  <a:off x="3044825" y="2924175"/>
                  <a:ext cx="233363" cy="144463"/>
                </a:xfrm>
                <a:custGeom>
                  <a:avLst/>
                  <a:gdLst>
                    <a:gd name="T0" fmla="*/ 0 w 136"/>
                    <a:gd name="T1" fmla="*/ 2147483647 h 91"/>
                    <a:gd name="T2" fmla="*/ 2147483647 w 136"/>
                    <a:gd name="T3" fmla="*/ 0 h 91"/>
                    <a:gd name="T4" fmla="*/ 2147483647 w 136"/>
                    <a:gd name="T5" fmla="*/ 0 h 91"/>
                    <a:gd name="T6" fmla="*/ 2147483647 w 136"/>
                    <a:gd name="T7" fmla="*/ 2147483647 h 91"/>
                    <a:gd name="T8" fmla="*/ 2147483647 w 136"/>
                    <a:gd name="T9" fmla="*/ 2147483647 h 91"/>
                    <a:gd name="T10" fmla="*/ 2147483647 w 136"/>
                    <a:gd name="T11" fmla="*/ 2147483647 h 91"/>
                    <a:gd name="T12" fmla="*/ 0 w 136"/>
                    <a:gd name="T13" fmla="*/ 2147483647 h 91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36" h="91">
                      <a:moveTo>
                        <a:pt x="0" y="46"/>
                      </a:moveTo>
                      <a:lnTo>
                        <a:pt x="91" y="0"/>
                      </a:lnTo>
                      <a:lnTo>
                        <a:pt x="136" y="0"/>
                      </a:lnTo>
                      <a:lnTo>
                        <a:pt x="136" y="46"/>
                      </a:lnTo>
                      <a:lnTo>
                        <a:pt x="91" y="91"/>
                      </a:lnTo>
                      <a:lnTo>
                        <a:pt x="45" y="91"/>
                      </a:lnTo>
                      <a:lnTo>
                        <a:pt x="0" y="46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7" name="Freeform 60"/>
                <p:cNvSpPr>
                  <a:spLocks/>
                </p:cNvSpPr>
                <p:nvPr/>
              </p:nvSpPr>
              <p:spPr bwMode="auto">
                <a:xfrm>
                  <a:off x="3044825" y="2997200"/>
                  <a:ext cx="233363" cy="215900"/>
                </a:xfrm>
                <a:custGeom>
                  <a:avLst/>
                  <a:gdLst>
                    <a:gd name="T0" fmla="*/ 0 w 136"/>
                    <a:gd name="T1" fmla="*/ 2147483647 h 136"/>
                    <a:gd name="T2" fmla="*/ 2147483647 w 136"/>
                    <a:gd name="T3" fmla="*/ 0 h 136"/>
                    <a:gd name="T4" fmla="*/ 2147483647 w 136"/>
                    <a:gd name="T5" fmla="*/ 0 h 136"/>
                    <a:gd name="T6" fmla="*/ 2147483647 w 136"/>
                    <a:gd name="T7" fmla="*/ 2147483647 h 136"/>
                    <a:gd name="T8" fmla="*/ 2147483647 w 136"/>
                    <a:gd name="T9" fmla="*/ 2147483647 h 136"/>
                    <a:gd name="T10" fmla="*/ 2147483647 w 136"/>
                    <a:gd name="T11" fmla="*/ 2147483647 h 136"/>
                    <a:gd name="T12" fmla="*/ 0 w 136"/>
                    <a:gd name="T13" fmla="*/ 2147483647 h 1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36" h="136">
                      <a:moveTo>
                        <a:pt x="0" y="90"/>
                      </a:moveTo>
                      <a:lnTo>
                        <a:pt x="45" y="0"/>
                      </a:lnTo>
                      <a:lnTo>
                        <a:pt x="91" y="0"/>
                      </a:lnTo>
                      <a:lnTo>
                        <a:pt x="136" y="45"/>
                      </a:lnTo>
                      <a:lnTo>
                        <a:pt x="136" y="90"/>
                      </a:lnTo>
                      <a:lnTo>
                        <a:pt x="91" y="136"/>
                      </a:lnTo>
                      <a:lnTo>
                        <a:pt x="0" y="9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8" name="Freeform 61"/>
                <p:cNvSpPr>
                  <a:spLocks/>
                </p:cNvSpPr>
                <p:nvPr/>
              </p:nvSpPr>
              <p:spPr bwMode="auto">
                <a:xfrm>
                  <a:off x="2733675" y="2997200"/>
                  <a:ext cx="390525" cy="144463"/>
                </a:xfrm>
                <a:custGeom>
                  <a:avLst/>
                  <a:gdLst>
                    <a:gd name="T0" fmla="*/ 2147483647 w 227"/>
                    <a:gd name="T1" fmla="*/ 2147483647 h 91"/>
                    <a:gd name="T2" fmla="*/ 2147483647 w 227"/>
                    <a:gd name="T3" fmla="*/ 0 h 91"/>
                    <a:gd name="T4" fmla="*/ 2147483647 w 227"/>
                    <a:gd name="T5" fmla="*/ 0 h 91"/>
                    <a:gd name="T6" fmla="*/ 0 w 227"/>
                    <a:gd name="T7" fmla="*/ 2147483647 h 91"/>
                    <a:gd name="T8" fmla="*/ 2147483647 w 227"/>
                    <a:gd name="T9" fmla="*/ 2147483647 h 9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27" h="91">
                      <a:moveTo>
                        <a:pt x="91" y="91"/>
                      </a:moveTo>
                      <a:lnTo>
                        <a:pt x="227" y="0"/>
                      </a:lnTo>
                      <a:lnTo>
                        <a:pt x="136" y="0"/>
                      </a:lnTo>
                      <a:lnTo>
                        <a:pt x="0" y="91"/>
                      </a:lnTo>
                      <a:lnTo>
                        <a:pt x="91" y="91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9" name="Freeform 62"/>
                <p:cNvSpPr>
                  <a:spLocks/>
                </p:cNvSpPr>
                <p:nvPr/>
              </p:nvSpPr>
              <p:spPr bwMode="auto">
                <a:xfrm>
                  <a:off x="3200400" y="2997200"/>
                  <a:ext cx="234950" cy="215900"/>
                </a:xfrm>
                <a:custGeom>
                  <a:avLst/>
                  <a:gdLst>
                    <a:gd name="T0" fmla="*/ 0 w 136"/>
                    <a:gd name="T1" fmla="*/ 2147483647 h 136"/>
                    <a:gd name="T2" fmla="*/ 2147483647 w 136"/>
                    <a:gd name="T3" fmla="*/ 0 h 136"/>
                    <a:gd name="T4" fmla="*/ 2147483647 w 136"/>
                    <a:gd name="T5" fmla="*/ 0 h 136"/>
                    <a:gd name="T6" fmla="*/ 2147483647 w 136"/>
                    <a:gd name="T7" fmla="*/ 2147483647 h 136"/>
                    <a:gd name="T8" fmla="*/ 2147483647 w 136"/>
                    <a:gd name="T9" fmla="*/ 2147483647 h 136"/>
                    <a:gd name="T10" fmla="*/ 2147483647 w 136"/>
                    <a:gd name="T11" fmla="*/ 2147483647 h 136"/>
                    <a:gd name="T12" fmla="*/ 0 w 136"/>
                    <a:gd name="T13" fmla="*/ 2147483647 h 1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36" h="136">
                      <a:moveTo>
                        <a:pt x="0" y="90"/>
                      </a:moveTo>
                      <a:lnTo>
                        <a:pt x="45" y="0"/>
                      </a:lnTo>
                      <a:lnTo>
                        <a:pt x="91" y="0"/>
                      </a:lnTo>
                      <a:lnTo>
                        <a:pt x="136" y="45"/>
                      </a:lnTo>
                      <a:lnTo>
                        <a:pt x="136" y="90"/>
                      </a:lnTo>
                      <a:lnTo>
                        <a:pt x="91" y="136"/>
                      </a:lnTo>
                      <a:lnTo>
                        <a:pt x="0" y="9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00" name="Freeform 63"/>
                <p:cNvSpPr>
                  <a:spLocks/>
                </p:cNvSpPr>
                <p:nvPr/>
              </p:nvSpPr>
              <p:spPr bwMode="auto">
                <a:xfrm>
                  <a:off x="2733675" y="3068638"/>
                  <a:ext cx="390525" cy="144462"/>
                </a:xfrm>
                <a:custGeom>
                  <a:avLst/>
                  <a:gdLst>
                    <a:gd name="T0" fmla="*/ 2147483647 w 227"/>
                    <a:gd name="T1" fmla="*/ 2147483647 h 91"/>
                    <a:gd name="T2" fmla="*/ 2147483647 w 227"/>
                    <a:gd name="T3" fmla="*/ 0 h 91"/>
                    <a:gd name="T4" fmla="*/ 2147483647 w 227"/>
                    <a:gd name="T5" fmla="*/ 0 h 91"/>
                    <a:gd name="T6" fmla="*/ 0 w 227"/>
                    <a:gd name="T7" fmla="*/ 2147483647 h 91"/>
                    <a:gd name="T8" fmla="*/ 2147483647 w 227"/>
                    <a:gd name="T9" fmla="*/ 2147483647 h 9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27" h="91">
                      <a:moveTo>
                        <a:pt x="91" y="91"/>
                      </a:moveTo>
                      <a:lnTo>
                        <a:pt x="227" y="0"/>
                      </a:lnTo>
                      <a:lnTo>
                        <a:pt x="136" y="0"/>
                      </a:lnTo>
                      <a:lnTo>
                        <a:pt x="0" y="91"/>
                      </a:lnTo>
                      <a:lnTo>
                        <a:pt x="91" y="91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01" name="Freeform 64"/>
                <p:cNvSpPr>
                  <a:spLocks/>
                </p:cNvSpPr>
                <p:nvPr/>
              </p:nvSpPr>
              <p:spPr bwMode="auto">
                <a:xfrm rot="372906">
                  <a:off x="2497138" y="3068638"/>
                  <a:ext cx="938212" cy="144462"/>
                </a:xfrm>
                <a:custGeom>
                  <a:avLst/>
                  <a:gdLst>
                    <a:gd name="T0" fmla="*/ 0 w 545"/>
                    <a:gd name="T1" fmla="*/ 2147483647 h 91"/>
                    <a:gd name="T2" fmla="*/ 2147483647 w 545"/>
                    <a:gd name="T3" fmla="*/ 0 h 91"/>
                    <a:gd name="T4" fmla="*/ 2147483647 w 545"/>
                    <a:gd name="T5" fmla="*/ 2147483647 h 91"/>
                    <a:gd name="T6" fmla="*/ 2147483647 w 545"/>
                    <a:gd name="T7" fmla="*/ 2147483647 h 91"/>
                    <a:gd name="T8" fmla="*/ 0 w 545"/>
                    <a:gd name="T9" fmla="*/ 2147483647 h 9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45" h="91">
                      <a:moveTo>
                        <a:pt x="0" y="45"/>
                      </a:moveTo>
                      <a:lnTo>
                        <a:pt x="46" y="0"/>
                      </a:lnTo>
                      <a:lnTo>
                        <a:pt x="545" y="91"/>
                      </a:lnTo>
                      <a:lnTo>
                        <a:pt x="409" y="91"/>
                      </a:lnTo>
                      <a:lnTo>
                        <a:pt x="0" y="45"/>
                      </a:lnTo>
                      <a:close/>
                    </a:path>
                  </a:pathLst>
                </a:custGeom>
                <a:solidFill>
                  <a:srgbClr val="008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31" name="グループ化 30"/>
            <p:cNvGrpSpPr/>
            <p:nvPr/>
          </p:nvGrpSpPr>
          <p:grpSpPr>
            <a:xfrm>
              <a:off x="6053157" y="1214440"/>
              <a:ext cx="991748" cy="551909"/>
              <a:chOff x="6208406" y="564395"/>
              <a:chExt cx="1331107" cy="551909"/>
            </a:xfrm>
          </p:grpSpPr>
          <p:grpSp>
            <p:nvGrpSpPr>
              <p:cNvPr id="30" name="グループ化 29"/>
              <p:cNvGrpSpPr/>
              <p:nvPr/>
            </p:nvGrpSpPr>
            <p:grpSpPr>
              <a:xfrm>
                <a:off x="6401206" y="674212"/>
                <a:ext cx="1138307" cy="442092"/>
                <a:chOff x="6187219" y="477625"/>
                <a:chExt cx="1138307" cy="442092"/>
              </a:xfrm>
              <a:pattFill prst="lgConfetti">
                <a:fgClr>
                  <a:srgbClr val="996633"/>
                </a:fgClr>
                <a:bgClr>
                  <a:srgbClr val="663300"/>
                </a:bgClr>
              </a:pattFill>
            </p:grpSpPr>
            <p:sp>
              <p:nvSpPr>
                <p:cNvPr id="27" name="フリーフォーム 26"/>
                <p:cNvSpPr/>
                <p:nvPr/>
              </p:nvSpPr>
              <p:spPr bwMode="auto">
                <a:xfrm>
                  <a:off x="6352995" y="477625"/>
                  <a:ext cx="743765" cy="208579"/>
                </a:xfrm>
                <a:custGeom>
                  <a:avLst/>
                  <a:gdLst>
                    <a:gd name="connsiteX0" fmla="*/ 276405 w 743765"/>
                    <a:gd name="connsiteY0" fmla="*/ 193 h 417157"/>
                    <a:gd name="connsiteX1" fmla="*/ 215445 w 743765"/>
                    <a:gd name="connsiteY1" fmla="*/ 132273 h 417157"/>
                    <a:gd name="connsiteX2" fmla="*/ 2085 w 743765"/>
                    <a:gd name="connsiteY2" fmla="*/ 137353 h 417157"/>
                    <a:gd name="connsiteX3" fmla="*/ 113845 w 743765"/>
                    <a:gd name="connsiteY3" fmla="*/ 259273 h 417157"/>
                    <a:gd name="connsiteX4" fmla="*/ 230685 w 743765"/>
                    <a:gd name="connsiteY4" fmla="*/ 274513 h 417157"/>
                    <a:gd name="connsiteX5" fmla="*/ 200205 w 743765"/>
                    <a:gd name="connsiteY5" fmla="*/ 416753 h 417157"/>
                    <a:gd name="connsiteX6" fmla="*/ 423725 w 743765"/>
                    <a:gd name="connsiteY6" fmla="*/ 320233 h 417157"/>
                    <a:gd name="connsiteX7" fmla="*/ 560885 w 743765"/>
                    <a:gd name="connsiteY7" fmla="*/ 406593 h 417157"/>
                    <a:gd name="connsiteX8" fmla="*/ 743765 w 743765"/>
                    <a:gd name="connsiteY8" fmla="*/ 264353 h 417157"/>
                    <a:gd name="connsiteX9" fmla="*/ 560885 w 743765"/>
                    <a:gd name="connsiteY9" fmla="*/ 228793 h 417157"/>
                    <a:gd name="connsiteX10" fmla="*/ 540565 w 743765"/>
                    <a:gd name="connsiteY10" fmla="*/ 76393 h 417157"/>
                    <a:gd name="connsiteX11" fmla="*/ 438965 w 743765"/>
                    <a:gd name="connsiteY11" fmla="*/ 101793 h 417157"/>
                    <a:gd name="connsiteX12" fmla="*/ 276405 w 743765"/>
                    <a:gd name="connsiteY12" fmla="*/ 193 h 4171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743765" h="417157">
                      <a:moveTo>
                        <a:pt x="276405" y="193"/>
                      </a:moveTo>
                      <a:cubicBezTo>
                        <a:pt x="239152" y="5273"/>
                        <a:pt x="261165" y="109413"/>
                        <a:pt x="215445" y="132273"/>
                      </a:cubicBezTo>
                      <a:cubicBezTo>
                        <a:pt x="169725" y="155133"/>
                        <a:pt x="19018" y="116186"/>
                        <a:pt x="2085" y="137353"/>
                      </a:cubicBezTo>
                      <a:cubicBezTo>
                        <a:pt x="-14848" y="158520"/>
                        <a:pt x="75745" y="236413"/>
                        <a:pt x="113845" y="259273"/>
                      </a:cubicBezTo>
                      <a:cubicBezTo>
                        <a:pt x="151945" y="282133"/>
                        <a:pt x="216292" y="248266"/>
                        <a:pt x="230685" y="274513"/>
                      </a:cubicBezTo>
                      <a:cubicBezTo>
                        <a:pt x="245078" y="300760"/>
                        <a:pt x="168032" y="409133"/>
                        <a:pt x="200205" y="416753"/>
                      </a:cubicBezTo>
                      <a:cubicBezTo>
                        <a:pt x="232378" y="424373"/>
                        <a:pt x="363612" y="321926"/>
                        <a:pt x="423725" y="320233"/>
                      </a:cubicBezTo>
                      <a:cubicBezTo>
                        <a:pt x="483838" y="318540"/>
                        <a:pt x="507545" y="415906"/>
                        <a:pt x="560885" y="406593"/>
                      </a:cubicBezTo>
                      <a:cubicBezTo>
                        <a:pt x="614225" y="397280"/>
                        <a:pt x="743765" y="293986"/>
                        <a:pt x="743765" y="264353"/>
                      </a:cubicBezTo>
                      <a:cubicBezTo>
                        <a:pt x="743765" y="234720"/>
                        <a:pt x="594752" y="260120"/>
                        <a:pt x="560885" y="228793"/>
                      </a:cubicBezTo>
                      <a:cubicBezTo>
                        <a:pt x="527018" y="197466"/>
                        <a:pt x="560885" y="97560"/>
                        <a:pt x="540565" y="76393"/>
                      </a:cubicBezTo>
                      <a:cubicBezTo>
                        <a:pt x="520245" y="55226"/>
                        <a:pt x="480452" y="111953"/>
                        <a:pt x="438965" y="101793"/>
                      </a:cubicBezTo>
                      <a:cubicBezTo>
                        <a:pt x="397478" y="91633"/>
                        <a:pt x="313658" y="-4887"/>
                        <a:pt x="276405" y="193"/>
                      </a:cubicBezTo>
                      <a:close/>
                    </a:path>
                  </a:pathLst>
                </a:custGeom>
                <a:grpFill/>
                <a:ln w="28575" cap="flat" cmpd="sng" algn="ctr">
                  <a:noFill/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8" name="フリーフォーム 27"/>
                <p:cNvSpPr/>
                <p:nvPr/>
              </p:nvSpPr>
              <p:spPr bwMode="auto">
                <a:xfrm>
                  <a:off x="6624320" y="588854"/>
                  <a:ext cx="701206" cy="249659"/>
                </a:xfrm>
                <a:custGeom>
                  <a:avLst/>
                  <a:gdLst>
                    <a:gd name="connsiteX0" fmla="*/ 533400 w 701206"/>
                    <a:gd name="connsiteY0" fmla="*/ 66466 h 249659"/>
                    <a:gd name="connsiteX1" fmla="*/ 299720 w 701206"/>
                    <a:gd name="connsiteY1" fmla="*/ 426 h 249659"/>
                    <a:gd name="connsiteX2" fmla="*/ 132080 w 701206"/>
                    <a:gd name="connsiteY2" fmla="*/ 102026 h 249659"/>
                    <a:gd name="connsiteX3" fmla="*/ 0 w 701206"/>
                    <a:gd name="connsiteY3" fmla="*/ 168066 h 249659"/>
                    <a:gd name="connsiteX4" fmla="*/ 132080 w 701206"/>
                    <a:gd name="connsiteY4" fmla="*/ 234106 h 249659"/>
                    <a:gd name="connsiteX5" fmla="*/ 396240 w 701206"/>
                    <a:gd name="connsiteY5" fmla="*/ 173146 h 249659"/>
                    <a:gd name="connsiteX6" fmla="*/ 553720 w 701206"/>
                    <a:gd name="connsiteY6" fmla="*/ 249346 h 249659"/>
                    <a:gd name="connsiteX7" fmla="*/ 701040 w 701206"/>
                    <a:gd name="connsiteY7" fmla="*/ 198546 h 249659"/>
                    <a:gd name="connsiteX8" fmla="*/ 584200 w 701206"/>
                    <a:gd name="connsiteY8" fmla="*/ 157906 h 249659"/>
                    <a:gd name="connsiteX9" fmla="*/ 645160 w 701206"/>
                    <a:gd name="connsiteY9" fmla="*/ 86786 h 249659"/>
                    <a:gd name="connsiteX10" fmla="*/ 533400 w 701206"/>
                    <a:gd name="connsiteY10" fmla="*/ 66466 h 2496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01206" h="249659">
                      <a:moveTo>
                        <a:pt x="533400" y="66466"/>
                      </a:moveTo>
                      <a:cubicBezTo>
                        <a:pt x="475827" y="52073"/>
                        <a:pt x="366607" y="-5501"/>
                        <a:pt x="299720" y="426"/>
                      </a:cubicBezTo>
                      <a:cubicBezTo>
                        <a:pt x="232833" y="6353"/>
                        <a:pt x="182033" y="74086"/>
                        <a:pt x="132080" y="102026"/>
                      </a:cubicBezTo>
                      <a:cubicBezTo>
                        <a:pt x="82127" y="129966"/>
                        <a:pt x="0" y="146053"/>
                        <a:pt x="0" y="168066"/>
                      </a:cubicBezTo>
                      <a:cubicBezTo>
                        <a:pt x="0" y="190079"/>
                        <a:pt x="66040" y="233259"/>
                        <a:pt x="132080" y="234106"/>
                      </a:cubicBezTo>
                      <a:cubicBezTo>
                        <a:pt x="198120" y="234953"/>
                        <a:pt x="325967" y="170606"/>
                        <a:pt x="396240" y="173146"/>
                      </a:cubicBezTo>
                      <a:cubicBezTo>
                        <a:pt x="466513" y="175686"/>
                        <a:pt x="502920" y="245113"/>
                        <a:pt x="553720" y="249346"/>
                      </a:cubicBezTo>
                      <a:cubicBezTo>
                        <a:pt x="604520" y="253579"/>
                        <a:pt x="695960" y="213786"/>
                        <a:pt x="701040" y="198546"/>
                      </a:cubicBezTo>
                      <a:cubicBezTo>
                        <a:pt x="706120" y="183306"/>
                        <a:pt x="593513" y="176533"/>
                        <a:pt x="584200" y="157906"/>
                      </a:cubicBezTo>
                      <a:cubicBezTo>
                        <a:pt x="574887" y="139279"/>
                        <a:pt x="651087" y="101179"/>
                        <a:pt x="645160" y="86786"/>
                      </a:cubicBezTo>
                      <a:cubicBezTo>
                        <a:pt x="639233" y="72393"/>
                        <a:pt x="590973" y="80859"/>
                        <a:pt x="533400" y="66466"/>
                      </a:cubicBezTo>
                      <a:close/>
                    </a:path>
                  </a:pathLst>
                </a:custGeom>
                <a:grpFill/>
                <a:ln w="28575" cap="flat" cmpd="sng" algn="ctr">
                  <a:noFill/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9" name="フリーフォーム 28"/>
                <p:cNvSpPr/>
                <p:nvPr/>
              </p:nvSpPr>
              <p:spPr bwMode="auto">
                <a:xfrm>
                  <a:off x="6187219" y="607802"/>
                  <a:ext cx="787838" cy="311915"/>
                </a:xfrm>
                <a:custGeom>
                  <a:avLst/>
                  <a:gdLst>
                    <a:gd name="connsiteX0" fmla="*/ 127221 w 787838"/>
                    <a:gd name="connsiteY0" fmla="*/ 57678 h 311915"/>
                    <a:gd name="connsiteX1" fmla="*/ 345661 w 787838"/>
                    <a:gd name="connsiteY1" fmla="*/ 1798 h 311915"/>
                    <a:gd name="connsiteX2" fmla="*/ 508221 w 787838"/>
                    <a:gd name="connsiteY2" fmla="*/ 128798 h 311915"/>
                    <a:gd name="connsiteX3" fmla="*/ 787621 w 787838"/>
                    <a:gd name="connsiteY3" fmla="*/ 118638 h 311915"/>
                    <a:gd name="connsiteX4" fmla="*/ 553941 w 787838"/>
                    <a:gd name="connsiteY4" fmla="*/ 230398 h 311915"/>
                    <a:gd name="connsiteX5" fmla="*/ 508221 w 787838"/>
                    <a:gd name="connsiteY5" fmla="*/ 311678 h 311915"/>
                    <a:gd name="connsiteX6" fmla="*/ 249141 w 787838"/>
                    <a:gd name="connsiteY6" fmla="*/ 204998 h 311915"/>
                    <a:gd name="connsiteX7" fmla="*/ 221 w 787838"/>
                    <a:gd name="connsiteY7" fmla="*/ 230398 h 311915"/>
                    <a:gd name="connsiteX8" fmla="*/ 203421 w 787838"/>
                    <a:gd name="connsiteY8" fmla="*/ 108478 h 311915"/>
                    <a:gd name="connsiteX9" fmla="*/ 127221 w 787838"/>
                    <a:gd name="connsiteY9" fmla="*/ 57678 h 3119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87838" h="311915">
                      <a:moveTo>
                        <a:pt x="127221" y="57678"/>
                      </a:moveTo>
                      <a:cubicBezTo>
                        <a:pt x="150928" y="39898"/>
                        <a:pt x="282161" y="-10055"/>
                        <a:pt x="345661" y="1798"/>
                      </a:cubicBezTo>
                      <a:cubicBezTo>
                        <a:pt x="409161" y="13651"/>
                        <a:pt x="434561" y="109325"/>
                        <a:pt x="508221" y="128798"/>
                      </a:cubicBezTo>
                      <a:cubicBezTo>
                        <a:pt x="581881" y="148271"/>
                        <a:pt x="780001" y="101705"/>
                        <a:pt x="787621" y="118638"/>
                      </a:cubicBezTo>
                      <a:cubicBezTo>
                        <a:pt x="795241" y="135571"/>
                        <a:pt x="600508" y="198225"/>
                        <a:pt x="553941" y="230398"/>
                      </a:cubicBezTo>
                      <a:cubicBezTo>
                        <a:pt x="507374" y="262571"/>
                        <a:pt x="559021" y="315911"/>
                        <a:pt x="508221" y="311678"/>
                      </a:cubicBezTo>
                      <a:cubicBezTo>
                        <a:pt x="457421" y="307445"/>
                        <a:pt x="333808" y="218545"/>
                        <a:pt x="249141" y="204998"/>
                      </a:cubicBezTo>
                      <a:cubicBezTo>
                        <a:pt x="164474" y="191451"/>
                        <a:pt x="7841" y="246485"/>
                        <a:pt x="221" y="230398"/>
                      </a:cubicBezTo>
                      <a:cubicBezTo>
                        <a:pt x="-7399" y="214311"/>
                        <a:pt x="183948" y="133878"/>
                        <a:pt x="203421" y="108478"/>
                      </a:cubicBezTo>
                      <a:cubicBezTo>
                        <a:pt x="222894" y="83078"/>
                        <a:pt x="103514" y="75458"/>
                        <a:pt x="127221" y="57678"/>
                      </a:cubicBezTo>
                      <a:close/>
                    </a:path>
                  </a:pathLst>
                </a:custGeom>
                <a:grpFill/>
                <a:ln w="28575" cap="flat" cmpd="sng" algn="ctr">
                  <a:noFill/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11" name="グループ化 210"/>
              <p:cNvGrpSpPr/>
              <p:nvPr/>
            </p:nvGrpSpPr>
            <p:grpSpPr>
              <a:xfrm>
                <a:off x="6208406" y="564395"/>
                <a:ext cx="1329739" cy="442092"/>
                <a:chOff x="6187220" y="477625"/>
                <a:chExt cx="1329739" cy="442092"/>
              </a:xfrm>
              <a:pattFill prst="lgConfetti">
                <a:fgClr>
                  <a:srgbClr val="996633"/>
                </a:fgClr>
                <a:bgClr>
                  <a:srgbClr val="663300"/>
                </a:bgClr>
              </a:pattFill>
            </p:grpSpPr>
            <p:sp>
              <p:nvSpPr>
                <p:cNvPr id="212" name="フリーフォーム 211"/>
                <p:cNvSpPr/>
                <p:nvPr/>
              </p:nvSpPr>
              <p:spPr bwMode="auto">
                <a:xfrm>
                  <a:off x="6352996" y="477625"/>
                  <a:ext cx="743765" cy="208579"/>
                </a:xfrm>
                <a:custGeom>
                  <a:avLst/>
                  <a:gdLst>
                    <a:gd name="connsiteX0" fmla="*/ 276405 w 743765"/>
                    <a:gd name="connsiteY0" fmla="*/ 193 h 417157"/>
                    <a:gd name="connsiteX1" fmla="*/ 215445 w 743765"/>
                    <a:gd name="connsiteY1" fmla="*/ 132273 h 417157"/>
                    <a:gd name="connsiteX2" fmla="*/ 2085 w 743765"/>
                    <a:gd name="connsiteY2" fmla="*/ 137353 h 417157"/>
                    <a:gd name="connsiteX3" fmla="*/ 113845 w 743765"/>
                    <a:gd name="connsiteY3" fmla="*/ 259273 h 417157"/>
                    <a:gd name="connsiteX4" fmla="*/ 230685 w 743765"/>
                    <a:gd name="connsiteY4" fmla="*/ 274513 h 417157"/>
                    <a:gd name="connsiteX5" fmla="*/ 200205 w 743765"/>
                    <a:gd name="connsiteY5" fmla="*/ 416753 h 417157"/>
                    <a:gd name="connsiteX6" fmla="*/ 423725 w 743765"/>
                    <a:gd name="connsiteY6" fmla="*/ 320233 h 417157"/>
                    <a:gd name="connsiteX7" fmla="*/ 560885 w 743765"/>
                    <a:gd name="connsiteY7" fmla="*/ 406593 h 417157"/>
                    <a:gd name="connsiteX8" fmla="*/ 743765 w 743765"/>
                    <a:gd name="connsiteY8" fmla="*/ 264353 h 417157"/>
                    <a:gd name="connsiteX9" fmla="*/ 560885 w 743765"/>
                    <a:gd name="connsiteY9" fmla="*/ 228793 h 417157"/>
                    <a:gd name="connsiteX10" fmla="*/ 540565 w 743765"/>
                    <a:gd name="connsiteY10" fmla="*/ 76393 h 417157"/>
                    <a:gd name="connsiteX11" fmla="*/ 438965 w 743765"/>
                    <a:gd name="connsiteY11" fmla="*/ 101793 h 417157"/>
                    <a:gd name="connsiteX12" fmla="*/ 276405 w 743765"/>
                    <a:gd name="connsiteY12" fmla="*/ 193 h 4171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743765" h="417157">
                      <a:moveTo>
                        <a:pt x="276405" y="193"/>
                      </a:moveTo>
                      <a:cubicBezTo>
                        <a:pt x="239152" y="5273"/>
                        <a:pt x="261165" y="109413"/>
                        <a:pt x="215445" y="132273"/>
                      </a:cubicBezTo>
                      <a:cubicBezTo>
                        <a:pt x="169725" y="155133"/>
                        <a:pt x="19018" y="116186"/>
                        <a:pt x="2085" y="137353"/>
                      </a:cubicBezTo>
                      <a:cubicBezTo>
                        <a:pt x="-14848" y="158520"/>
                        <a:pt x="75745" y="236413"/>
                        <a:pt x="113845" y="259273"/>
                      </a:cubicBezTo>
                      <a:cubicBezTo>
                        <a:pt x="151945" y="282133"/>
                        <a:pt x="216292" y="248266"/>
                        <a:pt x="230685" y="274513"/>
                      </a:cubicBezTo>
                      <a:cubicBezTo>
                        <a:pt x="245078" y="300760"/>
                        <a:pt x="168032" y="409133"/>
                        <a:pt x="200205" y="416753"/>
                      </a:cubicBezTo>
                      <a:cubicBezTo>
                        <a:pt x="232378" y="424373"/>
                        <a:pt x="363612" y="321926"/>
                        <a:pt x="423725" y="320233"/>
                      </a:cubicBezTo>
                      <a:cubicBezTo>
                        <a:pt x="483838" y="318540"/>
                        <a:pt x="507545" y="415906"/>
                        <a:pt x="560885" y="406593"/>
                      </a:cubicBezTo>
                      <a:cubicBezTo>
                        <a:pt x="614225" y="397280"/>
                        <a:pt x="743765" y="293986"/>
                        <a:pt x="743765" y="264353"/>
                      </a:cubicBezTo>
                      <a:cubicBezTo>
                        <a:pt x="743765" y="234720"/>
                        <a:pt x="594752" y="260120"/>
                        <a:pt x="560885" y="228793"/>
                      </a:cubicBezTo>
                      <a:cubicBezTo>
                        <a:pt x="527018" y="197466"/>
                        <a:pt x="560885" y="97560"/>
                        <a:pt x="540565" y="76393"/>
                      </a:cubicBezTo>
                      <a:cubicBezTo>
                        <a:pt x="520245" y="55226"/>
                        <a:pt x="480452" y="111953"/>
                        <a:pt x="438965" y="101793"/>
                      </a:cubicBezTo>
                      <a:cubicBezTo>
                        <a:pt x="397478" y="91633"/>
                        <a:pt x="313658" y="-4887"/>
                        <a:pt x="276405" y="193"/>
                      </a:cubicBezTo>
                      <a:close/>
                    </a:path>
                  </a:pathLst>
                </a:custGeom>
                <a:grpFill/>
                <a:ln w="28575" cap="flat" cmpd="sng" algn="ctr">
                  <a:noFill/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13" name="フリーフォーム 212"/>
                <p:cNvSpPr/>
                <p:nvPr/>
              </p:nvSpPr>
              <p:spPr bwMode="auto">
                <a:xfrm>
                  <a:off x="6815754" y="522136"/>
                  <a:ext cx="701205" cy="249659"/>
                </a:xfrm>
                <a:custGeom>
                  <a:avLst/>
                  <a:gdLst>
                    <a:gd name="connsiteX0" fmla="*/ 533400 w 701206"/>
                    <a:gd name="connsiteY0" fmla="*/ 66466 h 249659"/>
                    <a:gd name="connsiteX1" fmla="*/ 299720 w 701206"/>
                    <a:gd name="connsiteY1" fmla="*/ 426 h 249659"/>
                    <a:gd name="connsiteX2" fmla="*/ 132080 w 701206"/>
                    <a:gd name="connsiteY2" fmla="*/ 102026 h 249659"/>
                    <a:gd name="connsiteX3" fmla="*/ 0 w 701206"/>
                    <a:gd name="connsiteY3" fmla="*/ 168066 h 249659"/>
                    <a:gd name="connsiteX4" fmla="*/ 132080 w 701206"/>
                    <a:gd name="connsiteY4" fmla="*/ 234106 h 249659"/>
                    <a:gd name="connsiteX5" fmla="*/ 396240 w 701206"/>
                    <a:gd name="connsiteY5" fmla="*/ 173146 h 249659"/>
                    <a:gd name="connsiteX6" fmla="*/ 553720 w 701206"/>
                    <a:gd name="connsiteY6" fmla="*/ 249346 h 249659"/>
                    <a:gd name="connsiteX7" fmla="*/ 701040 w 701206"/>
                    <a:gd name="connsiteY7" fmla="*/ 198546 h 249659"/>
                    <a:gd name="connsiteX8" fmla="*/ 584200 w 701206"/>
                    <a:gd name="connsiteY8" fmla="*/ 157906 h 249659"/>
                    <a:gd name="connsiteX9" fmla="*/ 645160 w 701206"/>
                    <a:gd name="connsiteY9" fmla="*/ 86786 h 249659"/>
                    <a:gd name="connsiteX10" fmla="*/ 533400 w 701206"/>
                    <a:gd name="connsiteY10" fmla="*/ 66466 h 2496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01206" h="249659">
                      <a:moveTo>
                        <a:pt x="533400" y="66466"/>
                      </a:moveTo>
                      <a:cubicBezTo>
                        <a:pt x="475827" y="52073"/>
                        <a:pt x="366607" y="-5501"/>
                        <a:pt x="299720" y="426"/>
                      </a:cubicBezTo>
                      <a:cubicBezTo>
                        <a:pt x="232833" y="6353"/>
                        <a:pt x="182033" y="74086"/>
                        <a:pt x="132080" y="102026"/>
                      </a:cubicBezTo>
                      <a:cubicBezTo>
                        <a:pt x="82127" y="129966"/>
                        <a:pt x="0" y="146053"/>
                        <a:pt x="0" y="168066"/>
                      </a:cubicBezTo>
                      <a:cubicBezTo>
                        <a:pt x="0" y="190079"/>
                        <a:pt x="66040" y="233259"/>
                        <a:pt x="132080" y="234106"/>
                      </a:cubicBezTo>
                      <a:cubicBezTo>
                        <a:pt x="198120" y="234953"/>
                        <a:pt x="325967" y="170606"/>
                        <a:pt x="396240" y="173146"/>
                      </a:cubicBezTo>
                      <a:cubicBezTo>
                        <a:pt x="466513" y="175686"/>
                        <a:pt x="502920" y="245113"/>
                        <a:pt x="553720" y="249346"/>
                      </a:cubicBezTo>
                      <a:cubicBezTo>
                        <a:pt x="604520" y="253579"/>
                        <a:pt x="695960" y="213786"/>
                        <a:pt x="701040" y="198546"/>
                      </a:cubicBezTo>
                      <a:cubicBezTo>
                        <a:pt x="706120" y="183306"/>
                        <a:pt x="593513" y="176533"/>
                        <a:pt x="584200" y="157906"/>
                      </a:cubicBezTo>
                      <a:cubicBezTo>
                        <a:pt x="574887" y="139279"/>
                        <a:pt x="651087" y="101179"/>
                        <a:pt x="645160" y="86786"/>
                      </a:cubicBezTo>
                      <a:cubicBezTo>
                        <a:pt x="639233" y="72393"/>
                        <a:pt x="590973" y="80859"/>
                        <a:pt x="533400" y="66466"/>
                      </a:cubicBezTo>
                      <a:close/>
                    </a:path>
                  </a:pathLst>
                </a:custGeom>
                <a:grpFill/>
                <a:ln w="28575" cap="flat" cmpd="sng" algn="ctr">
                  <a:noFill/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14" name="フリーフォーム 213"/>
                <p:cNvSpPr/>
                <p:nvPr/>
              </p:nvSpPr>
              <p:spPr bwMode="auto">
                <a:xfrm>
                  <a:off x="6187220" y="607802"/>
                  <a:ext cx="787839" cy="311915"/>
                </a:xfrm>
                <a:custGeom>
                  <a:avLst/>
                  <a:gdLst>
                    <a:gd name="connsiteX0" fmla="*/ 127221 w 787838"/>
                    <a:gd name="connsiteY0" fmla="*/ 57678 h 311915"/>
                    <a:gd name="connsiteX1" fmla="*/ 345661 w 787838"/>
                    <a:gd name="connsiteY1" fmla="*/ 1798 h 311915"/>
                    <a:gd name="connsiteX2" fmla="*/ 508221 w 787838"/>
                    <a:gd name="connsiteY2" fmla="*/ 128798 h 311915"/>
                    <a:gd name="connsiteX3" fmla="*/ 787621 w 787838"/>
                    <a:gd name="connsiteY3" fmla="*/ 118638 h 311915"/>
                    <a:gd name="connsiteX4" fmla="*/ 553941 w 787838"/>
                    <a:gd name="connsiteY4" fmla="*/ 230398 h 311915"/>
                    <a:gd name="connsiteX5" fmla="*/ 508221 w 787838"/>
                    <a:gd name="connsiteY5" fmla="*/ 311678 h 311915"/>
                    <a:gd name="connsiteX6" fmla="*/ 249141 w 787838"/>
                    <a:gd name="connsiteY6" fmla="*/ 204998 h 311915"/>
                    <a:gd name="connsiteX7" fmla="*/ 221 w 787838"/>
                    <a:gd name="connsiteY7" fmla="*/ 230398 h 311915"/>
                    <a:gd name="connsiteX8" fmla="*/ 203421 w 787838"/>
                    <a:gd name="connsiteY8" fmla="*/ 108478 h 311915"/>
                    <a:gd name="connsiteX9" fmla="*/ 127221 w 787838"/>
                    <a:gd name="connsiteY9" fmla="*/ 57678 h 3119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87838" h="311915">
                      <a:moveTo>
                        <a:pt x="127221" y="57678"/>
                      </a:moveTo>
                      <a:cubicBezTo>
                        <a:pt x="150928" y="39898"/>
                        <a:pt x="282161" y="-10055"/>
                        <a:pt x="345661" y="1798"/>
                      </a:cubicBezTo>
                      <a:cubicBezTo>
                        <a:pt x="409161" y="13651"/>
                        <a:pt x="434561" y="109325"/>
                        <a:pt x="508221" y="128798"/>
                      </a:cubicBezTo>
                      <a:cubicBezTo>
                        <a:pt x="581881" y="148271"/>
                        <a:pt x="780001" y="101705"/>
                        <a:pt x="787621" y="118638"/>
                      </a:cubicBezTo>
                      <a:cubicBezTo>
                        <a:pt x="795241" y="135571"/>
                        <a:pt x="600508" y="198225"/>
                        <a:pt x="553941" y="230398"/>
                      </a:cubicBezTo>
                      <a:cubicBezTo>
                        <a:pt x="507374" y="262571"/>
                        <a:pt x="559021" y="315911"/>
                        <a:pt x="508221" y="311678"/>
                      </a:cubicBezTo>
                      <a:cubicBezTo>
                        <a:pt x="457421" y="307445"/>
                        <a:pt x="333808" y="218545"/>
                        <a:pt x="249141" y="204998"/>
                      </a:cubicBezTo>
                      <a:cubicBezTo>
                        <a:pt x="164474" y="191451"/>
                        <a:pt x="7841" y="246485"/>
                        <a:pt x="221" y="230398"/>
                      </a:cubicBezTo>
                      <a:cubicBezTo>
                        <a:pt x="-7399" y="214311"/>
                        <a:pt x="183948" y="133878"/>
                        <a:pt x="203421" y="108478"/>
                      </a:cubicBezTo>
                      <a:cubicBezTo>
                        <a:pt x="222894" y="83078"/>
                        <a:pt x="103514" y="75458"/>
                        <a:pt x="127221" y="57678"/>
                      </a:cubicBezTo>
                      <a:close/>
                    </a:path>
                  </a:pathLst>
                </a:custGeom>
                <a:grpFill/>
                <a:ln w="28575" cap="flat" cmpd="sng" algn="ctr">
                  <a:noFill/>
                  <a:prstDash val="solid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36" name="グループ化 35"/>
          <p:cNvGrpSpPr/>
          <p:nvPr/>
        </p:nvGrpSpPr>
        <p:grpSpPr>
          <a:xfrm>
            <a:off x="7742798" y="1126832"/>
            <a:ext cx="1871014" cy="862008"/>
            <a:chOff x="7742798" y="1126832"/>
            <a:chExt cx="1871014" cy="862008"/>
          </a:xfrm>
        </p:grpSpPr>
        <p:grpSp>
          <p:nvGrpSpPr>
            <p:cNvPr id="102" name="グループ化 101"/>
            <p:cNvGrpSpPr/>
            <p:nvPr/>
          </p:nvGrpSpPr>
          <p:grpSpPr>
            <a:xfrm>
              <a:off x="7742798" y="1126832"/>
              <a:ext cx="1871014" cy="862008"/>
              <a:chOff x="351613" y="1043735"/>
              <a:chExt cx="1967408" cy="945105"/>
            </a:xfrm>
          </p:grpSpPr>
          <p:sp>
            <p:nvSpPr>
              <p:cNvPr id="103" name="フリーフォーム 102"/>
              <p:cNvSpPr/>
              <p:nvPr/>
            </p:nvSpPr>
            <p:spPr bwMode="auto">
              <a:xfrm>
                <a:off x="351613" y="1248879"/>
                <a:ext cx="1967408" cy="333542"/>
              </a:xfrm>
              <a:custGeom>
                <a:avLst/>
                <a:gdLst>
                  <a:gd name="connsiteX0" fmla="*/ 48260 w 1897380"/>
                  <a:gd name="connsiteY0" fmla="*/ 0 h 307340"/>
                  <a:gd name="connsiteX1" fmla="*/ 1783080 w 1897380"/>
                  <a:gd name="connsiteY1" fmla="*/ 0 h 307340"/>
                  <a:gd name="connsiteX2" fmla="*/ 1821180 w 1897380"/>
                  <a:gd name="connsiteY2" fmla="*/ 38100 h 307340"/>
                  <a:gd name="connsiteX3" fmla="*/ 1897380 w 1897380"/>
                  <a:gd name="connsiteY3" fmla="*/ 243840 h 307340"/>
                  <a:gd name="connsiteX4" fmla="*/ 1874520 w 1897380"/>
                  <a:gd name="connsiteY4" fmla="*/ 307340 h 307340"/>
                  <a:gd name="connsiteX5" fmla="*/ 55880 w 1897380"/>
                  <a:gd name="connsiteY5" fmla="*/ 299720 h 307340"/>
                  <a:gd name="connsiteX6" fmla="*/ 0 w 1897380"/>
                  <a:gd name="connsiteY6" fmla="*/ 256540 h 307340"/>
                  <a:gd name="connsiteX7" fmla="*/ 35560 w 1897380"/>
                  <a:gd name="connsiteY7" fmla="*/ 53340 h 307340"/>
                  <a:gd name="connsiteX8" fmla="*/ 48260 w 1897380"/>
                  <a:gd name="connsiteY8" fmla="*/ 0 h 307340"/>
                  <a:gd name="connsiteX0" fmla="*/ 106680 w 1897380"/>
                  <a:gd name="connsiteY0" fmla="*/ 0 h 307340"/>
                  <a:gd name="connsiteX1" fmla="*/ 1783080 w 1897380"/>
                  <a:gd name="connsiteY1" fmla="*/ 0 h 307340"/>
                  <a:gd name="connsiteX2" fmla="*/ 1821180 w 1897380"/>
                  <a:gd name="connsiteY2" fmla="*/ 38100 h 307340"/>
                  <a:gd name="connsiteX3" fmla="*/ 1897380 w 1897380"/>
                  <a:gd name="connsiteY3" fmla="*/ 243840 h 307340"/>
                  <a:gd name="connsiteX4" fmla="*/ 1874520 w 1897380"/>
                  <a:gd name="connsiteY4" fmla="*/ 307340 h 307340"/>
                  <a:gd name="connsiteX5" fmla="*/ 55880 w 1897380"/>
                  <a:gd name="connsiteY5" fmla="*/ 299720 h 307340"/>
                  <a:gd name="connsiteX6" fmla="*/ 0 w 1897380"/>
                  <a:gd name="connsiteY6" fmla="*/ 256540 h 307340"/>
                  <a:gd name="connsiteX7" fmla="*/ 35560 w 1897380"/>
                  <a:gd name="connsiteY7" fmla="*/ 53340 h 307340"/>
                  <a:gd name="connsiteX8" fmla="*/ 106680 w 1897380"/>
                  <a:gd name="connsiteY8" fmla="*/ 0 h 307340"/>
                  <a:gd name="connsiteX0" fmla="*/ 106680 w 1897380"/>
                  <a:gd name="connsiteY0" fmla="*/ 0 h 307340"/>
                  <a:gd name="connsiteX1" fmla="*/ 1783080 w 1897380"/>
                  <a:gd name="connsiteY1" fmla="*/ 0 h 307340"/>
                  <a:gd name="connsiteX2" fmla="*/ 1821180 w 1897380"/>
                  <a:gd name="connsiteY2" fmla="*/ 38100 h 307340"/>
                  <a:gd name="connsiteX3" fmla="*/ 1897380 w 1897380"/>
                  <a:gd name="connsiteY3" fmla="*/ 243840 h 307340"/>
                  <a:gd name="connsiteX4" fmla="*/ 1874520 w 1897380"/>
                  <a:gd name="connsiteY4" fmla="*/ 307340 h 307340"/>
                  <a:gd name="connsiteX5" fmla="*/ 55880 w 1897380"/>
                  <a:gd name="connsiteY5" fmla="*/ 299720 h 307340"/>
                  <a:gd name="connsiteX6" fmla="*/ 0 w 1897380"/>
                  <a:gd name="connsiteY6" fmla="*/ 256540 h 307340"/>
                  <a:gd name="connsiteX7" fmla="*/ 63500 w 1897380"/>
                  <a:gd name="connsiteY7" fmla="*/ 43180 h 307340"/>
                  <a:gd name="connsiteX8" fmla="*/ 106680 w 1897380"/>
                  <a:gd name="connsiteY8" fmla="*/ 0 h 307340"/>
                  <a:gd name="connsiteX0" fmla="*/ 106680 w 1897380"/>
                  <a:gd name="connsiteY0" fmla="*/ 0 h 309880"/>
                  <a:gd name="connsiteX1" fmla="*/ 1783080 w 1897380"/>
                  <a:gd name="connsiteY1" fmla="*/ 0 h 309880"/>
                  <a:gd name="connsiteX2" fmla="*/ 1821180 w 1897380"/>
                  <a:gd name="connsiteY2" fmla="*/ 38100 h 309880"/>
                  <a:gd name="connsiteX3" fmla="*/ 1897380 w 1897380"/>
                  <a:gd name="connsiteY3" fmla="*/ 243840 h 309880"/>
                  <a:gd name="connsiteX4" fmla="*/ 1874520 w 1897380"/>
                  <a:gd name="connsiteY4" fmla="*/ 307340 h 309880"/>
                  <a:gd name="connsiteX5" fmla="*/ 58420 w 1897380"/>
                  <a:gd name="connsiteY5" fmla="*/ 309880 h 309880"/>
                  <a:gd name="connsiteX6" fmla="*/ 0 w 1897380"/>
                  <a:gd name="connsiteY6" fmla="*/ 256540 h 309880"/>
                  <a:gd name="connsiteX7" fmla="*/ 63500 w 1897380"/>
                  <a:gd name="connsiteY7" fmla="*/ 43180 h 309880"/>
                  <a:gd name="connsiteX8" fmla="*/ 106680 w 1897380"/>
                  <a:gd name="connsiteY8" fmla="*/ 0 h 309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97380" h="309880">
                    <a:moveTo>
                      <a:pt x="106680" y="0"/>
                    </a:moveTo>
                    <a:lnTo>
                      <a:pt x="1783080" y="0"/>
                    </a:lnTo>
                    <a:lnTo>
                      <a:pt x="1821180" y="38100"/>
                    </a:lnTo>
                    <a:lnTo>
                      <a:pt x="1897380" y="243840"/>
                    </a:lnTo>
                    <a:lnTo>
                      <a:pt x="1874520" y="307340"/>
                    </a:lnTo>
                    <a:lnTo>
                      <a:pt x="58420" y="309880"/>
                    </a:lnTo>
                    <a:lnTo>
                      <a:pt x="0" y="256540"/>
                    </a:lnTo>
                    <a:lnTo>
                      <a:pt x="63500" y="43180"/>
                    </a:lnTo>
                    <a:lnTo>
                      <a:pt x="10668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181818"/>
                  </a:gs>
                  <a:gs pos="100000">
                    <a:srgbClr val="333333"/>
                  </a:gs>
                </a:gsLst>
                <a:lin ang="5400000" scaled="1"/>
              </a:gra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4" name="フリーフォーム 103"/>
              <p:cNvSpPr/>
              <p:nvPr/>
            </p:nvSpPr>
            <p:spPr bwMode="auto">
              <a:xfrm>
                <a:off x="434164" y="1280650"/>
                <a:ext cx="1802306" cy="234930"/>
              </a:xfrm>
              <a:custGeom>
                <a:avLst/>
                <a:gdLst>
                  <a:gd name="connsiteX0" fmla="*/ 48260 w 1897380"/>
                  <a:gd name="connsiteY0" fmla="*/ 0 h 307340"/>
                  <a:gd name="connsiteX1" fmla="*/ 1783080 w 1897380"/>
                  <a:gd name="connsiteY1" fmla="*/ 0 h 307340"/>
                  <a:gd name="connsiteX2" fmla="*/ 1821180 w 1897380"/>
                  <a:gd name="connsiteY2" fmla="*/ 38100 h 307340"/>
                  <a:gd name="connsiteX3" fmla="*/ 1897380 w 1897380"/>
                  <a:gd name="connsiteY3" fmla="*/ 243840 h 307340"/>
                  <a:gd name="connsiteX4" fmla="*/ 1874520 w 1897380"/>
                  <a:gd name="connsiteY4" fmla="*/ 307340 h 307340"/>
                  <a:gd name="connsiteX5" fmla="*/ 55880 w 1897380"/>
                  <a:gd name="connsiteY5" fmla="*/ 299720 h 307340"/>
                  <a:gd name="connsiteX6" fmla="*/ 0 w 1897380"/>
                  <a:gd name="connsiteY6" fmla="*/ 256540 h 307340"/>
                  <a:gd name="connsiteX7" fmla="*/ 35560 w 1897380"/>
                  <a:gd name="connsiteY7" fmla="*/ 53340 h 307340"/>
                  <a:gd name="connsiteX8" fmla="*/ 48260 w 1897380"/>
                  <a:gd name="connsiteY8" fmla="*/ 0 h 307340"/>
                  <a:gd name="connsiteX0" fmla="*/ 106680 w 1897380"/>
                  <a:gd name="connsiteY0" fmla="*/ 0 h 307340"/>
                  <a:gd name="connsiteX1" fmla="*/ 1783080 w 1897380"/>
                  <a:gd name="connsiteY1" fmla="*/ 0 h 307340"/>
                  <a:gd name="connsiteX2" fmla="*/ 1821180 w 1897380"/>
                  <a:gd name="connsiteY2" fmla="*/ 38100 h 307340"/>
                  <a:gd name="connsiteX3" fmla="*/ 1897380 w 1897380"/>
                  <a:gd name="connsiteY3" fmla="*/ 243840 h 307340"/>
                  <a:gd name="connsiteX4" fmla="*/ 1874520 w 1897380"/>
                  <a:gd name="connsiteY4" fmla="*/ 307340 h 307340"/>
                  <a:gd name="connsiteX5" fmla="*/ 55880 w 1897380"/>
                  <a:gd name="connsiteY5" fmla="*/ 299720 h 307340"/>
                  <a:gd name="connsiteX6" fmla="*/ 0 w 1897380"/>
                  <a:gd name="connsiteY6" fmla="*/ 256540 h 307340"/>
                  <a:gd name="connsiteX7" fmla="*/ 35560 w 1897380"/>
                  <a:gd name="connsiteY7" fmla="*/ 53340 h 307340"/>
                  <a:gd name="connsiteX8" fmla="*/ 106680 w 1897380"/>
                  <a:gd name="connsiteY8" fmla="*/ 0 h 307340"/>
                  <a:gd name="connsiteX0" fmla="*/ 106680 w 1897380"/>
                  <a:gd name="connsiteY0" fmla="*/ 0 h 307340"/>
                  <a:gd name="connsiteX1" fmla="*/ 1783080 w 1897380"/>
                  <a:gd name="connsiteY1" fmla="*/ 0 h 307340"/>
                  <a:gd name="connsiteX2" fmla="*/ 1821180 w 1897380"/>
                  <a:gd name="connsiteY2" fmla="*/ 38100 h 307340"/>
                  <a:gd name="connsiteX3" fmla="*/ 1897380 w 1897380"/>
                  <a:gd name="connsiteY3" fmla="*/ 243840 h 307340"/>
                  <a:gd name="connsiteX4" fmla="*/ 1874520 w 1897380"/>
                  <a:gd name="connsiteY4" fmla="*/ 307340 h 307340"/>
                  <a:gd name="connsiteX5" fmla="*/ 55880 w 1897380"/>
                  <a:gd name="connsiteY5" fmla="*/ 299720 h 307340"/>
                  <a:gd name="connsiteX6" fmla="*/ 0 w 1897380"/>
                  <a:gd name="connsiteY6" fmla="*/ 256540 h 307340"/>
                  <a:gd name="connsiteX7" fmla="*/ 63500 w 1897380"/>
                  <a:gd name="connsiteY7" fmla="*/ 43180 h 307340"/>
                  <a:gd name="connsiteX8" fmla="*/ 106680 w 1897380"/>
                  <a:gd name="connsiteY8" fmla="*/ 0 h 307340"/>
                  <a:gd name="connsiteX0" fmla="*/ 106680 w 1897380"/>
                  <a:gd name="connsiteY0" fmla="*/ 0 h 309880"/>
                  <a:gd name="connsiteX1" fmla="*/ 1783080 w 1897380"/>
                  <a:gd name="connsiteY1" fmla="*/ 0 h 309880"/>
                  <a:gd name="connsiteX2" fmla="*/ 1821180 w 1897380"/>
                  <a:gd name="connsiteY2" fmla="*/ 38100 h 309880"/>
                  <a:gd name="connsiteX3" fmla="*/ 1897380 w 1897380"/>
                  <a:gd name="connsiteY3" fmla="*/ 243840 h 309880"/>
                  <a:gd name="connsiteX4" fmla="*/ 1874520 w 1897380"/>
                  <a:gd name="connsiteY4" fmla="*/ 307340 h 309880"/>
                  <a:gd name="connsiteX5" fmla="*/ 58420 w 1897380"/>
                  <a:gd name="connsiteY5" fmla="*/ 309880 h 309880"/>
                  <a:gd name="connsiteX6" fmla="*/ 0 w 1897380"/>
                  <a:gd name="connsiteY6" fmla="*/ 256540 h 309880"/>
                  <a:gd name="connsiteX7" fmla="*/ 63500 w 1897380"/>
                  <a:gd name="connsiteY7" fmla="*/ 43180 h 309880"/>
                  <a:gd name="connsiteX8" fmla="*/ 106680 w 1897380"/>
                  <a:gd name="connsiteY8" fmla="*/ 0 h 309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97380" h="309880">
                    <a:moveTo>
                      <a:pt x="106680" y="0"/>
                    </a:moveTo>
                    <a:lnTo>
                      <a:pt x="1783080" y="0"/>
                    </a:lnTo>
                    <a:lnTo>
                      <a:pt x="1821180" y="38100"/>
                    </a:lnTo>
                    <a:lnTo>
                      <a:pt x="1897380" y="243840"/>
                    </a:lnTo>
                    <a:lnTo>
                      <a:pt x="1874520" y="307340"/>
                    </a:lnTo>
                    <a:lnTo>
                      <a:pt x="58420" y="309880"/>
                    </a:lnTo>
                    <a:lnTo>
                      <a:pt x="0" y="256540"/>
                    </a:lnTo>
                    <a:lnTo>
                      <a:pt x="63500" y="43180"/>
                    </a:lnTo>
                    <a:lnTo>
                      <a:pt x="106680" y="0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105" name="グループ化 38"/>
              <p:cNvGrpSpPr>
                <a:grpSpLocks/>
              </p:cNvGrpSpPr>
              <p:nvPr/>
            </p:nvGrpSpPr>
            <p:grpSpPr bwMode="auto">
              <a:xfrm>
                <a:off x="429169" y="1043735"/>
                <a:ext cx="1793458" cy="945105"/>
                <a:chOff x="1017588" y="2852738"/>
                <a:chExt cx="2651125" cy="576262"/>
              </a:xfrm>
            </p:grpSpPr>
            <p:sp>
              <p:nvSpPr>
                <p:cNvPr id="106" name="Freeform 17"/>
                <p:cNvSpPr>
                  <a:spLocks/>
                </p:cNvSpPr>
                <p:nvPr/>
              </p:nvSpPr>
              <p:spPr bwMode="auto">
                <a:xfrm>
                  <a:off x="1017588" y="2852738"/>
                  <a:ext cx="2651125" cy="504825"/>
                </a:xfrm>
                <a:custGeom>
                  <a:avLst/>
                  <a:gdLst>
                    <a:gd name="T0" fmla="*/ 0 w 1542"/>
                    <a:gd name="T1" fmla="*/ 2147483647 h 318"/>
                    <a:gd name="T2" fmla="*/ 2147483647 w 1542"/>
                    <a:gd name="T3" fmla="*/ 2147483647 h 318"/>
                    <a:gd name="T4" fmla="*/ 2147483647 w 1542"/>
                    <a:gd name="T5" fmla="*/ 2147483647 h 318"/>
                    <a:gd name="T6" fmla="*/ 2147483647 w 1542"/>
                    <a:gd name="T7" fmla="*/ 2147483647 h 318"/>
                    <a:gd name="T8" fmla="*/ 2147483647 w 1542"/>
                    <a:gd name="T9" fmla="*/ 2147483647 h 318"/>
                    <a:gd name="T10" fmla="*/ 2147483647 w 1542"/>
                    <a:gd name="T11" fmla="*/ 0 h 318"/>
                    <a:gd name="T12" fmla="*/ 2147483647 w 1542"/>
                    <a:gd name="T13" fmla="*/ 0 h 318"/>
                    <a:gd name="T14" fmla="*/ 2147483647 w 1542"/>
                    <a:gd name="T15" fmla="*/ 2147483647 h 318"/>
                    <a:gd name="T16" fmla="*/ 0 w 1542"/>
                    <a:gd name="T17" fmla="*/ 2147483647 h 318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1542" h="318">
                      <a:moveTo>
                        <a:pt x="0" y="227"/>
                      </a:moveTo>
                      <a:lnTo>
                        <a:pt x="136" y="318"/>
                      </a:lnTo>
                      <a:lnTo>
                        <a:pt x="1406" y="318"/>
                      </a:lnTo>
                      <a:lnTo>
                        <a:pt x="1542" y="227"/>
                      </a:lnTo>
                      <a:lnTo>
                        <a:pt x="1406" y="45"/>
                      </a:lnTo>
                      <a:lnTo>
                        <a:pt x="1270" y="0"/>
                      </a:lnTo>
                      <a:lnTo>
                        <a:pt x="272" y="0"/>
                      </a:lnTo>
                      <a:lnTo>
                        <a:pt x="136" y="45"/>
                      </a:lnTo>
                      <a:lnTo>
                        <a:pt x="0" y="227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472F18"/>
                    </a:gs>
                    <a:gs pos="100000">
                      <a:srgbClr val="996633"/>
                    </a:gs>
                  </a:gsLst>
                  <a:lin ang="5400000" scaled="1"/>
                </a:gra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07" name="Freeform 18"/>
                <p:cNvSpPr>
                  <a:spLocks/>
                </p:cNvSpPr>
                <p:nvPr/>
              </p:nvSpPr>
              <p:spPr bwMode="auto">
                <a:xfrm>
                  <a:off x="1017588" y="3213100"/>
                  <a:ext cx="2651125" cy="215900"/>
                </a:xfrm>
                <a:custGeom>
                  <a:avLst/>
                  <a:gdLst>
                    <a:gd name="T0" fmla="*/ 0 w 1542"/>
                    <a:gd name="T1" fmla="*/ 0 h 136"/>
                    <a:gd name="T2" fmla="*/ 0 w 1542"/>
                    <a:gd name="T3" fmla="*/ 2147483647 h 136"/>
                    <a:gd name="T4" fmla="*/ 2147483647 w 1542"/>
                    <a:gd name="T5" fmla="*/ 2147483647 h 136"/>
                    <a:gd name="T6" fmla="*/ 2147483647 w 1542"/>
                    <a:gd name="T7" fmla="*/ 2147483647 h 136"/>
                    <a:gd name="T8" fmla="*/ 2147483647 w 1542"/>
                    <a:gd name="T9" fmla="*/ 2147483647 h 136"/>
                    <a:gd name="T10" fmla="*/ 2147483647 w 1542"/>
                    <a:gd name="T11" fmla="*/ 0 h 136"/>
                    <a:gd name="T12" fmla="*/ 2147483647 w 1542"/>
                    <a:gd name="T13" fmla="*/ 2147483647 h 136"/>
                    <a:gd name="T14" fmla="*/ 2147483647 w 1542"/>
                    <a:gd name="T15" fmla="*/ 2147483647 h 136"/>
                    <a:gd name="T16" fmla="*/ 0 w 1542"/>
                    <a:gd name="T17" fmla="*/ 0 h 1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1542" h="136">
                      <a:moveTo>
                        <a:pt x="0" y="0"/>
                      </a:moveTo>
                      <a:lnTo>
                        <a:pt x="0" y="45"/>
                      </a:lnTo>
                      <a:lnTo>
                        <a:pt x="136" y="136"/>
                      </a:lnTo>
                      <a:lnTo>
                        <a:pt x="1406" y="136"/>
                      </a:lnTo>
                      <a:lnTo>
                        <a:pt x="1542" y="45"/>
                      </a:lnTo>
                      <a:lnTo>
                        <a:pt x="1542" y="0"/>
                      </a:lnTo>
                      <a:lnTo>
                        <a:pt x="1406" y="91"/>
                      </a:lnTo>
                      <a:lnTo>
                        <a:pt x="136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472F18"/>
                    </a:gs>
                    <a:gs pos="100000">
                      <a:srgbClr val="996633"/>
                    </a:gs>
                  </a:gsLst>
                  <a:lin ang="5400000" scaled="1"/>
                </a:gra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08" name="Freeform 19"/>
                <p:cNvSpPr>
                  <a:spLocks/>
                </p:cNvSpPr>
                <p:nvPr/>
              </p:nvSpPr>
              <p:spPr bwMode="auto">
                <a:xfrm>
                  <a:off x="1171575" y="2901950"/>
                  <a:ext cx="2341563" cy="382588"/>
                </a:xfrm>
                <a:custGeom>
                  <a:avLst/>
                  <a:gdLst>
                    <a:gd name="T0" fmla="*/ 2147483647 w 1361"/>
                    <a:gd name="T1" fmla="*/ 2147483647 h 241"/>
                    <a:gd name="T2" fmla="*/ 2147483647 w 1361"/>
                    <a:gd name="T3" fmla="*/ 2147483647 h 241"/>
                    <a:gd name="T4" fmla="*/ 2147483647 w 1361"/>
                    <a:gd name="T5" fmla="*/ 2147483647 h 241"/>
                    <a:gd name="T6" fmla="*/ 2147483647 w 1361"/>
                    <a:gd name="T7" fmla="*/ 2147483647 h 241"/>
                    <a:gd name="T8" fmla="*/ 2147483647 w 1361"/>
                    <a:gd name="T9" fmla="*/ 0 h 241"/>
                    <a:gd name="T10" fmla="*/ 2147483647 w 1361"/>
                    <a:gd name="T11" fmla="*/ 0 h 241"/>
                    <a:gd name="T12" fmla="*/ 2147483647 w 1361"/>
                    <a:gd name="T13" fmla="*/ 2147483647 h 241"/>
                    <a:gd name="T14" fmla="*/ 0 w 1361"/>
                    <a:gd name="T15" fmla="*/ 2147483647 h 241"/>
                    <a:gd name="T16" fmla="*/ 2147483647 w 1361"/>
                    <a:gd name="T17" fmla="*/ 2147483647 h 241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1361" h="241">
                      <a:moveTo>
                        <a:pt x="46" y="241"/>
                      </a:moveTo>
                      <a:lnTo>
                        <a:pt x="1270" y="241"/>
                      </a:lnTo>
                      <a:lnTo>
                        <a:pt x="1361" y="196"/>
                      </a:lnTo>
                      <a:lnTo>
                        <a:pt x="1225" y="14"/>
                      </a:lnTo>
                      <a:lnTo>
                        <a:pt x="1172" y="0"/>
                      </a:lnTo>
                      <a:lnTo>
                        <a:pt x="209" y="0"/>
                      </a:lnTo>
                      <a:lnTo>
                        <a:pt x="137" y="24"/>
                      </a:lnTo>
                      <a:lnTo>
                        <a:pt x="0" y="196"/>
                      </a:lnTo>
                      <a:lnTo>
                        <a:pt x="46" y="24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181818"/>
                    </a:gs>
                    <a:gs pos="100000">
                      <a:srgbClr val="333333"/>
                    </a:gs>
                  </a:gsLst>
                  <a:lin ang="5400000" scaled="1"/>
                </a:gra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09" name="Freeform 22"/>
                <p:cNvSpPr>
                  <a:spLocks/>
                </p:cNvSpPr>
                <p:nvPr/>
              </p:nvSpPr>
              <p:spPr bwMode="auto">
                <a:xfrm>
                  <a:off x="1250950" y="2924175"/>
                  <a:ext cx="2184400" cy="360363"/>
                </a:xfrm>
                <a:custGeom>
                  <a:avLst/>
                  <a:gdLst>
                    <a:gd name="T0" fmla="*/ 2147483647 w 1361"/>
                    <a:gd name="T1" fmla="*/ 2147483647 h 241"/>
                    <a:gd name="T2" fmla="*/ 2147483647 w 1361"/>
                    <a:gd name="T3" fmla="*/ 2147483647 h 241"/>
                    <a:gd name="T4" fmla="*/ 2147483647 w 1361"/>
                    <a:gd name="T5" fmla="*/ 2147483647 h 241"/>
                    <a:gd name="T6" fmla="*/ 2147483647 w 1361"/>
                    <a:gd name="T7" fmla="*/ 2147483647 h 241"/>
                    <a:gd name="T8" fmla="*/ 2147483647 w 1361"/>
                    <a:gd name="T9" fmla="*/ 0 h 241"/>
                    <a:gd name="T10" fmla="*/ 2147483647 w 1361"/>
                    <a:gd name="T11" fmla="*/ 0 h 241"/>
                    <a:gd name="T12" fmla="*/ 2147483647 w 1361"/>
                    <a:gd name="T13" fmla="*/ 2147483647 h 241"/>
                    <a:gd name="T14" fmla="*/ 0 w 1361"/>
                    <a:gd name="T15" fmla="*/ 2147483647 h 241"/>
                    <a:gd name="T16" fmla="*/ 2147483647 w 1361"/>
                    <a:gd name="T17" fmla="*/ 2147483647 h 241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1361" h="241">
                      <a:moveTo>
                        <a:pt x="46" y="241"/>
                      </a:moveTo>
                      <a:lnTo>
                        <a:pt x="1270" y="241"/>
                      </a:lnTo>
                      <a:lnTo>
                        <a:pt x="1361" y="196"/>
                      </a:lnTo>
                      <a:lnTo>
                        <a:pt x="1225" y="14"/>
                      </a:lnTo>
                      <a:lnTo>
                        <a:pt x="1172" y="0"/>
                      </a:lnTo>
                      <a:lnTo>
                        <a:pt x="209" y="0"/>
                      </a:lnTo>
                      <a:lnTo>
                        <a:pt x="137" y="24"/>
                      </a:lnTo>
                      <a:lnTo>
                        <a:pt x="0" y="196"/>
                      </a:lnTo>
                      <a:lnTo>
                        <a:pt x="46" y="24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181818"/>
                    </a:gs>
                    <a:gs pos="100000">
                      <a:srgbClr val="333333"/>
                    </a:gs>
                  </a:gsLst>
                  <a:lin ang="5400000" scaled="1"/>
                </a:gra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0" name="Freeform 55"/>
                <p:cNvSpPr>
                  <a:spLocks/>
                </p:cNvSpPr>
                <p:nvPr/>
              </p:nvSpPr>
              <p:spPr bwMode="auto">
                <a:xfrm>
                  <a:off x="2465388" y="3109913"/>
                  <a:ext cx="936625" cy="144462"/>
                </a:xfrm>
                <a:custGeom>
                  <a:avLst/>
                  <a:gdLst>
                    <a:gd name="T0" fmla="*/ 0 w 545"/>
                    <a:gd name="T1" fmla="*/ 2147483647 h 91"/>
                    <a:gd name="T2" fmla="*/ 2147483647 w 545"/>
                    <a:gd name="T3" fmla="*/ 0 h 91"/>
                    <a:gd name="T4" fmla="*/ 2147483647 w 545"/>
                    <a:gd name="T5" fmla="*/ 2147483647 h 91"/>
                    <a:gd name="T6" fmla="*/ 2147483647 w 545"/>
                    <a:gd name="T7" fmla="*/ 2147483647 h 91"/>
                    <a:gd name="T8" fmla="*/ 0 w 545"/>
                    <a:gd name="T9" fmla="*/ 2147483647 h 9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45" h="91">
                      <a:moveTo>
                        <a:pt x="0" y="45"/>
                      </a:moveTo>
                      <a:lnTo>
                        <a:pt x="46" y="0"/>
                      </a:lnTo>
                      <a:lnTo>
                        <a:pt x="545" y="91"/>
                      </a:lnTo>
                      <a:lnTo>
                        <a:pt x="409" y="91"/>
                      </a:lnTo>
                      <a:lnTo>
                        <a:pt x="0" y="45"/>
                      </a:lnTo>
                      <a:close/>
                    </a:path>
                  </a:pathLst>
                </a:custGeom>
                <a:solidFill>
                  <a:srgbClr val="008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1" name="Freeform 56" descr="紙ふぶき (大)"/>
                <p:cNvSpPr>
                  <a:spLocks/>
                </p:cNvSpPr>
                <p:nvPr/>
              </p:nvSpPr>
              <p:spPr bwMode="auto">
                <a:xfrm>
                  <a:off x="2576513" y="2852738"/>
                  <a:ext cx="311150" cy="215900"/>
                </a:xfrm>
                <a:custGeom>
                  <a:avLst/>
                  <a:gdLst>
                    <a:gd name="T0" fmla="*/ 2147483647 w 181"/>
                    <a:gd name="T1" fmla="*/ 0 h 136"/>
                    <a:gd name="T2" fmla="*/ 0 w 181"/>
                    <a:gd name="T3" fmla="*/ 2147483647 h 136"/>
                    <a:gd name="T4" fmla="*/ 2147483647 w 181"/>
                    <a:gd name="T5" fmla="*/ 2147483647 h 136"/>
                    <a:gd name="T6" fmla="*/ 2147483647 w 181"/>
                    <a:gd name="T7" fmla="*/ 2147483647 h 136"/>
                    <a:gd name="T8" fmla="*/ 2147483647 w 181"/>
                    <a:gd name="T9" fmla="*/ 2147483647 h 136"/>
                    <a:gd name="T10" fmla="*/ 2147483647 w 181"/>
                    <a:gd name="T11" fmla="*/ 2147483647 h 136"/>
                    <a:gd name="T12" fmla="*/ 2147483647 w 181"/>
                    <a:gd name="T13" fmla="*/ 2147483647 h 136"/>
                    <a:gd name="T14" fmla="*/ 2147483647 w 181"/>
                    <a:gd name="T15" fmla="*/ 0 h 136"/>
                    <a:gd name="T16" fmla="*/ 2147483647 w 181"/>
                    <a:gd name="T17" fmla="*/ 0 h 136"/>
                    <a:gd name="T18" fmla="*/ 2147483647 w 181"/>
                    <a:gd name="T19" fmla="*/ 0 h 1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81" h="136">
                      <a:moveTo>
                        <a:pt x="45" y="0"/>
                      </a:moveTo>
                      <a:lnTo>
                        <a:pt x="0" y="45"/>
                      </a:lnTo>
                      <a:lnTo>
                        <a:pt x="45" y="91"/>
                      </a:lnTo>
                      <a:lnTo>
                        <a:pt x="45" y="136"/>
                      </a:lnTo>
                      <a:lnTo>
                        <a:pt x="91" y="136"/>
                      </a:lnTo>
                      <a:lnTo>
                        <a:pt x="181" y="91"/>
                      </a:lnTo>
                      <a:lnTo>
                        <a:pt x="136" y="45"/>
                      </a:lnTo>
                      <a:lnTo>
                        <a:pt x="136" y="0"/>
                      </a:lnTo>
                      <a:lnTo>
                        <a:pt x="91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lgConfetti">
                  <a:fgClr>
                    <a:srgbClr val="008000"/>
                  </a:fgClr>
                  <a:bgClr>
                    <a:srgbClr val="669900"/>
                  </a:bgClr>
                </a:patt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2" name="Freeform 57" descr="紙ふぶき (大)"/>
                <p:cNvSpPr>
                  <a:spLocks/>
                </p:cNvSpPr>
                <p:nvPr/>
              </p:nvSpPr>
              <p:spPr bwMode="auto">
                <a:xfrm rot="-3397344">
                  <a:off x="2784475" y="2879726"/>
                  <a:ext cx="287337" cy="233362"/>
                </a:xfrm>
                <a:custGeom>
                  <a:avLst/>
                  <a:gdLst>
                    <a:gd name="T0" fmla="*/ 2147483647 w 181"/>
                    <a:gd name="T1" fmla="*/ 0 h 136"/>
                    <a:gd name="T2" fmla="*/ 0 w 181"/>
                    <a:gd name="T3" fmla="*/ 2147483647 h 136"/>
                    <a:gd name="T4" fmla="*/ 2147483647 w 181"/>
                    <a:gd name="T5" fmla="*/ 2147483647 h 136"/>
                    <a:gd name="T6" fmla="*/ 2147483647 w 181"/>
                    <a:gd name="T7" fmla="*/ 2147483647 h 136"/>
                    <a:gd name="T8" fmla="*/ 2147483647 w 181"/>
                    <a:gd name="T9" fmla="*/ 2147483647 h 136"/>
                    <a:gd name="T10" fmla="*/ 2147483647 w 181"/>
                    <a:gd name="T11" fmla="*/ 2147483647 h 136"/>
                    <a:gd name="T12" fmla="*/ 2147483647 w 181"/>
                    <a:gd name="T13" fmla="*/ 2147483647 h 136"/>
                    <a:gd name="T14" fmla="*/ 2147483647 w 181"/>
                    <a:gd name="T15" fmla="*/ 0 h 136"/>
                    <a:gd name="T16" fmla="*/ 2147483647 w 181"/>
                    <a:gd name="T17" fmla="*/ 0 h 136"/>
                    <a:gd name="T18" fmla="*/ 2147483647 w 181"/>
                    <a:gd name="T19" fmla="*/ 0 h 1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81" h="136">
                      <a:moveTo>
                        <a:pt x="45" y="0"/>
                      </a:moveTo>
                      <a:lnTo>
                        <a:pt x="0" y="45"/>
                      </a:lnTo>
                      <a:lnTo>
                        <a:pt x="45" y="91"/>
                      </a:lnTo>
                      <a:lnTo>
                        <a:pt x="45" y="136"/>
                      </a:lnTo>
                      <a:lnTo>
                        <a:pt x="91" y="136"/>
                      </a:lnTo>
                      <a:lnTo>
                        <a:pt x="181" y="91"/>
                      </a:lnTo>
                      <a:lnTo>
                        <a:pt x="136" y="45"/>
                      </a:lnTo>
                      <a:lnTo>
                        <a:pt x="136" y="0"/>
                      </a:lnTo>
                      <a:lnTo>
                        <a:pt x="91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lgConfetti">
                  <a:fgClr>
                    <a:srgbClr val="008000"/>
                  </a:fgClr>
                  <a:bgClr>
                    <a:srgbClr val="669900"/>
                  </a:bgClr>
                </a:patt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3" name="Freeform 58" descr="紙ふぶき (大)"/>
                <p:cNvSpPr>
                  <a:spLocks/>
                </p:cNvSpPr>
                <p:nvPr/>
              </p:nvSpPr>
              <p:spPr bwMode="auto">
                <a:xfrm rot="-3397344">
                  <a:off x="2627313" y="2879725"/>
                  <a:ext cx="287337" cy="233363"/>
                </a:xfrm>
                <a:custGeom>
                  <a:avLst/>
                  <a:gdLst>
                    <a:gd name="T0" fmla="*/ 2147483647 w 181"/>
                    <a:gd name="T1" fmla="*/ 0 h 136"/>
                    <a:gd name="T2" fmla="*/ 0 w 181"/>
                    <a:gd name="T3" fmla="*/ 2147483647 h 136"/>
                    <a:gd name="T4" fmla="*/ 2147483647 w 181"/>
                    <a:gd name="T5" fmla="*/ 2147483647 h 136"/>
                    <a:gd name="T6" fmla="*/ 2147483647 w 181"/>
                    <a:gd name="T7" fmla="*/ 2147483647 h 136"/>
                    <a:gd name="T8" fmla="*/ 2147483647 w 181"/>
                    <a:gd name="T9" fmla="*/ 2147483647 h 136"/>
                    <a:gd name="T10" fmla="*/ 2147483647 w 181"/>
                    <a:gd name="T11" fmla="*/ 2147483647 h 136"/>
                    <a:gd name="T12" fmla="*/ 2147483647 w 181"/>
                    <a:gd name="T13" fmla="*/ 2147483647 h 136"/>
                    <a:gd name="T14" fmla="*/ 2147483647 w 181"/>
                    <a:gd name="T15" fmla="*/ 0 h 136"/>
                    <a:gd name="T16" fmla="*/ 2147483647 w 181"/>
                    <a:gd name="T17" fmla="*/ 0 h 136"/>
                    <a:gd name="T18" fmla="*/ 2147483647 w 181"/>
                    <a:gd name="T19" fmla="*/ 0 h 1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81" h="136">
                      <a:moveTo>
                        <a:pt x="45" y="0"/>
                      </a:moveTo>
                      <a:lnTo>
                        <a:pt x="0" y="45"/>
                      </a:lnTo>
                      <a:lnTo>
                        <a:pt x="45" y="91"/>
                      </a:lnTo>
                      <a:lnTo>
                        <a:pt x="45" y="136"/>
                      </a:lnTo>
                      <a:lnTo>
                        <a:pt x="91" y="136"/>
                      </a:lnTo>
                      <a:lnTo>
                        <a:pt x="181" y="91"/>
                      </a:lnTo>
                      <a:lnTo>
                        <a:pt x="136" y="45"/>
                      </a:lnTo>
                      <a:lnTo>
                        <a:pt x="136" y="0"/>
                      </a:lnTo>
                      <a:lnTo>
                        <a:pt x="91" y="0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pattFill prst="lgConfetti">
                  <a:fgClr>
                    <a:srgbClr val="008000"/>
                  </a:fgClr>
                  <a:bgClr>
                    <a:srgbClr val="669900"/>
                  </a:bgClr>
                </a:patt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4" name="Freeform 59"/>
                <p:cNvSpPr>
                  <a:spLocks/>
                </p:cNvSpPr>
                <p:nvPr/>
              </p:nvSpPr>
              <p:spPr bwMode="auto">
                <a:xfrm>
                  <a:off x="3044825" y="2924175"/>
                  <a:ext cx="233363" cy="144463"/>
                </a:xfrm>
                <a:custGeom>
                  <a:avLst/>
                  <a:gdLst>
                    <a:gd name="T0" fmla="*/ 0 w 136"/>
                    <a:gd name="T1" fmla="*/ 2147483647 h 91"/>
                    <a:gd name="T2" fmla="*/ 2147483647 w 136"/>
                    <a:gd name="T3" fmla="*/ 0 h 91"/>
                    <a:gd name="T4" fmla="*/ 2147483647 w 136"/>
                    <a:gd name="T5" fmla="*/ 0 h 91"/>
                    <a:gd name="T6" fmla="*/ 2147483647 w 136"/>
                    <a:gd name="T7" fmla="*/ 2147483647 h 91"/>
                    <a:gd name="T8" fmla="*/ 2147483647 w 136"/>
                    <a:gd name="T9" fmla="*/ 2147483647 h 91"/>
                    <a:gd name="T10" fmla="*/ 2147483647 w 136"/>
                    <a:gd name="T11" fmla="*/ 2147483647 h 91"/>
                    <a:gd name="T12" fmla="*/ 0 w 136"/>
                    <a:gd name="T13" fmla="*/ 2147483647 h 91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36" h="91">
                      <a:moveTo>
                        <a:pt x="0" y="46"/>
                      </a:moveTo>
                      <a:lnTo>
                        <a:pt x="91" y="0"/>
                      </a:lnTo>
                      <a:lnTo>
                        <a:pt x="136" y="0"/>
                      </a:lnTo>
                      <a:lnTo>
                        <a:pt x="136" y="46"/>
                      </a:lnTo>
                      <a:lnTo>
                        <a:pt x="91" y="91"/>
                      </a:lnTo>
                      <a:lnTo>
                        <a:pt x="45" y="91"/>
                      </a:lnTo>
                      <a:lnTo>
                        <a:pt x="0" y="46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5" name="Freeform 60"/>
                <p:cNvSpPr>
                  <a:spLocks/>
                </p:cNvSpPr>
                <p:nvPr/>
              </p:nvSpPr>
              <p:spPr bwMode="auto">
                <a:xfrm>
                  <a:off x="3044825" y="2997200"/>
                  <a:ext cx="233363" cy="215900"/>
                </a:xfrm>
                <a:custGeom>
                  <a:avLst/>
                  <a:gdLst>
                    <a:gd name="T0" fmla="*/ 0 w 136"/>
                    <a:gd name="T1" fmla="*/ 2147483647 h 136"/>
                    <a:gd name="T2" fmla="*/ 2147483647 w 136"/>
                    <a:gd name="T3" fmla="*/ 0 h 136"/>
                    <a:gd name="T4" fmla="*/ 2147483647 w 136"/>
                    <a:gd name="T5" fmla="*/ 0 h 136"/>
                    <a:gd name="T6" fmla="*/ 2147483647 w 136"/>
                    <a:gd name="T7" fmla="*/ 2147483647 h 136"/>
                    <a:gd name="T8" fmla="*/ 2147483647 w 136"/>
                    <a:gd name="T9" fmla="*/ 2147483647 h 136"/>
                    <a:gd name="T10" fmla="*/ 2147483647 w 136"/>
                    <a:gd name="T11" fmla="*/ 2147483647 h 136"/>
                    <a:gd name="T12" fmla="*/ 0 w 136"/>
                    <a:gd name="T13" fmla="*/ 2147483647 h 1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36" h="136">
                      <a:moveTo>
                        <a:pt x="0" y="90"/>
                      </a:moveTo>
                      <a:lnTo>
                        <a:pt x="45" y="0"/>
                      </a:lnTo>
                      <a:lnTo>
                        <a:pt x="91" y="0"/>
                      </a:lnTo>
                      <a:lnTo>
                        <a:pt x="136" y="45"/>
                      </a:lnTo>
                      <a:lnTo>
                        <a:pt x="136" y="90"/>
                      </a:lnTo>
                      <a:lnTo>
                        <a:pt x="91" y="136"/>
                      </a:lnTo>
                      <a:lnTo>
                        <a:pt x="0" y="9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6" name="Freeform 61"/>
                <p:cNvSpPr>
                  <a:spLocks/>
                </p:cNvSpPr>
                <p:nvPr/>
              </p:nvSpPr>
              <p:spPr bwMode="auto">
                <a:xfrm>
                  <a:off x="2733675" y="2997200"/>
                  <a:ext cx="390525" cy="144463"/>
                </a:xfrm>
                <a:custGeom>
                  <a:avLst/>
                  <a:gdLst>
                    <a:gd name="T0" fmla="*/ 2147483647 w 227"/>
                    <a:gd name="T1" fmla="*/ 2147483647 h 91"/>
                    <a:gd name="T2" fmla="*/ 2147483647 w 227"/>
                    <a:gd name="T3" fmla="*/ 0 h 91"/>
                    <a:gd name="T4" fmla="*/ 2147483647 w 227"/>
                    <a:gd name="T5" fmla="*/ 0 h 91"/>
                    <a:gd name="T6" fmla="*/ 0 w 227"/>
                    <a:gd name="T7" fmla="*/ 2147483647 h 91"/>
                    <a:gd name="T8" fmla="*/ 2147483647 w 227"/>
                    <a:gd name="T9" fmla="*/ 2147483647 h 9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27" h="91">
                      <a:moveTo>
                        <a:pt x="91" y="91"/>
                      </a:moveTo>
                      <a:lnTo>
                        <a:pt x="227" y="0"/>
                      </a:lnTo>
                      <a:lnTo>
                        <a:pt x="136" y="0"/>
                      </a:lnTo>
                      <a:lnTo>
                        <a:pt x="0" y="91"/>
                      </a:lnTo>
                      <a:lnTo>
                        <a:pt x="91" y="91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7" name="Freeform 62"/>
                <p:cNvSpPr>
                  <a:spLocks/>
                </p:cNvSpPr>
                <p:nvPr/>
              </p:nvSpPr>
              <p:spPr bwMode="auto">
                <a:xfrm>
                  <a:off x="3200400" y="2997200"/>
                  <a:ext cx="234950" cy="215900"/>
                </a:xfrm>
                <a:custGeom>
                  <a:avLst/>
                  <a:gdLst>
                    <a:gd name="T0" fmla="*/ 0 w 136"/>
                    <a:gd name="T1" fmla="*/ 2147483647 h 136"/>
                    <a:gd name="T2" fmla="*/ 2147483647 w 136"/>
                    <a:gd name="T3" fmla="*/ 0 h 136"/>
                    <a:gd name="T4" fmla="*/ 2147483647 w 136"/>
                    <a:gd name="T5" fmla="*/ 0 h 136"/>
                    <a:gd name="T6" fmla="*/ 2147483647 w 136"/>
                    <a:gd name="T7" fmla="*/ 2147483647 h 136"/>
                    <a:gd name="T8" fmla="*/ 2147483647 w 136"/>
                    <a:gd name="T9" fmla="*/ 2147483647 h 136"/>
                    <a:gd name="T10" fmla="*/ 2147483647 w 136"/>
                    <a:gd name="T11" fmla="*/ 2147483647 h 136"/>
                    <a:gd name="T12" fmla="*/ 0 w 136"/>
                    <a:gd name="T13" fmla="*/ 2147483647 h 1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36" h="136">
                      <a:moveTo>
                        <a:pt x="0" y="90"/>
                      </a:moveTo>
                      <a:lnTo>
                        <a:pt x="45" y="0"/>
                      </a:lnTo>
                      <a:lnTo>
                        <a:pt x="91" y="0"/>
                      </a:lnTo>
                      <a:lnTo>
                        <a:pt x="136" y="45"/>
                      </a:lnTo>
                      <a:lnTo>
                        <a:pt x="136" y="90"/>
                      </a:lnTo>
                      <a:lnTo>
                        <a:pt x="91" y="136"/>
                      </a:lnTo>
                      <a:lnTo>
                        <a:pt x="0" y="9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8" name="Freeform 63"/>
                <p:cNvSpPr>
                  <a:spLocks/>
                </p:cNvSpPr>
                <p:nvPr/>
              </p:nvSpPr>
              <p:spPr bwMode="auto">
                <a:xfrm>
                  <a:off x="2733675" y="3068638"/>
                  <a:ext cx="390525" cy="144462"/>
                </a:xfrm>
                <a:custGeom>
                  <a:avLst/>
                  <a:gdLst>
                    <a:gd name="T0" fmla="*/ 2147483647 w 227"/>
                    <a:gd name="T1" fmla="*/ 2147483647 h 91"/>
                    <a:gd name="T2" fmla="*/ 2147483647 w 227"/>
                    <a:gd name="T3" fmla="*/ 0 h 91"/>
                    <a:gd name="T4" fmla="*/ 2147483647 w 227"/>
                    <a:gd name="T5" fmla="*/ 0 h 91"/>
                    <a:gd name="T6" fmla="*/ 0 w 227"/>
                    <a:gd name="T7" fmla="*/ 2147483647 h 91"/>
                    <a:gd name="T8" fmla="*/ 2147483647 w 227"/>
                    <a:gd name="T9" fmla="*/ 2147483647 h 9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27" h="91">
                      <a:moveTo>
                        <a:pt x="91" y="91"/>
                      </a:moveTo>
                      <a:lnTo>
                        <a:pt x="227" y="0"/>
                      </a:lnTo>
                      <a:lnTo>
                        <a:pt x="136" y="0"/>
                      </a:lnTo>
                      <a:lnTo>
                        <a:pt x="0" y="91"/>
                      </a:lnTo>
                      <a:lnTo>
                        <a:pt x="91" y="91"/>
                      </a:lnTo>
                      <a:close/>
                    </a:path>
                  </a:pathLst>
                </a:custGeom>
                <a:solidFill>
                  <a:srgbClr val="FF66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9" name="Freeform 64"/>
                <p:cNvSpPr>
                  <a:spLocks/>
                </p:cNvSpPr>
                <p:nvPr/>
              </p:nvSpPr>
              <p:spPr bwMode="auto">
                <a:xfrm rot="372906">
                  <a:off x="2497138" y="3068638"/>
                  <a:ext cx="938212" cy="144462"/>
                </a:xfrm>
                <a:custGeom>
                  <a:avLst/>
                  <a:gdLst>
                    <a:gd name="T0" fmla="*/ 0 w 545"/>
                    <a:gd name="T1" fmla="*/ 2147483647 h 91"/>
                    <a:gd name="T2" fmla="*/ 2147483647 w 545"/>
                    <a:gd name="T3" fmla="*/ 0 h 91"/>
                    <a:gd name="T4" fmla="*/ 2147483647 w 545"/>
                    <a:gd name="T5" fmla="*/ 2147483647 h 91"/>
                    <a:gd name="T6" fmla="*/ 2147483647 w 545"/>
                    <a:gd name="T7" fmla="*/ 2147483647 h 91"/>
                    <a:gd name="T8" fmla="*/ 0 w 545"/>
                    <a:gd name="T9" fmla="*/ 2147483647 h 9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45" h="91">
                      <a:moveTo>
                        <a:pt x="0" y="45"/>
                      </a:moveTo>
                      <a:lnTo>
                        <a:pt x="46" y="0"/>
                      </a:lnTo>
                      <a:lnTo>
                        <a:pt x="545" y="91"/>
                      </a:lnTo>
                      <a:lnTo>
                        <a:pt x="409" y="91"/>
                      </a:lnTo>
                      <a:lnTo>
                        <a:pt x="0" y="45"/>
                      </a:lnTo>
                      <a:close/>
                    </a:path>
                  </a:pathLst>
                </a:custGeom>
                <a:solidFill>
                  <a:srgbClr val="008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34" name="フリーフォーム 33"/>
            <p:cNvSpPr/>
            <p:nvPr/>
          </p:nvSpPr>
          <p:spPr bwMode="auto">
            <a:xfrm>
              <a:off x="8067512" y="1249537"/>
              <a:ext cx="832378" cy="499422"/>
            </a:xfrm>
            <a:custGeom>
              <a:avLst/>
              <a:gdLst>
                <a:gd name="connsiteX0" fmla="*/ 329823 w 832472"/>
                <a:gd name="connsiteY0" fmla="*/ 4329 h 495823"/>
                <a:gd name="connsiteX1" fmla="*/ 137418 w 832472"/>
                <a:gd name="connsiteY1" fmla="*/ 34809 h 495823"/>
                <a:gd name="connsiteX2" fmla="*/ 205998 w 832472"/>
                <a:gd name="connsiteY2" fmla="*/ 143394 h 495823"/>
                <a:gd name="connsiteX3" fmla="*/ 258 w 832472"/>
                <a:gd name="connsiteY3" fmla="*/ 360564 h 495823"/>
                <a:gd name="connsiteX4" fmla="*/ 162183 w 832472"/>
                <a:gd name="connsiteY4" fmla="*/ 442479 h 495823"/>
                <a:gd name="connsiteX5" fmla="*/ 116463 w 832472"/>
                <a:gd name="connsiteY5" fmla="*/ 469149 h 495823"/>
                <a:gd name="connsiteX6" fmla="*/ 219333 w 832472"/>
                <a:gd name="connsiteY6" fmla="*/ 495819 h 495823"/>
                <a:gd name="connsiteX7" fmla="*/ 470793 w 832472"/>
                <a:gd name="connsiteY7" fmla="*/ 467244 h 495823"/>
                <a:gd name="connsiteX8" fmla="*/ 615573 w 832472"/>
                <a:gd name="connsiteY8" fmla="*/ 471054 h 495823"/>
                <a:gd name="connsiteX9" fmla="*/ 790833 w 832472"/>
                <a:gd name="connsiteY9" fmla="*/ 400569 h 495823"/>
                <a:gd name="connsiteX10" fmla="*/ 813693 w 832472"/>
                <a:gd name="connsiteY10" fmla="*/ 326274 h 495823"/>
                <a:gd name="connsiteX11" fmla="*/ 556518 w 832472"/>
                <a:gd name="connsiteY11" fmla="*/ 257694 h 495823"/>
                <a:gd name="connsiteX12" fmla="*/ 760353 w 832472"/>
                <a:gd name="connsiteY12" fmla="*/ 154824 h 495823"/>
                <a:gd name="connsiteX13" fmla="*/ 522228 w 832472"/>
                <a:gd name="connsiteY13" fmla="*/ 53859 h 495823"/>
                <a:gd name="connsiteX14" fmla="*/ 428883 w 832472"/>
                <a:gd name="connsiteY14" fmla="*/ 519 h 495823"/>
                <a:gd name="connsiteX15" fmla="*/ 190758 w 832472"/>
                <a:gd name="connsiteY15" fmla="*/ 25284 h 495823"/>
                <a:gd name="connsiteX16" fmla="*/ 329823 w 832472"/>
                <a:gd name="connsiteY16" fmla="*/ 4329 h 495823"/>
                <a:gd name="connsiteX0" fmla="*/ 329823 w 832472"/>
                <a:gd name="connsiteY0" fmla="*/ 7764 h 499258"/>
                <a:gd name="connsiteX1" fmla="*/ 137418 w 832472"/>
                <a:gd name="connsiteY1" fmla="*/ 38244 h 499258"/>
                <a:gd name="connsiteX2" fmla="*/ 205998 w 832472"/>
                <a:gd name="connsiteY2" fmla="*/ 146829 h 499258"/>
                <a:gd name="connsiteX3" fmla="*/ 258 w 832472"/>
                <a:gd name="connsiteY3" fmla="*/ 363999 h 499258"/>
                <a:gd name="connsiteX4" fmla="*/ 162183 w 832472"/>
                <a:gd name="connsiteY4" fmla="*/ 445914 h 499258"/>
                <a:gd name="connsiteX5" fmla="*/ 116463 w 832472"/>
                <a:gd name="connsiteY5" fmla="*/ 472584 h 499258"/>
                <a:gd name="connsiteX6" fmla="*/ 219333 w 832472"/>
                <a:gd name="connsiteY6" fmla="*/ 499254 h 499258"/>
                <a:gd name="connsiteX7" fmla="*/ 470793 w 832472"/>
                <a:gd name="connsiteY7" fmla="*/ 470679 h 499258"/>
                <a:gd name="connsiteX8" fmla="*/ 615573 w 832472"/>
                <a:gd name="connsiteY8" fmla="*/ 474489 h 499258"/>
                <a:gd name="connsiteX9" fmla="*/ 790833 w 832472"/>
                <a:gd name="connsiteY9" fmla="*/ 404004 h 499258"/>
                <a:gd name="connsiteX10" fmla="*/ 813693 w 832472"/>
                <a:gd name="connsiteY10" fmla="*/ 329709 h 499258"/>
                <a:gd name="connsiteX11" fmla="*/ 556518 w 832472"/>
                <a:gd name="connsiteY11" fmla="*/ 261129 h 499258"/>
                <a:gd name="connsiteX12" fmla="*/ 760353 w 832472"/>
                <a:gd name="connsiteY12" fmla="*/ 158259 h 499258"/>
                <a:gd name="connsiteX13" fmla="*/ 522228 w 832472"/>
                <a:gd name="connsiteY13" fmla="*/ 57294 h 499258"/>
                <a:gd name="connsiteX14" fmla="*/ 428883 w 832472"/>
                <a:gd name="connsiteY14" fmla="*/ 3954 h 499258"/>
                <a:gd name="connsiteX15" fmla="*/ 329823 w 832472"/>
                <a:gd name="connsiteY15" fmla="*/ 7764 h 499258"/>
                <a:gd name="connsiteX0" fmla="*/ 329805 w 832454"/>
                <a:gd name="connsiteY0" fmla="*/ 7764 h 499781"/>
                <a:gd name="connsiteX1" fmla="*/ 137400 w 832454"/>
                <a:gd name="connsiteY1" fmla="*/ 38244 h 499781"/>
                <a:gd name="connsiteX2" fmla="*/ 205980 w 832454"/>
                <a:gd name="connsiteY2" fmla="*/ 146829 h 499781"/>
                <a:gd name="connsiteX3" fmla="*/ 240 w 832454"/>
                <a:gd name="connsiteY3" fmla="*/ 363999 h 499781"/>
                <a:gd name="connsiteX4" fmla="*/ 162165 w 832454"/>
                <a:gd name="connsiteY4" fmla="*/ 445914 h 499781"/>
                <a:gd name="connsiteX5" fmla="*/ 42150 w 832454"/>
                <a:gd name="connsiteY5" fmla="*/ 485919 h 499781"/>
                <a:gd name="connsiteX6" fmla="*/ 219315 w 832454"/>
                <a:gd name="connsiteY6" fmla="*/ 499254 h 499781"/>
                <a:gd name="connsiteX7" fmla="*/ 470775 w 832454"/>
                <a:gd name="connsiteY7" fmla="*/ 470679 h 499781"/>
                <a:gd name="connsiteX8" fmla="*/ 615555 w 832454"/>
                <a:gd name="connsiteY8" fmla="*/ 474489 h 499781"/>
                <a:gd name="connsiteX9" fmla="*/ 790815 w 832454"/>
                <a:gd name="connsiteY9" fmla="*/ 404004 h 499781"/>
                <a:gd name="connsiteX10" fmla="*/ 813675 w 832454"/>
                <a:gd name="connsiteY10" fmla="*/ 329709 h 499781"/>
                <a:gd name="connsiteX11" fmla="*/ 556500 w 832454"/>
                <a:gd name="connsiteY11" fmla="*/ 261129 h 499781"/>
                <a:gd name="connsiteX12" fmla="*/ 760335 w 832454"/>
                <a:gd name="connsiteY12" fmla="*/ 158259 h 499781"/>
                <a:gd name="connsiteX13" fmla="*/ 522210 w 832454"/>
                <a:gd name="connsiteY13" fmla="*/ 57294 h 499781"/>
                <a:gd name="connsiteX14" fmla="*/ 428865 w 832454"/>
                <a:gd name="connsiteY14" fmla="*/ 3954 h 499781"/>
                <a:gd name="connsiteX15" fmla="*/ 329805 w 832454"/>
                <a:gd name="connsiteY15" fmla="*/ 7764 h 499781"/>
                <a:gd name="connsiteX0" fmla="*/ 329805 w 832454"/>
                <a:gd name="connsiteY0" fmla="*/ 7764 h 510096"/>
                <a:gd name="connsiteX1" fmla="*/ 137400 w 832454"/>
                <a:gd name="connsiteY1" fmla="*/ 38244 h 510096"/>
                <a:gd name="connsiteX2" fmla="*/ 205980 w 832454"/>
                <a:gd name="connsiteY2" fmla="*/ 146829 h 510096"/>
                <a:gd name="connsiteX3" fmla="*/ 240 w 832454"/>
                <a:gd name="connsiteY3" fmla="*/ 363999 h 510096"/>
                <a:gd name="connsiteX4" fmla="*/ 162165 w 832454"/>
                <a:gd name="connsiteY4" fmla="*/ 445914 h 510096"/>
                <a:gd name="connsiteX5" fmla="*/ 42150 w 832454"/>
                <a:gd name="connsiteY5" fmla="*/ 485919 h 510096"/>
                <a:gd name="connsiteX6" fmla="*/ 219315 w 832454"/>
                <a:gd name="connsiteY6" fmla="*/ 499254 h 510096"/>
                <a:gd name="connsiteX7" fmla="*/ 470775 w 832454"/>
                <a:gd name="connsiteY7" fmla="*/ 470679 h 510096"/>
                <a:gd name="connsiteX8" fmla="*/ 615555 w 832454"/>
                <a:gd name="connsiteY8" fmla="*/ 474489 h 510096"/>
                <a:gd name="connsiteX9" fmla="*/ 790815 w 832454"/>
                <a:gd name="connsiteY9" fmla="*/ 404004 h 510096"/>
                <a:gd name="connsiteX10" fmla="*/ 813675 w 832454"/>
                <a:gd name="connsiteY10" fmla="*/ 329709 h 510096"/>
                <a:gd name="connsiteX11" fmla="*/ 556500 w 832454"/>
                <a:gd name="connsiteY11" fmla="*/ 261129 h 510096"/>
                <a:gd name="connsiteX12" fmla="*/ 760335 w 832454"/>
                <a:gd name="connsiteY12" fmla="*/ 158259 h 510096"/>
                <a:gd name="connsiteX13" fmla="*/ 522210 w 832454"/>
                <a:gd name="connsiteY13" fmla="*/ 57294 h 510096"/>
                <a:gd name="connsiteX14" fmla="*/ 428865 w 832454"/>
                <a:gd name="connsiteY14" fmla="*/ 3954 h 510096"/>
                <a:gd name="connsiteX15" fmla="*/ 329805 w 832454"/>
                <a:gd name="connsiteY15" fmla="*/ 7764 h 510096"/>
                <a:gd name="connsiteX0" fmla="*/ 329799 w 832448"/>
                <a:gd name="connsiteY0" fmla="*/ 7764 h 499422"/>
                <a:gd name="connsiteX1" fmla="*/ 137394 w 832448"/>
                <a:gd name="connsiteY1" fmla="*/ 38244 h 499422"/>
                <a:gd name="connsiteX2" fmla="*/ 205974 w 832448"/>
                <a:gd name="connsiteY2" fmla="*/ 146829 h 499422"/>
                <a:gd name="connsiteX3" fmla="*/ 234 w 832448"/>
                <a:gd name="connsiteY3" fmla="*/ 363999 h 499422"/>
                <a:gd name="connsiteX4" fmla="*/ 162159 w 832448"/>
                <a:gd name="connsiteY4" fmla="*/ 445914 h 499422"/>
                <a:gd name="connsiteX5" fmla="*/ 19284 w 832448"/>
                <a:gd name="connsiteY5" fmla="*/ 455439 h 499422"/>
                <a:gd name="connsiteX6" fmla="*/ 219309 w 832448"/>
                <a:gd name="connsiteY6" fmla="*/ 499254 h 499422"/>
                <a:gd name="connsiteX7" fmla="*/ 470769 w 832448"/>
                <a:gd name="connsiteY7" fmla="*/ 470679 h 499422"/>
                <a:gd name="connsiteX8" fmla="*/ 615549 w 832448"/>
                <a:gd name="connsiteY8" fmla="*/ 474489 h 499422"/>
                <a:gd name="connsiteX9" fmla="*/ 790809 w 832448"/>
                <a:gd name="connsiteY9" fmla="*/ 404004 h 499422"/>
                <a:gd name="connsiteX10" fmla="*/ 813669 w 832448"/>
                <a:gd name="connsiteY10" fmla="*/ 329709 h 499422"/>
                <a:gd name="connsiteX11" fmla="*/ 556494 w 832448"/>
                <a:gd name="connsiteY11" fmla="*/ 261129 h 499422"/>
                <a:gd name="connsiteX12" fmla="*/ 760329 w 832448"/>
                <a:gd name="connsiteY12" fmla="*/ 158259 h 499422"/>
                <a:gd name="connsiteX13" fmla="*/ 522204 w 832448"/>
                <a:gd name="connsiteY13" fmla="*/ 57294 h 499422"/>
                <a:gd name="connsiteX14" fmla="*/ 428859 w 832448"/>
                <a:gd name="connsiteY14" fmla="*/ 3954 h 499422"/>
                <a:gd name="connsiteX15" fmla="*/ 329799 w 832448"/>
                <a:gd name="connsiteY15" fmla="*/ 7764 h 499422"/>
                <a:gd name="connsiteX0" fmla="*/ 329738 w 832387"/>
                <a:gd name="connsiteY0" fmla="*/ 7764 h 499422"/>
                <a:gd name="connsiteX1" fmla="*/ 137333 w 832387"/>
                <a:gd name="connsiteY1" fmla="*/ 38244 h 499422"/>
                <a:gd name="connsiteX2" fmla="*/ 205913 w 832387"/>
                <a:gd name="connsiteY2" fmla="*/ 146829 h 499422"/>
                <a:gd name="connsiteX3" fmla="*/ 173 w 832387"/>
                <a:gd name="connsiteY3" fmla="*/ 363999 h 499422"/>
                <a:gd name="connsiteX4" fmla="*/ 167813 w 832387"/>
                <a:gd name="connsiteY4" fmla="*/ 436389 h 499422"/>
                <a:gd name="connsiteX5" fmla="*/ 19223 w 832387"/>
                <a:gd name="connsiteY5" fmla="*/ 455439 h 499422"/>
                <a:gd name="connsiteX6" fmla="*/ 219248 w 832387"/>
                <a:gd name="connsiteY6" fmla="*/ 499254 h 499422"/>
                <a:gd name="connsiteX7" fmla="*/ 470708 w 832387"/>
                <a:gd name="connsiteY7" fmla="*/ 470679 h 499422"/>
                <a:gd name="connsiteX8" fmla="*/ 615488 w 832387"/>
                <a:gd name="connsiteY8" fmla="*/ 474489 h 499422"/>
                <a:gd name="connsiteX9" fmla="*/ 790748 w 832387"/>
                <a:gd name="connsiteY9" fmla="*/ 404004 h 499422"/>
                <a:gd name="connsiteX10" fmla="*/ 813608 w 832387"/>
                <a:gd name="connsiteY10" fmla="*/ 329709 h 499422"/>
                <a:gd name="connsiteX11" fmla="*/ 556433 w 832387"/>
                <a:gd name="connsiteY11" fmla="*/ 261129 h 499422"/>
                <a:gd name="connsiteX12" fmla="*/ 760268 w 832387"/>
                <a:gd name="connsiteY12" fmla="*/ 158259 h 499422"/>
                <a:gd name="connsiteX13" fmla="*/ 522143 w 832387"/>
                <a:gd name="connsiteY13" fmla="*/ 57294 h 499422"/>
                <a:gd name="connsiteX14" fmla="*/ 428798 w 832387"/>
                <a:gd name="connsiteY14" fmla="*/ 3954 h 499422"/>
                <a:gd name="connsiteX15" fmla="*/ 329738 w 832387"/>
                <a:gd name="connsiteY15" fmla="*/ 7764 h 499422"/>
                <a:gd name="connsiteX0" fmla="*/ 329729 w 832378"/>
                <a:gd name="connsiteY0" fmla="*/ 7764 h 499422"/>
                <a:gd name="connsiteX1" fmla="*/ 137324 w 832378"/>
                <a:gd name="connsiteY1" fmla="*/ 38244 h 499422"/>
                <a:gd name="connsiteX2" fmla="*/ 205904 w 832378"/>
                <a:gd name="connsiteY2" fmla="*/ 146829 h 499422"/>
                <a:gd name="connsiteX3" fmla="*/ 164 w 832378"/>
                <a:gd name="connsiteY3" fmla="*/ 363999 h 499422"/>
                <a:gd name="connsiteX4" fmla="*/ 167804 w 832378"/>
                <a:gd name="connsiteY4" fmla="*/ 436389 h 499422"/>
                <a:gd name="connsiteX5" fmla="*/ 19214 w 832378"/>
                <a:gd name="connsiteY5" fmla="*/ 455439 h 499422"/>
                <a:gd name="connsiteX6" fmla="*/ 219239 w 832378"/>
                <a:gd name="connsiteY6" fmla="*/ 499254 h 499422"/>
                <a:gd name="connsiteX7" fmla="*/ 470699 w 832378"/>
                <a:gd name="connsiteY7" fmla="*/ 470679 h 499422"/>
                <a:gd name="connsiteX8" fmla="*/ 615479 w 832378"/>
                <a:gd name="connsiteY8" fmla="*/ 474489 h 499422"/>
                <a:gd name="connsiteX9" fmla="*/ 790739 w 832378"/>
                <a:gd name="connsiteY9" fmla="*/ 404004 h 499422"/>
                <a:gd name="connsiteX10" fmla="*/ 813599 w 832378"/>
                <a:gd name="connsiteY10" fmla="*/ 329709 h 499422"/>
                <a:gd name="connsiteX11" fmla="*/ 556424 w 832378"/>
                <a:gd name="connsiteY11" fmla="*/ 261129 h 499422"/>
                <a:gd name="connsiteX12" fmla="*/ 760259 w 832378"/>
                <a:gd name="connsiteY12" fmla="*/ 158259 h 499422"/>
                <a:gd name="connsiteX13" fmla="*/ 522134 w 832378"/>
                <a:gd name="connsiteY13" fmla="*/ 57294 h 499422"/>
                <a:gd name="connsiteX14" fmla="*/ 428789 w 832378"/>
                <a:gd name="connsiteY14" fmla="*/ 3954 h 499422"/>
                <a:gd name="connsiteX15" fmla="*/ 329729 w 832378"/>
                <a:gd name="connsiteY15" fmla="*/ 7764 h 499422"/>
                <a:gd name="connsiteX0" fmla="*/ 329729 w 832378"/>
                <a:gd name="connsiteY0" fmla="*/ 7764 h 499422"/>
                <a:gd name="connsiteX1" fmla="*/ 137324 w 832378"/>
                <a:gd name="connsiteY1" fmla="*/ 38244 h 499422"/>
                <a:gd name="connsiteX2" fmla="*/ 205904 w 832378"/>
                <a:gd name="connsiteY2" fmla="*/ 146829 h 499422"/>
                <a:gd name="connsiteX3" fmla="*/ 164 w 832378"/>
                <a:gd name="connsiteY3" fmla="*/ 363999 h 499422"/>
                <a:gd name="connsiteX4" fmla="*/ 167804 w 832378"/>
                <a:gd name="connsiteY4" fmla="*/ 436389 h 499422"/>
                <a:gd name="connsiteX5" fmla="*/ 19214 w 832378"/>
                <a:gd name="connsiteY5" fmla="*/ 455439 h 499422"/>
                <a:gd name="connsiteX6" fmla="*/ 219239 w 832378"/>
                <a:gd name="connsiteY6" fmla="*/ 499254 h 499422"/>
                <a:gd name="connsiteX7" fmla="*/ 470699 w 832378"/>
                <a:gd name="connsiteY7" fmla="*/ 470679 h 499422"/>
                <a:gd name="connsiteX8" fmla="*/ 615479 w 832378"/>
                <a:gd name="connsiteY8" fmla="*/ 474489 h 499422"/>
                <a:gd name="connsiteX9" fmla="*/ 790739 w 832378"/>
                <a:gd name="connsiteY9" fmla="*/ 404004 h 499422"/>
                <a:gd name="connsiteX10" fmla="*/ 813599 w 832378"/>
                <a:gd name="connsiteY10" fmla="*/ 329709 h 499422"/>
                <a:gd name="connsiteX11" fmla="*/ 556424 w 832378"/>
                <a:gd name="connsiteY11" fmla="*/ 261129 h 499422"/>
                <a:gd name="connsiteX12" fmla="*/ 760259 w 832378"/>
                <a:gd name="connsiteY12" fmla="*/ 158259 h 499422"/>
                <a:gd name="connsiteX13" fmla="*/ 522134 w 832378"/>
                <a:gd name="connsiteY13" fmla="*/ 57294 h 499422"/>
                <a:gd name="connsiteX14" fmla="*/ 428789 w 832378"/>
                <a:gd name="connsiteY14" fmla="*/ 3954 h 499422"/>
                <a:gd name="connsiteX15" fmla="*/ 329729 w 832378"/>
                <a:gd name="connsiteY15" fmla="*/ 7764 h 499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32378" h="499422">
                  <a:moveTo>
                    <a:pt x="329729" y="7764"/>
                  </a:moveTo>
                  <a:cubicBezTo>
                    <a:pt x="281152" y="13479"/>
                    <a:pt x="157961" y="15067"/>
                    <a:pt x="137324" y="38244"/>
                  </a:cubicBezTo>
                  <a:cubicBezTo>
                    <a:pt x="116687" y="61421"/>
                    <a:pt x="228764" y="92537"/>
                    <a:pt x="205904" y="146829"/>
                  </a:cubicBezTo>
                  <a:cubicBezTo>
                    <a:pt x="183044" y="201121"/>
                    <a:pt x="6514" y="315739"/>
                    <a:pt x="164" y="363999"/>
                  </a:cubicBezTo>
                  <a:cubicBezTo>
                    <a:pt x="-6186" y="412259"/>
                    <a:pt x="174154" y="405909"/>
                    <a:pt x="167804" y="436389"/>
                  </a:cubicBezTo>
                  <a:cubicBezTo>
                    <a:pt x="161454" y="466869"/>
                    <a:pt x="35407" y="424007"/>
                    <a:pt x="19214" y="455439"/>
                  </a:cubicBezTo>
                  <a:cubicBezTo>
                    <a:pt x="3021" y="486871"/>
                    <a:pt x="143992" y="496714"/>
                    <a:pt x="219239" y="499254"/>
                  </a:cubicBezTo>
                  <a:cubicBezTo>
                    <a:pt x="294486" y="501794"/>
                    <a:pt x="404659" y="474807"/>
                    <a:pt x="470699" y="470679"/>
                  </a:cubicBezTo>
                  <a:cubicBezTo>
                    <a:pt x="536739" y="466552"/>
                    <a:pt x="562139" y="485602"/>
                    <a:pt x="615479" y="474489"/>
                  </a:cubicBezTo>
                  <a:cubicBezTo>
                    <a:pt x="668819" y="463377"/>
                    <a:pt x="757719" y="428134"/>
                    <a:pt x="790739" y="404004"/>
                  </a:cubicBezTo>
                  <a:cubicBezTo>
                    <a:pt x="823759" y="379874"/>
                    <a:pt x="852651" y="353521"/>
                    <a:pt x="813599" y="329709"/>
                  </a:cubicBezTo>
                  <a:cubicBezTo>
                    <a:pt x="774547" y="305897"/>
                    <a:pt x="565314" y="289704"/>
                    <a:pt x="556424" y="261129"/>
                  </a:cubicBezTo>
                  <a:cubicBezTo>
                    <a:pt x="547534" y="232554"/>
                    <a:pt x="765974" y="192232"/>
                    <a:pt x="760259" y="158259"/>
                  </a:cubicBezTo>
                  <a:cubicBezTo>
                    <a:pt x="754544" y="124287"/>
                    <a:pt x="577379" y="83011"/>
                    <a:pt x="522134" y="57294"/>
                  </a:cubicBezTo>
                  <a:cubicBezTo>
                    <a:pt x="466889" y="31577"/>
                    <a:pt x="484034" y="8717"/>
                    <a:pt x="428789" y="3954"/>
                  </a:cubicBezTo>
                  <a:cubicBezTo>
                    <a:pt x="396722" y="-4301"/>
                    <a:pt x="378306" y="2049"/>
                    <a:pt x="329729" y="7764"/>
                  </a:cubicBezTo>
                  <a:close/>
                </a:path>
              </a:pathLst>
            </a:custGeom>
            <a:solidFill>
              <a:srgbClr val="996633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5" name="グループ化 34"/>
            <p:cNvGrpSpPr/>
            <p:nvPr/>
          </p:nvGrpSpPr>
          <p:grpSpPr>
            <a:xfrm>
              <a:off x="7947976" y="1275435"/>
              <a:ext cx="996614" cy="394279"/>
              <a:chOff x="7947976" y="1275435"/>
              <a:chExt cx="996614" cy="394279"/>
            </a:xfrm>
          </p:grpSpPr>
          <p:sp>
            <p:nvSpPr>
              <p:cNvPr id="235" name="Oval 42" descr="紙ふぶき (大)"/>
              <p:cNvSpPr>
                <a:spLocks noChangeArrowheads="1"/>
              </p:cNvSpPr>
              <p:nvPr/>
            </p:nvSpPr>
            <p:spPr bwMode="auto">
              <a:xfrm>
                <a:off x="7947976" y="1275435"/>
                <a:ext cx="996614" cy="394279"/>
              </a:xfrm>
              <a:prstGeom prst="ellipse">
                <a:avLst/>
              </a:prstGeom>
              <a:solidFill>
                <a:srgbClr val="6633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l" eaLnBrk="1" hangingPunct="1"/>
                <a:endParaRPr lang="ja-JP" altLang="en-US"/>
              </a:p>
            </p:txBody>
          </p:sp>
          <p:sp>
            <p:nvSpPr>
              <p:cNvPr id="236" name="AutoShape 43"/>
              <p:cNvSpPr>
                <a:spLocks noChangeArrowheads="1"/>
              </p:cNvSpPr>
              <p:nvPr/>
            </p:nvSpPr>
            <p:spPr bwMode="auto">
              <a:xfrm rot="16200000">
                <a:off x="8383668" y="1083527"/>
                <a:ext cx="125058" cy="883565"/>
              </a:xfrm>
              <a:prstGeom prst="moon">
                <a:avLst>
                  <a:gd name="adj" fmla="val 12794"/>
                </a:avLst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l" eaLnBrk="1" hangingPunct="1"/>
                <a:endParaRPr lang="ja-JP" altLang="en-US"/>
              </a:p>
            </p:txBody>
          </p:sp>
          <p:grpSp>
            <p:nvGrpSpPr>
              <p:cNvPr id="237" name="グループ化 236"/>
              <p:cNvGrpSpPr/>
              <p:nvPr/>
            </p:nvGrpSpPr>
            <p:grpSpPr>
              <a:xfrm>
                <a:off x="8104252" y="1313940"/>
                <a:ext cx="670178" cy="218898"/>
                <a:chOff x="7949756" y="1313940"/>
                <a:chExt cx="979170" cy="218898"/>
              </a:xfrm>
              <a:solidFill>
                <a:srgbClr val="996600"/>
              </a:solidFill>
            </p:grpSpPr>
            <p:sp>
              <p:nvSpPr>
                <p:cNvPr id="238" name="円/楕円 31"/>
                <p:cNvSpPr/>
                <p:nvPr/>
              </p:nvSpPr>
              <p:spPr bwMode="auto">
                <a:xfrm>
                  <a:off x="8418386" y="1313940"/>
                  <a:ext cx="45719" cy="218898"/>
                </a:xfrm>
                <a:custGeom>
                  <a:avLst/>
                  <a:gdLst>
                    <a:gd name="connsiteX0" fmla="*/ 0 w 45719"/>
                    <a:gd name="connsiteY0" fmla="*/ 109449 h 218897"/>
                    <a:gd name="connsiteX1" fmla="*/ 22860 w 45719"/>
                    <a:gd name="connsiteY1" fmla="*/ 0 h 218897"/>
                    <a:gd name="connsiteX2" fmla="*/ 45720 w 45719"/>
                    <a:gd name="connsiteY2" fmla="*/ 109449 h 218897"/>
                    <a:gd name="connsiteX3" fmla="*/ 22860 w 45719"/>
                    <a:gd name="connsiteY3" fmla="*/ 218898 h 218897"/>
                    <a:gd name="connsiteX4" fmla="*/ 0 w 45719"/>
                    <a:gd name="connsiteY4" fmla="*/ 109449 h 218897"/>
                    <a:gd name="connsiteX0" fmla="*/ 0 w 45720"/>
                    <a:gd name="connsiteY0" fmla="*/ 109449 h 218898"/>
                    <a:gd name="connsiteX1" fmla="*/ 22860 w 45720"/>
                    <a:gd name="connsiteY1" fmla="*/ 0 h 218898"/>
                    <a:gd name="connsiteX2" fmla="*/ 45720 w 45720"/>
                    <a:gd name="connsiteY2" fmla="*/ 109449 h 218898"/>
                    <a:gd name="connsiteX3" fmla="*/ 22860 w 45720"/>
                    <a:gd name="connsiteY3" fmla="*/ 218898 h 218898"/>
                    <a:gd name="connsiteX4" fmla="*/ 0 w 45720"/>
                    <a:gd name="connsiteY4" fmla="*/ 109449 h 218898"/>
                    <a:gd name="connsiteX0" fmla="*/ 0 w 45720"/>
                    <a:gd name="connsiteY0" fmla="*/ 109449 h 218898"/>
                    <a:gd name="connsiteX1" fmla="*/ 22860 w 45720"/>
                    <a:gd name="connsiteY1" fmla="*/ 0 h 218898"/>
                    <a:gd name="connsiteX2" fmla="*/ 45720 w 45720"/>
                    <a:gd name="connsiteY2" fmla="*/ 109449 h 218898"/>
                    <a:gd name="connsiteX3" fmla="*/ 22860 w 45720"/>
                    <a:gd name="connsiteY3" fmla="*/ 218898 h 218898"/>
                    <a:gd name="connsiteX4" fmla="*/ 0 w 45720"/>
                    <a:gd name="connsiteY4" fmla="*/ 109449 h 218898"/>
                    <a:gd name="connsiteX0" fmla="*/ 0 w 45720"/>
                    <a:gd name="connsiteY0" fmla="*/ 109449 h 218898"/>
                    <a:gd name="connsiteX1" fmla="*/ 22860 w 45720"/>
                    <a:gd name="connsiteY1" fmla="*/ 0 h 218898"/>
                    <a:gd name="connsiteX2" fmla="*/ 45720 w 45720"/>
                    <a:gd name="connsiteY2" fmla="*/ 109449 h 218898"/>
                    <a:gd name="connsiteX3" fmla="*/ 22860 w 45720"/>
                    <a:gd name="connsiteY3" fmla="*/ 218898 h 218898"/>
                    <a:gd name="connsiteX4" fmla="*/ 0 w 45720"/>
                    <a:gd name="connsiteY4" fmla="*/ 109449 h 218898"/>
                    <a:gd name="connsiteX0" fmla="*/ 0 w 45720"/>
                    <a:gd name="connsiteY0" fmla="*/ 109449 h 218898"/>
                    <a:gd name="connsiteX1" fmla="*/ 22860 w 45720"/>
                    <a:gd name="connsiteY1" fmla="*/ 0 h 218898"/>
                    <a:gd name="connsiteX2" fmla="*/ 45720 w 45720"/>
                    <a:gd name="connsiteY2" fmla="*/ 109449 h 218898"/>
                    <a:gd name="connsiteX3" fmla="*/ 22860 w 45720"/>
                    <a:gd name="connsiteY3" fmla="*/ 218898 h 218898"/>
                    <a:gd name="connsiteX4" fmla="*/ 0 w 45720"/>
                    <a:gd name="connsiteY4" fmla="*/ 109449 h 2188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720" h="218898">
                      <a:moveTo>
                        <a:pt x="0" y="109449"/>
                      </a:moveTo>
                      <a:cubicBezTo>
                        <a:pt x="0" y="49002"/>
                        <a:pt x="10235" y="34290"/>
                        <a:pt x="22860" y="0"/>
                      </a:cubicBezTo>
                      <a:cubicBezTo>
                        <a:pt x="31675" y="34290"/>
                        <a:pt x="45720" y="49002"/>
                        <a:pt x="45720" y="109449"/>
                      </a:cubicBezTo>
                      <a:cubicBezTo>
                        <a:pt x="45720" y="169896"/>
                        <a:pt x="35485" y="184608"/>
                        <a:pt x="22860" y="218898"/>
                      </a:cubicBezTo>
                      <a:cubicBezTo>
                        <a:pt x="10235" y="186513"/>
                        <a:pt x="0" y="169896"/>
                        <a:pt x="0" y="10944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9" name="円/楕円 31"/>
                <p:cNvSpPr/>
                <p:nvPr/>
              </p:nvSpPr>
              <p:spPr bwMode="auto">
                <a:xfrm>
                  <a:off x="8561261" y="1313940"/>
                  <a:ext cx="45719" cy="218898"/>
                </a:xfrm>
                <a:custGeom>
                  <a:avLst/>
                  <a:gdLst>
                    <a:gd name="connsiteX0" fmla="*/ 0 w 45719"/>
                    <a:gd name="connsiteY0" fmla="*/ 109449 h 218897"/>
                    <a:gd name="connsiteX1" fmla="*/ 22860 w 45719"/>
                    <a:gd name="connsiteY1" fmla="*/ 0 h 218897"/>
                    <a:gd name="connsiteX2" fmla="*/ 45720 w 45719"/>
                    <a:gd name="connsiteY2" fmla="*/ 109449 h 218897"/>
                    <a:gd name="connsiteX3" fmla="*/ 22860 w 45719"/>
                    <a:gd name="connsiteY3" fmla="*/ 218898 h 218897"/>
                    <a:gd name="connsiteX4" fmla="*/ 0 w 45719"/>
                    <a:gd name="connsiteY4" fmla="*/ 109449 h 218897"/>
                    <a:gd name="connsiteX0" fmla="*/ 0 w 45720"/>
                    <a:gd name="connsiteY0" fmla="*/ 109449 h 218898"/>
                    <a:gd name="connsiteX1" fmla="*/ 22860 w 45720"/>
                    <a:gd name="connsiteY1" fmla="*/ 0 h 218898"/>
                    <a:gd name="connsiteX2" fmla="*/ 45720 w 45720"/>
                    <a:gd name="connsiteY2" fmla="*/ 109449 h 218898"/>
                    <a:gd name="connsiteX3" fmla="*/ 22860 w 45720"/>
                    <a:gd name="connsiteY3" fmla="*/ 218898 h 218898"/>
                    <a:gd name="connsiteX4" fmla="*/ 0 w 45720"/>
                    <a:gd name="connsiteY4" fmla="*/ 109449 h 218898"/>
                    <a:gd name="connsiteX0" fmla="*/ 0 w 45720"/>
                    <a:gd name="connsiteY0" fmla="*/ 109449 h 218898"/>
                    <a:gd name="connsiteX1" fmla="*/ 22860 w 45720"/>
                    <a:gd name="connsiteY1" fmla="*/ 0 h 218898"/>
                    <a:gd name="connsiteX2" fmla="*/ 45720 w 45720"/>
                    <a:gd name="connsiteY2" fmla="*/ 109449 h 218898"/>
                    <a:gd name="connsiteX3" fmla="*/ 22860 w 45720"/>
                    <a:gd name="connsiteY3" fmla="*/ 218898 h 218898"/>
                    <a:gd name="connsiteX4" fmla="*/ 0 w 45720"/>
                    <a:gd name="connsiteY4" fmla="*/ 109449 h 218898"/>
                    <a:gd name="connsiteX0" fmla="*/ 0 w 45720"/>
                    <a:gd name="connsiteY0" fmla="*/ 109449 h 218898"/>
                    <a:gd name="connsiteX1" fmla="*/ 22860 w 45720"/>
                    <a:gd name="connsiteY1" fmla="*/ 0 h 218898"/>
                    <a:gd name="connsiteX2" fmla="*/ 45720 w 45720"/>
                    <a:gd name="connsiteY2" fmla="*/ 109449 h 218898"/>
                    <a:gd name="connsiteX3" fmla="*/ 22860 w 45720"/>
                    <a:gd name="connsiteY3" fmla="*/ 218898 h 218898"/>
                    <a:gd name="connsiteX4" fmla="*/ 0 w 45720"/>
                    <a:gd name="connsiteY4" fmla="*/ 109449 h 218898"/>
                    <a:gd name="connsiteX0" fmla="*/ 0 w 45720"/>
                    <a:gd name="connsiteY0" fmla="*/ 109449 h 218898"/>
                    <a:gd name="connsiteX1" fmla="*/ 22860 w 45720"/>
                    <a:gd name="connsiteY1" fmla="*/ 0 h 218898"/>
                    <a:gd name="connsiteX2" fmla="*/ 45720 w 45720"/>
                    <a:gd name="connsiteY2" fmla="*/ 109449 h 218898"/>
                    <a:gd name="connsiteX3" fmla="*/ 22860 w 45720"/>
                    <a:gd name="connsiteY3" fmla="*/ 218898 h 218898"/>
                    <a:gd name="connsiteX4" fmla="*/ 0 w 45720"/>
                    <a:gd name="connsiteY4" fmla="*/ 109449 h 2188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720" h="218898">
                      <a:moveTo>
                        <a:pt x="0" y="109449"/>
                      </a:moveTo>
                      <a:cubicBezTo>
                        <a:pt x="0" y="49002"/>
                        <a:pt x="10235" y="34290"/>
                        <a:pt x="22860" y="0"/>
                      </a:cubicBezTo>
                      <a:cubicBezTo>
                        <a:pt x="31675" y="34290"/>
                        <a:pt x="45720" y="49002"/>
                        <a:pt x="45720" y="109449"/>
                      </a:cubicBezTo>
                      <a:cubicBezTo>
                        <a:pt x="45720" y="169896"/>
                        <a:pt x="35485" y="184608"/>
                        <a:pt x="22860" y="218898"/>
                      </a:cubicBezTo>
                      <a:cubicBezTo>
                        <a:pt x="10235" y="186513"/>
                        <a:pt x="0" y="169896"/>
                        <a:pt x="0" y="10944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0" name="円/楕円 31"/>
                <p:cNvSpPr/>
                <p:nvPr/>
              </p:nvSpPr>
              <p:spPr bwMode="auto">
                <a:xfrm>
                  <a:off x="8269796" y="1313940"/>
                  <a:ext cx="45719" cy="218898"/>
                </a:xfrm>
                <a:custGeom>
                  <a:avLst/>
                  <a:gdLst>
                    <a:gd name="connsiteX0" fmla="*/ 0 w 45719"/>
                    <a:gd name="connsiteY0" fmla="*/ 109449 h 218897"/>
                    <a:gd name="connsiteX1" fmla="*/ 22860 w 45719"/>
                    <a:gd name="connsiteY1" fmla="*/ 0 h 218897"/>
                    <a:gd name="connsiteX2" fmla="*/ 45720 w 45719"/>
                    <a:gd name="connsiteY2" fmla="*/ 109449 h 218897"/>
                    <a:gd name="connsiteX3" fmla="*/ 22860 w 45719"/>
                    <a:gd name="connsiteY3" fmla="*/ 218898 h 218897"/>
                    <a:gd name="connsiteX4" fmla="*/ 0 w 45719"/>
                    <a:gd name="connsiteY4" fmla="*/ 109449 h 218897"/>
                    <a:gd name="connsiteX0" fmla="*/ 0 w 45720"/>
                    <a:gd name="connsiteY0" fmla="*/ 109449 h 218898"/>
                    <a:gd name="connsiteX1" fmla="*/ 22860 w 45720"/>
                    <a:gd name="connsiteY1" fmla="*/ 0 h 218898"/>
                    <a:gd name="connsiteX2" fmla="*/ 45720 w 45720"/>
                    <a:gd name="connsiteY2" fmla="*/ 109449 h 218898"/>
                    <a:gd name="connsiteX3" fmla="*/ 22860 w 45720"/>
                    <a:gd name="connsiteY3" fmla="*/ 218898 h 218898"/>
                    <a:gd name="connsiteX4" fmla="*/ 0 w 45720"/>
                    <a:gd name="connsiteY4" fmla="*/ 109449 h 218898"/>
                    <a:gd name="connsiteX0" fmla="*/ 0 w 45720"/>
                    <a:gd name="connsiteY0" fmla="*/ 109449 h 218898"/>
                    <a:gd name="connsiteX1" fmla="*/ 22860 w 45720"/>
                    <a:gd name="connsiteY1" fmla="*/ 0 h 218898"/>
                    <a:gd name="connsiteX2" fmla="*/ 45720 w 45720"/>
                    <a:gd name="connsiteY2" fmla="*/ 109449 h 218898"/>
                    <a:gd name="connsiteX3" fmla="*/ 22860 w 45720"/>
                    <a:gd name="connsiteY3" fmla="*/ 218898 h 218898"/>
                    <a:gd name="connsiteX4" fmla="*/ 0 w 45720"/>
                    <a:gd name="connsiteY4" fmla="*/ 109449 h 218898"/>
                    <a:gd name="connsiteX0" fmla="*/ 0 w 45720"/>
                    <a:gd name="connsiteY0" fmla="*/ 109449 h 218898"/>
                    <a:gd name="connsiteX1" fmla="*/ 22860 w 45720"/>
                    <a:gd name="connsiteY1" fmla="*/ 0 h 218898"/>
                    <a:gd name="connsiteX2" fmla="*/ 45720 w 45720"/>
                    <a:gd name="connsiteY2" fmla="*/ 109449 h 218898"/>
                    <a:gd name="connsiteX3" fmla="*/ 22860 w 45720"/>
                    <a:gd name="connsiteY3" fmla="*/ 218898 h 218898"/>
                    <a:gd name="connsiteX4" fmla="*/ 0 w 45720"/>
                    <a:gd name="connsiteY4" fmla="*/ 109449 h 218898"/>
                    <a:gd name="connsiteX0" fmla="*/ 0 w 45720"/>
                    <a:gd name="connsiteY0" fmla="*/ 109449 h 218898"/>
                    <a:gd name="connsiteX1" fmla="*/ 22860 w 45720"/>
                    <a:gd name="connsiteY1" fmla="*/ 0 h 218898"/>
                    <a:gd name="connsiteX2" fmla="*/ 45720 w 45720"/>
                    <a:gd name="connsiteY2" fmla="*/ 109449 h 218898"/>
                    <a:gd name="connsiteX3" fmla="*/ 22860 w 45720"/>
                    <a:gd name="connsiteY3" fmla="*/ 218898 h 218898"/>
                    <a:gd name="connsiteX4" fmla="*/ 0 w 45720"/>
                    <a:gd name="connsiteY4" fmla="*/ 109449 h 2188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720" h="218898">
                      <a:moveTo>
                        <a:pt x="0" y="109449"/>
                      </a:moveTo>
                      <a:cubicBezTo>
                        <a:pt x="0" y="49002"/>
                        <a:pt x="10235" y="34290"/>
                        <a:pt x="22860" y="0"/>
                      </a:cubicBezTo>
                      <a:cubicBezTo>
                        <a:pt x="31675" y="34290"/>
                        <a:pt x="45720" y="49002"/>
                        <a:pt x="45720" y="109449"/>
                      </a:cubicBezTo>
                      <a:cubicBezTo>
                        <a:pt x="45720" y="169896"/>
                        <a:pt x="35485" y="184608"/>
                        <a:pt x="22860" y="218898"/>
                      </a:cubicBezTo>
                      <a:cubicBezTo>
                        <a:pt x="10235" y="186513"/>
                        <a:pt x="0" y="169896"/>
                        <a:pt x="0" y="10944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1" name="円/楕円 31"/>
                <p:cNvSpPr/>
                <p:nvPr/>
              </p:nvSpPr>
              <p:spPr bwMode="auto">
                <a:xfrm>
                  <a:off x="8119301" y="1313940"/>
                  <a:ext cx="45720" cy="218898"/>
                </a:xfrm>
                <a:custGeom>
                  <a:avLst/>
                  <a:gdLst>
                    <a:gd name="connsiteX0" fmla="*/ 0 w 45719"/>
                    <a:gd name="connsiteY0" fmla="*/ 109449 h 218897"/>
                    <a:gd name="connsiteX1" fmla="*/ 22860 w 45719"/>
                    <a:gd name="connsiteY1" fmla="*/ 0 h 218897"/>
                    <a:gd name="connsiteX2" fmla="*/ 45720 w 45719"/>
                    <a:gd name="connsiteY2" fmla="*/ 109449 h 218897"/>
                    <a:gd name="connsiteX3" fmla="*/ 22860 w 45719"/>
                    <a:gd name="connsiteY3" fmla="*/ 218898 h 218897"/>
                    <a:gd name="connsiteX4" fmla="*/ 0 w 45719"/>
                    <a:gd name="connsiteY4" fmla="*/ 109449 h 218897"/>
                    <a:gd name="connsiteX0" fmla="*/ 0 w 45720"/>
                    <a:gd name="connsiteY0" fmla="*/ 109449 h 218898"/>
                    <a:gd name="connsiteX1" fmla="*/ 22860 w 45720"/>
                    <a:gd name="connsiteY1" fmla="*/ 0 h 218898"/>
                    <a:gd name="connsiteX2" fmla="*/ 45720 w 45720"/>
                    <a:gd name="connsiteY2" fmla="*/ 109449 h 218898"/>
                    <a:gd name="connsiteX3" fmla="*/ 22860 w 45720"/>
                    <a:gd name="connsiteY3" fmla="*/ 218898 h 218898"/>
                    <a:gd name="connsiteX4" fmla="*/ 0 w 45720"/>
                    <a:gd name="connsiteY4" fmla="*/ 109449 h 218898"/>
                    <a:gd name="connsiteX0" fmla="*/ 0 w 45720"/>
                    <a:gd name="connsiteY0" fmla="*/ 109449 h 218898"/>
                    <a:gd name="connsiteX1" fmla="*/ 22860 w 45720"/>
                    <a:gd name="connsiteY1" fmla="*/ 0 h 218898"/>
                    <a:gd name="connsiteX2" fmla="*/ 45720 w 45720"/>
                    <a:gd name="connsiteY2" fmla="*/ 109449 h 218898"/>
                    <a:gd name="connsiteX3" fmla="*/ 22860 w 45720"/>
                    <a:gd name="connsiteY3" fmla="*/ 218898 h 218898"/>
                    <a:gd name="connsiteX4" fmla="*/ 0 w 45720"/>
                    <a:gd name="connsiteY4" fmla="*/ 109449 h 218898"/>
                    <a:gd name="connsiteX0" fmla="*/ 0 w 45720"/>
                    <a:gd name="connsiteY0" fmla="*/ 109449 h 218898"/>
                    <a:gd name="connsiteX1" fmla="*/ 22860 w 45720"/>
                    <a:gd name="connsiteY1" fmla="*/ 0 h 218898"/>
                    <a:gd name="connsiteX2" fmla="*/ 45720 w 45720"/>
                    <a:gd name="connsiteY2" fmla="*/ 109449 h 218898"/>
                    <a:gd name="connsiteX3" fmla="*/ 22860 w 45720"/>
                    <a:gd name="connsiteY3" fmla="*/ 218898 h 218898"/>
                    <a:gd name="connsiteX4" fmla="*/ 0 w 45720"/>
                    <a:gd name="connsiteY4" fmla="*/ 109449 h 218898"/>
                    <a:gd name="connsiteX0" fmla="*/ 0 w 45720"/>
                    <a:gd name="connsiteY0" fmla="*/ 109449 h 218898"/>
                    <a:gd name="connsiteX1" fmla="*/ 22860 w 45720"/>
                    <a:gd name="connsiteY1" fmla="*/ 0 h 218898"/>
                    <a:gd name="connsiteX2" fmla="*/ 45720 w 45720"/>
                    <a:gd name="connsiteY2" fmla="*/ 109449 h 218898"/>
                    <a:gd name="connsiteX3" fmla="*/ 22860 w 45720"/>
                    <a:gd name="connsiteY3" fmla="*/ 218898 h 218898"/>
                    <a:gd name="connsiteX4" fmla="*/ 0 w 45720"/>
                    <a:gd name="connsiteY4" fmla="*/ 109449 h 2188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720" h="218898">
                      <a:moveTo>
                        <a:pt x="0" y="109449"/>
                      </a:moveTo>
                      <a:cubicBezTo>
                        <a:pt x="0" y="49002"/>
                        <a:pt x="10235" y="34290"/>
                        <a:pt x="22860" y="0"/>
                      </a:cubicBezTo>
                      <a:cubicBezTo>
                        <a:pt x="31675" y="34290"/>
                        <a:pt x="45720" y="49002"/>
                        <a:pt x="45720" y="109449"/>
                      </a:cubicBezTo>
                      <a:cubicBezTo>
                        <a:pt x="45720" y="169896"/>
                        <a:pt x="35485" y="184608"/>
                        <a:pt x="22860" y="218898"/>
                      </a:cubicBezTo>
                      <a:cubicBezTo>
                        <a:pt x="10235" y="186513"/>
                        <a:pt x="0" y="169896"/>
                        <a:pt x="0" y="10944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2" name="円/楕円 31"/>
                <p:cNvSpPr/>
                <p:nvPr/>
              </p:nvSpPr>
              <p:spPr bwMode="auto">
                <a:xfrm>
                  <a:off x="8726996" y="1313940"/>
                  <a:ext cx="45720" cy="218898"/>
                </a:xfrm>
                <a:custGeom>
                  <a:avLst/>
                  <a:gdLst>
                    <a:gd name="connsiteX0" fmla="*/ 0 w 45719"/>
                    <a:gd name="connsiteY0" fmla="*/ 109449 h 218897"/>
                    <a:gd name="connsiteX1" fmla="*/ 22860 w 45719"/>
                    <a:gd name="connsiteY1" fmla="*/ 0 h 218897"/>
                    <a:gd name="connsiteX2" fmla="*/ 45720 w 45719"/>
                    <a:gd name="connsiteY2" fmla="*/ 109449 h 218897"/>
                    <a:gd name="connsiteX3" fmla="*/ 22860 w 45719"/>
                    <a:gd name="connsiteY3" fmla="*/ 218898 h 218897"/>
                    <a:gd name="connsiteX4" fmla="*/ 0 w 45719"/>
                    <a:gd name="connsiteY4" fmla="*/ 109449 h 218897"/>
                    <a:gd name="connsiteX0" fmla="*/ 0 w 45720"/>
                    <a:gd name="connsiteY0" fmla="*/ 109449 h 218898"/>
                    <a:gd name="connsiteX1" fmla="*/ 22860 w 45720"/>
                    <a:gd name="connsiteY1" fmla="*/ 0 h 218898"/>
                    <a:gd name="connsiteX2" fmla="*/ 45720 w 45720"/>
                    <a:gd name="connsiteY2" fmla="*/ 109449 h 218898"/>
                    <a:gd name="connsiteX3" fmla="*/ 22860 w 45720"/>
                    <a:gd name="connsiteY3" fmla="*/ 218898 h 218898"/>
                    <a:gd name="connsiteX4" fmla="*/ 0 w 45720"/>
                    <a:gd name="connsiteY4" fmla="*/ 109449 h 218898"/>
                    <a:gd name="connsiteX0" fmla="*/ 0 w 45720"/>
                    <a:gd name="connsiteY0" fmla="*/ 109449 h 218898"/>
                    <a:gd name="connsiteX1" fmla="*/ 22860 w 45720"/>
                    <a:gd name="connsiteY1" fmla="*/ 0 h 218898"/>
                    <a:gd name="connsiteX2" fmla="*/ 45720 w 45720"/>
                    <a:gd name="connsiteY2" fmla="*/ 109449 h 218898"/>
                    <a:gd name="connsiteX3" fmla="*/ 22860 w 45720"/>
                    <a:gd name="connsiteY3" fmla="*/ 218898 h 218898"/>
                    <a:gd name="connsiteX4" fmla="*/ 0 w 45720"/>
                    <a:gd name="connsiteY4" fmla="*/ 109449 h 218898"/>
                    <a:gd name="connsiteX0" fmla="*/ 0 w 45720"/>
                    <a:gd name="connsiteY0" fmla="*/ 109449 h 218898"/>
                    <a:gd name="connsiteX1" fmla="*/ 22860 w 45720"/>
                    <a:gd name="connsiteY1" fmla="*/ 0 h 218898"/>
                    <a:gd name="connsiteX2" fmla="*/ 45720 w 45720"/>
                    <a:gd name="connsiteY2" fmla="*/ 109449 h 218898"/>
                    <a:gd name="connsiteX3" fmla="*/ 22860 w 45720"/>
                    <a:gd name="connsiteY3" fmla="*/ 218898 h 218898"/>
                    <a:gd name="connsiteX4" fmla="*/ 0 w 45720"/>
                    <a:gd name="connsiteY4" fmla="*/ 109449 h 218898"/>
                    <a:gd name="connsiteX0" fmla="*/ 0 w 45720"/>
                    <a:gd name="connsiteY0" fmla="*/ 109449 h 218898"/>
                    <a:gd name="connsiteX1" fmla="*/ 22860 w 45720"/>
                    <a:gd name="connsiteY1" fmla="*/ 0 h 218898"/>
                    <a:gd name="connsiteX2" fmla="*/ 45720 w 45720"/>
                    <a:gd name="connsiteY2" fmla="*/ 109449 h 218898"/>
                    <a:gd name="connsiteX3" fmla="*/ 22860 w 45720"/>
                    <a:gd name="connsiteY3" fmla="*/ 218898 h 218898"/>
                    <a:gd name="connsiteX4" fmla="*/ 0 w 45720"/>
                    <a:gd name="connsiteY4" fmla="*/ 109449 h 2188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720" h="218898">
                      <a:moveTo>
                        <a:pt x="0" y="109449"/>
                      </a:moveTo>
                      <a:cubicBezTo>
                        <a:pt x="0" y="49002"/>
                        <a:pt x="10235" y="34290"/>
                        <a:pt x="22860" y="0"/>
                      </a:cubicBezTo>
                      <a:cubicBezTo>
                        <a:pt x="31675" y="34290"/>
                        <a:pt x="45720" y="49002"/>
                        <a:pt x="45720" y="109449"/>
                      </a:cubicBezTo>
                      <a:cubicBezTo>
                        <a:pt x="45720" y="169896"/>
                        <a:pt x="35485" y="184608"/>
                        <a:pt x="22860" y="218898"/>
                      </a:cubicBezTo>
                      <a:cubicBezTo>
                        <a:pt x="10235" y="186513"/>
                        <a:pt x="0" y="169896"/>
                        <a:pt x="0" y="10944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3" name="円/楕円 31"/>
                <p:cNvSpPr/>
                <p:nvPr/>
              </p:nvSpPr>
              <p:spPr bwMode="auto">
                <a:xfrm>
                  <a:off x="7949756" y="1339215"/>
                  <a:ext cx="45720" cy="168348"/>
                </a:xfrm>
                <a:custGeom>
                  <a:avLst/>
                  <a:gdLst>
                    <a:gd name="connsiteX0" fmla="*/ 0 w 45719"/>
                    <a:gd name="connsiteY0" fmla="*/ 109449 h 218897"/>
                    <a:gd name="connsiteX1" fmla="*/ 22860 w 45719"/>
                    <a:gd name="connsiteY1" fmla="*/ 0 h 218897"/>
                    <a:gd name="connsiteX2" fmla="*/ 45720 w 45719"/>
                    <a:gd name="connsiteY2" fmla="*/ 109449 h 218897"/>
                    <a:gd name="connsiteX3" fmla="*/ 22860 w 45719"/>
                    <a:gd name="connsiteY3" fmla="*/ 218898 h 218897"/>
                    <a:gd name="connsiteX4" fmla="*/ 0 w 45719"/>
                    <a:gd name="connsiteY4" fmla="*/ 109449 h 218897"/>
                    <a:gd name="connsiteX0" fmla="*/ 0 w 45720"/>
                    <a:gd name="connsiteY0" fmla="*/ 109449 h 218898"/>
                    <a:gd name="connsiteX1" fmla="*/ 22860 w 45720"/>
                    <a:gd name="connsiteY1" fmla="*/ 0 h 218898"/>
                    <a:gd name="connsiteX2" fmla="*/ 45720 w 45720"/>
                    <a:gd name="connsiteY2" fmla="*/ 109449 h 218898"/>
                    <a:gd name="connsiteX3" fmla="*/ 22860 w 45720"/>
                    <a:gd name="connsiteY3" fmla="*/ 218898 h 218898"/>
                    <a:gd name="connsiteX4" fmla="*/ 0 w 45720"/>
                    <a:gd name="connsiteY4" fmla="*/ 109449 h 218898"/>
                    <a:gd name="connsiteX0" fmla="*/ 0 w 45720"/>
                    <a:gd name="connsiteY0" fmla="*/ 109449 h 218898"/>
                    <a:gd name="connsiteX1" fmla="*/ 22860 w 45720"/>
                    <a:gd name="connsiteY1" fmla="*/ 0 h 218898"/>
                    <a:gd name="connsiteX2" fmla="*/ 45720 w 45720"/>
                    <a:gd name="connsiteY2" fmla="*/ 109449 h 218898"/>
                    <a:gd name="connsiteX3" fmla="*/ 22860 w 45720"/>
                    <a:gd name="connsiteY3" fmla="*/ 218898 h 218898"/>
                    <a:gd name="connsiteX4" fmla="*/ 0 w 45720"/>
                    <a:gd name="connsiteY4" fmla="*/ 109449 h 218898"/>
                    <a:gd name="connsiteX0" fmla="*/ 0 w 45720"/>
                    <a:gd name="connsiteY0" fmla="*/ 109449 h 218898"/>
                    <a:gd name="connsiteX1" fmla="*/ 22860 w 45720"/>
                    <a:gd name="connsiteY1" fmla="*/ 0 h 218898"/>
                    <a:gd name="connsiteX2" fmla="*/ 45720 w 45720"/>
                    <a:gd name="connsiteY2" fmla="*/ 109449 h 218898"/>
                    <a:gd name="connsiteX3" fmla="*/ 22860 w 45720"/>
                    <a:gd name="connsiteY3" fmla="*/ 218898 h 218898"/>
                    <a:gd name="connsiteX4" fmla="*/ 0 w 45720"/>
                    <a:gd name="connsiteY4" fmla="*/ 109449 h 218898"/>
                    <a:gd name="connsiteX0" fmla="*/ 0 w 45720"/>
                    <a:gd name="connsiteY0" fmla="*/ 109449 h 218898"/>
                    <a:gd name="connsiteX1" fmla="*/ 22860 w 45720"/>
                    <a:gd name="connsiteY1" fmla="*/ 0 h 218898"/>
                    <a:gd name="connsiteX2" fmla="*/ 45720 w 45720"/>
                    <a:gd name="connsiteY2" fmla="*/ 109449 h 218898"/>
                    <a:gd name="connsiteX3" fmla="*/ 22860 w 45720"/>
                    <a:gd name="connsiteY3" fmla="*/ 218898 h 218898"/>
                    <a:gd name="connsiteX4" fmla="*/ 0 w 45720"/>
                    <a:gd name="connsiteY4" fmla="*/ 109449 h 2188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720" h="218898">
                      <a:moveTo>
                        <a:pt x="0" y="109449"/>
                      </a:moveTo>
                      <a:cubicBezTo>
                        <a:pt x="0" y="49002"/>
                        <a:pt x="10235" y="34290"/>
                        <a:pt x="22860" y="0"/>
                      </a:cubicBezTo>
                      <a:cubicBezTo>
                        <a:pt x="31675" y="34290"/>
                        <a:pt x="45720" y="49002"/>
                        <a:pt x="45720" y="109449"/>
                      </a:cubicBezTo>
                      <a:cubicBezTo>
                        <a:pt x="45720" y="169896"/>
                        <a:pt x="35485" y="184608"/>
                        <a:pt x="22860" y="218898"/>
                      </a:cubicBezTo>
                      <a:cubicBezTo>
                        <a:pt x="10235" y="186513"/>
                        <a:pt x="0" y="169896"/>
                        <a:pt x="0" y="10944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4" name="円/楕円 31"/>
                <p:cNvSpPr/>
                <p:nvPr/>
              </p:nvSpPr>
              <p:spPr bwMode="auto">
                <a:xfrm>
                  <a:off x="8883206" y="1339215"/>
                  <a:ext cx="45720" cy="168348"/>
                </a:xfrm>
                <a:custGeom>
                  <a:avLst/>
                  <a:gdLst>
                    <a:gd name="connsiteX0" fmla="*/ 0 w 45719"/>
                    <a:gd name="connsiteY0" fmla="*/ 109449 h 218897"/>
                    <a:gd name="connsiteX1" fmla="*/ 22860 w 45719"/>
                    <a:gd name="connsiteY1" fmla="*/ 0 h 218897"/>
                    <a:gd name="connsiteX2" fmla="*/ 45720 w 45719"/>
                    <a:gd name="connsiteY2" fmla="*/ 109449 h 218897"/>
                    <a:gd name="connsiteX3" fmla="*/ 22860 w 45719"/>
                    <a:gd name="connsiteY3" fmla="*/ 218898 h 218897"/>
                    <a:gd name="connsiteX4" fmla="*/ 0 w 45719"/>
                    <a:gd name="connsiteY4" fmla="*/ 109449 h 218897"/>
                    <a:gd name="connsiteX0" fmla="*/ 0 w 45720"/>
                    <a:gd name="connsiteY0" fmla="*/ 109449 h 218898"/>
                    <a:gd name="connsiteX1" fmla="*/ 22860 w 45720"/>
                    <a:gd name="connsiteY1" fmla="*/ 0 h 218898"/>
                    <a:gd name="connsiteX2" fmla="*/ 45720 w 45720"/>
                    <a:gd name="connsiteY2" fmla="*/ 109449 h 218898"/>
                    <a:gd name="connsiteX3" fmla="*/ 22860 w 45720"/>
                    <a:gd name="connsiteY3" fmla="*/ 218898 h 218898"/>
                    <a:gd name="connsiteX4" fmla="*/ 0 w 45720"/>
                    <a:gd name="connsiteY4" fmla="*/ 109449 h 218898"/>
                    <a:gd name="connsiteX0" fmla="*/ 0 w 45720"/>
                    <a:gd name="connsiteY0" fmla="*/ 109449 h 218898"/>
                    <a:gd name="connsiteX1" fmla="*/ 22860 w 45720"/>
                    <a:gd name="connsiteY1" fmla="*/ 0 h 218898"/>
                    <a:gd name="connsiteX2" fmla="*/ 45720 w 45720"/>
                    <a:gd name="connsiteY2" fmla="*/ 109449 h 218898"/>
                    <a:gd name="connsiteX3" fmla="*/ 22860 w 45720"/>
                    <a:gd name="connsiteY3" fmla="*/ 218898 h 218898"/>
                    <a:gd name="connsiteX4" fmla="*/ 0 w 45720"/>
                    <a:gd name="connsiteY4" fmla="*/ 109449 h 218898"/>
                    <a:gd name="connsiteX0" fmla="*/ 0 w 45720"/>
                    <a:gd name="connsiteY0" fmla="*/ 109449 h 218898"/>
                    <a:gd name="connsiteX1" fmla="*/ 22860 w 45720"/>
                    <a:gd name="connsiteY1" fmla="*/ 0 h 218898"/>
                    <a:gd name="connsiteX2" fmla="*/ 45720 w 45720"/>
                    <a:gd name="connsiteY2" fmla="*/ 109449 h 218898"/>
                    <a:gd name="connsiteX3" fmla="*/ 22860 w 45720"/>
                    <a:gd name="connsiteY3" fmla="*/ 218898 h 218898"/>
                    <a:gd name="connsiteX4" fmla="*/ 0 w 45720"/>
                    <a:gd name="connsiteY4" fmla="*/ 109449 h 218898"/>
                    <a:gd name="connsiteX0" fmla="*/ 0 w 45720"/>
                    <a:gd name="connsiteY0" fmla="*/ 109449 h 218898"/>
                    <a:gd name="connsiteX1" fmla="*/ 22860 w 45720"/>
                    <a:gd name="connsiteY1" fmla="*/ 0 h 218898"/>
                    <a:gd name="connsiteX2" fmla="*/ 45720 w 45720"/>
                    <a:gd name="connsiteY2" fmla="*/ 109449 h 218898"/>
                    <a:gd name="connsiteX3" fmla="*/ 22860 w 45720"/>
                    <a:gd name="connsiteY3" fmla="*/ 218898 h 218898"/>
                    <a:gd name="connsiteX4" fmla="*/ 0 w 45720"/>
                    <a:gd name="connsiteY4" fmla="*/ 109449 h 2188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720" h="218898">
                      <a:moveTo>
                        <a:pt x="0" y="109449"/>
                      </a:moveTo>
                      <a:cubicBezTo>
                        <a:pt x="0" y="49002"/>
                        <a:pt x="10235" y="34290"/>
                        <a:pt x="22860" y="0"/>
                      </a:cubicBezTo>
                      <a:cubicBezTo>
                        <a:pt x="31675" y="34290"/>
                        <a:pt x="45720" y="49002"/>
                        <a:pt x="45720" y="109449"/>
                      </a:cubicBezTo>
                      <a:cubicBezTo>
                        <a:pt x="45720" y="169896"/>
                        <a:pt x="35485" y="184608"/>
                        <a:pt x="22860" y="218898"/>
                      </a:cubicBezTo>
                      <a:cubicBezTo>
                        <a:pt x="10235" y="186513"/>
                        <a:pt x="0" y="169896"/>
                        <a:pt x="0" y="10944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39" name="グループ化 38"/>
          <p:cNvGrpSpPr/>
          <p:nvPr/>
        </p:nvGrpSpPr>
        <p:grpSpPr>
          <a:xfrm>
            <a:off x="4341718" y="2854917"/>
            <a:ext cx="1195482" cy="1511903"/>
            <a:chOff x="4341718" y="2854917"/>
            <a:chExt cx="1195482" cy="1511903"/>
          </a:xfrm>
        </p:grpSpPr>
        <p:grpSp>
          <p:nvGrpSpPr>
            <p:cNvPr id="245" name="グループ化 244"/>
            <p:cNvGrpSpPr/>
            <p:nvPr/>
          </p:nvGrpSpPr>
          <p:grpSpPr>
            <a:xfrm>
              <a:off x="4341718" y="2933526"/>
              <a:ext cx="1195482" cy="1433294"/>
              <a:chOff x="1154097" y="2014718"/>
              <a:chExt cx="1854687" cy="2223634"/>
            </a:xfrm>
          </p:grpSpPr>
          <p:sp>
            <p:nvSpPr>
              <p:cNvPr id="246" name="雲 245"/>
              <p:cNvSpPr/>
              <p:nvPr/>
            </p:nvSpPr>
            <p:spPr>
              <a:xfrm rot="11092640">
                <a:off x="1187543" y="2014718"/>
                <a:ext cx="1800200" cy="1238183"/>
              </a:xfrm>
              <a:prstGeom prst="cloud">
                <a:avLst/>
              </a:prstGeom>
              <a:solidFill>
                <a:sysClr val="window" lastClr="FFFFFF">
                  <a:lumMod val="85000"/>
                </a:sysClr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47" name="雲 246"/>
              <p:cNvSpPr/>
              <p:nvPr/>
            </p:nvSpPr>
            <p:spPr>
              <a:xfrm rot="11092640">
                <a:off x="1543936" y="2261544"/>
                <a:ext cx="1445864" cy="1174693"/>
              </a:xfrm>
              <a:prstGeom prst="cloud">
                <a:avLst/>
              </a:pr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48" name="雲 247"/>
              <p:cNvSpPr/>
              <p:nvPr/>
            </p:nvSpPr>
            <p:spPr>
              <a:xfrm rot="10507360" flipH="1">
                <a:off x="1180299" y="2337721"/>
                <a:ext cx="1309972" cy="1046908"/>
              </a:xfrm>
              <a:prstGeom prst="cloud">
                <a:avLst/>
              </a:pr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49" name="台形 248"/>
              <p:cNvSpPr/>
              <p:nvPr/>
            </p:nvSpPr>
            <p:spPr>
              <a:xfrm>
                <a:off x="1681808" y="3875930"/>
                <a:ext cx="799264" cy="362422"/>
              </a:xfrm>
              <a:prstGeom prst="trapezoid">
                <a:avLst>
                  <a:gd name="adj" fmla="val 67014"/>
                </a:avLst>
              </a:prstGeom>
              <a:pattFill prst="lgGrid">
                <a:fgClr>
                  <a:srgbClr val="00B0F0"/>
                </a:fgClr>
                <a:bgClr>
                  <a:srgbClr val="0033CC"/>
                </a:bgClr>
              </a:patt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50" name="フローチャート : 論理積ゲート 249"/>
              <p:cNvSpPr/>
              <p:nvPr/>
            </p:nvSpPr>
            <p:spPr>
              <a:xfrm rot="5400000">
                <a:off x="1415557" y="2416120"/>
                <a:ext cx="1331767" cy="1854686"/>
              </a:xfrm>
              <a:prstGeom prst="flowChartDelay">
                <a:avLst/>
              </a:prstGeom>
              <a:pattFill prst="lgGrid">
                <a:fgClr>
                  <a:srgbClr val="00B0F0"/>
                </a:fgClr>
                <a:bgClr>
                  <a:srgbClr val="0033CC"/>
                </a:bgClr>
              </a:patt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51" name="円/楕円 250"/>
              <p:cNvSpPr/>
              <p:nvPr/>
            </p:nvSpPr>
            <p:spPr>
              <a:xfrm>
                <a:off x="1667444" y="2904161"/>
                <a:ext cx="839536" cy="839534"/>
              </a:xfrm>
              <a:prstGeom prst="ellipse">
                <a:avLst/>
              </a:prstGeom>
              <a:solidFill>
                <a:srgbClr val="FFFF0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52" name="テキスト ボックス 251"/>
              <p:cNvSpPr txBox="1"/>
              <p:nvPr/>
            </p:nvSpPr>
            <p:spPr>
              <a:xfrm>
                <a:off x="1797630" y="3043062"/>
                <a:ext cx="567618" cy="573908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丼</a:t>
                </a:r>
              </a:p>
            </p:txBody>
          </p:sp>
          <p:sp>
            <p:nvSpPr>
              <p:cNvPr id="253" name="アーチ 252"/>
              <p:cNvSpPr/>
              <p:nvPr/>
            </p:nvSpPr>
            <p:spPr>
              <a:xfrm rot="10800000">
                <a:off x="1283993" y="2257186"/>
                <a:ext cx="576064" cy="364864"/>
              </a:xfrm>
              <a:prstGeom prst="blockArc">
                <a:avLst>
                  <a:gd name="adj1" fmla="val 10800000"/>
                  <a:gd name="adj2" fmla="val 7"/>
                  <a:gd name="adj3" fmla="val 16612"/>
                </a:avLst>
              </a:prstGeom>
              <a:solidFill>
                <a:srgbClr val="FFFF99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54" name="アーチ 253"/>
              <p:cNvSpPr/>
              <p:nvPr/>
            </p:nvSpPr>
            <p:spPr>
              <a:xfrm rot="8276086">
                <a:off x="2373613" y="2286577"/>
                <a:ext cx="348791" cy="268985"/>
              </a:xfrm>
              <a:prstGeom prst="blockArc">
                <a:avLst>
                  <a:gd name="adj1" fmla="val 10800000"/>
                  <a:gd name="adj2" fmla="val 7"/>
                  <a:gd name="adj3" fmla="val 16612"/>
                </a:avLst>
              </a:prstGeom>
              <a:solidFill>
                <a:srgbClr val="FFFF99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55" name="アーチ 254"/>
              <p:cNvSpPr/>
              <p:nvPr/>
            </p:nvSpPr>
            <p:spPr>
              <a:xfrm rot="11966424">
                <a:off x="1998602" y="2391682"/>
                <a:ext cx="388594" cy="227722"/>
              </a:xfrm>
              <a:prstGeom prst="blockArc">
                <a:avLst>
                  <a:gd name="adj1" fmla="val 10071103"/>
                  <a:gd name="adj2" fmla="val 158548"/>
                  <a:gd name="adj3" fmla="val 27258"/>
                </a:avLst>
              </a:prstGeom>
              <a:solidFill>
                <a:srgbClr val="FFFF99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56" name="雲 255"/>
              <p:cNvSpPr/>
              <p:nvPr/>
            </p:nvSpPr>
            <p:spPr>
              <a:xfrm>
                <a:off x="1352600" y="2065104"/>
                <a:ext cx="1440160" cy="499800"/>
              </a:xfrm>
              <a:prstGeom prst="cloud">
                <a:avLst/>
              </a:prstGeom>
              <a:solidFill>
                <a:srgbClr val="CC990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63" name="正方形/長方形 262"/>
              <p:cNvSpPr/>
              <p:nvPr/>
            </p:nvSpPr>
            <p:spPr>
              <a:xfrm>
                <a:off x="1154097" y="2677580"/>
                <a:ext cx="1854687" cy="103348"/>
              </a:xfrm>
              <a:prstGeom prst="rect">
                <a:avLst/>
              </a:prstGeom>
              <a:solidFill>
                <a:srgbClr val="4F81BD">
                  <a:lumMod val="20000"/>
                  <a:lumOff val="80000"/>
                </a:srgbClr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64" name="フリーフォーム 263"/>
            <p:cNvSpPr/>
            <p:nvPr/>
          </p:nvSpPr>
          <p:spPr bwMode="auto">
            <a:xfrm>
              <a:off x="4543361" y="2854917"/>
              <a:ext cx="554146" cy="208579"/>
            </a:xfrm>
            <a:custGeom>
              <a:avLst/>
              <a:gdLst>
                <a:gd name="connsiteX0" fmla="*/ 276405 w 743765"/>
                <a:gd name="connsiteY0" fmla="*/ 193 h 417157"/>
                <a:gd name="connsiteX1" fmla="*/ 215445 w 743765"/>
                <a:gd name="connsiteY1" fmla="*/ 132273 h 417157"/>
                <a:gd name="connsiteX2" fmla="*/ 2085 w 743765"/>
                <a:gd name="connsiteY2" fmla="*/ 137353 h 417157"/>
                <a:gd name="connsiteX3" fmla="*/ 113845 w 743765"/>
                <a:gd name="connsiteY3" fmla="*/ 259273 h 417157"/>
                <a:gd name="connsiteX4" fmla="*/ 230685 w 743765"/>
                <a:gd name="connsiteY4" fmla="*/ 274513 h 417157"/>
                <a:gd name="connsiteX5" fmla="*/ 200205 w 743765"/>
                <a:gd name="connsiteY5" fmla="*/ 416753 h 417157"/>
                <a:gd name="connsiteX6" fmla="*/ 423725 w 743765"/>
                <a:gd name="connsiteY6" fmla="*/ 320233 h 417157"/>
                <a:gd name="connsiteX7" fmla="*/ 560885 w 743765"/>
                <a:gd name="connsiteY7" fmla="*/ 406593 h 417157"/>
                <a:gd name="connsiteX8" fmla="*/ 743765 w 743765"/>
                <a:gd name="connsiteY8" fmla="*/ 264353 h 417157"/>
                <a:gd name="connsiteX9" fmla="*/ 560885 w 743765"/>
                <a:gd name="connsiteY9" fmla="*/ 228793 h 417157"/>
                <a:gd name="connsiteX10" fmla="*/ 540565 w 743765"/>
                <a:gd name="connsiteY10" fmla="*/ 76393 h 417157"/>
                <a:gd name="connsiteX11" fmla="*/ 438965 w 743765"/>
                <a:gd name="connsiteY11" fmla="*/ 101793 h 417157"/>
                <a:gd name="connsiteX12" fmla="*/ 276405 w 743765"/>
                <a:gd name="connsiteY12" fmla="*/ 193 h 417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43765" h="417157">
                  <a:moveTo>
                    <a:pt x="276405" y="193"/>
                  </a:moveTo>
                  <a:cubicBezTo>
                    <a:pt x="239152" y="5273"/>
                    <a:pt x="261165" y="109413"/>
                    <a:pt x="215445" y="132273"/>
                  </a:cubicBezTo>
                  <a:cubicBezTo>
                    <a:pt x="169725" y="155133"/>
                    <a:pt x="19018" y="116186"/>
                    <a:pt x="2085" y="137353"/>
                  </a:cubicBezTo>
                  <a:cubicBezTo>
                    <a:pt x="-14848" y="158520"/>
                    <a:pt x="75745" y="236413"/>
                    <a:pt x="113845" y="259273"/>
                  </a:cubicBezTo>
                  <a:cubicBezTo>
                    <a:pt x="151945" y="282133"/>
                    <a:pt x="216292" y="248266"/>
                    <a:pt x="230685" y="274513"/>
                  </a:cubicBezTo>
                  <a:cubicBezTo>
                    <a:pt x="245078" y="300760"/>
                    <a:pt x="168032" y="409133"/>
                    <a:pt x="200205" y="416753"/>
                  </a:cubicBezTo>
                  <a:cubicBezTo>
                    <a:pt x="232378" y="424373"/>
                    <a:pt x="363612" y="321926"/>
                    <a:pt x="423725" y="320233"/>
                  </a:cubicBezTo>
                  <a:cubicBezTo>
                    <a:pt x="483838" y="318540"/>
                    <a:pt x="507545" y="415906"/>
                    <a:pt x="560885" y="406593"/>
                  </a:cubicBezTo>
                  <a:cubicBezTo>
                    <a:pt x="614225" y="397280"/>
                    <a:pt x="743765" y="293986"/>
                    <a:pt x="743765" y="264353"/>
                  </a:cubicBezTo>
                  <a:cubicBezTo>
                    <a:pt x="743765" y="234720"/>
                    <a:pt x="594752" y="260120"/>
                    <a:pt x="560885" y="228793"/>
                  </a:cubicBezTo>
                  <a:cubicBezTo>
                    <a:pt x="527018" y="197466"/>
                    <a:pt x="560885" y="97560"/>
                    <a:pt x="540565" y="76393"/>
                  </a:cubicBezTo>
                  <a:cubicBezTo>
                    <a:pt x="520245" y="55226"/>
                    <a:pt x="480452" y="111953"/>
                    <a:pt x="438965" y="101793"/>
                  </a:cubicBezTo>
                  <a:cubicBezTo>
                    <a:pt x="397478" y="91633"/>
                    <a:pt x="313658" y="-4887"/>
                    <a:pt x="276405" y="193"/>
                  </a:cubicBezTo>
                  <a:close/>
                </a:path>
              </a:pathLst>
            </a:custGeom>
            <a:pattFill prst="lgConfetti">
              <a:fgClr>
                <a:srgbClr val="996633"/>
              </a:fgClr>
              <a:bgClr>
                <a:srgbClr val="663300"/>
              </a:bgClr>
            </a:pattFill>
            <a:ln w="1905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265" name="フリーフォーム 264"/>
            <p:cNvSpPr/>
            <p:nvPr/>
          </p:nvSpPr>
          <p:spPr bwMode="auto">
            <a:xfrm>
              <a:off x="4969422" y="2879108"/>
              <a:ext cx="522436" cy="249659"/>
            </a:xfrm>
            <a:custGeom>
              <a:avLst/>
              <a:gdLst>
                <a:gd name="connsiteX0" fmla="*/ 533400 w 701206"/>
                <a:gd name="connsiteY0" fmla="*/ 66466 h 249659"/>
                <a:gd name="connsiteX1" fmla="*/ 299720 w 701206"/>
                <a:gd name="connsiteY1" fmla="*/ 426 h 249659"/>
                <a:gd name="connsiteX2" fmla="*/ 132080 w 701206"/>
                <a:gd name="connsiteY2" fmla="*/ 102026 h 249659"/>
                <a:gd name="connsiteX3" fmla="*/ 0 w 701206"/>
                <a:gd name="connsiteY3" fmla="*/ 168066 h 249659"/>
                <a:gd name="connsiteX4" fmla="*/ 132080 w 701206"/>
                <a:gd name="connsiteY4" fmla="*/ 234106 h 249659"/>
                <a:gd name="connsiteX5" fmla="*/ 396240 w 701206"/>
                <a:gd name="connsiteY5" fmla="*/ 173146 h 249659"/>
                <a:gd name="connsiteX6" fmla="*/ 553720 w 701206"/>
                <a:gd name="connsiteY6" fmla="*/ 249346 h 249659"/>
                <a:gd name="connsiteX7" fmla="*/ 701040 w 701206"/>
                <a:gd name="connsiteY7" fmla="*/ 198546 h 249659"/>
                <a:gd name="connsiteX8" fmla="*/ 584200 w 701206"/>
                <a:gd name="connsiteY8" fmla="*/ 157906 h 249659"/>
                <a:gd name="connsiteX9" fmla="*/ 645160 w 701206"/>
                <a:gd name="connsiteY9" fmla="*/ 86786 h 249659"/>
                <a:gd name="connsiteX10" fmla="*/ 533400 w 701206"/>
                <a:gd name="connsiteY10" fmla="*/ 66466 h 249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01206" h="249659">
                  <a:moveTo>
                    <a:pt x="533400" y="66466"/>
                  </a:moveTo>
                  <a:cubicBezTo>
                    <a:pt x="475827" y="52073"/>
                    <a:pt x="366607" y="-5501"/>
                    <a:pt x="299720" y="426"/>
                  </a:cubicBezTo>
                  <a:cubicBezTo>
                    <a:pt x="232833" y="6353"/>
                    <a:pt x="182033" y="74086"/>
                    <a:pt x="132080" y="102026"/>
                  </a:cubicBezTo>
                  <a:cubicBezTo>
                    <a:pt x="82127" y="129966"/>
                    <a:pt x="0" y="146053"/>
                    <a:pt x="0" y="168066"/>
                  </a:cubicBezTo>
                  <a:cubicBezTo>
                    <a:pt x="0" y="190079"/>
                    <a:pt x="66040" y="233259"/>
                    <a:pt x="132080" y="234106"/>
                  </a:cubicBezTo>
                  <a:cubicBezTo>
                    <a:pt x="198120" y="234953"/>
                    <a:pt x="325967" y="170606"/>
                    <a:pt x="396240" y="173146"/>
                  </a:cubicBezTo>
                  <a:cubicBezTo>
                    <a:pt x="466513" y="175686"/>
                    <a:pt x="502920" y="245113"/>
                    <a:pt x="553720" y="249346"/>
                  </a:cubicBezTo>
                  <a:cubicBezTo>
                    <a:pt x="604520" y="253579"/>
                    <a:pt x="695960" y="213786"/>
                    <a:pt x="701040" y="198546"/>
                  </a:cubicBezTo>
                  <a:cubicBezTo>
                    <a:pt x="706120" y="183306"/>
                    <a:pt x="593513" y="176533"/>
                    <a:pt x="584200" y="157906"/>
                  </a:cubicBezTo>
                  <a:cubicBezTo>
                    <a:pt x="574887" y="139279"/>
                    <a:pt x="651087" y="101179"/>
                    <a:pt x="645160" y="86786"/>
                  </a:cubicBezTo>
                  <a:cubicBezTo>
                    <a:pt x="639233" y="72393"/>
                    <a:pt x="590973" y="80859"/>
                    <a:pt x="533400" y="66466"/>
                  </a:cubicBezTo>
                  <a:close/>
                </a:path>
              </a:pathLst>
            </a:custGeom>
            <a:pattFill prst="lgConfetti">
              <a:fgClr>
                <a:srgbClr val="996633"/>
              </a:fgClr>
              <a:bgClr>
                <a:srgbClr val="663300"/>
              </a:bgClr>
            </a:pattFill>
            <a:ln w="1905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266" name="フリーフォーム 265"/>
            <p:cNvSpPr/>
            <p:nvPr/>
          </p:nvSpPr>
          <p:spPr bwMode="auto">
            <a:xfrm>
              <a:off x="4419849" y="2985094"/>
              <a:ext cx="586984" cy="311915"/>
            </a:xfrm>
            <a:custGeom>
              <a:avLst/>
              <a:gdLst>
                <a:gd name="connsiteX0" fmla="*/ 127221 w 787838"/>
                <a:gd name="connsiteY0" fmla="*/ 57678 h 311915"/>
                <a:gd name="connsiteX1" fmla="*/ 345661 w 787838"/>
                <a:gd name="connsiteY1" fmla="*/ 1798 h 311915"/>
                <a:gd name="connsiteX2" fmla="*/ 508221 w 787838"/>
                <a:gd name="connsiteY2" fmla="*/ 128798 h 311915"/>
                <a:gd name="connsiteX3" fmla="*/ 787621 w 787838"/>
                <a:gd name="connsiteY3" fmla="*/ 118638 h 311915"/>
                <a:gd name="connsiteX4" fmla="*/ 553941 w 787838"/>
                <a:gd name="connsiteY4" fmla="*/ 230398 h 311915"/>
                <a:gd name="connsiteX5" fmla="*/ 508221 w 787838"/>
                <a:gd name="connsiteY5" fmla="*/ 311678 h 311915"/>
                <a:gd name="connsiteX6" fmla="*/ 249141 w 787838"/>
                <a:gd name="connsiteY6" fmla="*/ 204998 h 311915"/>
                <a:gd name="connsiteX7" fmla="*/ 221 w 787838"/>
                <a:gd name="connsiteY7" fmla="*/ 230398 h 311915"/>
                <a:gd name="connsiteX8" fmla="*/ 203421 w 787838"/>
                <a:gd name="connsiteY8" fmla="*/ 108478 h 311915"/>
                <a:gd name="connsiteX9" fmla="*/ 127221 w 787838"/>
                <a:gd name="connsiteY9" fmla="*/ 57678 h 3119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87838" h="311915">
                  <a:moveTo>
                    <a:pt x="127221" y="57678"/>
                  </a:moveTo>
                  <a:cubicBezTo>
                    <a:pt x="150928" y="39898"/>
                    <a:pt x="282161" y="-10055"/>
                    <a:pt x="345661" y="1798"/>
                  </a:cubicBezTo>
                  <a:cubicBezTo>
                    <a:pt x="409161" y="13651"/>
                    <a:pt x="434561" y="109325"/>
                    <a:pt x="508221" y="128798"/>
                  </a:cubicBezTo>
                  <a:cubicBezTo>
                    <a:pt x="581881" y="148271"/>
                    <a:pt x="780001" y="101705"/>
                    <a:pt x="787621" y="118638"/>
                  </a:cubicBezTo>
                  <a:cubicBezTo>
                    <a:pt x="795241" y="135571"/>
                    <a:pt x="600508" y="198225"/>
                    <a:pt x="553941" y="230398"/>
                  </a:cubicBezTo>
                  <a:cubicBezTo>
                    <a:pt x="507374" y="262571"/>
                    <a:pt x="559021" y="315911"/>
                    <a:pt x="508221" y="311678"/>
                  </a:cubicBezTo>
                  <a:cubicBezTo>
                    <a:pt x="457421" y="307445"/>
                    <a:pt x="333808" y="218545"/>
                    <a:pt x="249141" y="204998"/>
                  </a:cubicBezTo>
                  <a:cubicBezTo>
                    <a:pt x="164474" y="191451"/>
                    <a:pt x="7841" y="246485"/>
                    <a:pt x="221" y="230398"/>
                  </a:cubicBezTo>
                  <a:cubicBezTo>
                    <a:pt x="-7399" y="214311"/>
                    <a:pt x="183948" y="133878"/>
                    <a:pt x="203421" y="108478"/>
                  </a:cubicBezTo>
                  <a:cubicBezTo>
                    <a:pt x="222894" y="83078"/>
                    <a:pt x="103514" y="75458"/>
                    <a:pt x="127221" y="57678"/>
                  </a:cubicBezTo>
                  <a:close/>
                </a:path>
              </a:pathLst>
            </a:custGeom>
            <a:pattFill prst="lgConfetti">
              <a:fgClr>
                <a:srgbClr val="996633"/>
              </a:fgClr>
              <a:bgClr>
                <a:srgbClr val="663300"/>
              </a:bgClr>
            </a:pattFill>
            <a:ln w="1905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267" name="フリーフォーム 266"/>
            <p:cNvSpPr/>
            <p:nvPr/>
          </p:nvSpPr>
          <p:spPr bwMode="auto">
            <a:xfrm>
              <a:off x="4933695" y="2985435"/>
              <a:ext cx="522436" cy="249659"/>
            </a:xfrm>
            <a:custGeom>
              <a:avLst/>
              <a:gdLst>
                <a:gd name="connsiteX0" fmla="*/ 533400 w 701206"/>
                <a:gd name="connsiteY0" fmla="*/ 66466 h 249659"/>
                <a:gd name="connsiteX1" fmla="*/ 299720 w 701206"/>
                <a:gd name="connsiteY1" fmla="*/ 426 h 249659"/>
                <a:gd name="connsiteX2" fmla="*/ 132080 w 701206"/>
                <a:gd name="connsiteY2" fmla="*/ 102026 h 249659"/>
                <a:gd name="connsiteX3" fmla="*/ 0 w 701206"/>
                <a:gd name="connsiteY3" fmla="*/ 168066 h 249659"/>
                <a:gd name="connsiteX4" fmla="*/ 132080 w 701206"/>
                <a:gd name="connsiteY4" fmla="*/ 234106 h 249659"/>
                <a:gd name="connsiteX5" fmla="*/ 396240 w 701206"/>
                <a:gd name="connsiteY5" fmla="*/ 173146 h 249659"/>
                <a:gd name="connsiteX6" fmla="*/ 553720 w 701206"/>
                <a:gd name="connsiteY6" fmla="*/ 249346 h 249659"/>
                <a:gd name="connsiteX7" fmla="*/ 701040 w 701206"/>
                <a:gd name="connsiteY7" fmla="*/ 198546 h 249659"/>
                <a:gd name="connsiteX8" fmla="*/ 584200 w 701206"/>
                <a:gd name="connsiteY8" fmla="*/ 157906 h 249659"/>
                <a:gd name="connsiteX9" fmla="*/ 645160 w 701206"/>
                <a:gd name="connsiteY9" fmla="*/ 86786 h 249659"/>
                <a:gd name="connsiteX10" fmla="*/ 533400 w 701206"/>
                <a:gd name="connsiteY10" fmla="*/ 66466 h 249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01206" h="249659">
                  <a:moveTo>
                    <a:pt x="533400" y="66466"/>
                  </a:moveTo>
                  <a:cubicBezTo>
                    <a:pt x="475827" y="52073"/>
                    <a:pt x="366607" y="-5501"/>
                    <a:pt x="299720" y="426"/>
                  </a:cubicBezTo>
                  <a:cubicBezTo>
                    <a:pt x="232833" y="6353"/>
                    <a:pt x="182033" y="74086"/>
                    <a:pt x="132080" y="102026"/>
                  </a:cubicBezTo>
                  <a:cubicBezTo>
                    <a:pt x="82127" y="129966"/>
                    <a:pt x="0" y="146053"/>
                    <a:pt x="0" y="168066"/>
                  </a:cubicBezTo>
                  <a:cubicBezTo>
                    <a:pt x="0" y="190079"/>
                    <a:pt x="66040" y="233259"/>
                    <a:pt x="132080" y="234106"/>
                  </a:cubicBezTo>
                  <a:cubicBezTo>
                    <a:pt x="198120" y="234953"/>
                    <a:pt x="325967" y="170606"/>
                    <a:pt x="396240" y="173146"/>
                  </a:cubicBezTo>
                  <a:cubicBezTo>
                    <a:pt x="466513" y="175686"/>
                    <a:pt x="502920" y="245113"/>
                    <a:pt x="553720" y="249346"/>
                  </a:cubicBezTo>
                  <a:cubicBezTo>
                    <a:pt x="604520" y="253579"/>
                    <a:pt x="695960" y="213786"/>
                    <a:pt x="701040" y="198546"/>
                  </a:cubicBezTo>
                  <a:cubicBezTo>
                    <a:pt x="706120" y="183306"/>
                    <a:pt x="593513" y="176533"/>
                    <a:pt x="584200" y="157906"/>
                  </a:cubicBezTo>
                  <a:cubicBezTo>
                    <a:pt x="574887" y="139279"/>
                    <a:pt x="651087" y="101179"/>
                    <a:pt x="645160" y="86786"/>
                  </a:cubicBezTo>
                  <a:cubicBezTo>
                    <a:pt x="639233" y="72393"/>
                    <a:pt x="590973" y="80859"/>
                    <a:pt x="533400" y="66466"/>
                  </a:cubicBezTo>
                  <a:close/>
                </a:path>
              </a:pathLst>
            </a:custGeom>
            <a:pattFill prst="lgConfetti">
              <a:fgClr>
                <a:srgbClr val="996633"/>
              </a:fgClr>
              <a:bgClr>
                <a:srgbClr val="663300"/>
              </a:bgClr>
            </a:pattFill>
            <a:ln w="1905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</p:grpSp>
      <p:grpSp>
        <p:nvGrpSpPr>
          <p:cNvPr id="298" name="グループ化 297"/>
          <p:cNvGrpSpPr/>
          <p:nvPr/>
        </p:nvGrpSpPr>
        <p:grpSpPr>
          <a:xfrm>
            <a:off x="2210308" y="5004175"/>
            <a:ext cx="1781474" cy="1046625"/>
            <a:chOff x="2244875" y="999560"/>
            <a:chExt cx="2760622" cy="1621879"/>
          </a:xfrm>
        </p:grpSpPr>
        <p:grpSp>
          <p:nvGrpSpPr>
            <p:cNvPr id="299" name="グループ化 298"/>
            <p:cNvGrpSpPr/>
            <p:nvPr/>
          </p:nvGrpSpPr>
          <p:grpSpPr>
            <a:xfrm>
              <a:off x="2297705" y="1193463"/>
              <a:ext cx="2596388" cy="1427976"/>
              <a:chOff x="943592" y="5445224"/>
              <a:chExt cx="1868834" cy="1027832"/>
            </a:xfrm>
          </p:grpSpPr>
          <p:sp>
            <p:nvSpPr>
              <p:cNvPr id="321" name="円/楕円 7"/>
              <p:cNvSpPr/>
              <p:nvPr/>
            </p:nvSpPr>
            <p:spPr>
              <a:xfrm>
                <a:off x="947114" y="5611043"/>
                <a:ext cx="1861790" cy="862013"/>
              </a:xfrm>
              <a:custGeom>
                <a:avLst/>
                <a:gdLst>
                  <a:gd name="connsiteX0" fmla="*/ 0 w 1728192"/>
                  <a:gd name="connsiteY0" fmla="*/ 468052 h 936104"/>
                  <a:gd name="connsiteX1" fmla="*/ 864096 w 1728192"/>
                  <a:gd name="connsiteY1" fmla="*/ 0 h 936104"/>
                  <a:gd name="connsiteX2" fmla="*/ 1728192 w 1728192"/>
                  <a:gd name="connsiteY2" fmla="*/ 468052 h 936104"/>
                  <a:gd name="connsiteX3" fmla="*/ 864096 w 1728192"/>
                  <a:gd name="connsiteY3" fmla="*/ 936104 h 936104"/>
                  <a:gd name="connsiteX4" fmla="*/ 0 w 1728192"/>
                  <a:gd name="connsiteY4" fmla="*/ 468052 h 936104"/>
                  <a:gd name="connsiteX0" fmla="*/ 0 w 1728192"/>
                  <a:gd name="connsiteY0" fmla="*/ 468052 h 936104"/>
                  <a:gd name="connsiteX1" fmla="*/ 864096 w 1728192"/>
                  <a:gd name="connsiteY1" fmla="*/ 0 h 936104"/>
                  <a:gd name="connsiteX2" fmla="*/ 1728192 w 1728192"/>
                  <a:gd name="connsiteY2" fmla="*/ 468052 h 936104"/>
                  <a:gd name="connsiteX3" fmla="*/ 864096 w 1728192"/>
                  <a:gd name="connsiteY3" fmla="*/ 936104 h 936104"/>
                  <a:gd name="connsiteX4" fmla="*/ 0 w 1728192"/>
                  <a:gd name="connsiteY4" fmla="*/ 468052 h 936104"/>
                  <a:gd name="connsiteX0" fmla="*/ 0 w 1734542"/>
                  <a:gd name="connsiteY0" fmla="*/ 343724 h 938776"/>
                  <a:gd name="connsiteX1" fmla="*/ 870446 w 1734542"/>
                  <a:gd name="connsiteY1" fmla="*/ 2672 h 938776"/>
                  <a:gd name="connsiteX2" fmla="*/ 1734542 w 1734542"/>
                  <a:gd name="connsiteY2" fmla="*/ 470724 h 938776"/>
                  <a:gd name="connsiteX3" fmla="*/ 870446 w 1734542"/>
                  <a:gd name="connsiteY3" fmla="*/ 938776 h 938776"/>
                  <a:gd name="connsiteX4" fmla="*/ 0 w 1734542"/>
                  <a:gd name="connsiteY4" fmla="*/ 343724 h 938776"/>
                  <a:gd name="connsiteX0" fmla="*/ 0 w 1734542"/>
                  <a:gd name="connsiteY0" fmla="*/ 341052 h 936104"/>
                  <a:gd name="connsiteX1" fmla="*/ 870446 w 1734542"/>
                  <a:gd name="connsiteY1" fmla="*/ 0 h 936104"/>
                  <a:gd name="connsiteX2" fmla="*/ 1734542 w 1734542"/>
                  <a:gd name="connsiteY2" fmla="*/ 341052 h 936104"/>
                  <a:gd name="connsiteX3" fmla="*/ 870446 w 1734542"/>
                  <a:gd name="connsiteY3" fmla="*/ 936104 h 936104"/>
                  <a:gd name="connsiteX4" fmla="*/ 0 w 1734542"/>
                  <a:gd name="connsiteY4" fmla="*/ 341052 h 9361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34542" h="936104">
                    <a:moveTo>
                      <a:pt x="0" y="341052"/>
                    </a:moveTo>
                    <a:cubicBezTo>
                      <a:pt x="0" y="82554"/>
                      <a:pt x="581356" y="0"/>
                      <a:pt x="870446" y="0"/>
                    </a:cubicBezTo>
                    <a:cubicBezTo>
                      <a:pt x="1159536" y="0"/>
                      <a:pt x="1734542" y="82554"/>
                      <a:pt x="1734542" y="341052"/>
                    </a:cubicBezTo>
                    <a:cubicBezTo>
                      <a:pt x="1734542" y="599550"/>
                      <a:pt x="1347673" y="936104"/>
                      <a:pt x="870446" y="936104"/>
                    </a:cubicBezTo>
                    <a:cubicBezTo>
                      <a:pt x="393219" y="936104"/>
                      <a:pt x="0" y="599550"/>
                      <a:pt x="0" y="341052"/>
                    </a:cubicBez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22" name="円/楕円 321"/>
              <p:cNvSpPr/>
              <p:nvPr/>
            </p:nvSpPr>
            <p:spPr>
              <a:xfrm>
                <a:off x="943592" y="5445224"/>
                <a:ext cx="1868834" cy="936104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300" name="グループ化 299"/>
            <p:cNvGrpSpPr/>
            <p:nvPr/>
          </p:nvGrpSpPr>
          <p:grpSpPr>
            <a:xfrm rot="395223">
              <a:off x="3509310" y="1020309"/>
              <a:ext cx="1242406" cy="649564"/>
              <a:chOff x="3061776" y="494081"/>
              <a:chExt cx="1773052" cy="927000"/>
            </a:xfrm>
          </p:grpSpPr>
          <p:sp>
            <p:nvSpPr>
              <p:cNvPr id="319" name="円/楕円 318"/>
              <p:cNvSpPr/>
              <p:nvPr/>
            </p:nvSpPr>
            <p:spPr>
              <a:xfrm>
                <a:off x="3061776" y="494081"/>
                <a:ext cx="1773052" cy="927000"/>
              </a:xfrm>
              <a:prstGeom prst="ellipse">
                <a:avLst/>
              </a:prstGeom>
              <a:pattFill prst="lgConfetti">
                <a:fgClr>
                  <a:srgbClr val="F79646">
                    <a:lumMod val="75000"/>
                  </a:srgbClr>
                </a:fgClr>
                <a:bgClr>
                  <a:srgbClr val="CC9900"/>
                </a:bgClr>
              </a:patt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20" name="月 319"/>
              <p:cNvSpPr/>
              <p:nvPr/>
            </p:nvSpPr>
            <p:spPr>
              <a:xfrm rot="16200000">
                <a:off x="3806862" y="301217"/>
                <a:ext cx="298353" cy="1576280"/>
              </a:xfrm>
              <a:prstGeom prst="moon">
                <a:avLst>
                  <a:gd name="adj" fmla="val 15732"/>
                </a:avLst>
              </a:prstGeom>
              <a:solidFill>
                <a:srgbClr val="FFC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301" name="グループ化 300"/>
            <p:cNvGrpSpPr/>
            <p:nvPr/>
          </p:nvGrpSpPr>
          <p:grpSpPr>
            <a:xfrm rot="21367712">
              <a:off x="3763091" y="1754510"/>
              <a:ext cx="1242406" cy="649564"/>
              <a:chOff x="3061776" y="494081"/>
              <a:chExt cx="1773052" cy="927000"/>
            </a:xfrm>
          </p:grpSpPr>
          <p:sp>
            <p:nvSpPr>
              <p:cNvPr id="317" name="円/楕円 316"/>
              <p:cNvSpPr/>
              <p:nvPr/>
            </p:nvSpPr>
            <p:spPr>
              <a:xfrm>
                <a:off x="3061776" y="494081"/>
                <a:ext cx="1773052" cy="927000"/>
              </a:xfrm>
              <a:prstGeom prst="ellipse">
                <a:avLst/>
              </a:prstGeom>
              <a:pattFill prst="lgConfetti">
                <a:fgClr>
                  <a:srgbClr val="F79646">
                    <a:lumMod val="75000"/>
                  </a:srgbClr>
                </a:fgClr>
                <a:bgClr>
                  <a:srgbClr val="CC9900"/>
                </a:bgClr>
              </a:patt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18" name="月 317"/>
              <p:cNvSpPr/>
              <p:nvPr/>
            </p:nvSpPr>
            <p:spPr>
              <a:xfrm rot="16200000">
                <a:off x="3806862" y="301217"/>
                <a:ext cx="298353" cy="1576280"/>
              </a:xfrm>
              <a:prstGeom prst="moon">
                <a:avLst>
                  <a:gd name="adj" fmla="val 15732"/>
                </a:avLst>
              </a:prstGeom>
              <a:solidFill>
                <a:srgbClr val="FFC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302" name="グループ化 301"/>
            <p:cNvGrpSpPr/>
            <p:nvPr/>
          </p:nvGrpSpPr>
          <p:grpSpPr>
            <a:xfrm rot="1181630">
              <a:off x="2244875" y="1126159"/>
              <a:ext cx="1242406" cy="649564"/>
              <a:chOff x="3061776" y="494081"/>
              <a:chExt cx="1773052" cy="927000"/>
            </a:xfrm>
          </p:grpSpPr>
          <p:sp>
            <p:nvSpPr>
              <p:cNvPr id="315" name="円/楕円 314"/>
              <p:cNvSpPr/>
              <p:nvPr/>
            </p:nvSpPr>
            <p:spPr>
              <a:xfrm>
                <a:off x="3061776" y="494081"/>
                <a:ext cx="1773052" cy="927000"/>
              </a:xfrm>
              <a:prstGeom prst="ellipse">
                <a:avLst/>
              </a:prstGeom>
              <a:pattFill prst="lgConfetti">
                <a:fgClr>
                  <a:srgbClr val="F79646">
                    <a:lumMod val="75000"/>
                  </a:srgbClr>
                </a:fgClr>
                <a:bgClr>
                  <a:srgbClr val="CC9900"/>
                </a:bgClr>
              </a:patt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16" name="月 315"/>
              <p:cNvSpPr/>
              <p:nvPr/>
            </p:nvSpPr>
            <p:spPr>
              <a:xfrm rot="16200000">
                <a:off x="3806862" y="301217"/>
                <a:ext cx="298353" cy="1576280"/>
              </a:xfrm>
              <a:prstGeom prst="moon">
                <a:avLst>
                  <a:gd name="adj" fmla="val 15732"/>
                </a:avLst>
              </a:prstGeom>
              <a:solidFill>
                <a:srgbClr val="FFC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303" name="グループ化 302"/>
            <p:cNvGrpSpPr/>
            <p:nvPr/>
          </p:nvGrpSpPr>
          <p:grpSpPr>
            <a:xfrm rot="395223">
              <a:off x="2414888" y="1782426"/>
              <a:ext cx="1242406" cy="649564"/>
              <a:chOff x="3061776" y="494081"/>
              <a:chExt cx="1773052" cy="927000"/>
            </a:xfrm>
          </p:grpSpPr>
          <p:sp>
            <p:nvSpPr>
              <p:cNvPr id="313" name="円/楕円 312"/>
              <p:cNvSpPr/>
              <p:nvPr/>
            </p:nvSpPr>
            <p:spPr>
              <a:xfrm>
                <a:off x="3061776" y="494081"/>
                <a:ext cx="1773052" cy="927000"/>
              </a:xfrm>
              <a:prstGeom prst="ellipse">
                <a:avLst/>
              </a:prstGeom>
              <a:pattFill prst="lgConfetti">
                <a:fgClr>
                  <a:srgbClr val="F79646">
                    <a:lumMod val="75000"/>
                  </a:srgbClr>
                </a:fgClr>
                <a:bgClr>
                  <a:srgbClr val="CC9900"/>
                </a:bgClr>
              </a:patt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14" name="月 313"/>
              <p:cNvSpPr/>
              <p:nvPr/>
            </p:nvSpPr>
            <p:spPr>
              <a:xfrm rot="16200000">
                <a:off x="3806862" y="301217"/>
                <a:ext cx="298353" cy="1576280"/>
              </a:xfrm>
              <a:prstGeom prst="moon">
                <a:avLst>
                  <a:gd name="adj" fmla="val 15732"/>
                </a:avLst>
              </a:prstGeom>
              <a:solidFill>
                <a:srgbClr val="FFC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304" name="グループ化 303"/>
            <p:cNvGrpSpPr/>
            <p:nvPr/>
          </p:nvGrpSpPr>
          <p:grpSpPr>
            <a:xfrm rot="395223">
              <a:off x="2849744" y="1497210"/>
              <a:ext cx="1242406" cy="649564"/>
              <a:chOff x="3061776" y="494081"/>
              <a:chExt cx="1773052" cy="927000"/>
            </a:xfrm>
          </p:grpSpPr>
          <p:sp>
            <p:nvSpPr>
              <p:cNvPr id="311" name="円/楕円 310"/>
              <p:cNvSpPr/>
              <p:nvPr/>
            </p:nvSpPr>
            <p:spPr>
              <a:xfrm>
                <a:off x="3061776" y="494081"/>
                <a:ext cx="1773052" cy="927000"/>
              </a:xfrm>
              <a:prstGeom prst="ellipse">
                <a:avLst/>
              </a:prstGeom>
              <a:pattFill prst="lgConfetti">
                <a:fgClr>
                  <a:srgbClr val="F79646">
                    <a:lumMod val="75000"/>
                  </a:srgbClr>
                </a:fgClr>
                <a:bgClr>
                  <a:srgbClr val="CC9900"/>
                </a:bgClr>
              </a:patt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12" name="月 311"/>
              <p:cNvSpPr/>
              <p:nvPr/>
            </p:nvSpPr>
            <p:spPr>
              <a:xfrm rot="16200000">
                <a:off x="3806862" y="301217"/>
                <a:ext cx="298353" cy="1576280"/>
              </a:xfrm>
              <a:prstGeom prst="moon">
                <a:avLst>
                  <a:gd name="adj" fmla="val 15732"/>
                </a:avLst>
              </a:prstGeom>
              <a:solidFill>
                <a:srgbClr val="FFC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305" name="グループ化 304"/>
            <p:cNvGrpSpPr/>
            <p:nvPr/>
          </p:nvGrpSpPr>
          <p:grpSpPr>
            <a:xfrm rot="395223">
              <a:off x="2894098" y="999560"/>
              <a:ext cx="1242406" cy="649564"/>
              <a:chOff x="3061776" y="494081"/>
              <a:chExt cx="1773052" cy="927000"/>
            </a:xfrm>
          </p:grpSpPr>
          <p:sp>
            <p:nvSpPr>
              <p:cNvPr id="309" name="円/楕円 308"/>
              <p:cNvSpPr/>
              <p:nvPr/>
            </p:nvSpPr>
            <p:spPr>
              <a:xfrm>
                <a:off x="3061776" y="494081"/>
                <a:ext cx="1773052" cy="927000"/>
              </a:xfrm>
              <a:prstGeom prst="ellipse">
                <a:avLst/>
              </a:prstGeom>
              <a:pattFill prst="lgConfetti">
                <a:fgClr>
                  <a:srgbClr val="F79646">
                    <a:lumMod val="75000"/>
                  </a:srgbClr>
                </a:fgClr>
                <a:bgClr>
                  <a:srgbClr val="CC9900"/>
                </a:bgClr>
              </a:patt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10" name="月 309"/>
              <p:cNvSpPr/>
              <p:nvPr/>
            </p:nvSpPr>
            <p:spPr>
              <a:xfrm rot="16200000">
                <a:off x="3806862" y="301217"/>
                <a:ext cx="298353" cy="1576280"/>
              </a:xfrm>
              <a:prstGeom prst="moon">
                <a:avLst>
                  <a:gd name="adj" fmla="val 15732"/>
                </a:avLst>
              </a:prstGeom>
              <a:solidFill>
                <a:srgbClr val="FFC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306" name="グループ化 305"/>
            <p:cNvGrpSpPr/>
            <p:nvPr/>
          </p:nvGrpSpPr>
          <p:grpSpPr>
            <a:xfrm rot="1167511">
              <a:off x="3472770" y="1211683"/>
              <a:ext cx="1242406" cy="649564"/>
              <a:chOff x="3061776" y="494081"/>
              <a:chExt cx="1773052" cy="927000"/>
            </a:xfrm>
          </p:grpSpPr>
          <p:sp>
            <p:nvSpPr>
              <p:cNvPr id="307" name="円/楕円 306"/>
              <p:cNvSpPr/>
              <p:nvPr/>
            </p:nvSpPr>
            <p:spPr>
              <a:xfrm>
                <a:off x="3061776" y="494081"/>
                <a:ext cx="1773052" cy="927000"/>
              </a:xfrm>
              <a:prstGeom prst="ellipse">
                <a:avLst/>
              </a:prstGeom>
              <a:pattFill prst="lgConfetti">
                <a:fgClr>
                  <a:srgbClr val="F79646">
                    <a:lumMod val="75000"/>
                  </a:srgbClr>
                </a:fgClr>
                <a:bgClr>
                  <a:srgbClr val="CC9900"/>
                </a:bgClr>
              </a:patt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08" name="月 307"/>
              <p:cNvSpPr/>
              <p:nvPr/>
            </p:nvSpPr>
            <p:spPr>
              <a:xfrm rot="16200000">
                <a:off x="3806862" y="301217"/>
                <a:ext cx="298353" cy="1576280"/>
              </a:xfrm>
              <a:prstGeom prst="moon">
                <a:avLst>
                  <a:gd name="adj" fmla="val 15732"/>
                </a:avLst>
              </a:prstGeom>
              <a:solidFill>
                <a:srgbClr val="FFC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323" name="グループ化 322"/>
          <p:cNvGrpSpPr/>
          <p:nvPr/>
        </p:nvGrpSpPr>
        <p:grpSpPr>
          <a:xfrm>
            <a:off x="356149" y="4828628"/>
            <a:ext cx="1725055" cy="1178961"/>
            <a:chOff x="2306732" y="867793"/>
            <a:chExt cx="2726061" cy="1863083"/>
          </a:xfrm>
        </p:grpSpPr>
        <p:sp>
          <p:nvSpPr>
            <p:cNvPr id="324" name="円/楕円 7"/>
            <p:cNvSpPr/>
            <p:nvPr/>
          </p:nvSpPr>
          <p:spPr>
            <a:xfrm>
              <a:off x="2311625" y="1533274"/>
              <a:ext cx="2586601" cy="1197602"/>
            </a:xfrm>
            <a:custGeom>
              <a:avLst/>
              <a:gdLst>
                <a:gd name="connsiteX0" fmla="*/ 0 w 1728192"/>
                <a:gd name="connsiteY0" fmla="*/ 468052 h 936104"/>
                <a:gd name="connsiteX1" fmla="*/ 864096 w 1728192"/>
                <a:gd name="connsiteY1" fmla="*/ 0 h 936104"/>
                <a:gd name="connsiteX2" fmla="*/ 1728192 w 1728192"/>
                <a:gd name="connsiteY2" fmla="*/ 468052 h 936104"/>
                <a:gd name="connsiteX3" fmla="*/ 864096 w 1728192"/>
                <a:gd name="connsiteY3" fmla="*/ 936104 h 936104"/>
                <a:gd name="connsiteX4" fmla="*/ 0 w 1728192"/>
                <a:gd name="connsiteY4" fmla="*/ 468052 h 936104"/>
                <a:gd name="connsiteX0" fmla="*/ 0 w 1728192"/>
                <a:gd name="connsiteY0" fmla="*/ 468052 h 936104"/>
                <a:gd name="connsiteX1" fmla="*/ 864096 w 1728192"/>
                <a:gd name="connsiteY1" fmla="*/ 0 h 936104"/>
                <a:gd name="connsiteX2" fmla="*/ 1728192 w 1728192"/>
                <a:gd name="connsiteY2" fmla="*/ 468052 h 936104"/>
                <a:gd name="connsiteX3" fmla="*/ 864096 w 1728192"/>
                <a:gd name="connsiteY3" fmla="*/ 936104 h 936104"/>
                <a:gd name="connsiteX4" fmla="*/ 0 w 1728192"/>
                <a:gd name="connsiteY4" fmla="*/ 468052 h 936104"/>
                <a:gd name="connsiteX0" fmla="*/ 0 w 1734542"/>
                <a:gd name="connsiteY0" fmla="*/ 343724 h 938776"/>
                <a:gd name="connsiteX1" fmla="*/ 870446 w 1734542"/>
                <a:gd name="connsiteY1" fmla="*/ 2672 h 938776"/>
                <a:gd name="connsiteX2" fmla="*/ 1734542 w 1734542"/>
                <a:gd name="connsiteY2" fmla="*/ 470724 h 938776"/>
                <a:gd name="connsiteX3" fmla="*/ 870446 w 1734542"/>
                <a:gd name="connsiteY3" fmla="*/ 938776 h 938776"/>
                <a:gd name="connsiteX4" fmla="*/ 0 w 1734542"/>
                <a:gd name="connsiteY4" fmla="*/ 343724 h 938776"/>
                <a:gd name="connsiteX0" fmla="*/ 0 w 1734542"/>
                <a:gd name="connsiteY0" fmla="*/ 341052 h 936104"/>
                <a:gd name="connsiteX1" fmla="*/ 870446 w 1734542"/>
                <a:gd name="connsiteY1" fmla="*/ 0 h 936104"/>
                <a:gd name="connsiteX2" fmla="*/ 1734542 w 1734542"/>
                <a:gd name="connsiteY2" fmla="*/ 341052 h 936104"/>
                <a:gd name="connsiteX3" fmla="*/ 870446 w 1734542"/>
                <a:gd name="connsiteY3" fmla="*/ 936104 h 936104"/>
                <a:gd name="connsiteX4" fmla="*/ 0 w 1734542"/>
                <a:gd name="connsiteY4" fmla="*/ 341052 h 936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34542" h="936104">
                  <a:moveTo>
                    <a:pt x="0" y="341052"/>
                  </a:moveTo>
                  <a:cubicBezTo>
                    <a:pt x="0" y="82554"/>
                    <a:pt x="581356" y="0"/>
                    <a:pt x="870446" y="0"/>
                  </a:cubicBezTo>
                  <a:cubicBezTo>
                    <a:pt x="1159536" y="0"/>
                    <a:pt x="1734542" y="82554"/>
                    <a:pt x="1734542" y="341052"/>
                  </a:cubicBezTo>
                  <a:cubicBezTo>
                    <a:pt x="1734542" y="599550"/>
                    <a:pt x="1347673" y="936104"/>
                    <a:pt x="870446" y="936104"/>
                  </a:cubicBezTo>
                  <a:cubicBezTo>
                    <a:pt x="393219" y="936104"/>
                    <a:pt x="0" y="599550"/>
                    <a:pt x="0" y="341052"/>
                  </a:cubicBez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25" name="円/楕円 324"/>
            <p:cNvSpPr/>
            <p:nvPr/>
          </p:nvSpPr>
          <p:spPr>
            <a:xfrm>
              <a:off x="2306732" y="1302900"/>
              <a:ext cx="2596387" cy="1300537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326" name="グループ化 325"/>
            <p:cNvGrpSpPr/>
            <p:nvPr/>
          </p:nvGrpSpPr>
          <p:grpSpPr>
            <a:xfrm>
              <a:off x="2413789" y="867793"/>
              <a:ext cx="1779268" cy="911497"/>
              <a:chOff x="9716809" y="1990893"/>
              <a:chExt cx="1779268" cy="911497"/>
            </a:xfrm>
          </p:grpSpPr>
          <p:sp>
            <p:nvSpPr>
              <p:cNvPr id="342" name="雲 341"/>
              <p:cNvSpPr/>
              <p:nvPr/>
            </p:nvSpPr>
            <p:spPr>
              <a:xfrm rot="20981330">
                <a:off x="9716809" y="2402590"/>
                <a:ext cx="1489059" cy="499800"/>
              </a:xfrm>
              <a:prstGeom prst="cloud">
                <a:avLst/>
              </a:prstGeom>
              <a:solidFill>
                <a:srgbClr val="FFFF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43" name="円/楕円 651"/>
              <p:cNvSpPr/>
              <p:nvPr/>
            </p:nvSpPr>
            <p:spPr>
              <a:xfrm rot="1217750">
                <a:off x="11079276" y="1990893"/>
                <a:ext cx="182489" cy="480122"/>
              </a:xfrm>
              <a:custGeom>
                <a:avLst/>
                <a:gdLst>
                  <a:gd name="connsiteX0" fmla="*/ 0 w 144016"/>
                  <a:gd name="connsiteY0" fmla="*/ 156119 h 312237"/>
                  <a:gd name="connsiteX1" fmla="*/ 72008 w 144016"/>
                  <a:gd name="connsiteY1" fmla="*/ 0 h 312237"/>
                  <a:gd name="connsiteX2" fmla="*/ 144016 w 144016"/>
                  <a:gd name="connsiteY2" fmla="*/ 156119 h 312237"/>
                  <a:gd name="connsiteX3" fmla="*/ 72008 w 144016"/>
                  <a:gd name="connsiteY3" fmla="*/ 312238 h 312237"/>
                  <a:gd name="connsiteX4" fmla="*/ 0 w 144016"/>
                  <a:gd name="connsiteY4" fmla="*/ 156119 h 312237"/>
                  <a:gd name="connsiteX0" fmla="*/ 48532 w 192548"/>
                  <a:gd name="connsiteY0" fmla="*/ 156119 h 479878"/>
                  <a:gd name="connsiteX1" fmla="*/ 120540 w 192548"/>
                  <a:gd name="connsiteY1" fmla="*/ 0 h 479878"/>
                  <a:gd name="connsiteX2" fmla="*/ 192548 w 192548"/>
                  <a:gd name="connsiteY2" fmla="*/ 156119 h 479878"/>
                  <a:gd name="connsiteX3" fmla="*/ 13860 w 192548"/>
                  <a:gd name="connsiteY3" fmla="*/ 479878 h 479878"/>
                  <a:gd name="connsiteX4" fmla="*/ 48532 w 192548"/>
                  <a:gd name="connsiteY4" fmla="*/ 156119 h 479878"/>
                  <a:gd name="connsiteX0" fmla="*/ 48532 w 193043"/>
                  <a:gd name="connsiteY0" fmla="*/ 156119 h 479878"/>
                  <a:gd name="connsiteX1" fmla="*/ 120540 w 193043"/>
                  <a:gd name="connsiteY1" fmla="*/ 0 h 479878"/>
                  <a:gd name="connsiteX2" fmla="*/ 192548 w 193043"/>
                  <a:gd name="connsiteY2" fmla="*/ 156119 h 479878"/>
                  <a:gd name="connsiteX3" fmla="*/ 13860 w 193043"/>
                  <a:gd name="connsiteY3" fmla="*/ 479878 h 479878"/>
                  <a:gd name="connsiteX4" fmla="*/ 48532 w 193043"/>
                  <a:gd name="connsiteY4" fmla="*/ 156119 h 479878"/>
                  <a:gd name="connsiteX0" fmla="*/ 54905 w 184124"/>
                  <a:gd name="connsiteY0" fmla="*/ 156119 h 479878"/>
                  <a:gd name="connsiteX1" fmla="*/ 111673 w 184124"/>
                  <a:gd name="connsiteY1" fmla="*/ 0 h 479878"/>
                  <a:gd name="connsiteX2" fmla="*/ 183681 w 184124"/>
                  <a:gd name="connsiteY2" fmla="*/ 156119 h 479878"/>
                  <a:gd name="connsiteX3" fmla="*/ 4993 w 184124"/>
                  <a:gd name="connsiteY3" fmla="*/ 479878 h 479878"/>
                  <a:gd name="connsiteX4" fmla="*/ 54905 w 184124"/>
                  <a:gd name="connsiteY4" fmla="*/ 156119 h 479878"/>
                  <a:gd name="connsiteX0" fmla="*/ 53270 w 182489"/>
                  <a:gd name="connsiteY0" fmla="*/ 156119 h 479878"/>
                  <a:gd name="connsiteX1" fmla="*/ 110038 w 182489"/>
                  <a:gd name="connsiteY1" fmla="*/ 0 h 479878"/>
                  <a:gd name="connsiteX2" fmla="*/ 182046 w 182489"/>
                  <a:gd name="connsiteY2" fmla="*/ 156119 h 479878"/>
                  <a:gd name="connsiteX3" fmla="*/ 3358 w 182489"/>
                  <a:gd name="connsiteY3" fmla="*/ 479878 h 479878"/>
                  <a:gd name="connsiteX4" fmla="*/ 53270 w 182489"/>
                  <a:gd name="connsiteY4" fmla="*/ 156119 h 479878"/>
                  <a:gd name="connsiteX0" fmla="*/ 53270 w 182489"/>
                  <a:gd name="connsiteY0" fmla="*/ 156363 h 480122"/>
                  <a:gd name="connsiteX1" fmla="*/ 110038 w 182489"/>
                  <a:gd name="connsiteY1" fmla="*/ 244 h 480122"/>
                  <a:gd name="connsiteX2" fmla="*/ 182046 w 182489"/>
                  <a:gd name="connsiteY2" fmla="*/ 156363 h 480122"/>
                  <a:gd name="connsiteX3" fmla="*/ 3358 w 182489"/>
                  <a:gd name="connsiteY3" fmla="*/ 480122 h 480122"/>
                  <a:gd name="connsiteX4" fmla="*/ 53270 w 182489"/>
                  <a:gd name="connsiteY4" fmla="*/ 156363 h 480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2489" h="480122">
                    <a:moveTo>
                      <a:pt x="53270" y="156363"/>
                    </a:moveTo>
                    <a:cubicBezTo>
                      <a:pt x="35490" y="10343"/>
                      <a:pt x="53015" y="5324"/>
                      <a:pt x="110038" y="244"/>
                    </a:cubicBezTo>
                    <a:cubicBezTo>
                      <a:pt x="167061" y="-4836"/>
                      <a:pt x="182046" y="70141"/>
                      <a:pt x="182046" y="156363"/>
                    </a:cubicBezTo>
                    <a:cubicBezTo>
                      <a:pt x="192206" y="354345"/>
                      <a:pt x="24821" y="480122"/>
                      <a:pt x="3358" y="480122"/>
                    </a:cubicBezTo>
                    <a:cubicBezTo>
                      <a:pt x="-18105" y="480122"/>
                      <a:pt x="71050" y="302383"/>
                      <a:pt x="53270" y="156363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44" name="円/楕円 651"/>
              <p:cNvSpPr/>
              <p:nvPr/>
            </p:nvSpPr>
            <p:spPr>
              <a:xfrm rot="2524288">
                <a:off x="11139012" y="2056395"/>
                <a:ext cx="182489" cy="480122"/>
              </a:xfrm>
              <a:custGeom>
                <a:avLst/>
                <a:gdLst>
                  <a:gd name="connsiteX0" fmla="*/ 0 w 144016"/>
                  <a:gd name="connsiteY0" fmla="*/ 156119 h 312237"/>
                  <a:gd name="connsiteX1" fmla="*/ 72008 w 144016"/>
                  <a:gd name="connsiteY1" fmla="*/ 0 h 312237"/>
                  <a:gd name="connsiteX2" fmla="*/ 144016 w 144016"/>
                  <a:gd name="connsiteY2" fmla="*/ 156119 h 312237"/>
                  <a:gd name="connsiteX3" fmla="*/ 72008 w 144016"/>
                  <a:gd name="connsiteY3" fmla="*/ 312238 h 312237"/>
                  <a:gd name="connsiteX4" fmla="*/ 0 w 144016"/>
                  <a:gd name="connsiteY4" fmla="*/ 156119 h 312237"/>
                  <a:gd name="connsiteX0" fmla="*/ 48532 w 192548"/>
                  <a:gd name="connsiteY0" fmla="*/ 156119 h 479878"/>
                  <a:gd name="connsiteX1" fmla="*/ 120540 w 192548"/>
                  <a:gd name="connsiteY1" fmla="*/ 0 h 479878"/>
                  <a:gd name="connsiteX2" fmla="*/ 192548 w 192548"/>
                  <a:gd name="connsiteY2" fmla="*/ 156119 h 479878"/>
                  <a:gd name="connsiteX3" fmla="*/ 13860 w 192548"/>
                  <a:gd name="connsiteY3" fmla="*/ 479878 h 479878"/>
                  <a:gd name="connsiteX4" fmla="*/ 48532 w 192548"/>
                  <a:gd name="connsiteY4" fmla="*/ 156119 h 479878"/>
                  <a:gd name="connsiteX0" fmla="*/ 48532 w 193043"/>
                  <a:gd name="connsiteY0" fmla="*/ 156119 h 479878"/>
                  <a:gd name="connsiteX1" fmla="*/ 120540 w 193043"/>
                  <a:gd name="connsiteY1" fmla="*/ 0 h 479878"/>
                  <a:gd name="connsiteX2" fmla="*/ 192548 w 193043"/>
                  <a:gd name="connsiteY2" fmla="*/ 156119 h 479878"/>
                  <a:gd name="connsiteX3" fmla="*/ 13860 w 193043"/>
                  <a:gd name="connsiteY3" fmla="*/ 479878 h 479878"/>
                  <a:gd name="connsiteX4" fmla="*/ 48532 w 193043"/>
                  <a:gd name="connsiteY4" fmla="*/ 156119 h 479878"/>
                  <a:gd name="connsiteX0" fmla="*/ 54905 w 184124"/>
                  <a:gd name="connsiteY0" fmla="*/ 156119 h 479878"/>
                  <a:gd name="connsiteX1" fmla="*/ 111673 w 184124"/>
                  <a:gd name="connsiteY1" fmla="*/ 0 h 479878"/>
                  <a:gd name="connsiteX2" fmla="*/ 183681 w 184124"/>
                  <a:gd name="connsiteY2" fmla="*/ 156119 h 479878"/>
                  <a:gd name="connsiteX3" fmla="*/ 4993 w 184124"/>
                  <a:gd name="connsiteY3" fmla="*/ 479878 h 479878"/>
                  <a:gd name="connsiteX4" fmla="*/ 54905 w 184124"/>
                  <a:gd name="connsiteY4" fmla="*/ 156119 h 479878"/>
                  <a:gd name="connsiteX0" fmla="*/ 53270 w 182489"/>
                  <a:gd name="connsiteY0" fmla="*/ 156119 h 479878"/>
                  <a:gd name="connsiteX1" fmla="*/ 110038 w 182489"/>
                  <a:gd name="connsiteY1" fmla="*/ 0 h 479878"/>
                  <a:gd name="connsiteX2" fmla="*/ 182046 w 182489"/>
                  <a:gd name="connsiteY2" fmla="*/ 156119 h 479878"/>
                  <a:gd name="connsiteX3" fmla="*/ 3358 w 182489"/>
                  <a:gd name="connsiteY3" fmla="*/ 479878 h 479878"/>
                  <a:gd name="connsiteX4" fmla="*/ 53270 w 182489"/>
                  <a:gd name="connsiteY4" fmla="*/ 156119 h 479878"/>
                  <a:gd name="connsiteX0" fmla="*/ 53270 w 182489"/>
                  <a:gd name="connsiteY0" fmla="*/ 156363 h 480122"/>
                  <a:gd name="connsiteX1" fmla="*/ 110038 w 182489"/>
                  <a:gd name="connsiteY1" fmla="*/ 244 h 480122"/>
                  <a:gd name="connsiteX2" fmla="*/ 182046 w 182489"/>
                  <a:gd name="connsiteY2" fmla="*/ 156363 h 480122"/>
                  <a:gd name="connsiteX3" fmla="*/ 3358 w 182489"/>
                  <a:gd name="connsiteY3" fmla="*/ 480122 h 480122"/>
                  <a:gd name="connsiteX4" fmla="*/ 53270 w 182489"/>
                  <a:gd name="connsiteY4" fmla="*/ 156363 h 480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2489" h="480122">
                    <a:moveTo>
                      <a:pt x="53270" y="156363"/>
                    </a:moveTo>
                    <a:cubicBezTo>
                      <a:pt x="35490" y="10343"/>
                      <a:pt x="53015" y="5324"/>
                      <a:pt x="110038" y="244"/>
                    </a:cubicBezTo>
                    <a:cubicBezTo>
                      <a:pt x="167061" y="-4836"/>
                      <a:pt x="182046" y="70141"/>
                      <a:pt x="182046" y="156363"/>
                    </a:cubicBezTo>
                    <a:cubicBezTo>
                      <a:pt x="192206" y="354345"/>
                      <a:pt x="24821" y="480122"/>
                      <a:pt x="3358" y="480122"/>
                    </a:cubicBezTo>
                    <a:cubicBezTo>
                      <a:pt x="-18105" y="480122"/>
                      <a:pt x="71050" y="302383"/>
                      <a:pt x="53270" y="156363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45" name="円/楕円 651"/>
              <p:cNvSpPr/>
              <p:nvPr/>
            </p:nvSpPr>
            <p:spPr>
              <a:xfrm rot="3673944">
                <a:off x="11164771" y="2157705"/>
                <a:ext cx="182489" cy="480122"/>
              </a:xfrm>
              <a:custGeom>
                <a:avLst/>
                <a:gdLst>
                  <a:gd name="connsiteX0" fmla="*/ 0 w 144016"/>
                  <a:gd name="connsiteY0" fmla="*/ 156119 h 312237"/>
                  <a:gd name="connsiteX1" fmla="*/ 72008 w 144016"/>
                  <a:gd name="connsiteY1" fmla="*/ 0 h 312237"/>
                  <a:gd name="connsiteX2" fmla="*/ 144016 w 144016"/>
                  <a:gd name="connsiteY2" fmla="*/ 156119 h 312237"/>
                  <a:gd name="connsiteX3" fmla="*/ 72008 w 144016"/>
                  <a:gd name="connsiteY3" fmla="*/ 312238 h 312237"/>
                  <a:gd name="connsiteX4" fmla="*/ 0 w 144016"/>
                  <a:gd name="connsiteY4" fmla="*/ 156119 h 312237"/>
                  <a:gd name="connsiteX0" fmla="*/ 48532 w 192548"/>
                  <a:gd name="connsiteY0" fmla="*/ 156119 h 479878"/>
                  <a:gd name="connsiteX1" fmla="*/ 120540 w 192548"/>
                  <a:gd name="connsiteY1" fmla="*/ 0 h 479878"/>
                  <a:gd name="connsiteX2" fmla="*/ 192548 w 192548"/>
                  <a:gd name="connsiteY2" fmla="*/ 156119 h 479878"/>
                  <a:gd name="connsiteX3" fmla="*/ 13860 w 192548"/>
                  <a:gd name="connsiteY3" fmla="*/ 479878 h 479878"/>
                  <a:gd name="connsiteX4" fmla="*/ 48532 w 192548"/>
                  <a:gd name="connsiteY4" fmla="*/ 156119 h 479878"/>
                  <a:gd name="connsiteX0" fmla="*/ 48532 w 193043"/>
                  <a:gd name="connsiteY0" fmla="*/ 156119 h 479878"/>
                  <a:gd name="connsiteX1" fmla="*/ 120540 w 193043"/>
                  <a:gd name="connsiteY1" fmla="*/ 0 h 479878"/>
                  <a:gd name="connsiteX2" fmla="*/ 192548 w 193043"/>
                  <a:gd name="connsiteY2" fmla="*/ 156119 h 479878"/>
                  <a:gd name="connsiteX3" fmla="*/ 13860 w 193043"/>
                  <a:gd name="connsiteY3" fmla="*/ 479878 h 479878"/>
                  <a:gd name="connsiteX4" fmla="*/ 48532 w 193043"/>
                  <a:gd name="connsiteY4" fmla="*/ 156119 h 479878"/>
                  <a:gd name="connsiteX0" fmla="*/ 54905 w 184124"/>
                  <a:gd name="connsiteY0" fmla="*/ 156119 h 479878"/>
                  <a:gd name="connsiteX1" fmla="*/ 111673 w 184124"/>
                  <a:gd name="connsiteY1" fmla="*/ 0 h 479878"/>
                  <a:gd name="connsiteX2" fmla="*/ 183681 w 184124"/>
                  <a:gd name="connsiteY2" fmla="*/ 156119 h 479878"/>
                  <a:gd name="connsiteX3" fmla="*/ 4993 w 184124"/>
                  <a:gd name="connsiteY3" fmla="*/ 479878 h 479878"/>
                  <a:gd name="connsiteX4" fmla="*/ 54905 w 184124"/>
                  <a:gd name="connsiteY4" fmla="*/ 156119 h 479878"/>
                  <a:gd name="connsiteX0" fmla="*/ 53270 w 182489"/>
                  <a:gd name="connsiteY0" fmla="*/ 156119 h 479878"/>
                  <a:gd name="connsiteX1" fmla="*/ 110038 w 182489"/>
                  <a:gd name="connsiteY1" fmla="*/ 0 h 479878"/>
                  <a:gd name="connsiteX2" fmla="*/ 182046 w 182489"/>
                  <a:gd name="connsiteY2" fmla="*/ 156119 h 479878"/>
                  <a:gd name="connsiteX3" fmla="*/ 3358 w 182489"/>
                  <a:gd name="connsiteY3" fmla="*/ 479878 h 479878"/>
                  <a:gd name="connsiteX4" fmla="*/ 53270 w 182489"/>
                  <a:gd name="connsiteY4" fmla="*/ 156119 h 479878"/>
                  <a:gd name="connsiteX0" fmla="*/ 53270 w 182489"/>
                  <a:gd name="connsiteY0" fmla="*/ 156363 h 480122"/>
                  <a:gd name="connsiteX1" fmla="*/ 110038 w 182489"/>
                  <a:gd name="connsiteY1" fmla="*/ 244 h 480122"/>
                  <a:gd name="connsiteX2" fmla="*/ 182046 w 182489"/>
                  <a:gd name="connsiteY2" fmla="*/ 156363 h 480122"/>
                  <a:gd name="connsiteX3" fmla="*/ 3358 w 182489"/>
                  <a:gd name="connsiteY3" fmla="*/ 480122 h 480122"/>
                  <a:gd name="connsiteX4" fmla="*/ 53270 w 182489"/>
                  <a:gd name="connsiteY4" fmla="*/ 156363 h 480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2489" h="480122">
                    <a:moveTo>
                      <a:pt x="53270" y="156363"/>
                    </a:moveTo>
                    <a:cubicBezTo>
                      <a:pt x="35490" y="10343"/>
                      <a:pt x="53015" y="5324"/>
                      <a:pt x="110038" y="244"/>
                    </a:cubicBezTo>
                    <a:cubicBezTo>
                      <a:pt x="167061" y="-4836"/>
                      <a:pt x="182046" y="70141"/>
                      <a:pt x="182046" y="156363"/>
                    </a:cubicBezTo>
                    <a:cubicBezTo>
                      <a:pt x="192206" y="354345"/>
                      <a:pt x="24821" y="480122"/>
                      <a:pt x="3358" y="480122"/>
                    </a:cubicBezTo>
                    <a:cubicBezTo>
                      <a:pt x="-18105" y="480122"/>
                      <a:pt x="71050" y="302383"/>
                      <a:pt x="53270" y="156363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327" name="グループ化 326"/>
            <p:cNvGrpSpPr/>
            <p:nvPr/>
          </p:nvGrpSpPr>
          <p:grpSpPr>
            <a:xfrm>
              <a:off x="2858297" y="1029674"/>
              <a:ext cx="1779268" cy="911497"/>
              <a:chOff x="9716809" y="1990893"/>
              <a:chExt cx="1779268" cy="911497"/>
            </a:xfrm>
          </p:grpSpPr>
          <p:sp>
            <p:nvSpPr>
              <p:cNvPr id="338" name="雲 337"/>
              <p:cNvSpPr/>
              <p:nvPr/>
            </p:nvSpPr>
            <p:spPr>
              <a:xfrm rot="20981330">
                <a:off x="9716809" y="2402590"/>
                <a:ext cx="1489059" cy="499800"/>
              </a:xfrm>
              <a:prstGeom prst="cloud">
                <a:avLst/>
              </a:prstGeom>
              <a:solidFill>
                <a:srgbClr val="FFFF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39" name="円/楕円 651"/>
              <p:cNvSpPr/>
              <p:nvPr/>
            </p:nvSpPr>
            <p:spPr>
              <a:xfrm rot="1217750">
                <a:off x="11079276" y="1990893"/>
                <a:ext cx="182489" cy="480122"/>
              </a:xfrm>
              <a:custGeom>
                <a:avLst/>
                <a:gdLst>
                  <a:gd name="connsiteX0" fmla="*/ 0 w 144016"/>
                  <a:gd name="connsiteY0" fmla="*/ 156119 h 312237"/>
                  <a:gd name="connsiteX1" fmla="*/ 72008 w 144016"/>
                  <a:gd name="connsiteY1" fmla="*/ 0 h 312237"/>
                  <a:gd name="connsiteX2" fmla="*/ 144016 w 144016"/>
                  <a:gd name="connsiteY2" fmla="*/ 156119 h 312237"/>
                  <a:gd name="connsiteX3" fmla="*/ 72008 w 144016"/>
                  <a:gd name="connsiteY3" fmla="*/ 312238 h 312237"/>
                  <a:gd name="connsiteX4" fmla="*/ 0 w 144016"/>
                  <a:gd name="connsiteY4" fmla="*/ 156119 h 312237"/>
                  <a:gd name="connsiteX0" fmla="*/ 48532 w 192548"/>
                  <a:gd name="connsiteY0" fmla="*/ 156119 h 479878"/>
                  <a:gd name="connsiteX1" fmla="*/ 120540 w 192548"/>
                  <a:gd name="connsiteY1" fmla="*/ 0 h 479878"/>
                  <a:gd name="connsiteX2" fmla="*/ 192548 w 192548"/>
                  <a:gd name="connsiteY2" fmla="*/ 156119 h 479878"/>
                  <a:gd name="connsiteX3" fmla="*/ 13860 w 192548"/>
                  <a:gd name="connsiteY3" fmla="*/ 479878 h 479878"/>
                  <a:gd name="connsiteX4" fmla="*/ 48532 w 192548"/>
                  <a:gd name="connsiteY4" fmla="*/ 156119 h 479878"/>
                  <a:gd name="connsiteX0" fmla="*/ 48532 w 193043"/>
                  <a:gd name="connsiteY0" fmla="*/ 156119 h 479878"/>
                  <a:gd name="connsiteX1" fmla="*/ 120540 w 193043"/>
                  <a:gd name="connsiteY1" fmla="*/ 0 h 479878"/>
                  <a:gd name="connsiteX2" fmla="*/ 192548 w 193043"/>
                  <a:gd name="connsiteY2" fmla="*/ 156119 h 479878"/>
                  <a:gd name="connsiteX3" fmla="*/ 13860 w 193043"/>
                  <a:gd name="connsiteY3" fmla="*/ 479878 h 479878"/>
                  <a:gd name="connsiteX4" fmla="*/ 48532 w 193043"/>
                  <a:gd name="connsiteY4" fmla="*/ 156119 h 479878"/>
                  <a:gd name="connsiteX0" fmla="*/ 54905 w 184124"/>
                  <a:gd name="connsiteY0" fmla="*/ 156119 h 479878"/>
                  <a:gd name="connsiteX1" fmla="*/ 111673 w 184124"/>
                  <a:gd name="connsiteY1" fmla="*/ 0 h 479878"/>
                  <a:gd name="connsiteX2" fmla="*/ 183681 w 184124"/>
                  <a:gd name="connsiteY2" fmla="*/ 156119 h 479878"/>
                  <a:gd name="connsiteX3" fmla="*/ 4993 w 184124"/>
                  <a:gd name="connsiteY3" fmla="*/ 479878 h 479878"/>
                  <a:gd name="connsiteX4" fmla="*/ 54905 w 184124"/>
                  <a:gd name="connsiteY4" fmla="*/ 156119 h 479878"/>
                  <a:gd name="connsiteX0" fmla="*/ 53270 w 182489"/>
                  <a:gd name="connsiteY0" fmla="*/ 156119 h 479878"/>
                  <a:gd name="connsiteX1" fmla="*/ 110038 w 182489"/>
                  <a:gd name="connsiteY1" fmla="*/ 0 h 479878"/>
                  <a:gd name="connsiteX2" fmla="*/ 182046 w 182489"/>
                  <a:gd name="connsiteY2" fmla="*/ 156119 h 479878"/>
                  <a:gd name="connsiteX3" fmla="*/ 3358 w 182489"/>
                  <a:gd name="connsiteY3" fmla="*/ 479878 h 479878"/>
                  <a:gd name="connsiteX4" fmla="*/ 53270 w 182489"/>
                  <a:gd name="connsiteY4" fmla="*/ 156119 h 479878"/>
                  <a:gd name="connsiteX0" fmla="*/ 53270 w 182489"/>
                  <a:gd name="connsiteY0" fmla="*/ 156363 h 480122"/>
                  <a:gd name="connsiteX1" fmla="*/ 110038 w 182489"/>
                  <a:gd name="connsiteY1" fmla="*/ 244 h 480122"/>
                  <a:gd name="connsiteX2" fmla="*/ 182046 w 182489"/>
                  <a:gd name="connsiteY2" fmla="*/ 156363 h 480122"/>
                  <a:gd name="connsiteX3" fmla="*/ 3358 w 182489"/>
                  <a:gd name="connsiteY3" fmla="*/ 480122 h 480122"/>
                  <a:gd name="connsiteX4" fmla="*/ 53270 w 182489"/>
                  <a:gd name="connsiteY4" fmla="*/ 156363 h 480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2489" h="480122">
                    <a:moveTo>
                      <a:pt x="53270" y="156363"/>
                    </a:moveTo>
                    <a:cubicBezTo>
                      <a:pt x="35490" y="10343"/>
                      <a:pt x="53015" y="5324"/>
                      <a:pt x="110038" y="244"/>
                    </a:cubicBezTo>
                    <a:cubicBezTo>
                      <a:pt x="167061" y="-4836"/>
                      <a:pt x="182046" y="70141"/>
                      <a:pt x="182046" y="156363"/>
                    </a:cubicBezTo>
                    <a:cubicBezTo>
                      <a:pt x="192206" y="354345"/>
                      <a:pt x="24821" y="480122"/>
                      <a:pt x="3358" y="480122"/>
                    </a:cubicBezTo>
                    <a:cubicBezTo>
                      <a:pt x="-18105" y="480122"/>
                      <a:pt x="71050" y="302383"/>
                      <a:pt x="53270" y="156363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40" name="円/楕円 651"/>
              <p:cNvSpPr/>
              <p:nvPr/>
            </p:nvSpPr>
            <p:spPr>
              <a:xfrm rot="2524288">
                <a:off x="11139012" y="2056395"/>
                <a:ext cx="182489" cy="480122"/>
              </a:xfrm>
              <a:custGeom>
                <a:avLst/>
                <a:gdLst>
                  <a:gd name="connsiteX0" fmla="*/ 0 w 144016"/>
                  <a:gd name="connsiteY0" fmla="*/ 156119 h 312237"/>
                  <a:gd name="connsiteX1" fmla="*/ 72008 w 144016"/>
                  <a:gd name="connsiteY1" fmla="*/ 0 h 312237"/>
                  <a:gd name="connsiteX2" fmla="*/ 144016 w 144016"/>
                  <a:gd name="connsiteY2" fmla="*/ 156119 h 312237"/>
                  <a:gd name="connsiteX3" fmla="*/ 72008 w 144016"/>
                  <a:gd name="connsiteY3" fmla="*/ 312238 h 312237"/>
                  <a:gd name="connsiteX4" fmla="*/ 0 w 144016"/>
                  <a:gd name="connsiteY4" fmla="*/ 156119 h 312237"/>
                  <a:gd name="connsiteX0" fmla="*/ 48532 w 192548"/>
                  <a:gd name="connsiteY0" fmla="*/ 156119 h 479878"/>
                  <a:gd name="connsiteX1" fmla="*/ 120540 w 192548"/>
                  <a:gd name="connsiteY1" fmla="*/ 0 h 479878"/>
                  <a:gd name="connsiteX2" fmla="*/ 192548 w 192548"/>
                  <a:gd name="connsiteY2" fmla="*/ 156119 h 479878"/>
                  <a:gd name="connsiteX3" fmla="*/ 13860 w 192548"/>
                  <a:gd name="connsiteY3" fmla="*/ 479878 h 479878"/>
                  <a:gd name="connsiteX4" fmla="*/ 48532 w 192548"/>
                  <a:gd name="connsiteY4" fmla="*/ 156119 h 479878"/>
                  <a:gd name="connsiteX0" fmla="*/ 48532 w 193043"/>
                  <a:gd name="connsiteY0" fmla="*/ 156119 h 479878"/>
                  <a:gd name="connsiteX1" fmla="*/ 120540 w 193043"/>
                  <a:gd name="connsiteY1" fmla="*/ 0 h 479878"/>
                  <a:gd name="connsiteX2" fmla="*/ 192548 w 193043"/>
                  <a:gd name="connsiteY2" fmla="*/ 156119 h 479878"/>
                  <a:gd name="connsiteX3" fmla="*/ 13860 w 193043"/>
                  <a:gd name="connsiteY3" fmla="*/ 479878 h 479878"/>
                  <a:gd name="connsiteX4" fmla="*/ 48532 w 193043"/>
                  <a:gd name="connsiteY4" fmla="*/ 156119 h 479878"/>
                  <a:gd name="connsiteX0" fmla="*/ 54905 w 184124"/>
                  <a:gd name="connsiteY0" fmla="*/ 156119 h 479878"/>
                  <a:gd name="connsiteX1" fmla="*/ 111673 w 184124"/>
                  <a:gd name="connsiteY1" fmla="*/ 0 h 479878"/>
                  <a:gd name="connsiteX2" fmla="*/ 183681 w 184124"/>
                  <a:gd name="connsiteY2" fmla="*/ 156119 h 479878"/>
                  <a:gd name="connsiteX3" fmla="*/ 4993 w 184124"/>
                  <a:gd name="connsiteY3" fmla="*/ 479878 h 479878"/>
                  <a:gd name="connsiteX4" fmla="*/ 54905 w 184124"/>
                  <a:gd name="connsiteY4" fmla="*/ 156119 h 479878"/>
                  <a:gd name="connsiteX0" fmla="*/ 53270 w 182489"/>
                  <a:gd name="connsiteY0" fmla="*/ 156119 h 479878"/>
                  <a:gd name="connsiteX1" fmla="*/ 110038 w 182489"/>
                  <a:gd name="connsiteY1" fmla="*/ 0 h 479878"/>
                  <a:gd name="connsiteX2" fmla="*/ 182046 w 182489"/>
                  <a:gd name="connsiteY2" fmla="*/ 156119 h 479878"/>
                  <a:gd name="connsiteX3" fmla="*/ 3358 w 182489"/>
                  <a:gd name="connsiteY3" fmla="*/ 479878 h 479878"/>
                  <a:gd name="connsiteX4" fmla="*/ 53270 w 182489"/>
                  <a:gd name="connsiteY4" fmla="*/ 156119 h 479878"/>
                  <a:gd name="connsiteX0" fmla="*/ 53270 w 182489"/>
                  <a:gd name="connsiteY0" fmla="*/ 156363 h 480122"/>
                  <a:gd name="connsiteX1" fmla="*/ 110038 w 182489"/>
                  <a:gd name="connsiteY1" fmla="*/ 244 h 480122"/>
                  <a:gd name="connsiteX2" fmla="*/ 182046 w 182489"/>
                  <a:gd name="connsiteY2" fmla="*/ 156363 h 480122"/>
                  <a:gd name="connsiteX3" fmla="*/ 3358 w 182489"/>
                  <a:gd name="connsiteY3" fmla="*/ 480122 h 480122"/>
                  <a:gd name="connsiteX4" fmla="*/ 53270 w 182489"/>
                  <a:gd name="connsiteY4" fmla="*/ 156363 h 480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2489" h="480122">
                    <a:moveTo>
                      <a:pt x="53270" y="156363"/>
                    </a:moveTo>
                    <a:cubicBezTo>
                      <a:pt x="35490" y="10343"/>
                      <a:pt x="53015" y="5324"/>
                      <a:pt x="110038" y="244"/>
                    </a:cubicBezTo>
                    <a:cubicBezTo>
                      <a:pt x="167061" y="-4836"/>
                      <a:pt x="182046" y="70141"/>
                      <a:pt x="182046" y="156363"/>
                    </a:cubicBezTo>
                    <a:cubicBezTo>
                      <a:pt x="192206" y="354345"/>
                      <a:pt x="24821" y="480122"/>
                      <a:pt x="3358" y="480122"/>
                    </a:cubicBezTo>
                    <a:cubicBezTo>
                      <a:pt x="-18105" y="480122"/>
                      <a:pt x="71050" y="302383"/>
                      <a:pt x="53270" y="156363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41" name="円/楕円 651"/>
              <p:cNvSpPr/>
              <p:nvPr/>
            </p:nvSpPr>
            <p:spPr>
              <a:xfrm rot="3673944">
                <a:off x="11164771" y="2157705"/>
                <a:ext cx="182489" cy="480122"/>
              </a:xfrm>
              <a:custGeom>
                <a:avLst/>
                <a:gdLst>
                  <a:gd name="connsiteX0" fmla="*/ 0 w 144016"/>
                  <a:gd name="connsiteY0" fmla="*/ 156119 h 312237"/>
                  <a:gd name="connsiteX1" fmla="*/ 72008 w 144016"/>
                  <a:gd name="connsiteY1" fmla="*/ 0 h 312237"/>
                  <a:gd name="connsiteX2" fmla="*/ 144016 w 144016"/>
                  <a:gd name="connsiteY2" fmla="*/ 156119 h 312237"/>
                  <a:gd name="connsiteX3" fmla="*/ 72008 w 144016"/>
                  <a:gd name="connsiteY3" fmla="*/ 312238 h 312237"/>
                  <a:gd name="connsiteX4" fmla="*/ 0 w 144016"/>
                  <a:gd name="connsiteY4" fmla="*/ 156119 h 312237"/>
                  <a:gd name="connsiteX0" fmla="*/ 48532 w 192548"/>
                  <a:gd name="connsiteY0" fmla="*/ 156119 h 479878"/>
                  <a:gd name="connsiteX1" fmla="*/ 120540 w 192548"/>
                  <a:gd name="connsiteY1" fmla="*/ 0 h 479878"/>
                  <a:gd name="connsiteX2" fmla="*/ 192548 w 192548"/>
                  <a:gd name="connsiteY2" fmla="*/ 156119 h 479878"/>
                  <a:gd name="connsiteX3" fmla="*/ 13860 w 192548"/>
                  <a:gd name="connsiteY3" fmla="*/ 479878 h 479878"/>
                  <a:gd name="connsiteX4" fmla="*/ 48532 w 192548"/>
                  <a:gd name="connsiteY4" fmla="*/ 156119 h 479878"/>
                  <a:gd name="connsiteX0" fmla="*/ 48532 w 193043"/>
                  <a:gd name="connsiteY0" fmla="*/ 156119 h 479878"/>
                  <a:gd name="connsiteX1" fmla="*/ 120540 w 193043"/>
                  <a:gd name="connsiteY1" fmla="*/ 0 h 479878"/>
                  <a:gd name="connsiteX2" fmla="*/ 192548 w 193043"/>
                  <a:gd name="connsiteY2" fmla="*/ 156119 h 479878"/>
                  <a:gd name="connsiteX3" fmla="*/ 13860 w 193043"/>
                  <a:gd name="connsiteY3" fmla="*/ 479878 h 479878"/>
                  <a:gd name="connsiteX4" fmla="*/ 48532 w 193043"/>
                  <a:gd name="connsiteY4" fmla="*/ 156119 h 479878"/>
                  <a:gd name="connsiteX0" fmla="*/ 54905 w 184124"/>
                  <a:gd name="connsiteY0" fmla="*/ 156119 h 479878"/>
                  <a:gd name="connsiteX1" fmla="*/ 111673 w 184124"/>
                  <a:gd name="connsiteY1" fmla="*/ 0 h 479878"/>
                  <a:gd name="connsiteX2" fmla="*/ 183681 w 184124"/>
                  <a:gd name="connsiteY2" fmla="*/ 156119 h 479878"/>
                  <a:gd name="connsiteX3" fmla="*/ 4993 w 184124"/>
                  <a:gd name="connsiteY3" fmla="*/ 479878 h 479878"/>
                  <a:gd name="connsiteX4" fmla="*/ 54905 w 184124"/>
                  <a:gd name="connsiteY4" fmla="*/ 156119 h 479878"/>
                  <a:gd name="connsiteX0" fmla="*/ 53270 w 182489"/>
                  <a:gd name="connsiteY0" fmla="*/ 156119 h 479878"/>
                  <a:gd name="connsiteX1" fmla="*/ 110038 w 182489"/>
                  <a:gd name="connsiteY1" fmla="*/ 0 h 479878"/>
                  <a:gd name="connsiteX2" fmla="*/ 182046 w 182489"/>
                  <a:gd name="connsiteY2" fmla="*/ 156119 h 479878"/>
                  <a:gd name="connsiteX3" fmla="*/ 3358 w 182489"/>
                  <a:gd name="connsiteY3" fmla="*/ 479878 h 479878"/>
                  <a:gd name="connsiteX4" fmla="*/ 53270 w 182489"/>
                  <a:gd name="connsiteY4" fmla="*/ 156119 h 479878"/>
                  <a:gd name="connsiteX0" fmla="*/ 53270 w 182489"/>
                  <a:gd name="connsiteY0" fmla="*/ 156363 h 480122"/>
                  <a:gd name="connsiteX1" fmla="*/ 110038 w 182489"/>
                  <a:gd name="connsiteY1" fmla="*/ 244 h 480122"/>
                  <a:gd name="connsiteX2" fmla="*/ 182046 w 182489"/>
                  <a:gd name="connsiteY2" fmla="*/ 156363 h 480122"/>
                  <a:gd name="connsiteX3" fmla="*/ 3358 w 182489"/>
                  <a:gd name="connsiteY3" fmla="*/ 480122 h 480122"/>
                  <a:gd name="connsiteX4" fmla="*/ 53270 w 182489"/>
                  <a:gd name="connsiteY4" fmla="*/ 156363 h 480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2489" h="480122">
                    <a:moveTo>
                      <a:pt x="53270" y="156363"/>
                    </a:moveTo>
                    <a:cubicBezTo>
                      <a:pt x="35490" y="10343"/>
                      <a:pt x="53015" y="5324"/>
                      <a:pt x="110038" y="244"/>
                    </a:cubicBezTo>
                    <a:cubicBezTo>
                      <a:pt x="167061" y="-4836"/>
                      <a:pt x="182046" y="70141"/>
                      <a:pt x="182046" y="156363"/>
                    </a:cubicBezTo>
                    <a:cubicBezTo>
                      <a:pt x="192206" y="354345"/>
                      <a:pt x="24821" y="480122"/>
                      <a:pt x="3358" y="480122"/>
                    </a:cubicBezTo>
                    <a:cubicBezTo>
                      <a:pt x="-18105" y="480122"/>
                      <a:pt x="71050" y="302383"/>
                      <a:pt x="53270" y="156363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328" name="グループ化 327"/>
            <p:cNvGrpSpPr/>
            <p:nvPr/>
          </p:nvGrpSpPr>
          <p:grpSpPr>
            <a:xfrm>
              <a:off x="2725820" y="1435123"/>
              <a:ext cx="1779268" cy="911497"/>
              <a:chOff x="9716809" y="1990893"/>
              <a:chExt cx="1779268" cy="911497"/>
            </a:xfrm>
          </p:grpSpPr>
          <p:sp>
            <p:nvSpPr>
              <p:cNvPr id="334" name="雲 333"/>
              <p:cNvSpPr/>
              <p:nvPr/>
            </p:nvSpPr>
            <p:spPr>
              <a:xfrm rot="20981330">
                <a:off x="9716809" y="2402590"/>
                <a:ext cx="1489059" cy="499800"/>
              </a:xfrm>
              <a:prstGeom prst="cloud">
                <a:avLst/>
              </a:prstGeom>
              <a:solidFill>
                <a:srgbClr val="FFFF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35" name="円/楕円 651"/>
              <p:cNvSpPr/>
              <p:nvPr/>
            </p:nvSpPr>
            <p:spPr>
              <a:xfrm rot="1217750">
                <a:off x="11079276" y="1990893"/>
                <a:ext cx="182489" cy="480122"/>
              </a:xfrm>
              <a:custGeom>
                <a:avLst/>
                <a:gdLst>
                  <a:gd name="connsiteX0" fmla="*/ 0 w 144016"/>
                  <a:gd name="connsiteY0" fmla="*/ 156119 h 312237"/>
                  <a:gd name="connsiteX1" fmla="*/ 72008 w 144016"/>
                  <a:gd name="connsiteY1" fmla="*/ 0 h 312237"/>
                  <a:gd name="connsiteX2" fmla="*/ 144016 w 144016"/>
                  <a:gd name="connsiteY2" fmla="*/ 156119 h 312237"/>
                  <a:gd name="connsiteX3" fmla="*/ 72008 w 144016"/>
                  <a:gd name="connsiteY3" fmla="*/ 312238 h 312237"/>
                  <a:gd name="connsiteX4" fmla="*/ 0 w 144016"/>
                  <a:gd name="connsiteY4" fmla="*/ 156119 h 312237"/>
                  <a:gd name="connsiteX0" fmla="*/ 48532 w 192548"/>
                  <a:gd name="connsiteY0" fmla="*/ 156119 h 479878"/>
                  <a:gd name="connsiteX1" fmla="*/ 120540 w 192548"/>
                  <a:gd name="connsiteY1" fmla="*/ 0 h 479878"/>
                  <a:gd name="connsiteX2" fmla="*/ 192548 w 192548"/>
                  <a:gd name="connsiteY2" fmla="*/ 156119 h 479878"/>
                  <a:gd name="connsiteX3" fmla="*/ 13860 w 192548"/>
                  <a:gd name="connsiteY3" fmla="*/ 479878 h 479878"/>
                  <a:gd name="connsiteX4" fmla="*/ 48532 w 192548"/>
                  <a:gd name="connsiteY4" fmla="*/ 156119 h 479878"/>
                  <a:gd name="connsiteX0" fmla="*/ 48532 w 193043"/>
                  <a:gd name="connsiteY0" fmla="*/ 156119 h 479878"/>
                  <a:gd name="connsiteX1" fmla="*/ 120540 w 193043"/>
                  <a:gd name="connsiteY1" fmla="*/ 0 h 479878"/>
                  <a:gd name="connsiteX2" fmla="*/ 192548 w 193043"/>
                  <a:gd name="connsiteY2" fmla="*/ 156119 h 479878"/>
                  <a:gd name="connsiteX3" fmla="*/ 13860 w 193043"/>
                  <a:gd name="connsiteY3" fmla="*/ 479878 h 479878"/>
                  <a:gd name="connsiteX4" fmla="*/ 48532 w 193043"/>
                  <a:gd name="connsiteY4" fmla="*/ 156119 h 479878"/>
                  <a:gd name="connsiteX0" fmla="*/ 54905 w 184124"/>
                  <a:gd name="connsiteY0" fmla="*/ 156119 h 479878"/>
                  <a:gd name="connsiteX1" fmla="*/ 111673 w 184124"/>
                  <a:gd name="connsiteY1" fmla="*/ 0 h 479878"/>
                  <a:gd name="connsiteX2" fmla="*/ 183681 w 184124"/>
                  <a:gd name="connsiteY2" fmla="*/ 156119 h 479878"/>
                  <a:gd name="connsiteX3" fmla="*/ 4993 w 184124"/>
                  <a:gd name="connsiteY3" fmla="*/ 479878 h 479878"/>
                  <a:gd name="connsiteX4" fmla="*/ 54905 w 184124"/>
                  <a:gd name="connsiteY4" fmla="*/ 156119 h 479878"/>
                  <a:gd name="connsiteX0" fmla="*/ 53270 w 182489"/>
                  <a:gd name="connsiteY0" fmla="*/ 156119 h 479878"/>
                  <a:gd name="connsiteX1" fmla="*/ 110038 w 182489"/>
                  <a:gd name="connsiteY1" fmla="*/ 0 h 479878"/>
                  <a:gd name="connsiteX2" fmla="*/ 182046 w 182489"/>
                  <a:gd name="connsiteY2" fmla="*/ 156119 h 479878"/>
                  <a:gd name="connsiteX3" fmla="*/ 3358 w 182489"/>
                  <a:gd name="connsiteY3" fmla="*/ 479878 h 479878"/>
                  <a:gd name="connsiteX4" fmla="*/ 53270 w 182489"/>
                  <a:gd name="connsiteY4" fmla="*/ 156119 h 479878"/>
                  <a:gd name="connsiteX0" fmla="*/ 53270 w 182489"/>
                  <a:gd name="connsiteY0" fmla="*/ 156363 h 480122"/>
                  <a:gd name="connsiteX1" fmla="*/ 110038 w 182489"/>
                  <a:gd name="connsiteY1" fmla="*/ 244 h 480122"/>
                  <a:gd name="connsiteX2" fmla="*/ 182046 w 182489"/>
                  <a:gd name="connsiteY2" fmla="*/ 156363 h 480122"/>
                  <a:gd name="connsiteX3" fmla="*/ 3358 w 182489"/>
                  <a:gd name="connsiteY3" fmla="*/ 480122 h 480122"/>
                  <a:gd name="connsiteX4" fmla="*/ 53270 w 182489"/>
                  <a:gd name="connsiteY4" fmla="*/ 156363 h 480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2489" h="480122">
                    <a:moveTo>
                      <a:pt x="53270" y="156363"/>
                    </a:moveTo>
                    <a:cubicBezTo>
                      <a:pt x="35490" y="10343"/>
                      <a:pt x="53015" y="5324"/>
                      <a:pt x="110038" y="244"/>
                    </a:cubicBezTo>
                    <a:cubicBezTo>
                      <a:pt x="167061" y="-4836"/>
                      <a:pt x="182046" y="70141"/>
                      <a:pt x="182046" y="156363"/>
                    </a:cubicBezTo>
                    <a:cubicBezTo>
                      <a:pt x="192206" y="354345"/>
                      <a:pt x="24821" y="480122"/>
                      <a:pt x="3358" y="480122"/>
                    </a:cubicBezTo>
                    <a:cubicBezTo>
                      <a:pt x="-18105" y="480122"/>
                      <a:pt x="71050" y="302383"/>
                      <a:pt x="53270" y="156363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36" name="円/楕円 651"/>
              <p:cNvSpPr/>
              <p:nvPr/>
            </p:nvSpPr>
            <p:spPr>
              <a:xfrm rot="2524288">
                <a:off x="11139012" y="2056395"/>
                <a:ext cx="182489" cy="480122"/>
              </a:xfrm>
              <a:custGeom>
                <a:avLst/>
                <a:gdLst>
                  <a:gd name="connsiteX0" fmla="*/ 0 w 144016"/>
                  <a:gd name="connsiteY0" fmla="*/ 156119 h 312237"/>
                  <a:gd name="connsiteX1" fmla="*/ 72008 w 144016"/>
                  <a:gd name="connsiteY1" fmla="*/ 0 h 312237"/>
                  <a:gd name="connsiteX2" fmla="*/ 144016 w 144016"/>
                  <a:gd name="connsiteY2" fmla="*/ 156119 h 312237"/>
                  <a:gd name="connsiteX3" fmla="*/ 72008 w 144016"/>
                  <a:gd name="connsiteY3" fmla="*/ 312238 h 312237"/>
                  <a:gd name="connsiteX4" fmla="*/ 0 w 144016"/>
                  <a:gd name="connsiteY4" fmla="*/ 156119 h 312237"/>
                  <a:gd name="connsiteX0" fmla="*/ 48532 w 192548"/>
                  <a:gd name="connsiteY0" fmla="*/ 156119 h 479878"/>
                  <a:gd name="connsiteX1" fmla="*/ 120540 w 192548"/>
                  <a:gd name="connsiteY1" fmla="*/ 0 h 479878"/>
                  <a:gd name="connsiteX2" fmla="*/ 192548 w 192548"/>
                  <a:gd name="connsiteY2" fmla="*/ 156119 h 479878"/>
                  <a:gd name="connsiteX3" fmla="*/ 13860 w 192548"/>
                  <a:gd name="connsiteY3" fmla="*/ 479878 h 479878"/>
                  <a:gd name="connsiteX4" fmla="*/ 48532 w 192548"/>
                  <a:gd name="connsiteY4" fmla="*/ 156119 h 479878"/>
                  <a:gd name="connsiteX0" fmla="*/ 48532 w 193043"/>
                  <a:gd name="connsiteY0" fmla="*/ 156119 h 479878"/>
                  <a:gd name="connsiteX1" fmla="*/ 120540 w 193043"/>
                  <a:gd name="connsiteY1" fmla="*/ 0 h 479878"/>
                  <a:gd name="connsiteX2" fmla="*/ 192548 w 193043"/>
                  <a:gd name="connsiteY2" fmla="*/ 156119 h 479878"/>
                  <a:gd name="connsiteX3" fmla="*/ 13860 w 193043"/>
                  <a:gd name="connsiteY3" fmla="*/ 479878 h 479878"/>
                  <a:gd name="connsiteX4" fmla="*/ 48532 w 193043"/>
                  <a:gd name="connsiteY4" fmla="*/ 156119 h 479878"/>
                  <a:gd name="connsiteX0" fmla="*/ 54905 w 184124"/>
                  <a:gd name="connsiteY0" fmla="*/ 156119 h 479878"/>
                  <a:gd name="connsiteX1" fmla="*/ 111673 w 184124"/>
                  <a:gd name="connsiteY1" fmla="*/ 0 h 479878"/>
                  <a:gd name="connsiteX2" fmla="*/ 183681 w 184124"/>
                  <a:gd name="connsiteY2" fmla="*/ 156119 h 479878"/>
                  <a:gd name="connsiteX3" fmla="*/ 4993 w 184124"/>
                  <a:gd name="connsiteY3" fmla="*/ 479878 h 479878"/>
                  <a:gd name="connsiteX4" fmla="*/ 54905 w 184124"/>
                  <a:gd name="connsiteY4" fmla="*/ 156119 h 479878"/>
                  <a:gd name="connsiteX0" fmla="*/ 53270 w 182489"/>
                  <a:gd name="connsiteY0" fmla="*/ 156119 h 479878"/>
                  <a:gd name="connsiteX1" fmla="*/ 110038 w 182489"/>
                  <a:gd name="connsiteY1" fmla="*/ 0 h 479878"/>
                  <a:gd name="connsiteX2" fmla="*/ 182046 w 182489"/>
                  <a:gd name="connsiteY2" fmla="*/ 156119 h 479878"/>
                  <a:gd name="connsiteX3" fmla="*/ 3358 w 182489"/>
                  <a:gd name="connsiteY3" fmla="*/ 479878 h 479878"/>
                  <a:gd name="connsiteX4" fmla="*/ 53270 w 182489"/>
                  <a:gd name="connsiteY4" fmla="*/ 156119 h 479878"/>
                  <a:gd name="connsiteX0" fmla="*/ 53270 w 182489"/>
                  <a:gd name="connsiteY0" fmla="*/ 156363 h 480122"/>
                  <a:gd name="connsiteX1" fmla="*/ 110038 w 182489"/>
                  <a:gd name="connsiteY1" fmla="*/ 244 h 480122"/>
                  <a:gd name="connsiteX2" fmla="*/ 182046 w 182489"/>
                  <a:gd name="connsiteY2" fmla="*/ 156363 h 480122"/>
                  <a:gd name="connsiteX3" fmla="*/ 3358 w 182489"/>
                  <a:gd name="connsiteY3" fmla="*/ 480122 h 480122"/>
                  <a:gd name="connsiteX4" fmla="*/ 53270 w 182489"/>
                  <a:gd name="connsiteY4" fmla="*/ 156363 h 480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2489" h="480122">
                    <a:moveTo>
                      <a:pt x="53270" y="156363"/>
                    </a:moveTo>
                    <a:cubicBezTo>
                      <a:pt x="35490" y="10343"/>
                      <a:pt x="53015" y="5324"/>
                      <a:pt x="110038" y="244"/>
                    </a:cubicBezTo>
                    <a:cubicBezTo>
                      <a:pt x="167061" y="-4836"/>
                      <a:pt x="182046" y="70141"/>
                      <a:pt x="182046" y="156363"/>
                    </a:cubicBezTo>
                    <a:cubicBezTo>
                      <a:pt x="192206" y="354345"/>
                      <a:pt x="24821" y="480122"/>
                      <a:pt x="3358" y="480122"/>
                    </a:cubicBezTo>
                    <a:cubicBezTo>
                      <a:pt x="-18105" y="480122"/>
                      <a:pt x="71050" y="302383"/>
                      <a:pt x="53270" y="156363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37" name="円/楕円 651"/>
              <p:cNvSpPr/>
              <p:nvPr/>
            </p:nvSpPr>
            <p:spPr>
              <a:xfrm rot="3673944">
                <a:off x="11164771" y="2157705"/>
                <a:ext cx="182489" cy="480122"/>
              </a:xfrm>
              <a:custGeom>
                <a:avLst/>
                <a:gdLst>
                  <a:gd name="connsiteX0" fmla="*/ 0 w 144016"/>
                  <a:gd name="connsiteY0" fmla="*/ 156119 h 312237"/>
                  <a:gd name="connsiteX1" fmla="*/ 72008 w 144016"/>
                  <a:gd name="connsiteY1" fmla="*/ 0 h 312237"/>
                  <a:gd name="connsiteX2" fmla="*/ 144016 w 144016"/>
                  <a:gd name="connsiteY2" fmla="*/ 156119 h 312237"/>
                  <a:gd name="connsiteX3" fmla="*/ 72008 w 144016"/>
                  <a:gd name="connsiteY3" fmla="*/ 312238 h 312237"/>
                  <a:gd name="connsiteX4" fmla="*/ 0 w 144016"/>
                  <a:gd name="connsiteY4" fmla="*/ 156119 h 312237"/>
                  <a:gd name="connsiteX0" fmla="*/ 48532 w 192548"/>
                  <a:gd name="connsiteY0" fmla="*/ 156119 h 479878"/>
                  <a:gd name="connsiteX1" fmla="*/ 120540 w 192548"/>
                  <a:gd name="connsiteY1" fmla="*/ 0 h 479878"/>
                  <a:gd name="connsiteX2" fmla="*/ 192548 w 192548"/>
                  <a:gd name="connsiteY2" fmla="*/ 156119 h 479878"/>
                  <a:gd name="connsiteX3" fmla="*/ 13860 w 192548"/>
                  <a:gd name="connsiteY3" fmla="*/ 479878 h 479878"/>
                  <a:gd name="connsiteX4" fmla="*/ 48532 w 192548"/>
                  <a:gd name="connsiteY4" fmla="*/ 156119 h 479878"/>
                  <a:gd name="connsiteX0" fmla="*/ 48532 w 193043"/>
                  <a:gd name="connsiteY0" fmla="*/ 156119 h 479878"/>
                  <a:gd name="connsiteX1" fmla="*/ 120540 w 193043"/>
                  <a:gd name="connsiteY1" fmla="*/ 0 h 479878"/>
                  <a:gd name="connsiteX2" fmla="*/ 192548 w 193043"/>
                  <a:gd name="connsiteY2" fmla="*/ 156119 h 479878"/>
                  <a:gd name="connsiteX3" fmla="*/ 13860 w 193043"/>
                  <a:gd name="connsiteY3" fmla="*/ 479878 h 479878"/>
                  <a:gd name="connsiteX4" fmla="*/ 48532 w 193043"/>
                  <a:gd name="connsiteY4" fmla="*/ 156119 h 479878"/>
                  <a:gd name="connsiteX0" fmla="*/ 54905 w 184124"/>
                  <a:gd name="connsiteY0" fmla="*/ 156119 h 479878"/>
                  <a:gd name="connsiteX1" fmla="*/ 111673 w 184124"/>
                  <a:gd name="connsiteY1" fmla="*/ 0 h 479878"/>
                  <a:gd name="connsiteX2" fmla="*/ 183681 w 184124"/>
                  <a:gd name="connsiteY2" fmla="*/ 156119 h 479878"/>
                  <a:gd name="connsiteX3" fmla="*/ 4993 w 184124"/>
                  <a:gd name="connsiteY3" fmla="*/ 479878 h 479878"/>
                  <a:gd name="connsiteX4" fmla="*/ 54905 w 184124"/>
                  <a:gd name="connsiteY4" fmla="*/ 156119 h 479878"/>
                  <a:gd name="connsiteX0" fmla="*/ 53270 w 182489"/>
                  <a:gd name="connsiteY0" fmla="*/ 156119 h 479878"/>
                  <a:gd name="connsiteX1" fmla="*/ 110038 w 182489"/>
                  <a:gd name="connsiteY1" fmla="*/ 0 h 479878"/>
                  <a:gd name="connsiteX2" fmla="*/ 182046 w 182489"/>
                  <a:gd name="connsiteY2" fmla="*/ 156119 h 479878"/>
                  <a:gd name="connsiteX3" fmla="*/ 3358 w 182489"/>
                  <a:gd name="connsiteY3" fmla="*/ 479878 h 479878"/>
                  <a:gd name="connsiteX4" fmla="*/ 53270 w 182489"/>
                  <a:gd name="connsiteY4" fmla="*/ 156119 h 479878"/>
                  <a:gd name="connsiteX0" fmla="*/ 53270 w 182489"/>
                  <a:gd name="connsiteY0" fmla="*/ 156363 h 480122"/>
                  <a:gd name="connsiteX1" fmla="*/ 110038 w 182489"/>
                  <a:gd name="connsiteY1" fmla="*/ 244 h 480122"/>
                  <a:gd name="connsiteX2" fmla="*/ 182046 w 182489"/>
                  <a:gd name="connsiteY2" fmla="*/ 156363 h 480122"/>
                  <a:gd name="connsiteX3" fmla="*/ 3358 w 182489"/>
                  <a:gd name="connsiteY3" fmla="*/ 480122 h 480122"/>
                  <a:gd name="connsiteX4" fmla="*/ 53270 w 182489"/>
                  <a:gd name="connsiteY4" fmla="*/ 156363 h 480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2489" h="480122">
                    <a:moveTo>
                      <a:pt x="53270" y="156363"/>
                    </a:moveTo>
                    <a:cubicBezTo>
                      <a:pt x="35490" y="10343"/>
                      <a:pt x="53015" y="5324"/>
                      <a:pt x="110038" y="244"/>
                    </a:cubicBezTo>
                    <a:cubicBezTo>
                      <a:pt x="167061" y="-4836"/>
                      <a:pt x="182046" y="70141"/>
                      <a:pt x="182046" y="156363"/>
                    </a:cubicBezTo>
                    <a:cubicBezTo>
                      <a:pt x="192206" y="354345"/>
                      <a:pt x="24821" y="480122"/>
                      <a:pt x="3358" y="480122"/>
                    </a:cubicBezTo>
                    <a:cubicBezTo>
                      <a:pt x="-18105" y="480122"/>
                      <a:pt x="71050" y="302383"/>
                      <a:pt x="53270" y="156363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329" name="グループ化 328"/>
            <p:cNvGrpSpPr/>
            <p:nvPr/>
          </p:nvGrpSpPr>
          <p:grpSpPr>
            <a:xfrm>
              <a:off x="3253525" y="1573766"/>
              <a:ext cx="1779268" cy="911497"/>
              <a:chOff x="9716809" y="1990893"/>
              <a:chExt cx="1779268" cy="911497"/>
            </a:xfrm>
          </p:grpSpPr>
          <p:sp>
            <p:nvSpPr>
              <p:cNvPr id="330" name="雲 329"/>
              <p:cNvSpPr/>
              <p:nvPr/>
            </p:nvSpPr>
            <p:spPr>
              <a:xfrm rot="20981330">
                <a:off x="9716809" y="2402590"/>
                <a:ext cx="1489059" cy="499800"/>
              </a:xfrm>
              <a:prstGeom prst="cloud">
                <a:avLst/>
              </a:prstGeom>
              <a:solidFill>
                <a:srgbClr val="FFFF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31" name="円/楕円 651"/>
              <p:cNvSpPr/>
              <p:nvPr/>
            </p:nvSpPr>
            <p:spPr>
              <a:xfrm rot="1217750">
                <a:off x="11079276" y="1990893"/>
                <a:ext cx="182489" cy="480122"/>
              </a:xfrm>
              <a:custGeom>
                <a:avLst/>
                <a:gdLst>
                  <a:gd name="connsiteX0" fmla="*/ 0 w 144016"/>
                  <a:gd name="connsiteY0" fmla="*/ 156119 h 312237"/>
                  <a:gd name="connsiteX1" fmla="*/ 72008 w 144016"/>
                  <a:gd name="connsiteY1" fmla="*/ 0 h 312237"/>
                  <a:gd name="connsiteX2" fmla="*/ 144016 w 144016"/>
                  <a:gd name="connsiteY2" fmla="*/ 156119 h 312237"/>
                  <a:gd name="connsiteX3" fmla="*/ 72008 w 144016"/>
                  <a:gd name="connsiteY3" fmla="*/ 312238 h 312237"/>
                  <a:gd name="connsiteX4" fmla="*/ 0 w 144016"/>
                  <a:gd name="connsiteY4" fmla="*/ 156119 h 312237"/>
                  <a:gd name="connsiteX0" fmla="*/ 48532 w 192548"/>
                  <a:gd name="connsiteY0" fmla="*/ 156119 h 479878"/>
                  <a:gd name="connsiteX1" fmla="*/ 120540 w 192548"/>
                  <a:gd name="connsiteY1" fmla="*/ 0 h 479878"/>
                  <a:gd name="connsiteX2" fmla="*/ 192548 w 192548"/>
                  <a:gd name="connsiteY2" fmla="*/ 156119 h 479878"/>
                  <a:gd name="connsiteX3" fmla="*/ 13860 w 192548"/>
                  <a:gd name="connsiteY3" fmla="*/ 479878 h 479878"/>
                  <a:gd name="connsiteX4" fmla="*/ 48532 w 192548"/>
                  <a:gd name="connsiteY4" fmla="*/ 156119 h 479878"/>
                  <a:gd name="connsiteX0" fmla="*/ 48532 w 193043"/>
                  <a:gd name="connsiteY0" fmla="*/ 156119 h 479878"/>
                  <a:gd name="connsiteX1" fmla="*/ 120540 w 193043"/>
                  <a:gd name="connsiteY1" fmla="*/ 0 h 479878"/>
                  <a:gd name="connsiteX2" fmla="*/ 192548 w 193043"/>
                  <a:gd name="connsiteY2" fmla="*/ 156119 h 479878"/>
                  <a:gd name="connsiteX3" fmla="*/ 13860 w 193043"/>
                  <a:gd name="connsiteY3" fmla="*/ 479878 h 479878"/>
                  <a:gd name="connsiteX4" fmla="*/ 48532 w 193043"/>
                  <a:gd name="connsiteY4" fmla="*/ 156119 h 479878"/>
                  <a:gd name="connsiteX0" fmla="*/ 54905 w 184124"/>
                  <a:gd name="connsiteY0" fmla="*/ 156119 h 479878"/>
                  <a:gd name="connsiteX1" fmla="*/ 111673 w 184124"/>
                  <a:gd name="connsiteY1" fmla="*/ 0 h 479878"/>
                  <a:gd name="connsiteX2" fmla="*/ 183681 w 184124"/>
                  <a:gd name="connsiteY2" fmla="*/ 156119 h 479878"/>
                  <a:gd name="connsiteX3" fmla="*/ 4993 w 184124"/>
                  <a:gd name="connsiteY3" fmla="*/ 479878 h 479878"/>
                  <a:gd name="connsiteX4" fmla="*/ 54905 w 184124"/>
                  <a:gd name="connsiteY4" fmla="*/ 156119 h 479878"/>
                  <a:gd name="connsiteX0" fmla="*/ 53270 w 182489"/>
                  <a:gd name="connsiteY0" fmla="*/ 156119 h 479878"/>
                  <a:gd name="connsiteX1" fmla="*/ 110038 w 182489"/>
                  <a:gd name="connsiteY1" fmla="*/ 0 h 479878"/>
                  <a:gd name="connsiteX2" fmla="*/ 182046 w 182489"/>
                  <a:gd name="connsiteY2" fmla="*/ 156119 h 479878"/>
                  <a:gd name="connsiteX3" fmla="*/ 3358 w 182489"/>
                  <a:gd name="connsiteY3" fmla="*/ 479878 h 479878"/>
                  <a:gd name="connsiteX4" fmla="*/ 53270 w 182489"/>
                  <a:gd name="connsiteY4" fmla="*/ 156119 h 479878"/>
                  <a:gd name="connsiteX0" fmla="*/ 53270 w 182489"/>
                  <a:gd name="connsiteY0" fmla="*/ 156363 h 480122"/>
                  <a:gd name="connsiteX1" fmla="*/ 110038 w 182489"/>
                  <a:gd name="connsiteY1" fmla="*/ 244 h 480122"/>
                  <a:gd name="connsiteX2" fmla="*/ 182046 w 182489"/>
                  <a:gd name="connsiteY2" fmla="*/ 156363 h 480122"/>
                  <a:gd name="connsiteX3" fmla="*/ 3358 w 182489"/>
                  <a:gd name="connsiteY3" fmla="*/ 480122 h 480122"/>
                  <a:gd name="connsiteX4" fmla="*/ 53270 w 182489"/>
                  <a:gd name="connsiteY4" fmla="*/ 156363 h 480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2489" h="480122">
                    <a:moveTo>
                      <a:pt x="53270" y="156363"/>
                    </a:moveTo>
                    <a:cubicBezTo>
                      <a:pt x="35490" y="10343"/>
                      <a:pt x="53015" y="5324"/>
                      <a:pt x="110038" y="244"/>
                    </a:cubicBezTo>
                    <a:cubicBezTo>
                      <a:pt x="167061" y="-4836"/>
                      <a:pt x="182046" y="70141"/>
                      <a:pt x="182046" y="156363"/>
                    </a:cubicBezTo>
                    <a:cubicBezTo>
                      <a:pt x="192206" y="354345"/>
                      <a:pt x="24821" y="480122"/>
                      <a:pt x="3358" y="480122"/>
                    </a:cubicBezTo>
                    <a:cubicBezTo>
                      <a:pt x="-18105" y="480122"/>
                      <a:pt x="71050" y="302383"/>
                      <a:pt x="53270" y="156363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32" name="円/楕円 651"/>
              <p:cNvSpPr/>
              <p:nvPr/>
            </p:nvSpPr>
            <p:spPr>
              <a:xfrm rot="2524288">
                <a:off x="11139012" y="2056395"/>
                <a:ext cx="182489" cy="480122"/>
              </a:xfrm>
              <a:custGeom>
                <a:avLst/>
                <a:gdLst>
                  <a:gd name="connsiteX0" fmla="*/ 0 w 144016"/>
                  <a:gd name="connsiteY0" fmla="*/ 156119 h 312237"/>
                  <a:gd name="connsiteX1" fmla="*/ 72008 w 144016"/>
                  <a:gd name="connsiteY1" fmla="*/ 0 h 312237"/>
                  <a:gd name="connsiteX2" fmla="*/ 144016 w 144016"/>
                  <a:gd name="connsiteY2" fmla="*/ 156119 h 312237"/>
                  <a:gd name="connsiteX3" fmla="*/ 72008 w 144016"/>
                  <a:gd name="connsiteY3" fmla="*/ 312238 h 312237"/>
                  <a:gd name="connsiteX4" fmla="*/ 0 w 144016"/>
                  <a:gd name="connsiteY4" fmla="*/ 156119 h 312237"/>
                  <a:gd name="connsiteX0" fmla="*/ 48532 w 192548"/>
                  <a:gd name="connsiteY0" fmla="*/ 156119 h 479878"/>
                  <a:gd name="connsiteX1" fmla="*/ 120540 w 192548"/>
                  <a:gd name="connsiteY1" fmla="*/ 0 h 479878"/>
                  <a:gd name="connsiteX2" fmla="*/ 192548 w 192548"/>
                  <a:gd name="connsiteY2" fmla="*/ 156119 h 479878"/>
                  <a:gd name="connsiteX3" fmla="*/ 13860 w 192548"/>
                  <a:gd name="connsiteY3" fmla="*/ 479878 h 479878"/>
                  <a:gd name="connsiteX4" fmla="*/ 48532 w 192548"/>
                  <a:gd name="connsiteY4" fmla="*/ 156119 h 479878"/>
                  <a:gd name="connsiteX0" fmla="*/ 48532 w 193043"/>
                  <a:gd name="connsiteY0" fmla="*/ 156119 h 479878"/>
                  <a:gd name="connsiteX1" fmla="*/ 120540 w 193043"/>
                  <a:gd name="connsiteY1" fmla="*/ 0 h 479878"/>
                  <a:gd name="connsiteX2" fmla="*/ 192548 w 193043"/>
                  <a:gd name="connsiteY2" fmla="*/ 156119 h 479878"/>
                  <a:gd name="connsiteX3" fmla="*/ 13860 w 193043"/>
                  <a:gd name="connsiteY3" fmla="*/ 479878 h 479878"/>
                  <a:gd name="connsiteX4" fmla="*/ 48532 w 193043"/>
                  <a:gd name="connsiteY4" fmla="*/ 156119 h 479878"/>
                  <a:gd name="connsiteX0" fmla="*/ 54905 w 184124"/>
                  <a:gd name="connsiteY0" fmla="*/ 156119 h 479878"/>
                  <a:gd name="connsiteX1" fmla="*/ 111673 w 184124"/>
                  <a:gd name="connsiteY1" fmla="*/ 0 h 479878"/>
                  <a:gd name="connsiteX2" fmla="*/ 183681 w 184124"/>
                  <a:gd name="connsiteY2" fmla="*/ 156119 h 479878"/>
                  <a:gd name="connsiteX3" fmla="*/ 4993 w 184124"/>
                  <a:gd name="connsiteY3" fmla="*/ 479878 h 479878"/>
                  <a:gd name="connsiteX4" fmla="*/ 54905 w 184124"/>
                  <a:gd name="connsiteY4" fmla="*/ 156119 h 479878"/>
                  <a:gd name="connsiteX0" fmla="*/ 53270 w 182489"/>
                  <a:gd name="connsiteY0" fmla="*/ 156119 h 479878"/>
                  <a:gd name="connsiteX1" fmla="*/ 110038 w 182489"/>
                  <a:gd name="connsiteY1" fmla="*/ 0 h 479878"/>
                  <a:gd name="connsiteX2" fmla="*/ 182046 w 182489"/>
                  <a:gd name="connsiteY2" fmla="*/ 156119 h 479878"/>
                  <a:gd name="connsiteX3" fmla="*/ 3358 w 182489"/>
                  <a:gd name="connsiteY3" fmla="*/ 479878 h 479878"/>
                  <a:gd name="connsiteX4" fmla="*/ 53270 w 182489"/>
                  <a:gd name="connsiteY4" fmla="*/ 156119 h 479878"/>
                  <a:gd name="connsiteX0" fmla="*/ 53270 w 182489"/>
                  <a:gd name="connsiteY0" fmla="*/ 156363 h 480122"/>
                  <a:gd name="connsiteX1" fmla="*/ 110038 w 182489"/>
                  <a:gd name="connsiteY1" fmla="*/ 244 h 480122"/>
                  <a:gd name="connsiteX2" fmla="*/ 182046 w 182489"/>
                  <a:gd name="connsiteY2" fmla="*/ 156363 h 480122"/>
                  <a:gd name="connsiteX3" fmla="*/ 3358 w 182489"/>
                  <a:gd name="connsiteY3" fmla="*/ 480122 h 480122"/>
                  <a:gd name="connsiteX4" fmla="*/ 53270 w 182489"/>
                  <a:gd name="connsiteY4" fmla="*/ 156363 h 480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2489" h="480122">
                    <a:moveTo>
                      <a:pt x="53270" y="156363"/>
                    </a:moveTo>
                    <a:cubicBezTo>
                      <a:pt x="35490" y="10343"/>
                      <a:pt x="53015" y="5324"/>
                      <a:pt x="110038" y="244"/>
                    </a:cubicBezTo>
                    <a:cubicBezTo>
                      <a:pt x="167061" y="-4836"/>
                      <a:pt x="182046" y="70141"/>
                      <a:pt x="182046" y="156363"/>
                    </a:cubicBezTo>
                    <a:cubicBezTo>
                      <a:pt x="192206" y="354345"/>
                      <a:pt x="24821" y="480122"/>
                      <a:pt x="3358" y="480122"/>
                    </a:cubicBezTo>
                    <a:cubicBezTo>
                      <a:pt x="-18105" y="480122"/>
                      <a:pt x="71050" y="302383"/>
                      <a:pt x="53270" y="156363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33" name="円/楕円 651"/>
              <p:cNvSpPr/>
              <p:nvPr/>
            </p:nvSpPr>
            <p:spPr>
              <a:xfrm rot="3673944">
                <a:off x="11164771" y="2157705"/>
                <a:ext cx="182489" cy="480122"/>
              </a:xfrm>
              <a:custGeom>
                <a:avLst/>
                <a:gdLst>
                  <a:gd name="connsiteX0" fmla="*/ 0 w 144016"/>
                  <a:gd name="connsiteY0" fmla="*/ 156119 h 312237"/>
                  <a:gd name="connsiteX1" fmla="*/ 72008 w 144016"/>
                  <a:gd name="connsiteY1" fmla="*/ 0 h 312237"/>
                  <a:gd name="connsiteX2" fmla="*/ 144016 w 144016"/>
                  <a:gd name="connsiteY2" fmla="*/ 156119 h 312237"/>
                  <a:gd name="connsiteX3" fmla="*/ 72008 w 144016"/>
                  <a:gd name="connsiteY3" fmla="*/ 312238 h 312237"/>
                  <a:gd name="connsiteX4" fmla="*/ 0 w 144016"/>
                  <a:gd name="connsiteY4" fmla="*/ 156119 h 312237"/>
                  <a:gd name="connsiteX0" fmla="*/ 48532 w 192548"/>
                  <a:gd name="connsiteY0" fmla="*/ 156119 h 479878"/>
                  <a:gd name="connsiteX1" fmla="*/ 120540 w 192548"/>
                  <a:gd name="connsiteY1" fmla="*/ 0 h 479878"/>
                  <a:gd name="connsiteX2" fmla="*/ 192548 w 192548"/>
                  <a:gd name="connsiteY2" fmla="*/ 156119 h 479878"/>
                  <a:gd name="connsiteX3" fmla="*/ 13860 w 192548"/>
                  <a:gd name="connsiteY3" fmla="*/ 479878 h 479878"/>
                  <a:gd name="connsiteX4" fmla="*/ 48532 w 192548"/>
                  <a:gd name="connsiteY4" fmla="*/ 156119 h 479878"/>
                  <a:gd name="connsiteX0" fmla="*/ 48532 w 193043"/>
                  <a:gd name="connsiteY0" fmla="*/ 156119 h 479878"/>
                  <a:gd name="connsiteX1" fmla="*/ 120540 w 193043"/>
                  <a:gd name="connsiteY1" fmla="*/ 0 h 479878"/>
                  <a:gd name="connsiteX2" fmla="*/ 192548 w 193043"/>
                  <a:gd name="connsiteY2" fmla="*/ 156119 h 479878"/>
                  <a:gd name="connsiteX3" fmla="*/ 13860 w 193043"/>
                  <a:gd name="connsiteY3" fmla="*/ 479878 h 479878"/>
                  <a:gd name="connsiteX4" fmla="*/ 48532 w 193043"/>
                  <a:gd name="connsiteY4" fmla="*/ 156119 h 479878"/>
                  <a:gd name="connsiteX0" fmla="*/ 54905 w 184124"/>
                  <a:gd name="connsiteY0" fmla="*/ 156119 h 479878"/>
                  <a:gd name="connsiteX1" fmla="*/ 111673 w 184124"/>
                  <a:gd name="connsiteY1" fmla="*/ 0 h 479878"/>
                  <a:gd name="connsiteX2" fmla="*/ 183681 w 184124"/>
                  <a:gd name="connsiteY2" fmla="*/ 156119 h 479878"/>
                  <a:gd name="connsiteX3" fmla="*/ 4993 w 184124"/>
                  <a:gd name="connsiteY3" fmla="*/ 479878 h 479878"/>
                  <a:gd name="connsiteX4" fmla="*/ 54905 w 184124"/>
                  <a:gd name="connsiteY4" fmla="*/ 156119 h 479878"/>
                  <a:gd name="connsiteX0" fmla="*/ 53270 w 182489"/>
                  <a:gd name="connsiteY0" fmla="*/ 156119 h 479878"/>
                  <a:gd name="connsiteX1" fmla="*/ 110038 w 182489"/>
                  <a:gd name="connsiteY1" fmla="*/ 0 h 479878"/>
                  <a:gd name="connsiteX2" fmla="*/ 182046 w 182489"/>
                  <a:gd name="connsiteY2" fmla="*/ 156119 h 479878"/>
                  <a:gd name="connsiteX3" fmla="*/ 3358 w 182489"/>
                  <a:gd name="connsiteY3" fmla="*/ 479878 h 479878"/>
                  <a:gd name="connsiteX4" fmla="*/ 53270 w 182489"/>
                  <a:gd name="connsiteY4" fmla="*/ 156119 h 479878"/>
                  <a:gd name="connsiteX0" fmla="*/ 53270 w 182489"/>
                  <a:gd name="connsiteY0" fmla="*/ 156363 h 480122"/>
                  <a:gd name="connsiteX1" fmla="*/ 110038 w 182489"/>
                  <a:gd name="connsiteY1" fmla="*/ 244 h 480122"/>
                  <a:gd name="connsiteX2" fmla="*/ 182046 w 182489"/>
                  <a:gd name="connsiteY2" fmla="*/ 156363 h 480122"/>
                  <a:gd name="connsiteX3" fmla="*/ 3358 w 182489"/>
                  <a:gd name="connsiteY3" fmla="*/ 480122 h 480122"/>
                  <a:gd name="connsiteX4" fmla="*/ 53270 w 182489"/>
                  <a:gd name="connsiteY4" fmla="*/ 156363 h 480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2489" h="480122">
                    <a:moveTo>
                      <a:pt x="53270" y="156363"/>
                    </a:moveTo>
                    <a:cubicBezTo>
                      <a:pt x="35490" y="10343"/>
                      <a:pt x="53015" y="5324"/>
                      <a:pt x="110038" y="244"/>
                    </a:cubicBezTo>
                    <a:cubicBezTo>
                      <a:pt x="167061" y="-4836"/>
                      <a:pt x="182046" y="70141"/>
                      <a:pt x="182046" y="156363"/>
                    </a:cubicBezTo>
                    <a:cubicBezTo>
                      <a:pt x="192206" y="354345"/>
                      <a:pt x="24821" y="480122"/>
                      <a:pt x="3358" y="480122"/>
                    </a:cubicBezTo>
                    <a:cubicBezTo>
                      <a:pt x="-18105" y="480122"/>
                      <a:pt x="71050" y="302383"/>
                      <a:pt x="53270" y="156363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346" name="グループ化 345"/>
          <p:cNvGrpSpPr/>
          <p:nvPr/>
        </p:nvGrpSpPr>
        <p:grpSpPr>
          <a:xfrm>
            <a:off x="4187915" y="5064814"/>
            <a:ext cx="1574788" cy="947427"/>
            <a:chOff x="2004096" y="3888707"/>
            <a:chExt cx="1915795" cy="1152584"/>
          </a:xfrm>
        </p:grpSpPr>
        <p:grpSp>
          <p:nvGrpSpPr>
            <p:cNvPr id="347" name="グループ化 346"/>
            <p:cNvGrpSpPr/>
            <p:nvPr/>
          </p:nvGrpSpPr>
          <p:grpSpPr>
            <a:xfrm>
              <a:off x="2244400" y="4119795"/>
              <a:ext cx="1675491" cy="921496"/>
              <a:chOff x="943592" y="5445224"/>
              <a:chExt cx="1868834" cy="1027832"/>
            </a:xfrm>
          </p:grpSpPr>
          <p:sp>
            <p:nvSpPr>
              <p:cNvPr id="423" name="円/楕円 7"/>
              <p:cNvSpPr/>
              <p:nvPr/>
            </p:nvSpPr>
            <p:spPr>
              <a:xfrm>
                <a:off x="947114" y="5611043"/>
                <a:ext cx="1861790" cy="862013"/>
              </a:xfrm>
              <a:custGeom>
                <a:avLst/>
                <a:gdLst>
                  <a:gd name="connsiteX0" fmla="*/ 0 w 1728192"/>
                  <a:gd name="connsiteY0" fmla="*/ 468052 h 936104"/>
                  <a:gd name="connsiteX1" fmla="*/ 864096 w 1728192"/>
                  <a:gd name="connsiteY1" fmla="*/ 0 h 936104"/>
                  <a:gd name="connsiteX2" fmla="*/ 1728192 w 1728192"/>
                  <a:gd name="connsiteY2" fmla="*/ 468052 h 936104"/>
                  <a:gd name="connsiteX3" fmla="*/ 864096 w 1728192"/>
                  <a:gd name="connsiteY3" fmla="*/ 936104 h 936104"/>
                  <a:gd name="connsiteX4" fmla="*/ 0 w 1728192"/>
                  <a:gd name="connsiteY4" fmla="*/ 468052 h 936104"/>
                  <a:gd name="connsiteX0" fmla="*/ 0 w 1728192"/>
                  <a:gd name="connsiteY0" fmla="*/ 468052 h 936104"/>
                  <a:gd name="connsiteX1" fmla="*/ 864096 w 1728192"/>
                  <a:gd name="connsiteY1" fmla="*/ 0 h 936104"/>
                  <a:gd name="connsiteX2" fmla="*/ 1728192 w 1728192"/>
                  <a:gd name="connsiteY2" fmla="*/ 468052 h 936104"/>
                  <a:gd name="connsiteX3" fmla="*/ 864096 w 1728192"/>
                  <a:gd name="connsiteY3" fmla="*/ 936104 h 936104"/>
                  <a:gd name="connsiteX4" fmla="*/ 0 w 1728192"/>
                  <a:gd name="connsiteY4" fmla="*/ 468052 h 936104"/>
                  <a:gd name="connsiteX0" fmla="*/ 0 w 1734542"/>
                  <a:gd name="connsiteY0" fmla="*/ 343724 h 938776"/>
                  <a:gd name="connsiteX1" fmla="*/ 870446 w 1734542"/>
                  <a:gd name="connsiteY1" fmla="*/ 2672 h 938776"/>
                  <a:gd name="connsiteX2" fmla="*/ 1734542 w 1734542"/>
                  <a:gd name="connsiteY2" fmla="*/ 470724 h 938776"/>
                  <a:gd name="connsiteX3" fmla="*/ 870446 w 1734542"/>
                  <a:gd name="connsiteY3" fmla="*/ 938776 h 938776"/>
                  <a:gd name="connsiteX4" fmla="*/ 0 w 1734542"/>
                  <a:gd name="connsiteY4" fmla="*/ 343724 h 938776"/>
                  <a:gd name="connsiteX0" fmla="*/ 0 w 1734542"/>
                  <a:gd name="connsiteY0" fmla="*/ 341052 h 936104"/>
                  <a:gd name="connsiteX1" fmla="*/ 870446 w 1734542"/>
                  <a:gd name="connsiteY1" fmla="*/ 0 h 936104"/>
                  <a:gd name="connsiteX2" fmla="*/ 1734542 w 1734542"/>
                  <a:gd name="connsiteY2" fmla="*/ 341052 h 936104"/>
                  <a:gd name="connsiteX3" fmla="*/ 870446 w 1734542"/>
                  <a:gd name="connsiteY3" fmla="*/ 936104 h 936104"/>
                  <a:gd name="connsiteX4" fmla="*/ 0 w 1734542"/>
                  <a:gd name="connsiteY4" fmla="*/ 341052 h 9361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34542" h="936104">
                    <a:moveTo>
                      <a:pt x="0" y="341052"/>
                    </a:moveTo>
                    <a:cubicBezTo>
                      <a:pt x="0" y="82554"/>
                      <a:pt x="581356" y="0"/>
                      <a:pt x="870446" y="0"/>
                    </a:cubicBezTo>
                    <a:cubicBezTo>
                      <a:pt x="1159536" y="0"/>
                      <a:pt x="1734542" y="82554"/>
                      <a:pt x="1734542" y="341052"/>
                    </a:cubicBezTo>
                    <a:cubicBezTo>
                      <a:pt x="1734542" y="599550"/>
                      <a:pt x="1347673" y="936104"/>
                      <a:pt x="870446" y="936104"/>
                    </a:cubicBezTo>
                    <a:cubicBezTo>
                      <a:pt x="393219" y="936104"/>
                      <a:pt x="0" y="599550"/>
                      <a:pt x="0" y="341052"/>
                    </a:cubicBez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24" name="円/楕円 423"/>
              <p:cNvSpPr/>
              <p:nvPr/>
            </p:nvSpPr>
            <p:spPr>
              <a:xfrm>
                <a:off x="943592" y="5445224"/>
                <a:ext cx="1868834" cy="936104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348" name="グループ化 347"/>
            <p:cNvGrpSpPr/>
            <p:nvPr/>
          </p:nvGrpSpPr>
          <p:grpSpPr>
            <a:xfrm>
              <a:off x="2919264" y="3991276"/>
              <a:ext cx="980542" cy="512654"/>
              <a:chOff x="2324792" y="4416946"/>
              <a:chExt cx="980542" cy="512654"/>
            </a:xfrm>
          </p:grpSpPr>
          <p:grpSp>
            <p:nvGrpSpPr>
              <p:cNvPr id="409" name="グループ化 408"/>
              <p:cNvGrpSpPr/>
              <p:nvPr/>
            </p:nvGrpSpPr>
            <p:grpSpPr>
              <a:xfrm rot="395223">
                <a:off x="2324792" y="4416946"/>
                <a:ext cx="980542" cy="512654"/>
                <a:chOff x="3061776" y="494081"/>
                <a:chExt cx="1773052" cy="927000"/>
              </a:xfrm>
            </p:grpSpPr>
            <p:sp>
              <p:nvSpPr>
                <p:cNvPr id="421" name="円/楕円 420"/>
                <p:cNvSpPr/>
                <p:nvPr/>
              </p:nvSpPr>
              <p:spPr>
                <a:xfrm>
                  <a:off x="3061776" y="494081"/>
                  <a:ext cx="1773052" cy="927000"/>
                </a:xfrm>
                <a:prstGeom prst="ellipse">
                  <a:avLst/>
                </a:prstGeom>
                <a:pattFill prst="lgConfetti">
                  <a:fgClr>
                    <a:srgbClr val="996633"/>
                  </a:fgClr>
                  <a:bgClr>
                    <a:srgbClr val="663300"/>
                  </a:bgClr>
                </a:patt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22" name="月 421"/>
                <p:cNvSpPr/>
                <p:nvPr/>
              </p:nvSpPr>
              <p:spPr>
                <a:xfrm rot="16200000">
                  <a:off x="3806862" y="301217"/>
                  <a:ext cx="298353" cy="1576280"/>
                </a:xfrm>
                <a:prstGeom prst="moon">
                  <a:avLst>
                    <a:gd name="adj" fmla="val 15732"/>
                  </a:avLst>
                </a:prstGeom>
                <a:solidFill>
                  <a:srgbClr val="996633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410" name="グループ化 409"/>
              <p:cNvGrpSpPr/>
              <p:nvPr/>
            </p:nvGrpSpPr>
            <p:grpSpPr>
              <a:xfrm>
                <a:off x="2540638" y="4475193"/>
                <a:ext cx="501494" cy="270965"/>
                <a:chOff x="4817985" y="3924055"/>
                <a:chExt cx="749218" cy="749218"/>
              </a:xfrm>
              <a:solidFill>
                <a:srgbClr val="663300"/>
              </a:solidFill>
            </p:grpSpPr>
            <p:grpSp>
              <p:nvGrpSpPr>
                <p:cNvPr id="411" name="グループ化 410"/>
                <p:cNvGrpSpPr/>
                <p:nvPr/>
              </p:nvGrpSpPr>
              <p:grpSpPr>
                <a:xfrm>
                  <a:off x="4953000" y="3924055"/>
                  <a:ext cx="524584" cy="749218"/>
                  <a:chOff x="4953000" y="3924055"/>
                  <a:chExt cx="524584" cy="749218"/>
                </a:xfrm>
                <a:grpFill/>
              </p:grpSpPr>
              <p:sp>
                <p:nvSpPr>
                  <p:cNvPr id="417" name="円/楕円 31"/>
                  <p:cNvSpPr/>
                  <p:nvPr/>
                </p:nvSpPr>
                <p:spPr bwMode="auto">
                  <a:xfrm>
                    <a:off x="5268035" y="3924055"/>
                    <a:ext cx="45719" cy="749218"/>
                  </a:xfrm>
                  <a:custGeom>
                    <a:avLst/>
                    <a:gdLst>
                      <a:gd name="connsiteX0" fmla="*/ 0 w 45719"/>
                      <a:gd name="connsiteY0" fmla="*/ 109449 h 218897"/>
                      <a:gd name="connsiteX1" fmla="*/ 22860 w 45719"/>
                      <a:gd name="connsiteY1" fmla="*/ 0 h 218897"/>
                      <a:gd name="connsiteX2" fmla="*/ 45720 w 45719"/>
                      <a:gd name="connsiteY2" fmla="*/ 109449 h 218897"/>
                      <a:gd name="connsiteX3" fmla="*/ 22860 w 45719"/>
                      <a:gd name="connsiteY3" fmla="*/ 218898 h 218897"/>
                      <a:gd name="connsiteX4" fmla="*/ 0 w 45719"/>
                      <a:gd name="connsiteY4" fmla="*/ 109449 h 218897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720" h="218898">
                        <a:moveTo>
                          <a:pt x="0" y="109449"/>
                        </a:moveTo>
                        <a:cubicBezTo>
                          <a:pt x="0" y="49002"/>
                          <a:pt x="10235" y="34290"/>
                          <a:pt x="22860" y="0"/>
                        </a:cubicBezTo>
                        <a:cubicBezTo>
                          <a:pt x="31675" y="34290"/>
                          <a:pt x="45720" y="49002"/>
                          <a:pt x="45720" y="109449"/>
                        </a:cubicBezTo>
                        <a:cubicBezTo>
                          <a:pt x="45720" y="169896"/>
                          <a:pt x="35485" y="184608"/>
                          <a:pt x="22860" y="218898"/>
                        </a:cubicBezTo>
                        <a:cubicBezTo>
                          <a:pt x="10235" y="186513"/>
                          <a:pt x="0" y="169896"/>
                          <a:pt x="0" y="109449"/>
                        </a:cubicBez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8" name="円/楕円 31"/>
                  <p:cNvSpPr/>
                  <p:nvPr/>
                </p:nvSpPr>
                <p:spPr bwMode="auto">
                  <a:xfrm>
                    <a:off x="5114204" y="3924055"/>
                    <a:ext cx="45719" cy="749218"/>
                  </a:xfrm>
                  <a:custGeom>
                    <a:avLst/>
                    <a:gdLst>
                      <a:gd name="connsiteX0" fmla="*/ 0 w 45719"/>
                      <a:gd name="connsiteY0" fmla="*/ 109449 h 218897"/>
                      <a:gd name="connsiteX1" fmla="*/ 22860 w 45719"/>
                      <a:gd name="connsiteY1" fmla="*/ 0 h 218897"/>
                      <a:gd name="connsiteX2" fmla="*/ 45720 w 45719"/>
                      <a:gd name="connsiteY2" fmla="*/ 109449 h 218897"/>
                      <a:gd name="connsiteX3" fmla="*/ 22860 w 45719"/>
                      <a:gd name="connsiteY3" fmla="*/ 218898 h 218897"/>
                      <a:gd name="connsiteX4" fmla="*/ 0 w 45719"/>
                      <a:gd name="connsiteY4" fmla="*/ 109449 h 218897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720" h="218898">
                        <a:moveTo>
                          <a:pt x="0" y="109449"/>
                        </a:moveTo>
                        <a:cubicBezTo>
                          <a:pt x="0" y="49002"/>
                          <a:pt x="10235" y="34290"/>
                          <a:pt x="22860" y="0"/>
                        </a:cubicBezTo>
                        <a:cubicBezTo>
                          <a:pt x="31675" y="34290"/>
                          <a:pt x="45720" y="49002"/>
                          <a:pt x="45720" y="109449"/>
                        </a:cubicBezTo>
                        <a:cubicBezTo>
                          <a:pt x="45720" y="169896"/>
                          <a:pt x="35485" y="184608"/>
                          <a:pt x="22860" y="218898"/>
                        </a:cubicBezTo>
                        <a:cubicBezTo>
                          <a:pt x="10235" y="186513"/>
                          <a:pt x="0" y="169896"/>
                          <a:pt x="0" y="109449"/>
                        </a:cubicBez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9" name="円/楕円 31"/>
                  <p:cNvSpPr/>
                  <p:nvPr/>
                </p:nvSpPr>
                <p:spPr bwMode="auto">
                  <a:xfrm>
                    <a:off x="4953000" y="3924055"/>
                    <a:ext cx="45719" cy="749218"/>
                  </a:xfrm>
                  <a:custGeom>
                    <a:avLst/>
                    <a:gdLst>
                      <a:gd name="connsiteX0" fmla="*/ 0 w 45719"/>
                      <a:gd name="connsiteY0" fmla="*/ 109449 h 218897"/>
                      <a:gd name="connsiteX1" fmla="*/ 22860 w 45719"/>
                      <a:gd name="connsiteY1" fmla="*/ 0 h 218897"/>
                      <a:gd name="connsiteX2" fmla="*/ 45720 w 45719"/>
                      <a:gd name="connsiteY2" fmla="*/ 109449 h 218897"/>
                      <a:gd name="connsiteX3" fmla="*/ 22860 w 45719"/>
                      <a:gd name="connsiteY3" fmla="*/ 218898 h 218897"/>
                      <a:gd name="connsiteX4" fmla="*/ 0 w 45719"/>
                      <a:gd name="connsiteY4" fmla="*/ 109449 h 218897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720" h="218898">
                        <a:moveTo>
                          <a:pt x="0" y="109449"/>
                        </a:moveTo>
                        <a:cubicBezTo>
                          <a:pt x="0" y="49002"/>
                          <a:pt x="10235" y="34290"/>
                          <a:pt x="22860" y="0"/>
                        </a:cubicBezTo>
                        <a:cubicBezTo>
                          <a:pt x="31675" y="34290"/>
                          <a:pt x="45720" y="49002"/>
                          <a:pt x="45720" y="109449"/>
                        </a:cubicBezTo>
                        <a:cubicBezTo>
                          <a:pt x="45720" y="169896"/>
                          <a:pt x="35485" y="184608"/>
                          <a:pt x="22860" y="218898"/>
                        </a:cubicBezTo>
                        <a:cubicBezTo>
                          <a:pt x="10235" y="186513"/>
                          <a:pt x="0" y="169896"/>
                          <a:pt x="0" y="109449"/>
                        </a:cubicBez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0" name="円/楕円 31"/>
                  <p:cNvSpPr/>
                  <p:nvPr/>
                </p:nvSpPr>
                <p:spPr bwMode="auto">
                  <a:xfrm>
                    <a:off x="5431865" y="3924055"/>
                    <a:ext cx="45719" cy="749218"/>
                  </a:xfrm>
                  <a:custGeom>
                    <a:avLst/>
                    <a:gdLst>
                      <a:gd name="connsiteX0" fmla="*/ 0 w 45719"/>
                      <a:gd name="connsiteY0" fmla="*/ 109449 h 218897"/>
                      <a:gd name="connsiteX1" fmla="*/ 22860 w 45719"/>
                      <a:gd name="connsiteY1" fmla="*/ 0 h 218897"/>
                      <a:gd name="connsiteX2" fmla="*/ 45720 w 45719"/>
                      <a:gd name="connsiteY2" fmla="*/ 109449 h 218897"/>
                      <a:gd name="connsiteX3" fmla="*/ 22860 w 45719"/>
                      <a:gd name="connsiteY3" fmla="*/ 218898 h 218897"/>
                      <a:gd name="connsiteX4" fmla="*/ 0 w 45719"/>
                      <a:gd name="connsiteY4" fmla="*/ 109449 h 218897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720" h="218898">
                        <a:moveTo>
                          <a:pt x="0" y="109449"/>
                        </a:moveTo>
                        <a:cubicBezTo>
                          <a:pt x="0" y="49002"/>
                          <a:pt x="10235" y="34290"/>
                          <a:pt x="22860" y="0"/>
                        </a:cubicBezTo>
                        <a:cubicBezTo>
                          <a:pt x="31675" y="34290"/>
                          <a:pt x="45720" y="49002"/>
                          <a:pt x="45720" y="109449"/>
                        </a:cubicBezTo>
                        <a:cubicBezTo>
                          <a:pt x="45720" y="169896"/>
                          <a:pt x="35485" y="184608"/>
                          <a:pt x="22860" y="218898"/>
                        </a:cubicBezTo>
                        <a:cubicBezTo>
                          <a:pt x="10235" y="186513"/>
                          <a:pt x="0" y="169896"/>
                          <a:pt x="0" y="109449"/>
                        </a:cubicBez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12" name="グループ化 411"/>
                <p:cNvGrpSpPr/>
                <p:nvPr/>
              </p:nvGrpSpPr>
              <p:grpSpPr>
                <a:xfrm rot="5400000">
                  <a:off x="4930302" y="3902910"/>
                  <a:ext cx="524584" cy="749218"/>
                  <a:chOff x="4953000" y="3924055"/>
                  <a:chExt cx="524584" cy="749218"/>
                </a:xfrm>
                <a:grpFill/>
              </p:grpSpPr>
              <p:sp>
                <p:nvSpPr>
                  <p:cNvPr id="413" name="円/楕円 31"/>
                  <p:cNvSpPr/>
                  <p:nvPr/>
                </p:nvSpPr>
                <p:spPr bwMode="auto">
                  <a:xfrm>
                    <a:off x="5268035" y="3924055"/>
                    <a:ext cx="45719" cy="749218"/>
                  </a:xfrm>
                  <a:custGeom>
                    <a:avLst/>
                    <a:gdLst>
                      <a:gd name="connsiteX0" fmla="*/ 0 w 45719"/>
                      <a:gd name="connsiteY0" fmla="*/ 109449 h 218897"/>
                      <a:gd name="connsiteX1" fmla="*/ 22860 w 45719"/>
                      <a:gd name="connsiteY1" fmla="*/ 0 h 218897"/>
                      <a:gd name="connsiteX2" fmla="*/ 45720 w 45719"/>
                      <a:gd name="connsiteY2" fmla="*/ 109449 h 218897"/>
                      <a:gd name="connsiteX3" fmla="*/ 22860 w 45719"/>
                      <a:gd name="connsiteY3" fmla="*/ 218898 h 218897"/>
                      <a:gd name="connsiteX4" fmla="*/ 0 w 45719"/>
                      <a:gd name="connsiteY4" fmla="*/ 109449 h 218897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720" h="218898">
                        <a:moveTo>
                          <a:pt x="0" y="109449"/>
                        </a:moveTo>
                        <a:cubicBezTo>
                          <a:pt x="0" y="49002"/>
                          <a:pt x="10235" y="34290"/>
                          <a:pt x="22860" y="0"/>
                        </a:cubicBezTo>
                        <a:cubicBezTo>
                          <a:pt x="31675" y="34290"/>
                          <a:pt x="45720" y="49002"/>
                          <a:pt x="45720" y="109449"/>
                        </a:cubicBezTo>
                        <a:cubicBezTo>
                          <a:pt x="45720" y="169896"/>
                          <a:pt x="35485" y="184608"/>
                          <a:pt x="22860" y="218898"/>
                        </a:cubicBezTo>
                        <a:cubicBezTo>
                          <a:pt x="10235" y="186513"/>
                          <a:pt x="0" y="169896"/>
                          <a:pt x="0" y="109449"/>
                        </a:cubicBez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4" name="円/楕円 31"/>
                  <p:cNvSpPr/>
                  <p:nvPr/>
                </p:nvSpPr>
                <p:spPr bwMode="auto">
                  <a:xfrm>
                    <a:off x="5114204" y="3924055"/>
                    <a:ext cx="45719" cy="749218"/>
                  </a:xfrm>
                  <a:custGeom>
                    <a:avLst/>
                    <a:gdLst>
                      <a:gd name="connsiteX0" fmla="*/ 0 w 45719"/>
                      <a:gd name="connsiteY0" fmla="*/ 109449 h 218897"/>
                      <a:gd name="connsiteX1" fmla="*/ 22860 w 45719"/>
                      <a:gd name="connsiteY1" fmla="*/ 0 h 218897"/>
                      <a:gd name="connsiteX2" fmla="*/ 45720 w 45719"/>
                      <a:gd name="connsiteY2" fmla="*/ 109449 h 218897"/>
                      <a:gd name="connsiteX3" fmla="*/ 22860 w 45719"/>
                      <a:gd name="connsiteY3" fmla="*/ 218898 h 218897"/>
                      <a:gd name="connsiteX4" fmla="*/ 0 w 45719"/>
                      <a:gd name="connsiteY4" fmla="*/ 109449 h 218897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720" h="218898">
                        <a:moveTo>
                          <a:pt x="0" y="109449"/>
                        </a:moveTo>
                        <a:cubicBezTo>
                          <a:pt x="0" y="49002"/>
                          <a:pt x="10235" y="34290"/>
                          <a:pt x="22860" y="0"/>
                        </a:cubicBezTo>
                        <a:cubicBezTo>
                          <a:pt x="31675" y="34290"/>
                          <a:pt x="45720" y="49002"/>
                          <a:pt x="45720" y="109449"/>
                        </a:cubicBezTo>
                        <a:cubicBezTo>
                          <a:pt x="45720" y="169896"/>
                          <a:pt x="35485" y="184608"/>
                          <a:pt x="22860" y="218898"/>
                        </a:cubicBezTo>
                        <a:cubicBezTo>
                          <a:pt x="10235" y="186513"/>
                          <a:pt x="0" y="169896"/>
                          <a:pt x="0" y="109449"/>
                        </a:cubicBez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5" name="円/楕円 31"/>
                  <p:cNvSpPr/>
                  <p:nvPr/>
                </p:nvSpPr>
                <p:spPr bwMode="auto">
                  <a:xfrm>
                    <a:off x="4953000" y="3924055"/>
                    <a:ext cx="45719" cy="749218"/>
                  </a:xfrm>
                  <a:custGeom>
                    <a:avLst/>
                    <a:gdLst>
                      <a:gd name="connsiteX0" fmla="*/ 0 w 45719"/>
                      <a:gd name="connsiteY0" fmla="*/ 109449 h 218897"/>
                      <a:gd name="connsiteX1" fmla="*/ 22860 w 45719"/>
                      <a:gd name="connsiteY1" fmla="*/ 0 h 218897"/>
                      <a:gd name="connsiteX2" fmla="*/ 45720 w 45719"/>
                      <a:gd name="connsiteY2" fmla="*/ 109449 h 218897"/>
                      <a:gd name="connsiteX3" fmla="*/ 22860 w 45719"/>
                      <a:gd name="connsiteY3" fmla="*/ 218898 h 218897"/>
                      <a:gd name="connsiteX4" fmla="*/ 0 w 45719"/>
                      <a:gd name="connsiteY4" fmla="*/ 109449 h 218897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720" h="218898">
                        <a:moveTo>
                          <a:pt x="0" y="109449"/>
                        </a:moveTo>
                        <a:cubicBezTo>
                          <a:pt x="0" y="49002"/>
                          <a:pt x="10235" y="34290"/>
                          <a:pt x="22860" y="0"/>
                        </a:cubicBezTo>
                        <a:cubicBezTo>
                          <a:pt x="31675" y="34290"/>
                          <a:pt x="45720" y="49002"/>
                          <a:pt x="45720" y="109449"/>
                        </a:cubicBezTo>
                        <a:cubicBezTo>
                          <a:pt x="45720" y="169896"/>
                          <a:pt x="35485" y="184608"/>
                          <a:pt x="22860" y="218898"/>
                        </a:cubicBezTo>
                        <a:cubicBezTo>
                          <a:pt x="10235" y="186513"/>
                          <a:pt x="0" y="169896"/>
                          <a:pt x="0" y="109449"/>
                        </a:cubicBez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6" name="円/楕円 31"/>
                  <p:cNvSpPr/>
                  <p:nvPr/>
                </p:nvSpPr>
                <p:spPr bwMode="auto">
                  <a:xfrm>
                    <a:off x="5431865" y="3924055"/>
                    <a:ext cx="45719" cy="749218"/>
                  </a:xfrm>
                  <a:custGeom>
                    <a:avLst/>
                    <a:gdLst>
                      <a:gd name="connsiteX0" fmla="*/ 0 w 45719"/>
                      <a:gd name="connsiteY0" fmla="*/ 109449 h 218897"/>
                      <a:gd name="connsiteX1" fmla="*/ 22860 w 45719"/>
                      <a:gd name="connsiteY1" fmla="*/ 0 h 218897"/>
                      <a:gd name="connsiteX2" fmla="*/ 45720 w 45719"/>
                      <a:gd name="connsiteY2" fmla="*/ 109449 h 218897"/>
                      <a:gd name="connsiteX3" fmla="*/ 22860 w 45719"/>
                      <a:gd name="connsiteY3" fmla="*/ 218898 h 218897"/>
                      <a:gd name="connsiteX4" fmla="*/ 0 w 45719"/>
                      <a:gd name="connsiteY4" fmla="*/ 109449 h 218897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720" h="218898">
                        <a:moveTo>
                          <a:pt x="0" y="109449"/>
                        </a:moveTo>
                        <a:cubicBezTo>
                          <a:pt x="0" y="49002"/>
                          <a:pt x="10235" y="34290"/>
                          <a:pt x="22860" y="0"/>
                        </a:cubicBezTo>
                        <a:cubicBezTo>
                          <a:pt x="31675" y="34290"/>
                          <a:pt x="45720" y="49002"/>
                          <a:pt x="45720" y="109449"/>
                        </a:cubicBezTo>
                        <a:cubicBezTo>
                          <a:pt x="45720" y="169896"/>
                          <a:pt x="35485" y="184608"/>
                          <a:pt x="22860" y="218898"/>
                        </a:cubicBezTo>
                        <a:cubicBezTo>
                          <a:pt x="10235" y="186513"/>
                          <a:pt x="0" y="169896"/>
                          <a:pt x="0" y="109449"/>
                        </a:cubicBez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349" name="グループ化 348"/>
            <p:cNvGrpSpPr/>
            <p:nvPr/>
          </p:nvGrpSpPr>
          <p:grpSpPr>
            <a:xfrm>
              <a:off x="2004096" y="4240911"/>
              <a:ext cx="980542" cy="512654"/>
              <a:chOff x="2324792" y="4416946"/>
              <a:chExt cx="980542" cy="512654"/>
            </a:xfrm>
          </p:grpSpPr>
          <p:grpSp>
            <p:nvGrpSpPr>
              <p:cNvPr id="395" name="グループ化 394"/>
              <p:cNvGrpSpPr/>
              <p:nvPr/>
            </p:nvGrpSpPr>
            <p:grpSpPr>
              <a:xfrm rot="395223">
                <a:off x="2324792" y="4416946"/>
                <a:ext cx="980542" cy="512654"/>
                <a:chOff x="3061776" y="494081"/>
                <a:chExt cx="1773052" cy="927000"/>
              </a:xfrm>
            </p:grpSpPr>
            <p:sp>
              <p:nvSpPr>
                <p:cNvPr id="407" name="円/楕円 406"/>
                <p:cNvSpPr/>
                <p:nvPr/>
              </p:nvSpPr>
              <p:spPr>
                <a:xfrm>
                  <a:off x="3061776" y="494081"/>
                  <a:ext cx="1773052" cy="927000"/>
                </a:xfrm>
                <a:prstGeom prst="ellipse">
                  <a:avLst/>
                </a:prstGeom>
                <a:pattFill prst="lgConfetti">
                  <a:fgClr>
                    <a:srgbClr val="996633"/>
                  </a:fgClr>
                  <a:bgClr>
                    <a:srgbClr val="663300"/>
                  </a:bgClr>
                </a:patt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8" name="月 407"/>
                <p:cNvSpPr/>
                <p:nvPr/>
              </p:nvSpPr>
              <p:spPr>
                <a:xfrm rot="16200000">
                  <a:off x="3806862" y="301217"/>
                  <a:ext cx="298353" cy="1576280"/>
                </a:xfrm>
                <a:prstGeom prst="moon">
                  <a:avLst>
                    <a:gd name="adj" fmla="val 15732"/>
                  </a:avLst>
                </a:prstGeom>
                <a:solidFill>
                  <a:srgbClr val="996633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96" name="グループ化 395"/>
              <p:cNvGrpSpPr/>
              <p:nvPr/>
            </p:nvGrpSpPr>
            <p:grpSpPr>
              <a:xfrm>
                <a:off x="2540638" y="4475193"/>
                <a:ext cx="501494" cy="270965"/>
                <a:chOff x="4817985" y="3924055"/>
                <a:chExt cx="749218" cy="749218"/>
              </a:xfrm>
              <a:solidFill>
                <a:srgbClr val="663300"/>
              </a:solidFill>
            </p:grpSpPr>
            <p:grpSp>
              <p:nvGrpSpPr>
                <p:cNvPr id="397" name="グループ化 396"/>
                <p:cNvGrpSpPr/>
                <p:nvPr/>
              </p:nvGrpSpPr>
              <p:grpSpPr>
                <a:xfrm>
                  <a:off x="4953000" y="3924055"/>
                  <a:ext cx="524584" cy="749218"/>
                  <a:chOff x="4953000" y="3924055"/>
                  <a:chExt cx="524584" cy="749218"/>
                </a:xfrm>
                <a:grpFill/>
              </p:grpSpPr>
              <p:sp>
                <p:nvSpPr>
                  <p:cNvPr id="403" name="円/楕円 31"/>
                  <p:cNvSpPr/>
                  <p:nvPr/>
                </p:nvSpPr>
                <p:spPr bwMode="auto">
                  <a:xfrm>
                    <a:off x="5268035" y="3924055"/>
                    <a:ext cx="45719" cy="749218"/>
                  </a:xfrm>
                  <a:custGeom>
                    <a:avLst/>
                    <a:gdLst>
                      <a:gd name="connsiteX0" fmla="*/ 0 w 45719"/>
                      <a:gd name="connsiteY0" fmla="*/ 109449 h 218897"/>
                      <a:gd name="connsiteX1" fmla="*/ 22860 w 45719"/>
                      <a:gd name="connsiteY1" fmla="*/ 0 h 218897"/>
                      <a:gd name="connsiteX2" fmla="*/ 45720 w 45719"/>
                      <a:gd name="connsiteY2" fmla="*/ 109449 h 218897"/>
                      <a:gd name="connsiteX3" fmla="*/ 22860 w 45719"/>
                      <a:gd name="connsiteY3" fmla="*/ 218898 h 218897"/>
                      <a:gd name="connsiteX4" fmla="*/ 0 w 45719"/>
                      <a:gd name="connsiteY4" fmla="*/ 109449 h 218897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720" h="218898">
                        <a:moveTo>
                          <a:pt x="0" y="109449"/>
                        </a:moveTo>
                        <a:cubicBezTo>
                          <a:pt x="0" y="49002"/>
                          <a:pt x="10235" y="34290"/>
                          <a:pt x="22860" y="0"/>
                        </a:cubicBezTo>
                        <a:cubicBezTo>
                          <a:pt x="31675" y="34290"/>
                          <a:pt x="45720" y="49002"/>
                          <a:pt x="45720" y="109449"/>
                        </a:cubicBezTo>
                        <a:cubicBezTo>
                          <a:pt x="45720" y="169896"/>
                          <a:pt x="35485" y="184608"/>
                          <a:pt x="22860" y="218898"/>
                        </a:cubicBezTo>
                        <a:cubicBezTo>
                          <a:pt x="10235" y="186513"/>
                          <a:pt x="0" y="169896"/>
                          <a:pt x="0" y="109449"/>
                        </a:cubicBez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4" name="円/楕円 31"/>
                  <p:cNvSpPr/>
                  <p:nvPr/>
                </p:nvSpPr>
                <p:spPr bwMode="auto">
                  <a:xfrm>
                    <a:off x="5114204" y="3924055"/>
                    <a:ext cx="45719" cy="749218"/>
                  </a:xfrm>
                  <a:custGeom>
                    <a:avLst/>
                    <a:gdLst>
                      <a:gd name="connsiteX0" fmla="*/ 0 w 45719"/>
                      <a:gd name="connsiteY0" fmla="*/ 109449 h 218897"/>
                      <a:gd name="connsiteX1" fmla="*/ 22860 w 45719"/>
                      <a:gd name="connsiteY1" fmla="*/ 0 h 218897"/>
                      <a:gd name="connsiteX2" fmla="*/ 45720 w 45719"/>
                      <a:gd name="connsiteY2" fmla="*/ 109449 h 218897"/>
                      <a:gd name="connsiteX3" fmla="*/ 22860 w 45719"/>
                      <a:gd name="connsiteY3" fmla="*/ 218898 h 218897"/>
                      <a:gd name="connsiteX4" fmla="*/ 0 w 45719"/>
                      <a:gd name="connsiteY4" fmla="*/ 109449 h 218897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720" h="218898">
                        <a:moveTo>
                          <a:pt x="0" y="109449"/>
                        </a:moveTo>
                        <a:cubicBezTo>
                          <a:pt x="0" y="49002"/>
                          <a:pt x="10235" y="34290"/>
                          <a:pt x="22860" y="0"/>
                        </a:cubicBezTo>
                        <a:cubicBezTo>
                          <a:pt x="31675" y="34290"/>
                          <a:pt x="45720" y="49002"/>
                          <a:pt x="45720" y="109449"/>
                        </a:cubicBezTo>
                        <a:cubicBezTo>
                          <a:pt x="45720" y="169896"/>
                          <a:pt x="35485" y="184608"/>
                          <a:pt x="22860" y="218898"/>
                        </a:cubicBezTo>
                        <a:cubicBezTo>
                          <a:pt x="10235" y="186513"/>
                          <a:pt x="0" y="169896"/>
                          <a:pt x="0" y="109449"/>
                        </a:cubicBez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5" name="円/楕円 31"/>
                  <p:cNvSpPr/>
                  <p:nvPr/>
                </p:nvSpPr>
                <p:spPr bwMode="auto">
                  <a:xfrm>
                    <a:off x="4953000" y="3924055"/>
                    <a:ext cx="45719" cy="749218"/>
                  </a:xfrm>
                  <a:custGeom>
                    <a:avLst/>
                    <a:gdLst>
                      <a:gd name="connsiteX0" fmla="*/ 0 w 45719"/>
                      <a:gd name="connsiteY0" fmla="*/ 109449 h 218897"/>
                      <a:gd name="connsiteX1" fmla="*/ 22860 w 45719"/>
                      <a:gd name="connsiteY1" fmla="*/ 0 h 218897"/>
                      <a:gd name="connsiteX2" fmla="*/ 45720 w 45719"/>
                      <a:gd name="connsiteY2" fmla="*/ 109449 h 218897"/>
                      <a:gd name="connsiteX3" fmla="*/ 22860 w 45719"/>
                      <a:gd name="connsiteY3" fmla="*/ 218898 h 218897"/>
                      <a:gd name="connsiteX4" fmla="*/ 0 w 45719"/>
                      <a:gd name="connsiteY4" fmla="*/ 109449 h 218897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720" h="218898">
                        <a:moveTo>
                          <a:pt x="0" y="109449"/>
                        </a:moveTo>
                        <a:cubicBezTo>
                          <a:pt x="0" y="49002"/>
                          <a:pt x="10235" y="34290"/>
                          <a:pt x="22860" y="0"/>
                        </a:cubicBezTo>
                        <a:cubicBezTo>
                          <a:pt x="31675" y="34290"/>
                          <a:pt x="45720" y="49002"/>
                          <a:pt x="45720" y="109449"/>
                        </a:cubicBezTo>
                        <a:cubicBezTo>
                          <a:pt x="45720" y="169896"/>
                          <a:pt x="35485" y="184608"/>
                          <a:pt x="22860" y="218898"/>
                        </a:cubicBezTo>
                        <a:cubicBezTo>
                          <a:pt x="10235" y="186513"/>
                          <a:pt x="0" y="169896"/>
                          <a:pt x="0" y="109449"/>
                        </a:cubicBez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6" name="円/楕円 31"/>
                  <p:cNvSpPr/>
                  <p:nvPr/>
                </p:nvSpPr>
                <p:spPr bwMode="auto">
                  <a:xfrm>
                    <a:off x="5431865" y="3924055"/>
                    <a:ext cx="45719" cy="749218"/>
                  </a:xfrm>
                  <a:custGeom>
                    <a:avLst/>
                    <a:gdLst>
                      <a:gd name="connsiteX0" fmla="*/ 0 w 45719"/>
                      <a:gd name="connsiteY0" fmla="*/ 109449 h 218897"/>
                      <a:gd name="connsiteX1" fmla="*/ 22860 w 45719"/>
                      <a:gd name="connsiteY1" fmla="*/ 0 h 218897"/>
                      <a:gd name="connsiteX2" fmla="*/ 45720 w 45719"/>
                      <a:gd name="connsiteY2" fmla="*/ 109449 h 218897"/>
                      <a:gd name="connsiteX3" fmla="*/ 22860 w 45719"/>
                      <a:gd name="connsiteY3" fmla="*/ 218898 h 218897"/>
                      <a:gd name="connsiteX4" fmla="*/ 0 w 45719"/>
                      <a:gd name="connsiteY4" fmla="*/ 109449 h 218897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720" h="218898">
                        <a:moveTo>
                          <a:pt x="0" y="109449"/>
                        </a:moveTo>
                        <a:cubicBezTo>
                          <a:pt x="0" y="49002"/>
                          <a:pt x="10235" y="34290"/>
                          <a:pt x="22860" y="0"/>
                        </a:cubicBezTo>
                        <a:cubicBezTo>
                          <a:pt x="31675" y="34290"/>
                          <a:pt x="45720" y="49002"/>
                          <a:pt x="45720" y="109449"/>
                        </a:cubicBezTo>
                        <a:cubicBezTo>
                          <a:pt x="45720" y="169896"/>
                          <a:pt x="35485" y="184608"/>
                          <a:pt x="22860" y="218898"/>
                        </a:cubicBezTo>
                        <a:cubicBezTo>
                          <a:pt x="10235" y="186513"/>
                          <a:pt x="0" y="169896"/>
                          <a:pt x="0" y="109449"/>
                        </a:cubicBez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98" name="グループ化 397"/>
                <p:cNvGrpSpPr/>
                <p:nvPr/>
              </p:nvGrpSpPr>
              <p:grpSpPr>
                <a:xfrm rot="5400000">
                  <a:off x="4930302" y="3902910"/>
                  <a:ext cx="524584" cy="749218"/>
                  <a:chOff x="4953000" y="3924055"/>
                  <a:chExt cx="524584" cy="749218"/>
                </a:xfrm>
                <a:grpFill/>
              </p:grpSpPr>
              <p:sp>
                <p:nvSpPr>
                  <p:cNvPr id="399" name="円/楕円 31"/>
                  <p:cNvSpPr/>
                  <p:nvPr/>
                </p:nvSpPr>
                <p:spPr bwMode="auto">
                  <a:xfrm>
                    <a:off x="5268035" y="3924055"/>
                    <a:ext cx="45719" cy="749218"/>
                  </a:xfrm>
                  <a:custGeom>
                    <a:avLst/>
                    <a:gdLst>
                      <a:gd name="connsiteX0" fmla="*/ 0 w 45719"/>
                      <a:gd name="connsiteY0" fmla="*/ 109449 h 218897"/>
                      <a:gd name="connsiteX1" fmla="*/ 22860 w 45719"/>
                      <a:gd name="connsiteY1" fmla="*/ 0 h 218897"/>
                      <a:gd name="connsiteX2" fmla="*/ 45720 w 45719"/>
                      <a:gd name="connsiteY2" fmla="*/ 109449 h 218897"/>
                      <a:gd name="connsiteX3" fmla="*/ 22860 w 45719"/>
                      <a:gd name="connsiteY3" fmla="*/ 218898 h 218897"/>
                      <a:gd name="connsiteX4" fmla="*/ 0 w 45719"/>
                      <a:gd name="connsiteY4" fmla="*/ 109449 h 218897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720" h="218898">
                        <a:moveTo>
                          <a:pt x="0" y="109449"/>
                        </a:moveTo>
                        <a:cubicBezTo>
                          <a:pt x="0" y="49002"/>
                          <a:pt x="10235" y="34290"/>
                          <a:pt x="22860" y="0"/>
                        </a:cubicBezTo>
                        <a:cubicBezTo>
                          <a:pt x="31675" y="34290"/>
                          <a:pt x="45720" y="49002"/>
                          <a:pt x="45720" y="109449"/>
                        </a:cubicBezTo>
                        <a:cubicBezTo>
                          <a:pt x="45720" y="169896"/>
                          <a:pt x="35485" y="184608"/>
                          <a:pt x="22860" y="218898"/>
                        </a:cubicBezTo>
                        <a:cubicBezTo>
                          <a:pt x="10235" y="186513"/>
                          <a:pt x="0" y="169896"/>
                          <a:pt x="0" y="109449"/>
                        </a:cubicBez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0" name="円/楕円 31"/>
                  <p:cNvSpPr/>
                  <p:nvPr/>
                </p:nvSpPr>
                <p:spPr bwMode="auto">
                  <a:xfrm>
                    <a:off x="5114204" y="3924055"/>
                    <a:ext cx="45719" cy="749218"/>
                  </a:xfrm>
                  <a:custGeom>
                    <a:avLst/>
                    <a:gdLst>
                      <a:gd name="connsiteX0" fmla="*/ 0 w 45719"/>
                      <a:gd name="connsiteY0" fmla="*/ 109449 h 218897"/>
                      <a:gd name="connsiteX1" fmla="*/ 22860 w 45719"/>
                      <a:gd name="connsiteY1" fmla="*/ 0 h 218897"/>
                      <a:gd name="connsiteX2" fmla="*/ 45720 w 45719"/>
                      <a:gd name="connsiteY2" fmla="*/ 109449 h 218897"/>
                      <a:gd name="connsiteX3" fmla="*/ 22860 w 45719"/>
                      <a:gd name="connsiteY3" fmla="*/ 218898 h 218897"/>
                      <a:gd name="connsiteX4" fmla="*/ 0 w 45719"/>
                      <a:gd name="connsiteY4" fmla="*/ 109449 h 218897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720" h="218898">
                        <a:moveTo>
                          <a:pt x="0" y="109449"/>
                        </a:moveTo>
                        <a:cubicBezTo>
                          <a:pt x="0" y="49002"/>
                          <a:pt x="10235" y="34290"/>
                          <a:pt x="22860" y="0"/>
                        </a:cubicBezTo>
                        <a:cubicBezTo>
                          <a:pt x="31675" y="34290"/>
                          <a:pt x="45720" y="49002"/>
                          <a:pt x="45720" y="109449"/>
                        </a:cubicBezTo>
                        <a:cubicBezTo>
                          <a:pt x="45720" y="169896"/>
                          <a:pt x="35485" y="184608"/>
                          <a:pt x="22860" y="218898"/>
                        </a:cubicBezTo>
                        <a:cubicBezTo>
                          <a:pt x="10235" y="186513"/>
                          <a:pt x="0" y="169896"/>
                          <a:pt x="0" y="109449"/>
                        </a:cubicBez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1" name="円/楕円 31"/>
                  <p:cNvSpPr/>
                  <p:nvPr/>
                </p:nvSpPr>
                <p:spPr bwMode="auto">
                  <a:xfrm>
                    <a:off x="4953000" y="3924055"/>
                    <a:ext cx="45719" cy="749218"/>
                  </a:xfrm>
                  <a:custGeom>
                    <a:avLst/>
                    <a:gdLst>
                      <a:gd name="connsiteX0" fmla="*/ 0 w 45719"/>
                      <a:gd name="connsiteY0" fmla="*/ 109449 h 218897"/>
                      <a:gd name="connsiteX1" fmla="*/ 22860 w 45719"/>
                      <a:gd name="connsiteY1" fmla="*/ 0 h 218897"/>
                      <a:gd name="connsiteX2" fmla="*/ 45720 w 45719"/>
                      <a:gd name="connsiteY2" fmla="*/ 109449 h 218897"/>
                      <a:gd name="connsiteX3" fmla="*/ 22860 w 45719"/>
                      <a:gd name="connsiteY3" fmla="*/ 218898 h 218897"/>
                      <a:gd name="connsiteX4" fmla="*/ 0 w 45719"/>
                      <a:gd name="connsiteY4" fmla="*/ 109449 h 218897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720" h="218898">
                        <a:moveTo>
                          <a:pt x="0" y="109449"/>
                        </a:moveTo>
                        <a:cubicBezTo>
                          <a:pt x="0" y="49002"/>
                          <a:pt x="10235" y="34290"/>
                          <a:pt x="22860" y="0"/>
                        </a:cubicBezTo>
                        <a:cubicBezTo>
                          <a:pt x="31675" y="34290"/>
                          <a:pt x="45720" y="49002"/>
                          <a:pt x="45720" y="109449"/>
                        </a:cubicBezTo>
                        <a:cubicBezTo>
                          <a:pt x="45720" y="169896"/>
                          <a:pt x="35485" y="184608"/>
                          <a:pt x="22860" y="218898"/>
                        </a:cubicBezTo>
                        <a:cubicBezTo>
                          <a:pt x="10235" y="186513"/>
                          <a:pt x="0" y="169896"/>
                          <a:pt x="0" y="109449"/>
                        </a:cubicBez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2" name="円/楕円 31"/>
                  <p:cNvSpPr/>
                  <p:nvPr/>
                </p:nvSpPr>
                <p:spPr bwMode="auto">
                  <a:xfrm>
                    <a:off x="5431865" y="3924055"/>
                    <a:ext cx="45719" cy="749218"/>
                  </a:xfrm>
                  <a:custGeom>
                    <a:avLst/>
                    <a:gdLst>
                      <a:gd name="connsiteX0" fmla="*/ 0 w 45719"/>
                      <a:gd name="connsiteY0" fmla="*/ 109449 h 218897"/>
                      <a:gd name="connsiteX1" fmla="*/ 22860 w 45719"/>
                      <a:gd name="connsiteY1" fmla="*/ 0 h 218897"/>
                      <a:gd name="connsiteX2" fmla="*/ 45720 w 45719"/>
                      <a:gd name="connsiteY2" fmla="*/ 109449 h 218897"/>
                      <a:gd name="connsiteX3" fmla="*/ 22860 w 45719"/>
                      <a:gd name="connsiteY3" fmla="*/ 218898 h 218897"/>
                      <a:gd name="connsiteX4" fmla="*/ 0 w 45719"/>
                      <a:gd name="connsiteY4" fmla="*/ 109449 h 218897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720" h="218898">
                        <a:moveTo>
                          <a:pt x="0" y="109449"/>
                        </a:moveTo>
                        <a:cubicBezTo>
                          <a:pt x="0" y="49002"/>
                          <a:pt x="10235" y="34290"/>
                          <a:pt x="22860" y="0"/>
                        </a:cubicBezTo>
                        <a:cubicBezTo>
                          <a:pt x="31675" y="34290"/>
                          <a:pt x="45720" y="49002"/>
                          <a:pt x="45720" y="109449"/>
                        </a:cubicBezTo>
                        <a:cubicBezTo>
                          <a:pt x="45720" y="169896"/>
                          <a:pt x="35485" y="184608"/>
                          <a:pt x="22860" y="218898"/>
                        </a:cubicBezTo>
                        <a:cubicBezTo>
                          <a:pt x="10235" y="186513"/>
                          <a:pt x="0" y="169896"/>
                          <a:pt x="0" y="109449"/>
                        </a:cubicBez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350" name="グループ化 349"/>
            <p:cNvGrpSpPr/>
            <p:nvPr/>
          </p:nvGrpSpPr>
          <p:grpSpPr>
            <a:xfrm>
              <a:off x="2895585" y="4434640"/>
              <a:ext cx="980542" cy="512654"/>
              <a:chOff x="2324792" y="4416946"/>
              <a:chExt cx="980542" cy="512654"/>
            </a:xfrm>
          </p:grpSpPr>
          <p:grpSp>
            <p:nvGrpSpPr>
              <p:cNvPr id="381" name="グループ化 380"/>
              <p:cNvGrpSpPr/>
              <p:nvPr/>
            </p:nvGrpSpPr>
            <p:grpSpPr>
              <a:xfrm rot="395223">
                <a:off x="2324792" y="4416946"/>
                <a:ext cx="980542" cy="512654"/>
                <a:chOff x="3061776" y="494081"/>
                <a:chExt cx="1773052" cy="927000"/>
              </a:xfrm>
            </p:grpSpPr>
            <p:sp>
              <p:nvSpPr>
                <p:cNvPr id="393" name="円/楕円 392"/>
                <p:cNvSpPr/>
                <p:nvPr/>
              </p:nvSpPr>
              <p:spPr>
                <a:xfrm>
                  <a:off x="3061776" y="494081"/>
                  <a:ext cx="1773052" cy="927000"/>
                </a:xfrm>
                <a:prstGeom prst="ellipse">
                  <a:avLst/>
                </a:prstGeom>
                <a:pattFill prst="lgConfetti">
                  <a:fgClr>
                    <a:srgbClr val="996633"/>
                  </a:fgClr>
                  <a:bgClr>
                    <a:srgbClr val="663300"/>
                  </a:bgClr>
                </a:patt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94" name="月 393"/>
                <p:cNvSpPr/>
                <p:nvPr/>
              </p:nvSpPr>
              <p:spPr>
                <a:xfrm rot="16200000">
                  <a:off x="3806862" y="301217"/>
                  <a:ext cx="298353" cy="1576280"/>
                </a:xfrm>
                <a:prstGeom prst="moon">
                  <a:avLst>
                    <a:gd name="adj" fmla="val 15732"/>
                  </a:avLst>
                </a:prstGeom>
                <a:solidFill>
                  <a:srgbClr val="996633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82" name="グループ化 381"/>
              <p:cNvGrpSpPr/>
              <p:nvPr/>
            </p:nvGrpSpPr>
            <p:grpSpPr>
              <a:xfrm>
                <a:off x="2540638" y="4475193"/>
                <a:ext cx="501494" cy="270965"/>
                <a:chOff x="4817985" y="3924055"/>
                <a:chExt cx="749218" cy="749218"/>
              </a:xfrm>
              <a:solidFill>
                <a:srgbClr val="663300"/>
              </a:solidFill>
            </p:grpSpPr>
            <p:grpSp>
              <p:nvGrpSpPr>
                <p:cNvPr id="383" name="グループ化 382"/>
                <p:cNvGrpSpPr/>
                <p:nvPr/>
              </p:nvGrpSpPr>
              <p:grpSpPr>
                <a:xfrm>
                  <a:off x="4953000" y="3924055"/>
                  <a:ext cx="524584" cy="749218"/>
                  <a:chOff x="4953000" y="3924055"/>
                  <a:chExt cx="524584" cy="749218"/>
                </a:xfrm>
                <a:grpFill/>
              </p:grpSpPr>
              <p:sp>
                <p:nvSpPr>
                  <p:cNvPr id="389" name="円/楕円 31"/>
                  <p:cNvSpPr/>
                  <p:nvPr/>
                </p:nvSpPr>
                <p:spPr bwMode="auto">
                  <a:xfrm>
                    <a:off x="5268035" y="3924055"/>
                    <a:ext cx="45719" cy="749218"/>
                  </a:xfrm>
                  <a:custGeom>
                    <a:avLst/>
                    <a:gdLst>
                      <a:gd name="connsiteX0" fmla="*/ 0 w 45719"/>
                      <a:gd name="connsiteY0" fmla="*/ 109449 h 218897"/>
                      <a:gd name="connsiteX1" fmla="*/ 22860 w 45719"/>
                      <a:gd name="connsiteY1" fmla="*/ 0 h 218897"/>
                      <a:gd name="connsiteX2" fmla="*/ 45720 w 45719"/>
                      <a:gd name="connsiteY2" fmla="*/ 109449 h 218897"/>
                      <a:gd name="connsiteX3" fmla="*/ 22860 w 45719"/>
                      <a:gd name="connsiteY3" fmla="*/ 218898 h 218897"/>
                      <a:gd name="connsiteX4" fmla="*/ 0 w 45719"/>
                      <a:gd name="connsiteY4" fmla="*/ 109449 h 218897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720" h="218898">
                        <a:moveTo>
                          <a:pt x="0" y="109449"/>
                        </a:moveTo>
                        <a:cubicBezTo>
                          <a:pt x="0" y="49002"/>
                          <a:pt x="10235" y="34290"/>
                          <a:pt x="22860" y="0"/>
                        </a:cubicBezTo>
                        <a:cubicBezTo>
                          <a:pt x="31675" y="34290"/>
                          <a:pt x="45720" y="49002"/>
                          <a:pt x="45720" y="109449"/>
                        </a:cubicBezTo>
                        <a:cubicBezTo>
                          <a:pt x="45720" y="169896"/>
                          <a:pt x="35485" y="184608"/>
                          <a:pt x="22860" y="218898"/>
                        </a:cubicBezTo>
                        <a:cubicBezTo>
                          <a:pt x="10235" y="186513"/>
                          <a:pt x="0" y="169896"/>
                          <a:pt x="0" y="109449"/>
                        </a:cubicBez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0" name="円/楕円 31"/>
                  <p:cNvSpPr/>
                  <p:nvPr/>
                </p:nvSpPr>
                <p:spPr bwMode="auto">
                  <a:xfrm>
                    <a:off x="5114204" y="3924055"/>
                    <a:ext cx="45719" cy="749218"/>
                  </a:xfrm>
                  <a:custGeom>
                    <a:avLst/>
                    <a:gdLst>
                      <a:gd name="connsiteX0" fmla="*/ 0 w 45719"/>
                      <a:gd name="connsiteY0" fmla="*/ 109449 h 218897"/>
                      <a:gd name="connsiteX1" fmla="*/ 22860 w 45719"/>
                      <a:gd name="connsiteY1" fmla="*/ 0 h 218897"/>
                      <a:gd name="connsiteX2" fmla="*/ 45720 w 45719"/>
                      <a:gd name="connsiteY2" fmla="*/ 109449 h 218897"/>
                      <a:gd name="connsiteX3" fmla="*/ 22860 w 45719"/>
                      <a:gd name="connsiteY3" fmla="*/ 218898 h 218897"/>
                      <a:gd name="connsiteX4" fmla="*/ 0 w 45719"/>
                      <a:gd name="connsiteY4" fmla="*/ 109449 h 218897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720" h="218898">
                        <a:moveTo>
                          <a:pt x="0" y="109449"/>
                        </a:moveTo>
                        <a:cubicBezTo>
                          <a:pt x="0" y="49002"/>
                          <a:pt x="10235" y="34290"/>
                          <a:pt x="22860" y="0"/>
                        </a:cubicBezTo>
                        <a:cubicBezTo>
                          <a:pt x="31675" y="34290"/>
                          <a:pt x="45720" y="49002"/>
                          <a:pt x="45720" y="109449"/>
                        </a:cubicBezTo>
                        <a:cubicBezTo>
                          <a:pt x="45720" y="169896"/>
                          <a:pt x="35485" y="184608"/>
                          <a:pt x="22860" y="218898"/>
                        </a:cubicBezTo>
                        <a:cubicBezTo>
                          <a:pt x="10235" y="186513"/>
                          <a:pt x="0" y="169896"/>
                          <a:pt x="0" y="109449"/>
                        </a:cubicBez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1" name="円/楕円 31"/>
                  <p:cNvSpPr/>
                  <p:nvPr/>
                </p:nvSpPr>
                <p:spPr bwMode="auto">
                  <a:xfrm>
                    <a:off x="4953000" y="3924055"/>
                    <a:ext cx="45719" cy="749218"/>
                  </a:xfrm>
                  <a:custGeom>
                    <a:avLst/>
                    <a:gdLst>
                      <a:gd name="connsiteX0" fmla="*/ 0 w 45719"/>
                      <a:gd name="connsiteY0" fmla="*/ 109449 h 218897"/>
                      <a:gd name="connsiteX1" fmla="*/ 22860 w 45719"/>
                      <a:gd name="connsiteY1" fmla="*/ 0 h 218897"/>
                      <a:gd name="connsiteX2" fmla="*/ 45720 w 45719"/>
                      <a:gd name="connsiteY2" fmla="*/ 109449 h 218897"/>
                      <a:gd name="connsiteX3" fmla="*/ 22860 w 45719"/>
                      <a:gd name="connsiteY3" fmla="*/ 218898 h 218897"/>
                      <a:gd name="connsiteX4" fmla="*/ 0 w 45719"/>
                      <a:gd name="connsiteY4" fmla="*/ 109449 h 218897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720" h="218898">
                        <a:moveTo>
                          <a:pt x="0" y="109449"/>
                        </a:moveTo>
                        <a:cubicBezTo>
                          <a:pt x="0" y="49002"/>
                          <a:pt x="10235" y="34290"/>
                          <a:pt x="22860" y="0"/>
                        </a:cubicBezTo>
                        <a:cubicBezTo>
                          <a:pt x="31675" y="34290"/>
                          <a:pt x="45720" y="49002"/>
                          <a:pt x="45720" y="109449"/>
                        </a:cubicBezTo>
                        <a:cubicBezTo>
                          <a:pt x="45720" y="169896"/>
                          <a:pt x="35485" y="184608"/>
                          <a:pt x="22860" y="218898"/>
                        </a:cubicBezTo>
                        <a:cubicBezTo>
                          <a:pt x="10235" y="186513"/>
                          <a:pt x="0" y="169896"/>
                          <a:pt x="0" y="109449"/>
                        </a:cubicBez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2" name="円/楕円 31"/>
                  <p:cNvSpPr/>
                  <p:nvPr/>
                </p:nvSpPr>
                <p:spPr bwMode="auto">
                  <a:xfrm>
                    <a:off x="5431865" y="3924055"/>
                    <a:ext cx="45719" cy="749218"/>
                  </a:xfrm>
                  <a:custGeom>
                    <a:avLst/>
                    <a:gdLst>
                      <a:gd name="connsiteX0" fmla="*/ 0 w 45719"/>
                      <a:gd name="connsiteY0" fmla="*/ 109449 h 218897"/>
                      <a:gd name="connsiteX1" fmla="*/ 22860 w 45719"/>
                      <a:gd name="connsiteY1" fmla="*/ 0 h 218897"/>
                      <a:gd name="connsiteX2" fmla="*/ 45720 w 45719"/>
                      <a:gd name="connsiteY2" fmla="*/ 109449 h 218897"/>
                      <a:gd name="connsiteX3" fmla="*/ 22860 w 45719"/>
                      <a:gd name="connsiteY3" fmla="*/ 218898 h 218897"/>
                      <a:gd name="connsiteX4" fmla="*/ 0 w 45719"/>
                      <a:gd name="connsiteY4" fmla="*/ 109449 h 218897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720" h="218898">
                        <a:moveTo>
                          <a:pt x="0" y="109449"/>
                        </a:moveTo>
                        <a:cubicBezTo>
                          <a:pt x="0" y="49002"/>
                          <a:pt x="10235" y="34290"/>
                          <a:pt x="22860" y="0"/>
                        </a:cubicBezTo>
                        <a:cubicBezTo>
                          <a:pt x="31675" y="34290"/>
                          <a:pt x="45720" y="49002"/>
                          <a:pt x="45720" y="109449"/>
                        </a:cubicBezTo>
                        <a:cubicBezTo>
                          <a:pt x="45720" y="169896"/>
                          <a:pt x="35485" y="184608"/>
                          <a:pt x="22860" y="218898"/>
                        </a:cubicBezTo>
                        <a:cubicBezTo>
                          <a:pt x="10235" y="186513"/>
                          <a:pt x="0" y="169896"/>
                          <a:pt x="0" y="109449"/>
                        </a:cubicBez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84" name="グループ化 383"/>
                <p:cNvGrpSpPr/>
                <p:nvPr/>
              </p:nvGrpSpPr>
              <p:grpSpPr>
                <a:xfrm rot="5400000">
                  <a:off x="4930302" y="3902910"/>
                  <a:ext cx="524584" cy="749218"/>
                  <a:chOff x="4953000" y="3924055"/>
                  <a:chExt cx="524584" cy="749218"/>
                </a:xfrm>
                <a:grpFill/>
              </p:grpSpPr>
              <p:sp>
                <p:nvSpPr>
                  <p:cNvPr id="385" name="円/楕円 31"/>
                  <p:cNvSpPr/>
                  <p:nvPr/>
                </p:nvSpPr>
                <p:spPr bwMode="auto">
                  <a:xfrm>
                    <a:off x="5268035" y="3924055"/>
                    <a:ext cx="45719" cy="749218"/>
                  </a:xfrm>
                  <a:custGeom>
                    <a:avLst/>
                    <a:gdLst>
                      <a:gd name="connsiteX0" fmla="*/ 0 w 45719"/>
                      <a:gd name="connsiteY0" fmla="*/ 109449 h 218897"/>
                      <a:gd name="connsiteX1" fmla="*/ 22860 w 45719"/>
                      <a:gd name="connsiteY1" fmla="*/ 0 h 218897"/>
                      <a:gd name="connsiteX2" fmla="*/ 45720 w 45719"/>
                      <a:gd name="connsiteY2" fmla="*/ 109449 h 218897"/>
                      <a:gd name="connsiteX3" fmla="*/ 22860 w 45719"/>
                      <a:gd name="connsiteY3" fmla="*/ 218898 h 218897"/>
                      <a:gd name="connsiteX4" fmla="*/ 0 w 45719"/>
                      <a:gd name="connsiteY4" fmla="*/ 109449 h 218897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720" h="218898">
                        <a:moveTo>
                          <a:pt x="0" y="109449"/>
                        </a:moveTo>
                        <a:cubicBezTo>
                          <a:pt x="0" y="49002"/>
                          <a:pt x="10235" y="34290"/>
                          <a:pt x="22860" y="0"/>
                        </a:cubicBezTo>
                        <a:cubicBezTo>
                          <a:pt x="31675" y="34290"/>
                          <a:pt x="45720" y="49002"/>
                          <a:pt x="45720" y="109449"/>
                        </a:cubicBezTo>
                        <a:cubicBezTo>
                          <a:pt x="45720" y="169896"/>
                          <a:pt x="35485" y="184608"/>
                          <a:pt x="22860" y="218898"/>
                        </a:cubicBezTo>
                        <a:cubicBezTo>
                          <a:pt x="10235" y="186513"/>
                          <a:pt x="0" y="169896"/>
                          <a:pt x="0" y="109449"/>
                        </a:cubicBez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6" name="円/楕円 31"/>
                  <p:cNvSpPr/>
                  <p:nvPr/>
                </p:nvSpPr>
                <p:spPr bwMode="auto">
                  <a:xfrm>
                    <a:off x="5114204" y="3924055"/>
                    <a:ext cx="45719" cy="749218"/>
                  </a:xfrm>
                  <a:custGeom>
                    <a:avLst/>
                    <a:gdLst>
                      <a:gd name="connsiteX0" fmla="*/ 0 w 45719"/>
                      <a:gd name="connsiteY0" fmla="*/ 109449 h 218897"/>
                      <a:gd name="connsiteX1" fmla="*/ 22860 w 45719"/>
                      <a:gd name="connsiteY1" fmla="*/ 0 h 218897"/>
                      <a:gd name="connsiteX2" fmla="*/ 45720 w 45719"/>
                      <a:gd name="connsiteY2" fmla="*/ 109449 h 218897"/>
                      <a:gd name="connsiteX3" fmla="*/ 22860 w 45719"/>
                      <a:gd name="connsiteY3" fmla="*/ 218898 h 218897"/>
                      <a:gd name="connsiteX4" fmla="*/ 0 w 45719"/>
                      <a:gd name="connsiteY4" fmla="*/ 109449 h 218897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720" h="218898">
                        <a:moveTo>
                          <a:pt x="0" y="109449"/>
                        </a:moveTo>
                        <a:cubicBezTo>
                          <a:pt x="0" y="49002"/>
                          <a:pt x="10235" y="34290"/>
                          <a:pt x="22860" y="0"/>
                        </a:cubicBezTo>
                        <a:cubicBezTo>
                          <a:pt x="31675" y="34290"/>
                          <a:pt x="45720" y="49002"/>
                          <a:pt x="45720" y="109449"/>
                        </a:cubicBezTo>
                        <a:cubicBezTo>
                          <a:pt x="45720" y="169896"/>
                          <a:pt x="35485" y="184608"/>
                          <a:pt x="22860" y="218898"/>
                        </a:cubicBezTo>
                        <a:cubicBezTo>
                          <a:pt x="10235" y="186513"/>
                          <a:pt x="0" y="169896"/>
                          <a:pt x="0" y="109449"/>
                        </a:cubicBez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7" name="円/楕円 31"/>
                  <p:cNvSpPr/>
                  <p:nvPr/>
                </p:nvSpPr>
                <p:spPr bwMode="auto">
                  <a:xfrm>
                    <a:off x="4953000" y="3924055"/>
                    <a:ext cx="45719" cy="749218"/>
                  </a:xfrm>
                  <a:custGeom>
                    <a:avLst/>
                    <a:gdLst>
                      <a:gd name="connsiteX0" fmla="*/ 0 w 45719"/>
                      <a:gd name="connsiteY0" fmla="*/ 109449 h 218897"/>
                      <a:gd name="connsiteX1" fmla="*/ 22860 w 45719"/>
                      <a:gd name="connsiteY1" fmla="*/ 0 h 218897"/>
                      <a:gd name="connsiteX2" fmla="*/ 45720 w 45719"/>
                      <a:gd name="connsiteY2" fmla="*/ 109449 h 218897"/>
                      <a:gd name="connsiteX3" fmla="*/ 22860 w 45719"/>
                      <a:gd name="connsiteY3" fmla="*/ 218898 h 218897"/>
                      <a:gd name="connsiteX4" fmla="*/ 0 w 45719"/>
                      <a:gd name="connsiteY4" fmla="*/ 109449 h 218897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720" h="218898">
                        <a:moveTo>
                          <a:pt x="0" y="109449"/>
                        </a:moveTo>
                        <a:cubicBezTo>
                          <a:pt x="0" y="49002"/>
                          <a:pt x="10235" y="34290"/>
                          <a:pt x="22860" y="0"/>
                        </a:cubicBezTo>
                        <a:cubicBezTo>
                          <a:pt x="31675" y="34290"/>
                          <a:pt x="45720" y="49002"/>
                          <a:pt x="45720" y="109449"/>
                        </a:cubicBezTo>
                        <a:cubicBezTo>
                          <a:pt x="45720" y="169896"/>
                          <a:pt x="35485" y="184608"/>
                          <a:pt x="22860" y="218898"/>
                        </a:cubicBezTo>
                        <a:cubicBezTo>
                          <a:pt x="10235" y="186513"/>
                          <a:pt x="0" y="169896"/>
                          <a:pt x="0" y="109449"/>
                        </a:cubicBez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8" name="円/楕円 31"/>
                  <p:cNvSpPr/>
                  <p:nvPr/>
                </p:nvSpPr>
                <p:spPr bwMode="auto">
                  <a:xfrm>
                    <a:off x="5431865" y="3924055"/>
                    <a:ext cx="45719" cy="749218"/>
                  </a:xfrm>
                  <a:custGeom>
                    <a:avLst/>
                    <a:gdLst>
                      <a:gd name="connsiteX0" fmla="*/ 0 w 45719"/>
                      <a:gd name="connsiteY0" fmla="*/ 109449 h 218897"/>
                      <a:gd name="connsiteX1" fmla="*/ 22860 w 45719"/>
                      <a:gd name="connsiteY1" fmla="*/ 0 h 218897"/>
                      <a:gd name="connsiteX2" fmla="*/ 45720 w 45719"/>
                      <a:gd name="connsiteY2" fmla="*/ 109449 h 218897"/>
                      <a:gd name="connsiteX3" fmla="*/ 22860 w 45719"/>
                      <a:gd name="connsiteY3" fmla="*/ 218898 h 218897"/>
                      <a:gd name="connsiteX4" fmla="*/ 0 w 45719"/>
                      <a:gd name="connsiteY4" fmla="*/ 109449 h 218897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720" h="218898">
                        <a:moveTo>
                          <a:pt x="0" y="109449"/>
                        </a:moveTo>
                        <a:cubicBezTo>
                          <a:pt x="0" y="49002"/>
                          <a:pt x="10235" y="34290"/>
                          <a:pt x="22860" y="0"/>
                        </a:cubicBezTo>
                        <a:cubicBezTo>
                          <a:pt x="31675" y="34290"/>
                          <a:pt x="45720" y="49002"/>
                          <a:pt x="45720" y="109449"/>
                        </a:cubicBezTo>
                        <a:cubicBezTo>
                          <a:pt x="45720" y="169896"/>
                          <a:pt x="35485" y="184608"/>
                          <a:pt x="22860" y="218898"/>
                        </a:cubicBezTo>
                        <a:cubicBezTo>
                          <a:pt x="10235" y="186513"/>
                          <a:pt x="0" y="169896"/>
                          <a:pt x="0" y="109449"/>
                        </a:cubicBez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351" name="グループ化 350"/>
            <p:cNvGrpSpPr/>
            <p:nvPr/>
          </p:nvGrpSpPr>
          <p:grpSpPr>
            <a:xfrm>
              <a:off x="2657057" y="3888707"/>
              <a:ext cx="980542" cy="512654"/>
              <a:chOff x="2324792" y="4416946"/>
              <a:chExt cx="980542" cy="512654"/>
            </a:xfrm>
          </p:grpSpPr>
          <p:grpSp>
            <p:nvGrpSpPr>
              <p:cNvPr id="367" name="グループ化 366"/>
              <p:cNvGrpSpPr/>
              <p:nvPr/>
            </p:nvGrpSpPr>
            <p:grpSpPr>
              <a:xfrm rot="395223">
                <a:off x="2324792" y="4416946"/>
                <a:ext cx="980542" cy="512654"/>
                <a:chOff x="3061776" y="494081"/>
                <a:chExt cx="1773052" cy="927000"/>
              </a:xfrm>
            </p:grpSpPr>
            <p:sp>
              <p:nvSpPr>
                <p:cNvPr id="379" name="円/楕円 378"/>
                <p:cNvSpPr/>
                <p:nvPr/>
              </p:nvSpPr>
              <p:spPr>
                <a:xfrm>
                  <a:off x="3061776" y="494081"/>
                  <a:ext cx="1773052" cy="927000"/>
                </a:xfrm>
                <a:prstGeom prst="ellipse">
                  <a:avLst/>
                </a:prstGeom>
                <a:pattFill prst="lgConfetti">
                  <a:fgClr>
                    <a:srgbClr val="996633"/>
                  </a:fgClr>
                  <a:bgClr>
                    <a:srgbClr val="663300"/>
                  </a:bgClr>
                </a:patt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80" name="月 379"/>
                <p:cNvSpPr/>
                <p:nvPr/>
              </p:nvSpPr>
              <p:spPr>
                <a:xfrm rot="16200000">
                  <a:off x="3806862" y="301217"/>
                  <a:ext cx="298353" cy="1576280"/>
                </a:xfrm>
                <a:prstGeom prst="moon">
                  <a:avLst>
                    <a:gd name="adj" fmla="val 15732"/>
                  </a:avLst>
                </a:prstGeom>
                <a:solidFill>
                  <a:srgbClr val="996633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68" name="グループ化 367"/>
              <p:cNvGrpSpPr/>
              <p:nvPr/>
            </p:nvGrpSpPr>
            <p:grpSpPr>
              <a:xfrm>
                <a:off x="2540638" y="4475193"/>
                <a:ext cx="501494" cy="270965"/>
                <a:chOff x="4817985" y="3924055"/>
                <a:chExt cx="749218" cy="749218"/>
              </a:xfrm>
              <a:solidFill>
                <a:srgbClr val="663300"/>
              </a:solidFill>
            </p:grpSpPr>
            <p:grpSp>
              <p:nvGrpSpPr>
                <p:cNvPr id="369" name="グループ化 368"/>
                <p:cNvGrpSpPr/>
                <p:nvPr/>
              </p:nvGrpSpPr>
              <p:grpSpPr>
                <a:xfrm>
                  <a:off x="4953000" y="3924055"/>
                  <a:ext cx="524584" cy="749218"/>
                  <a:chOff x="4953000" y="3924055"/>
                  <a:chExt cx="524584" cy="749218"/>
                </a:xfrm>
                <a:grpFill/>
              </p:grpSpPr>
              <p:sp>
                <p:nvSpPr>
                  <p:cNvPr id="375" name="円/楕円 31"/>
                  <p:cNvSpPr/>
                  <p:nvPr/>
                </p:nvSpPr>
                <p:spPr bwMode="auto">
                  <a:xfrm>
                    <a:off x="5268035" y="3924055"/>
                    <a:ext cx="45719" cy="749218"/>
                  </a:xfrm>
                  <a:custGeom>
                    <a:avLst/>
                    <a:gdLst>
                      <a:gd name="connsiteX0" fmla="*/ 0 w 45719"/>
                      <a:gd name="connsiteY0" fmla="*/ 109449 h 218897"/>
                      <a:gd name="connsiteX1" fmla="*/ 22860 w 45719"/>
                      <a:gd name="connsiteY1" fmla="*/ 0 h 218897"/>
                      <a:gd name="connsiteX2" fmla="*/ 45720 w 45719"/>
                      <a:gd name="connsiteY2" fmla="*/ 109449 h 218897"/>
                      <a:gd name="connsiteX3" fmla="*/ 22860 w 45719"/>
                      <a:gd name="connsiteY3" fmla="*/ 218898 h 218897"/>
                      <a:gd name="connsiteX4" fmla="*/ 0 w 45719"/>
                      <a:gd name="connsiteY4" fmla="*/ 109449 h 218897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720" h="218898">
                        <a:moveTo>
                          <a:pt x="0" y="109449"/>
                        </a:moveTo>
                        <a:cubicBezTo>
                          <a:pt x="0" y="49002"/>
                          <a:pt x="10235" y="34290"/>
                          <a:pt x="22860" y="0"/>
                        </a:cubicBezTo>
                        <a:cubicBezTo>
                          <a:pt x="31675" y="34290"/>
                          <a:pt x="45720" y="49002"/>
                          <a:pt x="45720" y="109449"/>
                        </a:cubicBezTo>
                        <a:cubicBezTo>
                          <a:pt x="45720" y="169896"/>
                          <a:pt x="35485" y="184608"/>
                          <a:pt x="22860" y="218898"/>
                        </a:cubicBezTo>
                        <a:cubicBezTo>
                          <a:pt x="10235" y="186513"/>
                          <a:pt x="0" y="169896"/>
                          <a:pt x="0" y="109449"/>
                        </a:cubicBez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6" name="円/楕円 31"/>
                  <p:cNvSpPr/>
                  <p:nvPr/>
                </p:nvSpPr>
                <p:spPr bwMode="auto">
                  <a:xfrm>
                    <a:off x="5114204" y="3924055"/>
                    <a:ext cx="45719" cy="749218"/>
                  </a:xfrm>
                  <a:custGeom>
                    <a:avLst/>
                    <a:gdLst>
                      <a:gd name="connsiteX0" fmla="*/ 0 w 45719"/>
                      <a:gd name="connsiteY0" fmla="*/ 109449 h 218897"/>
                      <a:gd name="connsiteX1" fmla="*/ 22860 w 45719"/>
                      <a:gd name="connsiteY1" fmla="*/ 0 h 218897"/>
                      <a:gd name="connsiteX2" fmla="*/ 45720 w 45719"/>
                      <a:gd name="connsiteY2" fmla="*/ 109449 h 218897"/>
                      <a:gd name="connsiteX3" fmla="*/ 22860 w 45719"/>
                      <a:gd name="connsiteY3" fmla="*/ 218898 h 218897"/>
                      <a:gd name="connsiteX4" fmla="*/ 0 w 45719"/>
                      <a:gd name="connsiteY4" fmla="*/ 109449 h 218897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720" h="218898">
                        <a:moveTo>
                          <a:pt x="0" y="109449"/>
                        </a:moveTo>
                        <a:cubicBezTo>
                          <a:pt x="0" y="49002"/>
                          <a:pt x="10235" y="34290"/>
                          <a:pt x="22860" y="0"/>
                        </a:cubicBezTo>
                        <a:cubicBezTo>
                          <a:pt x="31675" y="34290"/>
                          <a:pt x="45720" y="49002"/>
                          <a:pt x="45720" y="109449"/>
                        </a:cubicBezTo>
                        <a:cubicBezTo>
                          <a:pt x="45720" y="169896"/>
                          <a:pt x="35485" y="184608"/>
                          <a:pt x="22860" y="218898"/>
                        </a:cubicBezTo>
                        <a:cubicBezTo>
                          <a:pt x="10235" y="186513"/>
                          <a:pt x="0" y="169896"/>
                          <a:pt x="0" y="109449"/>
                        </a:cubicBez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7" name="円/楕円 31"/>
                  <p:cNvSpPr/>
                  <p:nvPr/>
                </p:nvSpPr>
                <p:spPr bwMode="auto">
                  <a:xfrm>
                    <a:off x="4953000" y="3924055"/>
                    <a:ext cx="45719" cy="749218"/>
                  </a:xfrm>
                  <a:custGeom>
                    <a:avLst/>
                    <a:gdLst>
                      <a:gd name="connsiteX0" fmla="*/ 0 w 45719"/>
                      <a:gd name="connsiteY0" fmla="*/ 109449 h 218897"/>
                      <a:gd name="connsiteX1" fmla="*/ 22860 w 45719"/>
                      <a:gd name="connsiteY1" fmla="*/ 0 h 218897"/>
                      <a:gd name="connsiteX2" fmla="*/ 45720 w 45719"/>
                      <a:gd name="connsiteY2" fmla="*/ 109449 h 218897"/>
                      <a:gd name="connsiteX3" fmla="*/ 22860 w 45719"/>
                      <a:gd name="connsiteY3" fmla="*/ 218898 h 218897"/>
                      <a:gd name="connsiteX4" fmla="*/ 0 w 45719"/>
                      <a:gd name="connsiteY4" fmla="*/ 109449 h 218897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720" h="218898">
                        <a:moveTo>
                          <a:pt x="0" y="109449"/>
                        </a:moveTo>
                        <a:cubicBezTo>
                          <a:pt x="0" y="49002"/>
                          <a:pt x="10235" y="34290"/>
                          <a:pt x="22860" y="0"/>
                        </a:cubicBezTo>
                        <a:cubicBezTo>
                          <a:pt x="31675" y="34290"/>
                          <a:pt x="45720" y="49002"/>
                          <a:pt x="45720" y="109449"/>
                        </a:cubicBezTo>
                        <a:cubicBezTo>
                          <a:pt x="45720" y="169896"/>
                          <a:pt x="35485" y="184608"/>
                          <a:pt x="22860" y="218898"/>
                        </a:cubicBezTo>
                        <a:cubicBezTo>
                          <a:pt x="10235" y="186513"/>
                          <a:pt x="0" y="169896"/>
                          <a:pt x="0" y="109449"/>
                        </a:cubicBez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8" name="円/楕円 31"/>
                  <p:cNvSpPr/>
                  <p:nvPr/>
                </p:nvSpPr>
                <p:spPr bwMode="auto">
                  <a:xfrm>
                    <a:off x="5431865" y="3924055"/>
                    <a:ext cx="45719" cy="749218"/>
                  </a:xfrm>
                  <a:custGeom>
                    <a:avLst/>
                    <a:gdLst>
                      <a:gd name="connsiteX0" fmla="*/ 0 w 45719"/>
                      <a:gd name="connsiteY0" fmla="*/ 109449 h 218897"/>
                      <a:gd name="connsiteX1" fmla="*/ 22860 w 45719"/>
                      <a:gd name="connsiteY1" fmla="*/ 0 h 218897"/>
                      <a:gd name="connsiteX2" fmla="*/ 45720 w 45719"/>
                      <a:gd name="connsiteY2" fmla="*/ 109449 h 218897"/>
                      <a:gd name="connsiteX3" fmla="*/ 22860 w 45719"/>
                      <a:gd name="connsiteY3" fmla="*/ 218898 h 218897"/>
                      <a:gd name="connsiteX4" fmla="*/ 0 w 45719"/>
                      <a:gd name="connsiteY4" fmla="*/ 109449 h 218897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720" h="218898">
                        <a:moveTo>
                          <a:pt x="0" y="109449"/>
                        </a:moveTo>
                        <a:cubicBezTo>
                          <a:pt x="0" y="49002"/>
                          <a:pt x="10235" y="34290"/>
                          <a:pt x="22860" y="0"/>
                        </a:cubicBezTo>
                        <a:cubicBezTo>
                          <a:pt x="31675" y="34290"/>
                          <a:pt x="45720" y="49002"/>
                          <a:pt x="45720" y="109449"/>
                        </a:cubicBezTo>
                        <a:cubicBezTo>
                          <a:pt x="45720" y="169896"/>
                          <a:pt x="35485" y="184608"/>
                          <a:pt x="22860" y="218898"/>
                        </a:cubicBezTo>
                        <a:cubicBezTo>
                          <a:pt x="10235" y="186513"/>
                          <a:pt x="0" y="169896"/>
                          <a:pt x="0" y="109449"/>
                        </a:cubicBez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70" name="グループ化 369"/>
                <p:cNvGrpSpPr/>
                <p:nvPr/>
              </p:nvGrpSpPr>
              <p:grpSpPr>
                <a:xfrm rot="5400000">
                  <a:off x="4930302" y="3902910"/>
                  <a:ext cx="524584" cy="749218"/>
                  <a:chOff x="4953000" y="3924055"/>
                  <a:chExt cx="524584" cy="749218"/>
                </a:xfrm>
                <a:grpFill/>
              </p:grpSpPr>
              <p:sp>
                <p:nvSpPr>
                  <p:cNvPr id="371" name="円/楕円 31"/>
                  <p:cNvSpPr/>
                  <p:nvPr/>
                </p:nvSpPr>
                <p:spPr bwMode="auto">
                  <a:xfrm>
                    <a:off x="5268035" y="3924055"/>
                    <a:ext cx="45719" cy="749218"/>
                  </a:xfrm>
                  <a:custGeom>
                    <a:avLst/>
                    <a:gdLst>
                      <a:gd name="connsiteX0" fmla="*/ 0 w 45719"/>
                      <a:gd name="connsiteY0" fmla="*/ 109449 h 218897"/>
                      <a:gd name="connsiteX1" fmla="*/ 22860 w 45719"/>
                      <a:gd name="connsiteY1" fmla="*/ 0 h 218897"/>
                      <a:gd name="connsiteX2" fmla="*/ 45720 w 45719"/>
                      <a:gd name="connsiteY2" fmla="*/ 109449 h 218897"/>
                      <a:gd name="connsiteX3" fmla="*/ 22860 w 45719"/>
                      <a:gd name="connsiteY3" fmla="*/ 218898 h 218897"/>
                      <a:gd name="connsiteX4" fmla="*/ 0 w 45719"/>
                      <a:gd name="connsiteY4" fmla="*/ 109449 h 218897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720" h="218898">
                        <a:moveTo>
                          <a:pt x="0" y="109449"/>
                        </a:moveTo>
                        <a:cubicBezTo>
                          <a:pt x="0" y="49002"/>
                          <a:pt x="10235" y="34290"/>
                          <a:pt x="22860" y="0"/>
                        </a:cubicBezTo>
                        <a:cubicBezTo>
                          <a:pt x="31675" y="34290"/>
                          <a:pt x="45720" y="49002"/>
                          <a:pt x="45720" y="109449"/>
                        </a:cubicBezTo>
                        <a:cubicBezTo>
                          <a:pt x="45720" y="169896"/>
                          <a:pt x="35485" y="184608"/>
                          <a:pt x="22860" y="218898"/>
                        </a:cubicBezTo>
                        <a:cubicBezTo>
                          <a:pt x="10235" y="186513"/>
                          <a:pt x="0" y="169896"/>
                          <a:pt x="0" y="109449"/>
                        </a:cubicBez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2" name="円/楕円 31"/>
                  <p:cNvSpPr/>
                  <p:nvPr/>
                </p:nvSpPr>
                <p:spPr bwMode="auto">
                  <a:xfrm>
                    <a:off x="5114204" y="3924055"/>
                    <a:ext cx="45719" cy="749218"/>
                  </a:xfrm>
                  <a:custGeom>
                    <a:avLst/>
                    <a:gdLst>
                      <a:gd name="connsiteX0" fmla="*/ 0 w 45719"/>
                      <a:gd name="connsiteY0" fmla="*/ 109449 h 218897"/>
                      <a:gd name="connsiteX1" fmla="*/ 22860 w 45719"/>
                      <a:gd name="connsiteY1" fmla="*/ 0 h 218897"/>
                      <a:gd name="connsiteX2" fmla="*/ 45720 w 45719"/>
                      <a:gd name="connsiteY2" fmla="*/ 109449 h 218897"/>
                      <a:gd name="connsiteX3" fmla="*/ 22860 w 45719"/>
                      <a:gd name="connsiteY3" fmla="*/ 218898 h 218897"/>
                      <a:gd name="connsiteX4" fmla="*/ 0 w 45719"/>
                      <a:gd name="connsiteY4" fmla="*/ 109449 h 218897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720" h="218898">
                        <a:moveTo>
                          <a:pt x="0" y="109449"/>
                        </a:moveTo>
                        <a:cubicBezTo>
                          <a:pt x="0" y="49002"/>
                          <a:pt x="10235" y="34290"/>
                          <a:pt x="22860" y="0"/>
                        </a:cubicBezTo>
                        <a:cubicBezTo>
                          <a:pt x="31675" y="34290"/>
                          <a:pt x="45720" y="49002"/>
                          <a:pt x="45720" y="109449"/>
                        </a:cubicBezTo>
                        <a:cubicBezTo>
                          <a:pt x="45720" y="169896"/>
                          <a:pt x="35485" y="184608"/>
                          <a:pt x="22860" y="218898"/>
                        </a:cubicBezTo>
                        <a:cubicBezTo>
                          <a:pt x="10235" y="186513"/>
                          <a:pt x="0" y="169896"/>
                          <a:pt x="0" y="109449"/>
                        </a:cubicBez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3" name="円/楕円 31"/>
                  <p:cNvSpPr/>
                  <p:nvPr/>
                </p:nvSpPr>
                <p:spPr bwMode="auto">
                  <a:xfrm>
                    <a:off x="4953000" y="3924055"/>
                    <a:ext cx="45719" cy="749218"/>
                  </a:xfrm>
                  <a:custGeom>
                    <a:avLst/>
                    <a:gdLst>
                      <a:gd name="connsiteX0" fmla="*/ 0 w 45719"/>
                      <a:gd name="connsiteY0" fmla="*/ 109449 h 218897"/>
                      <a:gd name="connsiteX1" fmla="*/ 22860 w 45719"/>
                      <a:gd name="connsiteY1" fmla="*/ 0 h 218897"/>
                      <a:gd name="connsiteX2" fmla="*/ 45720 w 45719"/>
                      <a:gd name="connsiteY2" fmla="*/ 109449 h 218897"/>
                      <a:gd name="connsiteX3" fmla="*/ 22860 w 45719"/>
                      <a:gd name="connsiteY3" fmla="*/ 218898 h 218897"/>
                      <a:gd name="connsiteX4" fmla="*/ 0 w 45719"/>
                      <a:gd name="connsiteY4" fmla="*/ 109449 h 218897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720" h="218898">
                        <a:moveTo>
                          <a:pt x="0" y="109449"/>
                        </a:moveTo>
                        <a:cubicBezTo>
                          <a:pt x="0" y="49002"/>
                          <a:pt x="10235" y="34290"/>
                          <a:pt x="22860" y="0"/>
                        </a:cubicBezTo>
                        <a:cubicBezTo>
                          <a:pt x="31675" y="34290"/>
                          <a:pt x="45720" y="49002"/>
                          <a:pt x="45720" y="109449"/>
                        </a:cubicBezTo>
                        <a:cubicBezTo>
                          <a:pt x="45720" y="169896"/>
                          <a:pt x="35485" y="184608"/>
                          <a:pt x="22860" y="218898"/>
                        </a:cubicBezTo>
                        <a:cubicBezTo>
                          <a:pt x="10235" y="186513"/>
                          <a:pt x="0" y="169896"/>
                          <a:pt x="0" y="109449"/>
                        </a:cubicBez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4" name="円/楕円 31"/>
                  <p:cNvSpPr/>
                  <p:nvPr/>
                </p:nvSpPr>
                <p:spPr bwMode="auto">
                  <a:xfrm>
                    <a:off x="5431865" y="3924055"/>
                    <a:ext cx="45719" cy="749218"/>
                  </a:xfrm>
                  <a:custGeom>
                    <a:avLst/>
                    <a:gdLst>
                      <a:gd name="connsiteX0" fmla="*/ 0 w 45719"/>
                      <a:gd name="connsiteY0" fmla="*/ 109449 h 218897"/>
                      <a:gd name="connsiteX1" fmla="*/ 22860 w 45719"/>
                      <a:gd name="connsiteY1" fmla="*/ 0 h 218897"/>
                      <a:gd name="connsiteX2" fmla="*/ 45720 w 45719"/>
                      <a:gd name="connsiteY2" fmla="*/ 109449 h 218897"/>
                      <a:gd name="connsiteX3" fmla="*/ 22860 w 45719"/>
                      <a:gd name="connsiteY3" fmla="*/ 218898 h 218897"/>
                      <a:gd name="connsiteX4" fmla="*/ 0 w 45719"/>
                      <a:gd name="connsiteY4" fmla="*/ 109449 h 218897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720" h="218898">
                        <a:moveTo>
                          <a:pt x="0" y="109449"/>
                        </a:moveTo>
                        <a:cubicBezTo>
                          <a:pt x="0" y="49002"/>
                          <a:pt x="10235" y="34290"/>
                          <a:pt x="22860" y="0"/>
                        </a:cubicBezTo>
                        <a:cubicBezTo>
                          <a:pt x="31675" y="34290"/>
                          <a:pt x="45720" y="49002"/>
                          <a:pt x="45720" y="109449"/>
                        </a:cubicBezTo>
                        <a:cubicBezTo>
                          <a:pt x="45720" y="169896"/>
                          <a:pt x="35485" y="184608"/>
                          <a:pt x="22860" y="218898"/>
                        </a:cubicBezTo>
                        <a:cubicBezTo>
                          <a:pt x="10235" y="186513"/>
                          <a:pt x="0" y="169896"/>
                          <a:pt x="0" y="109449"/>
                        </a:cubicBez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352" name="グループ化 351"/>
            <p:cNvGrpSpPr/>
            <p:nvPr/>
          </p:nvGrpSpPr>
          <p:grpSpPr>
            <a:xfrm>
              <a:off x="2325616" y="4071508"/>
              <a:ext cx="980542" cy="512654"/>
              <a:chOff x="2324792" y="4416946"/>
              <a:chExt cx="980542" cy="512654"/>
            </a:xfrm>
          </p:grpSpPr>
          <p:grpSp>
            <p:nvGrpSpPr>
              <p:cNvPr id="353" name="グループ化 352"/>
              <p:cNvGrpSpPr/>
              <p:nvPr/>
            </p:nvGrpSpPr>
            <p:grpSpPr>
              <a:xfrm rot="395223">
                <a:off x="2324792" y="4416946"/>
                <a:ext cx="980542" cy="512654"/>
                <a:chOff x="3061776" y="494081"/>
                <a:chExt cx="1773052" cy="927000"/>
              </a:xfrm>
            </p:grpSpPr>
            <p:sp>
              <p:nvSpPr>
                <p:cNvPr id="365" name="円/楕円 364"/>
                <p:cNvSpPr/>
                <p:nvPr/>
              </p:nvSpPr>
              <p:spPr>
                <a:xfrm>
                  <a:off x="3061776" y="494081"/>
                  <a:ext cx="1773052" cy="927000"/>
                </a:xfrm>
                <a:prstGeom prst="ellipse">
                  <a:avLst/>
                </a:prstGeom>
                <a:pattFill prst="lgConfetti">
                  <a:fgClr>
                    <a:srgbClr val="996633"/>
                  </a:fgClr>
                  <a:bgClr>
                    <a:srgbClr val="663300"/>
                  </a:bgClr>
                </a:patt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66" name="月 365"/>
                <p:cNvSpPr/>
                <p:nvPr/>
              </p:nvSpPr>
              <p:spPr>
                <a:xfrm rot="16200000">
                  <a:off x="3806862" y="301217"/>
                  <a:ext cx="298353" cy="1576280"/>
                </a:xfrm>
                <a:prstGeom prst="moon">
                  <a:avLst>
                    <a:gd name="adj" fmla="val 15732"/>
                  </a:avLst>
                </a:prstGeom>
                <a:solidFill>
                  <a:srgbClr val="996633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54" name="グループ化 353"/>
              <p:cNvGrpSpPr/>
              <p:nvPr/>
            </p:nvGrpSpPr>
            <p:grpSpPr>
              <a:xfrm>
                <a:off x="2540638" y="4475193"/>
                <a:ext cx="501494" cy="270965"/>
                <a:chOff x="4817985" y="3924055"/>
                <a:chExt cx="749218" cy="749218"/>
              </a:xfrm>
              <a:solidFill>
                <a:srgbClr val="663300"/>
              </a:solidFill>
            </p:grpSpPr>
            <p:grpSp>
              <p:nvGrpSpPr>
                <p:cNvPr id="355" name="グループ化 354"/>
                <p:cNvGrpSpPr/>
                <p:nvPr/>
              </p:nvGrpSpPr>
              <p:grpSpPr>
                <a:xfrm>
                  <a:off x="4953000" y="3924055"/>
                  <a:ext cx="524584" cy="749218"/>
                  <a:chOff x="4953000" y="3924055"/>
                  <a:chExt cx="524584" cy="749218"/>
                </a:xfrm>
                <a:grpFill/>
              </p:grpSpPr>
              <p:sp>
                <p:nvSpPr>
                  <p:cNvPr id="361" name="円/楕円 31"/>
                  <p:cNvSpPr/>
                  <p:nvPr/>
                </p:nvSpPr>
                <p:spPr bwMode="auto">
                  <a:xfrm>
                    <a:off x="5268035" y="3924055"/>
                    <a:ext cx="45719" cy="749218"/>
                  </a:xfrm>
                  <a:custGeom>
                    <a:avLst/>
                    <a:gdLst>
                      <a:gd name="connsiteX0" fmla="*/ 0 w 45719"/>
                      <a:gd name="connsiteY0" fmla="*/ 109449 h 218897"/>
                      <a:gd name="connsiteX1" fmla="*/ 22860 w 45719"/>
                      <a:gd name="connsiteY1" fmla="*/ 0 h 218897"/>
                      <a:gd name="connsiteX2" fmla="*/ 45720 w 45719"/>
                      <a:gd name="connsiteY2" fmla="*/ 109449 h 218897"/>
                      <a:gd name="connsiteX3" fmla="*/ 22860 w 45719"/>
                      <a:gd name="connsiteY3" fmla="*/ 218898 h 218897"/>
                      <a:gd name="connsiteX4" fmla="*/ 0 w 45719"/>
                      <a:gd name="connsiteY4" fmla="*/ 109449 h 218897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720" h="218898">
                        <a:moveTo>
                          <a:pt x="0" y="109449"/>
                        </a:moveTo>
                        <a:cubicBezTo>
                          <a:pt x="0" y="49002"/>
                          <a:pt x="10235" y="34290"/>
                          <a:pt x="22860" y="0"/>
                        </a:cubicBezTo>
                        <a:cubicBezTo>
                          <a:pt x="31675" y="34290"/>
                          <a:pt x="45720" y="49002"/>
                          <a:pt x="45720" y="109449"/>
                        </a:cubicBezTo>
                        <a:cubicBezTo>
                          <a:pt x="45720" y="169896"/>
                          <a:pt x="35485" y="184608"/>
                          <a:pt x="22860" y="218898"/>
                        </a:cubicBezTo>
                        <a:cubicBezTo>
                          <a:pt x="10235" y="186513"/>
                          <a:pt x="0" y="169896"/>
                          <a:pt x="0" y="109449"/>
                        </a:cubicBez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2" name="円/楕円 31"/>
                  <p:cNvSpPr/>
                  <p:nvPr/>
                </p:nvSpPr>
                <p:spPr bwMode="auto">
                  <a:xfrm>
                    <a:off x="5114204" y="3924055"/>
                    <a:ext cx="45719" cy="749218"/>
                  </a:xfrm>
                  <a:custGeom>
                    <a:avLst/>
                    <a:gdLst>
                      <a:gd name="connsiteX0" fmla="*/ 0 w 45719"/>
                      <a:gd name="connsiteY0" fmla="*/ 109449 h 218897"/>
                      <a:gd name="connsiteX1" fmla="*/ 22860 w 45719"/>
                      <a:gd name="connsiteY1" fmla="*/ 0 h 218897"/>
                      <a:gd name="connsiteX2" fmla="*/ 45720 w 45719"/>
                      <a:gd name="connsiteY2" fmla="*/ 109449 h 218897"/>
                      <a:gd name="connsiteX3" fmla="*/ 22860 w 45719"/>
                      <a:gd name="connsiteY3" fmla="*/ 218898 h 218897"/>
                      <a:gd name="connsiteX4" fmla="*/ 0 w 45719"/>
                      <a:gd name="connsiteY4" fmla="*/ 109449 h 218897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720" h="218898">
                        <a:moveTo>
                          <a:pt x="0" y="109449"/>
                        </a:moveTo>
                        <a:cubicBezTo>
                          <a:pt x="0" y="49002"/>
                          <a:pt x="10235" y="34290"/>
                          <a:pt x="22860" y="0"/>
                        </a:cubicBezTo>
                        <a:cubicBezTo>
                          <a:pt x="31675" y="34290"/>
                          <a:pt x="45720" y="49002"/>
                          <a:pt x="45720" y="109449"/>
                        </a:cubicBezTo>
                        <a:cubicBezTo>
                          <a:pt x="45720" y="169896"/>
                          <a:pt x="35485" y="184608"/>
                          <a:pt x="22860" y="218898"/>
                        </a:cubicBezTo>
                        <a:cubicBezTo>
                          <a:pt x="10235" y="186513"/>
                          <a:pt x="0" y="169896"/>
                          <a:pt x="0" y="109449"/>
                        </a:cubicBez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3" name="円/楕円 31"/>
                  <p:cNvSpPr/>
                  <p:nvPr/>
                </p:nvSpPr>
                <p:spPr bwMode="auto">
                  <a:xfrm>
                    <a:off x="4953000" y="3924055"/>
                    <a:ext cx="45719" cy="749218"/>
                  </a:xfrm>
                  <a:custGeom>
                    <a:avLst/>
                    <a:gdLst>
                      <a:gd name="connsiteX0" fmla="*/ 0 w 45719"/>
                      <a:gd name="connsiteY0" fmla="*/ 109449 h 218897"/>
                      <a:gd name="connsiteX1" fmla="*/ 22860 w 45719"/>
                      <a:gd name="connsiteY1" fmla="*/ 0 h 218897"/>
                      <a:gd name="connsiteX2" fmla="*/ 45720 w 45719"/>
                      <a:gd name="connsiteY2" fmla="*/ 109449 h 218897"/>
                      <a:gd name="connsiteX3" fmla="*/ 22860 w 45719"/>
                      <a:gd name="connsiteY3" fmla="*/ 218898 h 218897"/>
                      <a:gd name="connsiteX4" fmla="*/ 0 w 45719"/>
                      <a:gd name="connsiteY4" fmla="*/ 109449 h 218897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720" h="218898">
                        <a:moveTo>
                          <a:pt x="0" y="109449"/>
                        </a:moveTo>
                        <a:cubicBezTo>
                          <a:pt x="0" y="49002"/>
                          <a:pt x="10235" y="34290"/>
                          <a:pt x="22860" y="0"/>
                        </a:cubicBezTo>
                        <a:cubicBezTo>
                          <a:pt x="31675" y="34290"/>
                          <a:pt x="45720" y="49002"/>
                          <a:pt x="45720" y="109449"/>
                        </a:cubicBezTo>
                        <a:cubicBezTo>
                          <a:pt x="45720" y="169896"/>
                          <a:pt x="35485" y="184608"/>
                          <a:pt x="22860" y="218898"/>
                        </a:cubicBezTo>
                        <a:cubicBezTo>
                          <a:pt x="10235" y="186513"/>
                          <a:pt x="0" y="169896"/>
                          <a:pt x="0" y="109449"/>
                        </a:cubicBez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4" name="円/楕円 31"/>
                  <p:cNvSpPr/>
                  <p:nvPr/>
                </p:nvSpPr>
                <p:spPr bwMode="auto">
                  <a:xfrm>
                    <a:off x="5431865" y="3924055"/>
                    <a:ext cx="45719" cy="749218"/>
                  </a:xfrm>
                  <a:custGeom>
                    <a:avLst/>
                    <a:gdLst>
                      <a:gd name="connsiteX0" fmla="*/ 0 w 45719"/>
                      <a:gd name="connsiteY0" fmla="*/ 109449 h 218897"/>
                      <a:gd name="connsiteX1" fmla="*/ 22860 w 45719"/>
                      <a:gd name="connsiteY1" fmla="*/ 0 h 218897"/>
                      <a:gd name="connsiteX2" fmla="*/ 45720 w 45719"/>
                      <a:gd name="connsiteY2" fmla="*/ 109449 h 218897"/>
                      <a:gd name="connsiteX3" fmla="*/ 22860 w 45719"/>
                      <a:gd name="connsiteY3" fmla="*/ 218898 h 218897"/>
                      <a:gd name="connsiteX4" fmla="*/ 0 w 45719"/>
                      <a:gd name="connsiteY4" fmla="*/ 109449 h 218897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720" h="218898">
                        <a:moveTo>
                          <a:pt x="0" y="109449"/>
                        </a:moveTo>
                        <a:cubicBezTo>
                          <a:pt x="0" y="49002"/>
                          <a:pt x="10235" y="34290"/>
                          <a:pt x="22860" y="0"/>
                        </a:cubicBezTo>
                        <a:cubicBezTo>
                          <a:pt x="31675" y="34290"/>
                          <a:pt x="45720" y="49002"/>
                          <a:pt x="45720" y="109449"/>
                        </a:cubicBezTo>
                        <a:cubicBezTo>
                          <a:pt x="45720" y="169896"/>
                          <a:pt x="35485" y="184608"/>
                          <a:pt x="22860" y="218898"/>
                        </a:cubicBezTo>
                        <a:cubicBezTo>
                          <a:pt x="10235" y="186513"/>
                          <a:pt x="0" y="169896"/>
                          <a:pt x="0" y="109449"/>
                        </a:cubicBez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56" name="グループ化 355"/>
                <p:cNvGrpSpPr/>
                <p:nvPr/>
              </p:nvGrpSpPr>
              <p:grpSpPr>
                <a:xfrm rot="5400000">
                  <a:off x="4930302" y="3902910"/>
                  <a:ext cx="524584" cy="749218"/>
                  <a:chOff x="4953000" y="3924055"/>
                  <a:chExt cx="524584" cy="749218"/>
                </a:xfrm>
                <a:grpFill/>
              </p:grpSpPr>
              <p:sp>
                <p:nvSpPr>
                  <p:cNvPr id="357" name="円/楕円 31"/>
                  <p:cNvSpPr/>
                  <p:nvPr/>
                </p:nvSpPr>
                <p:spPr bwMode="auto">
                  <a:xfrm>
                    <a:off x="5268035" y="3924055"/>
                    <a:ext cx="45719" cy="749218"/>
                  </a:xfrm>
                  <a:custGeom>
                    <a:avLst/>
                    <a:gdLst>
                      <a:gd name="connsiteX0" fmla="*/ 0 w 45719"/>
                      <a:gd name="connsiteY0" fmla="*/ 109449 h 218897"/>
                      <a:gd name="connsiteX1" fmla="*/ 22860 w 45719"/>
                      <a:gd name="connsiteY1" fmla="*/ 0 h 218897"/>
                      <a:gd name="connsiteX2" fmla="*/ 45720 w 45719"/>
                      <a:gd name="connsiteY2" fmla="*/ 109449 h 218897"/>
                      <a:gd name="connsiteX3" fmla="*/ 22860 w 45719"/>
                      <a:gd name="connsiteY3" fmla="*/ 218898 h 218897"/>
                      <a:gd name="connsiteX4" fmla="*/ 0 w 45719"/>
                      <a:gd name="connsiteY4" fmla="*/ 109449 h 218897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720" h="218898">
                        <a:moveTo>
                          <a:pt x="0" y="109449"/>
                        </a:moveTo>
                        <a:cubicBezTo>
                          <a:pt x="0" y="49002"/>
                          <a:pt x="10235" y="34290"/>
                          <a:pt x="22860" y="0"/>
                        </a:cubicBezTo>
                        <a:cubicBezTo>
                          <a:pt x="31675" y="34290"/>
                          <a:pt x="45720" y="49002"/>
                          <a:pt x="45720" y="109449"/>
                        </a:cubicBezTo>
                        <a:cubicBezTo>
                          <a:pt x="45720" y="169896"/>
                          <a:pt x="35485" y="184608"/>
                          <a:pt x="22860" y="218898"/>
                        </a:cubicBezTo>
                        <a:cubicBezTo>
                          <a:pt x="10235" y="186513"/>
                          <a:pt x="0" y="169896"/>
                          <a:pt x="0" y="109449"/>
                        </a:cubicBez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8" name="円/楕円 31"/>
                  <p:cNvSpPr/>
                  <p:nvPr/>
                </p:nvSpPr>
                <p:spPr bwMode="auto">
                  <a:xfrm>
                    <a:off x="5114204" y="3924055"/>
                    <a:ext cx="45719" cy="749218"/>
                  </a:xfrm>
                  <a:custGeom>
                    <a:avLst/>
                    <a:gdLst>
                      <a:gd name="connsiteX0" fmla="*/ 0 w 45719"/>
                      <a:gd name="connsiteY0" fmla="*/ 109449 h 218897"/>
                      <a:gd name="connsiteX1" fmla="*/ 22860 w 45719"/>
                      <a:gd name="connsiteY1" fmla="*/ 0 h 218897"/>
                      <a:gd name="connsiteX2" fmla="*/ 45720 w 45719"/>
                      <a:gd name="connsiteY2" fmla="*/ 109449 h 218897"/>
                      <a:gd name="connsiteX3" fmla="*/ 22860 w 45719"/>
                      <a:gd name="connsiteY3" fmla="*/ 218898 h 218897"/>
                      <a:gd name="connsiteX4" fmla="*/ 0 w 45719"/>
                      <a:gd name="connsiteY4" fmla="*/ 109449 h 218897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720" h="218898">
                        <a:moveTo>
                          <a:pt x="0" y="109449"/>
                        </a:moveTo>
                        <a:cubicBezTo>
                          <a:pt x="0" y="49002"/>
                          <a:pt x="10235" y="34290"/>
                          <a:pt x="22860" y="0"/>
                        </a:cubicBezTo>
                        <a:cubicBezTo>
                          <a:pt x="31675" y="34290"/>
                          <a:pt x="45720" y="49002"/>
                          <a:pt x="45720" y="109449"/>
                        </a:cubicBezTo>
                        <a:cubicBezTo>
                          <a:pt x="45720" y="169896"/>
                          <a:pt x="35485" y="184608"/>
                          <a:pt x="22860" y="218898"/>
                        </a:cubicBezTo>
                        <a:cubicBezTo>
                          <a:pt x="10235" y="186513"/>
                          <a:pt x="0" y="169896"/>
                          <a:pt x="0" y="109449"/>
                        </a:cubicBez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9" name="円/楕円 31"/>
                  <p:cNvSpPr/>
                  <p:nvPr/>
                </p:nvSpPr>
                <p:spPr bwMode="auto">
                  <a:xfrm>
                    <a:off x="4953000" y="3924055"/>
                    <a:ext cx="45719" cy="749218"/>
                  </a:xfrm>
                  <a:custGeom>
                    <a:avLst/>
                    <a:gdLst>
                      <a:gd name="connsiteX0" fmla="*/ 0 w 45719"/>
                      <a:gd name="connsiteY0" fmla="*/ 109449 h 218897"/>
                      <a:gd name="connsiteX1" fmla="*/ 22860 w 45719"/>
                      <a:gd name="connsiteY1" fmla="*/ 0 h 218897"/>
                      <a:gd name="connsiteX2" fmla="*/ 45720 w 45719"/>
                      <a:gd name="connsiteY2" fmla="*/ 109449 h 218897"/>
                      <a:gd name="connsiteX3" fmla="*/ 22860 w 45719"/>
                      <a:gd name="connsiteY3" fmla="*/ 218898 h 218897"/>
                      <a:gd name="connsiteX4" fmla="*/ 0 w 45719"/>
                      <a:gd name="connsiteY4" fmla="*/ 109449 h 218897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720" h="218898">
                        <a:moveTo>
                          <a:pt x="0" y="109449"/>
                        </a:moveTo>
                        <a:cubicBezTo>
                          <a:pt x="0" y="49002"/>
                          <a:pt x="10235" y="34290"/>
                          <a:pt x="22860" y="0"/>
                        </a:cubicBezTo>
                        <a:cubicBezTo>
                          <a:pt x="31675" y="34290"/>
                          <a:pt x="45720" y="49002"/>
                          <a:pt x="45720" y="109449"/>
                        </a:cubicBezTo>
                        <a:cubicBezTo>
                          <a:pt x="45720" y="169896"/>
                          <a:pt x="35485" y="184608"/>
                          <a:pt x="22860" y="218898"/>
                        </a:cubicBezTo>
                        <a:cubicBezTo>
                          <a:pt x="10235" y="186513"/>
                          <a:pt x="0" y="169896"/>
                          <a:pt x="0" y="109449"/>
                        </a:cubicBez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0" name="円/楕円 31"/>
                  <p:cNvSpPr/>
                  <p:nvPr/>
                </p:nvSpPr>
                <p:spPr bwMode="auto">
                  <a:xfrm>
                    <a:off x="5431865" y="3924055"/>
                    <a:ext cx="45719" cy="749218"/>
                  </a:xfrm>
                  <a:custGeom>
                    <a:avLst/>
                    <a:gdLst>
                      <a:gd name="connsiteX0" fmla="*/ 0 w 45719"/>
                      <a:gd name="connsiteY0" fmla="*/ 109449 h 218897"/>
                      <a:gd name="connsiteX1" fmla="*/ 22860 w 45719"/>
                      <a:gd name="connsiteY1" fmla="*/ 0 h 218897"/>
                      <a:gd name="connsiteX2" fmla="*/ 45720 w 45719"/>
                      <a:gd name="connsiteY2" fmla="*/ 109449 h 218897"/>
                      <a:gd name="connsiteX3" fmla="*/ 22860 w 45719"/>
                      <a:gd name="connsiteY3" fmla="*/ 218898 h 218897"/>
                      <a:gd name="connsiteX4" fmla="*/ 0 w 45719"/>
                      <a:gd name="connsiteY4" fmla="*/ 109449 h 218897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  <a:gd name="connsiteX0" fmla="*/ 0 w 45720"/>
                      <a:gd name="connsiteY0" fmla="*/ 109449 h 218898"/>
                      <a:gd name="connsiteX1" fmla="*/ 22860 w 45720"/>
                      <a:gd name="connsiteY1" fmla="*/ 0 h 218898"/>
                      <a:gd name="connsiteX2" fmla="*/ 45720 w 45720"/>
                      <a:gd name="connsiteY2" fmla="*/ 109449 h 218898"/>
                      <a:gd name="connsiteX3" fmla="*/ 22860 w 45720"/>
                      <a:gd name="connsiteY3" fmla="*/ 218898 h 218898"/>
                      <a:gd name="connsiteX4" fmla="*/ 0 w 45720"/>
                      <a:gd name="connsiteY4" fmla="*/ 109449 h 2188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720" h="218898">
                        <a:moveTo>
                          <a:pt x="0" y="109449"/>
                        </a:moveTo>
                        <a:cubicBezTo>
                          <a:pt x="0" y="49002"/>
                          <a:pt x="10235" y="34290"/>
                          <a:pt x="22860" y="0"/>
                        </a:cubicBezTo>
                        <a:cubicBezTo>
                          <a:pt x="31675" y="34290"/>
                          <a:pt x="45720" y="49002"/>
                          <a:pt x="45720" y="109449"/>
                        </a:cubicBezTo>
                        <a:cubicBezTo>
                          <a:pt x="45720" y="169896"/>
                          <a:pt x="35485" y="184608"/>
                          <a:pt x="22860" y="218898"/>
                        </a:cubicBezTo>
                        <a:cubicBezTo>
                          <a:pt x="10235" y="186513"/>
                          <a:pt x="0" y="169896"/>
                          <a:pt x="0" y="109449"/>
                        </a:cubicBez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  <p:grpSp>
        <p:nvGrpSpPr>
          <p:cNvPr id="425" name="グループ化 424"/>
          <p:cNvGrpSpPr/>
          <p:nvPr/>
        </p:nvGrpSpPr>
        <p:grpSpPr>
          <a:xfrm>
            <a:off x="6033120" y="4995848"/>
            <a:ext cx="1684133" cy="1054952"/>
            <a:chOff x="6033120" y="1370460"/>
            <a:chExt cx="1684133" cy="1054952"/>
          </a:xfrm>
        </p:grpSpPr>
        <p:grpSp>
          <p:nvGrpSpPr>
            <p:cNvPr id="426" name="グループ化 425"/>
            <p:cNvGrpSpPr/>
            <p:nvPr/>
          </p:nvGrpSpPr>
          <p:grpSpPr>
            <a:xfrm>
              <a:off x="6033120" y="1503916"/>
              <a:ext cx="1675491" cy="921496"/>
              <a:chOff x="6033120" y="1503916"/>
              <a:chExt cx="1675491" cy="921496"/>
            </a:xfrm>
          </p:grpSpPr>
          <p:sp>
            <p:nvSpPr>
              <p:cNvPr id="432" name="円/楕円 7"/>
              <p:cNvSpPr/>
              <p:nvPr/>
            </p:nvSpPr>
            <p:spPr>
              <a:xfrm>
                <a:off x="6036278" y="1652580"/>
                <a:ext cx="1669176" cy="772832"/>
              </a:xfrm>
              <a:custGeom>
                <a:avLst/>
                <a:gdLst>
                  <a:gd name="connsiteX0" fmla="*/ 0 w 1728192"/>
                  <a:gd name="connsiteY0" fmla="*/ 468052 h 936104"/>
                  <a:gd name="connsiteX1" fmla="*/ 864096 w 1728192"/>
                  <a:gd name="connsiteY1" fmla="*/ 0 h 936104"/>
                  <a:gd name="connsiteX2" fmla="*/ 1728192 w 1728192"/>
                  <a:gd name="connsiteY2" fmla="*/ 468052 h 936104"/>
                  <a:gd name="connsiteX3" fmla="*/ 864096 w 1728192"/>
                  <a:gd name="connsiteY3" fmla="*/ 936104 h 936104"/>
                  <a:gd name="connsiteX4" fmla="*/ 0 w 1728192"/>
                  <a:gd name="connsiteY4" fmla="*/ 468052 h 936104"/>
                  <a:gd name="connsiteX0" fmla="*/ 0 w 1728192"/>
                  <a:gd name="connsiteY0" fmla="*/ 468052 h 936104"/>
                  <a:gd name="connsiteX1" fmla="*/ 864096 w 1728192"/>
                  <a:gd name="connsiteY1" fmla="*/ 0 h 936104"/>
                  <a:gd name="connsiteX2" fmla="*/ 1728192 w 1728192"/>
                  <a:gd name="connsiteY2" fmla="*/ 468052 h 936104"/>
                  <a:gd name="connsiteX3" fmla="*/ 864096 w 1728192"/>
                  <a:gd name="connsiteY3" fmla="*/ 936104 h 936104"/>
                  <a:gd name="connsiteX4" fmla="*/ 0 w 1728192"/>
                  <a:gd name="connsiteY4" fmla="*/ 468052 h 936104"/>
                  <a:gd name="connsiteX0" fmla="*/ 0 w 1734542"/>
                  <a:gd name="connsiteY0" fmla="*/ 343724 h 938776"/>
                  <a:gd name="connsiteX1" fmla="*/ 870446 w 1734542"/>
                  <a:gd name="connsiteY1" fmla="*/ 2672 h 938776"/>
                  <a:gd name="connsiteX2" fmla="*/ 1734542 w 1734542"/>
                  <a:gd name="connsiteY2" fmla="*/ 470724 h 938776"/>
                  <a:gd name="connsiteX3" fmla="*/ 870446 w 1734542"/>
                  <a:gd name="connsiteY3" fmla="*/ 938776 h 938776"/>
                  <a:gd name="connsiteX4" fmla="*/ 0 w 1734542"/>
                  <a:gd name="connsiteY4" fmla="*/ 343724 h 938776"/>
                  <a:gd name="connsiteX0" fmla="*/ 0 w 1734542"/>
                  <a:gd name="connsiteY0" fmla="*/ 341052 h 936104"/>
                  <a:gd name="connsiteX1" fmla="*/ 870446 w 1734542"/>
                  <a:gd name="connsiteY1" fmla="*/ 0 h 936104"/>
                  <a:gd name="connsiteX2" fmla="*/ 1734542 w 1734542"/>
                  <a:gd name="connsiteY2" fmla="*/ 341052 h 936104"/>
                  <a:gd name="connsiteX3" fmla="*/ 870446 w 1734542"/>
                  <a:gd name="connsiteY3" fmla="*/ 936104 h 936104"/>
                  <a:gd name="connsiteX4" fmla="*/ 0 w 1734542"/>
                  <a:gd name="connsiteY4" fmla="*/ 341052 h 9361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34542" h="936104">
                    <a:moveTo>
                      <a:pt x="0" y="341052"/>
                    </a:moveTo>
                    <a:cubicBezTo>
                      <a:pt x="0" y="82554"/>
                      <a:pt x="581356" y="0"/>
                      <a:pt x="870446" y="0"/>
                    </a:cubicBezTo>
                    <a:cubicBezTo>
                      <a:pt x="1159536" y="0"/>
                      <a:pt x="1734542" y="82554"/>
                      <a:pt x="1734542" y="341052"/>
                    </a:cubicBezTo>
                    <a:cubicBezTo>
                      <a:pt x="1734542" y="599550"/>
                      <a:pt x="1347673" y="936104"/>
                      <a:pt x="870446" y="936104"/>
                    </a:cubicBezTo>
                    <a:cubicBezTo>
                      <a:pt x="393219" y="936104"/>
                      <a:pt x="0" y="599550"/>
                      <a:pt x="0" y="341052"/>
                    </a:cubicBez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33" name="円/楕円 432"/>
              <p:cNvSpPr/>
              <p:nvPr/>
            </p:nvSpPr>
            <p:spPr>
              <a:xfrm>
                <a:off x="6033120" y="1503916"/>
                <a:ext cx="1675491" cy="839258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427" name="Oval 42" descr="紙ふぶき (大)"/>
            <p:cNvSpPr>
              <a:spLocks noChangeArrowheads="1"/>
            </p:cNvSpPr>
            <p:nvPr/>
          </p:nvSpPr>
          <p:spPr bwMode="auto">
            <a:xfrm rot="789340">
              <a:off x="6825717" y="1370460"/>
              <a:ext cx="891536" cy="459651"/>
            </a:xfrm>
            <a:custGeom>
              <a:avLst/>
              <a:gdLst>
                <a:gd name="T0" fmla="*/ 3489 w 1415995"/>
                <a:gd name="T1" fmla="*/ 282785 h 302941"/>
                <a:gd name="T2" fmla="*/ 702365 w 1415995"/>
                <a:gd name="T3" fmla="*/ 8163 h 302941"/>
                <a:gd name="T4" fmla="*/ 1416490 w 1415995"/>
                <a:gd name="T5" fmla="*/ 585338 h 302941"/>
                <a:gd name="T6" fmla="*/ 476224 w 1415995"/>
                <a:gd name="T7" fmla="*/ 791194 h 302941"/>
                <a:gd name="T8" fmla="*/ 3489 w 1415995"/>
                <a:gd name="T9" fmla="*/ 282785 h 3029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15995" h="302941">
                  <a:moveTo>
                    <a:pt x="3489" y="104456"/>
                  </a:moveTo>
                  <a:cubicBezTo>
                    <a:pt x="41166" y="56249"/>
                    <a:pt x="466705" y="-15612"/>
                    <a:pt x="702122" y="3015"/>
                  </a:cubicBezTo>
                  <a:cubicBezTo>
                    <a:pt x="937539" y="21642"/>
                    <a:pt x="1415995" y="116705"/>
                    <a:pt x="1415995" y="216216"/>
                  </a:cubicBezTo>
                  <a:cubicBezTo>
                    <a:pt x="1415995" y="315727"/>
                    <a:pt x="711479" y="310884"/>
                    <a:pt x="476062" y="292257"/>
                  </a:cubicBezTo>
                  <a:cubicBezTo>
                    <a:pt x="240645" y="273630"/>
                    <a:pt x="-34188" y="152663"/>
                    <a:pt x="3489" y="104456"/>
                  </a:cubicBezTo>
                  <a:close/>
                </a:path>
              </a:pathLst>
            </a:custGeom>
            <a:pattFill prst="smConfetti">
              <a:fgClr>
                <a:srgbClr val="663300"/>
              </a:fgClr>
              <a:bgClr>
                <a:srgbClr val="CC6600"/>
              </a:bgClr>
            </a:pattFill>
            <a:ln w="2857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8" name="Oval 42" descr="紙ふぶき (大)"/>
            <p:cNvSpPr>
              <a:spLocks noChangeArrowheads="1"/>
            </p:cNvSpPr>
            <p:nvPr/>
          </p:nvSpPr>
          <p:spPr bwMode="auto">
            <a:xfrm rot="789340">
              <a:off x="6568783" y="1391208"/>
              <a:ext cx="891536" cy="459651"/>
            </a:xfrm>
            <a:custGeom>
              <a:avLst/>
              <a:gdLst>
                <a:gd name="T0" fmla="*/ 3489 w 1415995"/>
                <a:gd name="T1" fmla="*/ 282785 h 302941"/>
                <a:gd name="T2" fmla="*/ 702365 w 1415995"/>
                <a:gd name="T3" fmla="*/ 8163 h 302941"/>
                <a:gd name="T4" fmla="*/ 1416490 w 1415995"/>
                <a:gd name="T5" fmla="*/ 585338 h 302941"/>
                <a:gd name="T6" fmla="*/ 476224 w 1415995"/>
                <a:gd name="T7" fmla="*/ 791194 h 302941"/>
                <a:gd name="T8" fmla="*/ 3489 w 1415995"/>
                <a:gd name="T9" fmla="*/ 282785 h 3029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15995" h="302941">
                  <a:moveTo>
                    <a:pt x="3489" y="104456"/>
                  </a:moveTo>
                  <a:cubicBezTo>
                    <a:pt x="41166" y="56249"/>
                    <a:pt x="466705" y="-15612"/>
                    <a:pt x="702122" y="3015"/>
                  </a:cubicBezTo>
                  <a:cubicBezTo>
                    <a:pt x="937539" y="21642"/>
                    <a:pt x="1415995" y="116705"/>
                    <a:pt x="1415995" y="216216"/>
                  </a:cubicBezTo>
                  <a:cubicBezTo>
                    <a:pt x="1415995" y="315727"/>
                    <a:pt x="711479" y="310884"/>
                    <a:pt x="476062" y="292257"/>
                  </a:cubicBezTo>
                  <a:cubicBezTo>
                    <a:pt x="240645" y="273630"/>
                    <a:pt x="-34188" y="152663"/>
                    <a:pt x="3489" y="104456"/>
                  </a:cubicBezTo>
                  <a:close/>
                </a:path>
              </a:pathLst>
            </a:custGeom>
            <a:pattFill prst="smConfetti">
              <a:fgClr>
                <a:srgbClr val="663300"/>
              </a:fgClr>
              <a:bgClr>
                <a:srgbClr val="CC6600"/>
              </a:bgClr>
            </a:pattFill>
            <a:ln w="2857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9" name="Oval 42" descr="紙ふぶき (大)"/>
            <p:cNvSpPr>
              <a:spLocks noChangeArrowheads="1"/>
            </p:cNvSpPr>
            <p:nvPr/>
          </p:nvSpPr>
          <p:spPr bwMode="auto">
            <a:xfrm rot="789340">
              <a:off x="6425097" y="1470029"/>
              <a:ext cx="891536" cy="459651"/>
            </a:xfrm>
            <a:custGeom>
              <a:avLst/>
              <a:gdLst>
                <a:gd name="T0" fmla="*/ 3489 w 1415995"/>
                <a:gd name="T1" fmla="*/ 282785 h 302941"/>
                <a:gd name="T2" fmla="*/ 702365 w 1415995"/>
                <a:gd name="T3" fmla="*/ 8163 h 302941"/>
                <a:gd name="T4" fmla="*/ 1416490 w 1415995"/>
                <a:gd name="T5" fmla="*/ 585338 h 302941"/>
                <a:gd name="T6" fmla="*/ 476224 w 1415995"/>
                <a:gd name="T7" fmla="*/ 791194 h 302941"/>
                <a:gd name="T8" fmla="*/ 3489 w 1415995"/>
                <a:gd name="T9" fmla="*/ 282785 h 3029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15995" h="302941">
                  <a:moveTo>
                    <a:pt x="3489" y="104456"/>
                  </a:moveTo>
                  <a:cubicBezTo>
                    <a:pt x="41166" y="56249"/>
                    <a:pt x="466705" y="-15612"/>
                    <a:pt x="702122" y="3015"/>
                  </a:cubicBezTo>
                  <a:cubicBezTo>
                    <a:pt x="937539" y="21642"/>
                    <a:pt x="1415995" y="116705"/>
                    <a:pt x="1415995" y="216216"/>
                  </a:cubicBezTo>
                  <a:cubicBezTo>
                    <a:pt x="1415995" y="315727"/>
                    <a:pt x="711479" y="310884"/>
                    <a:pt x="476062" y="292257"/>
                  </a:cubicBezTo>
                  <a:cubicBezTo>
                    <a:pt x="240645" y="273630"/>
                    <a:pt x="-34188" y="152663"/>
                    <a:pt x="3489" y="104456"/>
                  </a:cubicBezTo>
                  <a:close/>
                </a:path>
              </a:pathLst>
            </a:custGeom>
            <a:pattFill prst="smConfetti">
              <a:fgClr>
                <a:srgbClr val="663300"/>
              </a:fgClr>
              <a:bgClr>
                <a:srgbClr val="CC6600"/>
              </a:bgClr>
            </a:pattFill>
            <a:ln w="2857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0" name="Oval 42" descr="紙ふぶき (大)"/>
            <p:cNvSpPr>
              <a:spLocks noChangeArrowheads="1"/>
            </p:cNvSpPr>
            <p:nvPr/>
          </p:nvSpPr>
          <p:spPr bwMode="auto">
            <a:xfrm rot="789340">
              <a:off x="6208743" y="1572942"/>
              <a:ext cx="891536" cy="459651"/>
            </a:xfrm>
            <a:custGeom>
              <a:avLst/>
              <a:gdLst>
                <a:gd name="T0" fmla="*/ 3489 w 1415995"/>
                <a:gd name="T1" fmla="*/ 282785 h 302941"/>
                <a:gd name="T2" fmla="*/ 702365 w 1415995"/>
                <a:gd name="T3" fmla="*/ 8163 h 302941"/>
                <a:gd name="T4" fmla="*/ 1416490 w 1415995"/>
                <a:gd name="T5" fmla="*/ 585338 h 302941"/>
                <a:gd name="T6" fmla="*/ 476224 w 1415995"/>
                <a:gd name="T7" fmla="*/ 791194 h 302941"/>
                <a:gd name="T8" fmla="*/ 3489 w 1415995"/>
                <a:gd name="T9" fmla="*/ 282785 h 3029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15995" h="302941">
                  <a:moveTo>
                    <a:pt x="3489" y="104456"/>
                  </a:moveTo>
                  <a:cubicBezTo>
                    <a:pt x="41166" y="56249"/>
                    <a:pt x="466705" y="-15612"/>
                    <a:pt x="702122" y="3015"/>
                  </a:cubicBezTo>
                  <a:cubicBezTo>
                    <a:pt x="937539" y="21642"/>
                    <a:pt x="1415995" y="116705"/>
                    <a:pt x="1415995" y="216216"/>
                  </a:cubicBezTo>
                  <a:cubicBezTo>
                    <a:pt x="1415995" y="315727"/>
                    <a:pt x="711479" y="310884"/>
                    <a:pt x="476062" y="292257"/>
                  </a:cubicBezTo>
                  <a:cubicBezTo>
                    <a:pt x="240645" y="273630"/>
                    <a:pt x="-34188" y="152663"/>
                    <a:pt x="3489" y="104456"/>
                  </a:cubicBezTo>
                  <a:close/>
                </a:path>
              </a:pathLst>
            </a:custGeom>
            <a:pattFill prst="smConfetti">
              <a:fgClr>
                <a:srgbClr val="663300"/>
              </a:fgClr>
              <a:bgClr>
                <a:srgbClr val="CC6600"/>
              </a:bgClr>
            </a:pattFill>
            <a:ln w="2857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1" name="Oval 42" descr="紙ふぶき (大)"/>
            <p:cNvSpPr>
              <a:spLocks noChangeArrowheads="1"/>
            </p:cNvSpPr>
            <p:nvPr/>
          </p:nvSpPr>
          <p:spPr bwMode="auto">
            <a:xfrm rot="789340">
              <a:off x="6073729" y="1797363"/>
              <a:ext cx="891536" cy="459651"/>
            </a:xfrm>
            <a:custGeom>
              <a:avLst/>
              <a:gdLst>
                <a:gd name="T0" fmla="*/ 3489 w 1415995"/>
                <a:gd name="T1" fmla="*/ 282785 h 302941"/>
                <a:gd name="T2" fmla="*/ 702365 w 1415995"/>
                <a:gd name="T3" fmla="*/ 8163 h 302941"/>
                <a:gd name="T4" fmla="*/ 1416490 w 1415995"/>
                <a:gd name="T5" fmla="*/ 585338 h 302941"/>
                <a:gd name="T6" fmla="*/ 476224 w 1415995"/>
                <a:gd name="T7" fmla="*/ 791194 h 302941"/>
                <a:gd name="T8" fmla="*/ 3489 w 1415995"/>
                <a:gd name="T9" fmla="*/ 282785 h 3029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15995" h="302941">
                  <a:moveTo>
                    <a:pt x="3489" y="104456"/>
                  </a:moveTo>
                  <a:cubicBezTo>
                    <a:pt x="41166" y="56249"/>
                    <a:pt x="466705" y="-15612"/>
                    <a:pt x="702122" y="3015"/>
                  </a:cubicBezTo>
                  <a:cubicBezTo>
                    <a:pt x="937539" y="21642"/>
                    <a:pt x="1415995" y="116705"/>
                    <a:pt x="1415995" y="216216"/>
                  </a:cubicBezTo>
                  <a:cubicBezTo>
                    <a:pt x="1415995" y="315727"/>
                    <a:pt x="711479" y="310884"/>
                    <a:pt x="476062" y="292257"/>
                  </a:cubicBezTo>
                  <a:cubicBezTo>
                    <a:pt x="240645" y="273630"/>
                    <a:pt x="-34188" y="152663"/>
                    <a:pt x="3489" y="104456"/>
                  </a:cubicBezTo>
                  <a:close/>
                </a:path>
              </a:pathLst>
            </a:custGeom>
            <a:pattFill prst="smConfetti">
              <a:fgClr>
                <a:srgbClr val="663300"/>
              </a:fgClr>
              <a:bgClr>
                <a:srgbClr val="CC6600"/>
              </a:bgClr>
            </a:pattFill>
            <a:ln w="2857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34" name="グループ化 433"/>
          <p:cNvGrpSpPr/>
          <p:nvPr/>
        </p:nvGrpSpPr>
        <p:grpSpPr>
          <a:xfrm>
            <a:off x="7878554" y="4759509"/>
            <a:ext cx="1709961" cy="1291291"/>
            <a:chOff x="7946038" y="1134121"/>
            <a:chExt cx="1709961" cy="1291291"/>
          </a:xfrm>
        </p:grpSpPr>
        <p:grpSp>
          <p:nvGrpSpPr>
            <p:cNvPr id="435" name="グループ化 434"/>
            <p:cNvGrpSpPr/>
            <p:nvPr/>
          </p:nvGrpSpPr>
          <p:grpSpPr>
            <a:xfrm>
              <a:off x="7946038" y="1503916"/>
              <a:ext cx="1675491" cy="921496"/>
              <a:chOff x="6033120" y="1503916"/>
              <a:chExt cx="1675491" cy="921496"/>
            </a:xfrm>
          </p:grpSpPr>
          <p:sp>
            <p:nvSpPr>
              <p:cNvPr id="466" name="円/楕円 7"/>
              <p:cNvSpPr/>
              <p:nvPr/>
            </p:nvSpPr>
            <p:spPr>
              <a:xfrm>
                <a:off x="6036278" y="1652580"/>
                <a:ext cx="1669176" cy="772832"/>
              </a:xfrm>
              <a:custGeom>
                <a:avLst/>
                <a:gdLst>
                  <a:gd name="connsiteX0" fmla="*/ 0 w 1728192"/>
                  <a:gd name="connsiteY0" fmla="*/ 468052 h 936104"/>
                  <a:gd name="connsiteX1" fmla="*/ 864096 w 1728192"/>
                  <a:gd name="connsiteY1" fmla="*/ 0 h 936104"/>
                  <a:gd name="connsiteX2" fmla="*/ 1728192 w 1728192"/>
                  <a:gd name="connsiteY2" fmla="*/ 468052 h 936104"/>
                  <a:gd name="connsiteX3" fmla="*/ 864096 w 1728192"/>
                  <a:gd name="connsiteY3" fmla="*/ 936104 h 936104"/>
                  <a:gd name="connsiteX4" fmla="*/ 0 w 1728192"/>
                  <a:gd name="connsiteY4" fmla="*/ 468052 h 936104"/>
                  <a:gd name="connsiteX0" fmla="*/ 0 w 1728192"/>
                  <a:gd name="connsiteY0" fmla="*/ 468052 h 936104"/>
                  <a:gd name="connsiteX1" fmla="*/ 864096 w 1728192"/>
                  <a:gd name="connsiteY1" fmla="*/ 0 h 936104"/>
                  <a:gd name="connsiteX2" fmla="*/ 1728192 w 1728192"/>
                  <a:gd name="connsiteY2" fmla="*/ 468052 h 936104"/>
                  <a:gd name="connsiteX3" fmla="*/ 864096 w 1728192"/>
                  <a:gd name="connsiteY3" fmla="*/ 936104 h 936104"/>
                  <a:gd name="connsiteX4" fmla="*/ 0 w 1728192"/>
                  <a:gd name="connsiteY4" fmla="*/ 468052 h 936104"/>
                  <a:gd name="connsiteX0" fmla="*/ 0 w 1734542"/>
                  <a:gd name="connsiteY0" fmla="*/ 343724 h 938776"/>
                  <a:gd name="connsiteX1" fmla="*/ 870446 w 1734542"/>
                  <a:gd name="connsiteY1" fmla="*/ 2672 h 938776"/>
                  <a:gd name="connsiteX2" fmla="*/ 1734542 w 1734542"/>
                  <a:gd name="connsiteY2" fmla="*/ 470724 h 938776"/>
                  <a:gd name="connsiteX3" fmla="*/ 870446 w 1734542"/>
                  <a:gd name="connsiteY3" fmla="*/ 938776 h 938776"/>
                  <a:gd name="connsiteX4" fmla="*/ 0 w 1734542"/>
                  <a:gd name="connsiteY4" fmla="*/ 343724 h 938776"/>
                  <a:gd name="connsiteX0" fmla="*/ 0 w 1734542"/>
                  <a:gd name="connsiteY0" fmla="*/ 341052 h 936104"/>
                  <a:gd name="connsiteX1" fmla="*/ 870446 w 1734542"/>
                  <a:gd name="connsiteY1" fmla="*/ 0 h 936104"/>
                  <a:gd name="connsiteX2" fmla="*/ 1734542 w 1734542"/>
                  <a:gd name="connsiteY2" fmla="*/ 341052 h 936104"/>
                  <a:gd name="connsiteX3" fmla="*/ 870446 w 1734542"/>
                  <a:gd name="connsiteY3" fmla="*/ 936104 h 936104"/>
                  <a:gd name="connsiteX4" fmla="*/ 0 w 1734542"/>
                  <a:gd name="connsiteY4" fmla="*/ 341052 h 9361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34542" h="936104">
                    <a:moveTo>
                      <a:pt x="0" y="341052"/>
                    </a:moveTo>
                    <a:cubicBezTo>
                      <a:pt x="0" y="82554"/>
                      <a:pt x="581356" y="0"/>
                      <a:pt x="870446" y="0"/>
                    </a:cubicBezTo>
                    <a:cubicBezTo>
                      <a:pt x="1159536" y="0"/>
                      <a:pt x="1734542" y="82554"/>
                      <a:pt x="1734542" y="341052"/>
                    </a:cubicBezTo>
                    <a:cubicBezTo>
                      <a:pt x="1734542" y="599550"/>
                      <a:pt x="1347673" y="936104"/>
                      <a:pt x="870446" y="936104"/>
                    </a:cubicBezTo>
                    <a:cubicBezTo>
                      <a:pt x="393219" y="936104"/>
                      <a:pt x="0" y="599550"/>
                      <a:pt x="0" y="341052"/>
                    </a:cubicBez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67" name="円/楕円 466"/>
              <p:cNvSpPr/>
              <p:nvPr/>
            </p:nvSpPr>
            <p:spPr>
              <a:xfrm>
                <a:off x="6033120" y="1503916"/>
                <a:ext cx="1675491" cy="839258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436" name="グループ化 435"/>
            <p:cNvGrpSpPr/>
            <p:nvPr/>
          </p:nvGrpSpPr>
          <p:grpSpPr>
            <a:xfrm>
              <a:off x="7950231" y="1134121"/>
              <a:ext cx="1073575" cy="549979"/>
              <a:chOff x="4625843" y="2802721"/>
              <a:chExt cx="997961" cy="511243"/>
            </a:xfrm>
          </p:grpSpPr>
          <p:sp>
            <p:nvSpPr>
              <p:cNvPr id="462" name="円/楕円 651"/>
              <p:cNvSpPr/>
              <p:nvPr/>
            </p:nvSpPr>
            <p:spPr>
              <a:xfrm rot="1217750">
                <a:off x="5390027" y="2802721"/>
                <a:ext cx="102355" cy="269292"/>
              </a:xfrm>
              <a:custGeom>
                <a:avLst/>
                <a:gdLst>
                  <a:gd name="connsiteX0" fmla="*/ 0 w 144016"/>
                  <a:gd name="connsiteY0" fmla="*/ 156119 h 312237"/>
                  <a:gd name="connsiteX1" fmla="*/ 72008 w 144016"/>
                  <a:gd name="connsiteY1" fmla="*/ 0 h 312237"/>
                  <a:gd name="connsiteX2" fmla="*/ 144016 w 144016"/>
                  <a:gd name="connsiteY2" fmla="*/ 156119 h 312237"/>
                  <a:gd name="connsiteX3" fmla="*/ 72008 w 144016"/>
                  <a:gd name="connsiteY3" fmla="*/ 312238 h 312237"/>
                  <a:gd name="connsiteX4" fmla="*/ 0 w 144016"/>
                  <a:gd name="connsiteY4" fmla="*/ 156119 h 312237"/>
                  <a:gd name="connsiteX0" fmla="*/ 48532 w 192548"/>
                  <a:gd name="connsiteY0" fmla="*/ 156119 h 479878"/>
                  <a:gd name="connsiteX1" fmla="*/ 120540 w 192548"/>
                  <a:gd name="connsiteY1" fmla="*/ 0 h 479878"/>
                  <a:gd name="connsiteX2" fmla="*/ 192548 w 192548"/>
                  <a:gd name="connsiteY2" fmla="*/ 156119 h 479878"/>
                  <a:gd name="connsiteX3" fmla="*/ 13860 w 192548"/>
                  <a:gd name="connsiteY3" fmla="*/ 479878 h 479878"/>
                  <a:gd name="connsiteX4" fmla="*/ 48532 w 192548"/>
                  <a:gd name="connsiteY4" fmla="*/ 156119 h 479878"/>
                  <a:gd name="connsiteX0" fmla="*/ 48532 w 193043"/>
                  <a:gd name="connsiteY0" fmla="*/ 156119 h 479878"/>
                  <a:gd name="connsiteX1" fmla="*/ 120540 w 193043"/>
                  <a:gd name="connsiteY1" fmla="*/ 0 h 479878"/>
                  <a:gd name="connsiteX2" fmla="*/ 192548 w 193043"/>
                  <a:gd name="connsiteY2" fmla="*/ 156119 h 479878"/>
                  <a:gd name="connsiteX3" fmla="*/ 13860 w 193043"/>
                  <a:gd name="connsiteY3" fmla="*/ 479878 h 479878"/>
                  <a:gd name="connsiteX4" fmla="*/ 48532 w 193043"/>
                  <a:gd name="connsiteY4" fmla="*/ 156119 h 479878"/>
                  <a:gd name="connsiteX0" fmla="*/ 54905 w 184124"/>
                  <a:gd name="connsiteY0" fmla="*/ 156119 h 479878"/>
                  <a:gd name="connsiteX1" fmla="*/ 111673 w 184124"/>
                  <a:gd name="connsiteY1" fmla="*/ 0 h 479878"/>
                  <a:gd name="connsiteX2" fmla="*/ 183681 w 184124"/>
                  <a:gd name="connsiteY2" fmla="*/ 156119 h 479878"/>
                  <a:gd name="connsiteX3" fmla="*/ 4993 w 184124"/>
                  <a:gd name="connsiteY3" fmla="*/ 479878 h 479878"/>
                  <a:gd name="connsiteX4" fmla="*/ 54905 w 184124"/>
                  <a:gd name="connsiteY4" fmla="*/ 156119 h 479878"/>
                  <a:gd name="connsiteX0" fmla="*/ 53270 w 182489"/>
                  <a:gd name="connsiteY0" fmla="*/ 156119 h 479878"/>
                  <a:gd name="connsiteX1" fmla="*/ 110038 w 182489"/>
                  <a:gd name="connsiteY1" fmla="*/ 0 h 479878"/>
                  <a:gd name="connsiteX2" fmla="*/ 182046 w 182489"/>
                  <a:gd name="connsiteY2" fmla="*/ 156119 h 479878"/>
                  <a:gd name="connsiteX3" fmla="*/ 3358 w 182489"/>
                  <a:gd name="connsiteY3" fmla="*/ 479878 h 479878"/>
                  <a:gd name="connsiteX4" fmla="*/ 53270 w 182489"/>
                  <a:gd name="connsiteY4" fmla="*/ 156119 h 479878"/>
                  <a:gd name="connsiteX0" fmla="*/ 53270 w 182489"/>
                  <a:gd name="connsiteY0" fmla="*/ 156363 h 480122"/>
                  <a:gd name="connsiteX1" fmla="*/ 110038 w 182489"/>
                  <a:gd name="connsiteY1" fmla="*/ 244 h 480122"/>
                  <a:gd name="connsiteX2" fmla="*/ 182046 w 182489"/>
                  <a:gd name="connsiteY2" fmla="*/ 156363 h 480122"/>
                  <a:gd name="connsiteX3" fmla="*/ 3358 w 182489"/>
                  <a:gd name="connsiteY3" fmla="*/ 480122 h 480122"/>
                  <a:gd name="connsiteX4" fmla="*/ 53270 w 182489"/>
                  <a:gd name="connsiteY4" fmla="*/ 156363 h 480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2489" h="480122">
                    <a:moveTo>
                      <a:pt x="53270" y="156363"/>
                    </a:moveTo>
                    <a:cubicBezTo>
                      <a:pt x="35490" y="10343"/>
                      <a:pt x="53015" y="5324"/>
                      <a:pt x="110038" y="244"/>
                    </a:cubicBezTo>
                    <a:cubicBezTo>
                      <a:pt x="167061" y="-4836"/>
                      <a:pt x="182046" y="70141"/>
                      <a:pt x="182046" y="156363"/>
                    </a:cubicBezTo>
                    <a:cubicBezTo>
                      <a:pt x="192206" y="354345"/>
                      <a:pt x="24821" y="480122"/>
                      <a:pt x="3358" y="480122"/>
                    </a:cubicBezTo>
                    <a:cubicBezTo>
                      <a:pt x="-18105" y="480122"/>
                      <a:pt x="71050" y="302383"/>
                      <a:pt x="53270" y="156363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63" name="円/楕円 651"/>
              <p:cNvSpPr/>
              <p:nvPr/>
            </p:nvSpPr>
            <p:spPr>
              <a:xfrm rot="2524288">
                <a:off x="5423532" y="2839460"/>
                <a:ext cx="102355" cy="269292"/>
              </a:xfrm>
              <a:custGeom>
                <a:avLst/>
                <a:gdLst>
                  <a:gd name="connsiteX0" fmla="*/ 0 w 144016"/>
                  <a:gd name="connsiteY0" fmla="*/ 156119 h 312237"/>
                  <a:gd name="connsiteX1" fmla="*/ 72008 w 144016"/>
                  <a:gd name="connsiteY1" fmla="*/ 0 h 312237"/>
                  <a:gd name="connsiteX2" fmla="*/ 144016 w 144016"/>
                  <a:gd name="connsiteY2" fmla="*/ 156119 h 312237"/>
                  <a:gd name="connsiteX3" fmla="*/ 72008 w 144016"/>
                  <a:gd name="connsiteY3" fmla="*/ 312238 h 312237"/>
                  <a:gd name="connsiteX4" fmla="*/ 0 w 144016"/>
                  <a:gd name="connsiteY4" fmla="*/ 156119 h 312237"/>
                  <a:gd name="connsiteX0" fmla="*/ 48532 w 192548"/>
                  <a:gd name="connsiteY0" fmla="*/ 156119 h 479878"/>
                  <a:gd name="connsiteX1" fmla="*/ 120540 w 192548"/>
                  <a:gd name="connsiteY1" fmla="*/ 0 h 479878"/>
                  <a:gd name="connsiteX2" fmla="*/ 192548 w 192548"/>
                  <a:gd name="connsiteY2" fmla="*/ 156119 h 479878"/>
                  <a:gd name="connsiteX3" fmla="*/ 13860 w 192548"/>
                  <a:gd name="connsiteY3" fmla="*/ 479878 h 479878"/>
                  <a:gd name="connsiteX4" fmla="*/ 48532 w 192548"/>
                  <a:gd name="connsiteY4" fmla="*/ 156119 h 479878"/>
                  <a:gd name="connsiteX0" fmla="*/ 48532 w 193043"/>
                  <a:gd name="connsiteY0" fmla="*/ 156119 h 479878"/>
                  <a:gd name="connsiteX1" fmla="*/ 120540 w 193043"/>
                  <a:gd name="connsiteY1" fmla="*/ 0 h 479878"/>
                  <a:gd name="connsiteX2" fmla="*/ 192548 w 193043"/>
                  <a:gd name="connsiteY2" fmla="*/ 156119 h 479878"/>
                  <a:gd name="connsiteX3" fmla="*/ 13860 w 193043"/>
                  <a:gd name="connsiteY3" fmla="*/ 479878 h 479878"/>
                  <a:gd name="connsiteX4" fmla="*/ 48532 w 193043"/>
                  <a:gd name="connsiteY4" fmla="*/ 156119 h 479878"/>
                  <a:gd name="connsiteX0" fmla="*/ 54905 w 184124"/>
                  <a:gd name="connsiteY0" fmla="*/ 156119 h 479878"/>
                  <a:gd name="connsiteX1" fmla="*/ 111673 w 184124"/>
                  <a:gd name="connsiteY1" fmla="*/ 0 h 479878"/>
                  <a:gd name="connsiteX2" fmla="*/ 183681 w 184124"/>
                  <a:gd name="connsiteY2" fmla="*/ 156119 h 479878"/>
                  <a:gd name="connsiteX3" fmla="*/ 4993 w 184124"/>
                  <a:gd name="connsiteY3" fmla="*/ 479878 h 479878"/>
                  <a:gd name="connsiteX4" fmla="*/ 54905 w 184124"/>
                  <a:gd name="connsiteY4" fmla="*/ 156119 h 479878"/>
                  <a:gd name="connsiteX0" fmla="*/ 53270 w 182489"/>
                  <a:gd name="connsiteY0" fmla="*/ 156119 h 479878"/>
                  <a:gd name="connsiteX1" fmla="*/ 110038 w 182489"/>
                  <a:gd name="connsiteY1" fmla="*/ 0 h 479878"/>
                  <a:gd name="connsiteX2" fmla="*/ 182046 w 182489"/>
                  <a:gd name="connsiteY2" fmla="*/ 156119 h 479878"/>
                  <a:gd name="connsiteX3" fmla="*/ 3358 w 182489"/>
                  <a:gd name="connsiteY3" fmla="*/ 479878 h 479878"/>
                  <a:gd name="connsiteX4" fmla="*/ 53270 w 182489"/>
                  <a:gd name="connsiteY4" fmla="*/ 156119 h 479878"/>
                  <a:gd name="connsiteX0" fmla="*/ 53270 w 182489"/>
                  <a:gd name="connsiteY0" fmla="*/ 156363 h 480122"/>
                  <a:gd name="connsiteX1" fmla="*/ 110038 w 182489"/>
                  <a:gd name="connsiteY1" fmla="*/ 244 h 480122"/>
                  <a:gd name="connsiteX2" fmla="*/ 182046 w 182489"/>
                  <a:gd name="connsiteY2" fmla="*/ 156363 h 480122"/>
                  <a:gd name="connsiteX3" fmla="*/ 3358 w 182489"/>
                  <a:gd name="connsiteY3" fmla="*/ 480122 h 480122"/>
                  <a:gd name="connsiteX4" fmla="*/ 53270 w 182489"/>
                  <a:gd name="connsiteY4" fmla="*/ 156363 h 480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2489" h="480122">
                    <a:moveTo>
                      <a:pt x="53270" y="156363"/>
                    </a:moveTo>
                    <a:cubicBezTo>
                      <a:pt x="35490" y="10343"/>
                      <a:pt x="53015" y="5324"/>
                      <a:pt x="110038" y="244"/>
                    </a:cubicBezTo>
                    <a:cubicBezTo>
                      <a:pt x="167061" y="-4836"/>
                      <a:pt x="182046" y="70141"/>
                      <a:pt x="182046" y="156363"/>
                    </a:cubicBezTo>
                    <a:cubicBezTo>
                      <a:pt x="192206" y="354345"/>
                      <a:pt x="24821" y="480122"/>
                      <a:pt x="3358" y="480122"/>
                    </a:cubicBezTo>
                    <a:cubicBezTo>
                      <a:pt x="-18105" y="480122"/>
                      <a:pt x="71050" y="302383"/>
                      <a:pt x="53270" y="156363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64" name="円/楕円 651"/>
              <p:cNvSpPr/>
              <p:nvPr/>
            </p:nvSpPr>
            <p:spPr>
              <a:xfrm rot="3673944">
                <a:off x="5437980" y="2896283"/>
                <a:ext cx="102355" cy="269292"/>
              </a:xfrm>
              <a:custGeom>
                <a:avLst/>
                <a:gdLst>
                  <a:gd name="connsiteX0" fmla="*/ 0 w 144016"/>
                  <a:gd name="connsiteY0" fmla="*/ 156119 h 312237"/>
                  <a:gd name="connsiteX1" fmla="*/ 72008 w 144016"/>
                  <a:gd name="connsiteY1" fmla="*/ 0 h 312237"/>
                  <a:gd name="connsiteX2" fmla="*/ 144016 w 144016"/>
                  <a:gd name="connsiteY2" fmla="*/ 156119 h 312237"/>
                  <a:gd name="connsiteX3" fmla="*/ 72008 w 144016"/>
                  <a:gd name="connsiteY3" fmla="*/ 312238 h 312237"/>
                  <a:gd name="connsiteX4" fmla="*/ 0 w 144016"/>
                  <a:gd name="connsiteY4" fmla="*/ 156119 h 312237"/>
                  <a:gd name="connsiteX0" fmla="*/ 48532 w 192548"/>
                  <a:gd name="connsiteY0" fmla="*/ 156119 h 479878"/>
                  <a:gd name="connsiteX1" fmla="*/ 120540 w 192548"/>
                  <a:gd name="connsiteY1" fmla="*/ 0 h 479878"/>
                  <a:gd name="connsiteX2" fmla="*/ 192548 w 192548"/>
                  <a:gd name="connsiteY2" fmla="*/ 156119 h 479878"/>
                  <a:gd name="connsiteX3" fmla="*/ 13860 w 192548"/>
                  <a:gd name="connsiteY3" fmla="*/ 479878 h 479878"/>
                  <a:gd name="connsiteX4" fmla="*/ 48532 w 192548"/>
                  <a:gd name="connsiteY4" fmla="*/ 156119 h 479878"/>
                  <a:gd name="connsiteX0" fmla="*/ 48532 w 193043"/>
                  <a:gd name="connsiteY0" fmla="*/ 156119 h 479878"/>
                  <a:gd name="connsiteX1" fmla="*/ 120540 w 193043"/>
                  <a:gd name="connsiteY1" fmla="*/ 0 h 479878"/>
                  <a:gd name="connsiteX2" fmla="*/ 192548 w 193043"/>
                  <a:gd name="connsiteY2" fmla="*/ 156119 h 479878"/>
                  <a:gd name="connsiteX3" fmla="*/ 13860 w 193043"/>
                  <a:gd name="connsiteY3" fmla="*/ 479878 h 479878"/>
                  <a:gd name="connsiteX4" fmla="*/ 48532 w 193043"/>
                  <a:gd name="connsiteY4" fmla="*/ 156119 h 479878"/>
                  <a:gd name="connsiteX0" fmla="*/ 54905 w 184124"/>
                  <a:gd name="connsiteY0" fmla="*/ 156119 h 479878"/>
                  <a:gd name="connsiteX1" fmla="*/ 111673 w 184124"/>
                  <a:gd name="connsiteY1" fmla="*/ 0 h 479878"/>
                  <a:gd name="connsiteX2" fmla="*/ 183681 w 184124"/>
                  <a:gd name="connsiteY2" fmla="*/ 156119 h 479878"/>
                  <a:gd name="connsiteX3" fmla="*/ 4993 w 184124"/>
                  <a:gd name="connsiteY3" fmla="*/ 479878 h 479878"/>
                  <a:gd name="connsiteX4" fmla="*/ 54905 w 184124"/>
                  <a:gd name="connsiteY4" fmla="*/ 156119 h 479878"/>
                  <a:gd name="connsiteX0" fmla="*/ 53270 w 182489"/>
                  <a:gd name="connsiteY0" fmla="*/ 156119 h 479878"/>
                  <a:gd name="connsiteX1" fmla="*/ 110038 w 182489"/>
                  <a:gd name="connsiteY1" fmla="*/ 0 h 479878"/>
                  <a:gd name="connsiteX2" fmla="*/ 182046 w 182489"/>
                  <a:gd name="connsiteY2" fmla="*/ 156119 h 479878"/>
                  <a:gd name="connsiteX3" fmla="*/ 3358 w 182489"/>
                  <a:gd name="connsiteY3" fmla="*/ 479878 h 479878"/>
                  <a:gd name="connsiteX4" fmla="*/ 53270 w 182489"/>
                  <a:gd name="connsiteY4" fmla="*/ 156119 h 479878"/>
                  <a:gd name="connsiteX0" fmla="*/ 53270 w 182489"/>
                  <a:gd name="connsiteY0" fmla="*/ 156363 h 480122"/>
                  <a:gd name="connsiteX1" fmla="*/ 110038 w 182489"/>
                  <a:gd name="connsiteY1" fmla="*/ 244 h 480122"/>
                  <a:gd name="connsiteX2" fmla="*/ 182046 w 182489"/>
                  <a:gd name="connsiteY2" fmla="*/ 156363 h 480122"/>
                  <a:gd name="connsiteX3" fmla="*/ 3358 w 182489"/>
                  <a:gd name="connsiteY3" fmla="*/ 480122 h 480122"/>
                  <a:gd name="connsiteX4" fmla="*/ 53270 w 182489"/>
                  <a:gd name="connsiteY4" fmla="*/ 156363 h 480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2489" h="480122">
                    <a:moveTo>
                      <a:pt x="53270" y="156363"/>
                    </a:moveTo>
                    <a:cubicBezTo>
                      <a:pt x="35490" y="10343"/>
                      <a:pt x="53015" y="5324"/>
                      <a:pt x="110038" y="244"/>
                    </a:cubicBezTo>
                    <a:cubicBezTo>
                      <a:pt x="167061" y="-4836"/>
                      <a:pt x="182046" y="70141"/>
                      <a:pt x="182046" y="156363"/>
                    </a:cubicBezTo>
                    <a:cubicBezTo>
                      <a:pt x="192206" y="354345"/>
                      <a:pt x="24821" y="480122"/>
                      <a:pt x="3358" y="480122"/>
                    </a:cubicBezTo>
                    <a:cubicBezTo>
                      <a:pt x="-18105" y="480122"/>
                      <a:pt x="71050" y="302383"/>
                      <a:pt x="53270" y="156363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65" name="雲 464"/>
              <p:cNvSpPr/>
              <p:nvPr/>
            </p:nvSpPr>
            <p:spPr>
              <a:xfrm rot="20981330">
                <a:off x="4625843" y="3033635"/>
                <a:ext cx="835188" cy="280329"/>
              </a:xfrm>
              <a:prstGeom prst="cloud">
                <a:avLst/>
              </a:prstGeom>
              <a:pattFill prst="lgConfetti">
                <a:fgClr>
                  <a:srgbClr val="FFCC00"/>
                </a:fgClr>
                <a:bgClr>
                  <a:srgbClr val="CC9900"/>
                </a:bgClr>
              </a:patt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437" name="グループ化 436"/>
            <p:cNvGrpSpPr/>
            <p:nvPr/>
          </p:nvGrpSpPr>
          <p:grpSpPr>
            <a:xfrm>
              <a:off x="8146824" y="1248457"/>
              <a:ext cx="1073575" cy="549979"/>
              <a:chOff x="4625843" y="2802721"/>
              <a:chExt cx="997961" cy="511243"/>
            </a:xfrm>
          </p:grpSpPr>
          <p:sp>
            <p:nvSpPr>
              <p:cNvPr id="458" name="円/楕円 651"/>
              <p:cNvSpPr/>
              <p:nvPr/>
            </p:nvSpPr>
            <p:spPr>
              <a:xfrm rot="1217750">
                <a:off x="5390027" y="2802721"/>
                <a:ext cx="102355" cy="269292"/>
              </a:xfrm>
              <a:custGeom>
                <a:avLst/>
                <a:gdLst>
                  <a:gd name="connsiteX0" fmla="*/ 0 w 144016"/>
                  <a:gd name="connsiteY0" fmla="*/ 156119 h 312237"/>
                  <a:gd name="connsiteX1" fmla="*/ 72008 w 144016"/>
                  <a:gd name="connsiteY1" fmla="*/ 0 h 312237"/>
                  <a:gd name="connsiteX2" fmla="*/ 144016 w 144016"/>
                  <a:gd name="connsiteY2" fmla="*/ 156119 h 312237"/>
                  <a:gd name="connsiteX3" fmla="*/ 72008 w 144016"/>
                  <a:gd name="connsiteY3" fmla="*/ 312238 h 312237"/>
                  <a:gd name="connsiteX4" fmla="*/ 0 w 144016"/>
                  <a:gd name="connsiteY4" fmla="*/ 156119 h 312237"/>
                  <a:gd name="connsiteX0" fmla="*/ 48532 w 192548"/>
                  <a:gd name="connsiteY0" fmla="*/ 156119 h 479878"/>
                  <a:gd name="connsiteX1" fmla="*/ 120540 w 192548"/>
                  <a:gd name="connsiteY1" fmla="*/ 0 h 479878"/>
                  <a:gd name="connsiteX2" fmla="*/ 192548 w 192548"/>
                  <a:gd name="connsiteY2" fmla="*/ 156119 h 479878"/>
                  <a:gd name="connsiteX3" fmla="*/ 13860 w 192548"/>
                  <a:gd name="connsiteY3" fmla="*/ 479878 h 479878"/>
                  <a:gd name="connsiteX4" fmla="*/ 48532 w 192548"/>
                  <a:gd name="connsiteY4" fmla="*/ 156119 h 479878"/>
                  <a:gd name="connsiteX0" fmla="*/ 48532 w 193043"/>
                  <a:gd name="connsiteY0" fmla="*/ 156119 h 479878"/>
                  <a:gd name="connsiteX1" fmla="*/ 120540 w 193043"/>
                  <a:gd name="connsiteY1" fmla="*/ 0 h 479878"/>
                  <a:gd name="connsiteX2" fmla="*/ 192548 w 193043"/>
                  <a:gd name="connsiteY2" fmla="*/ 156119 h 479878"/>
                  <a:gd name="connsiteX3" fmla="*/ 13860 w 193043"/>
                  <a:gd name="connsiteY3" fmla="*/ 479878 h 479878"/>
                  <a:gd name="connsiteX4" fmla="*/ 48532 w 193043"/>
                  <a:gd name="connsiteY4" fmla="*/ 156119 h 479878"/>
                  <a:gd name="connsiteX0" fmla="*/ 54905 w 184124"/>
                  <a:gd name="connsiteY0" fmla="*/ 156119 h 479878"/>
                  <a:gd name="connsiteX1" fmla="*/ 111673 w 184124"/>
                  <a:gd name="connsiteY1" fmla="*/ 0 h 479878"/>
                  <a:gd name="connsiteX2" fmla="*/ 183681 w 184124"/>
                  <a:gd name="connsiteY2" fmla="*/ 156119 h 479878"/>
                  <a:gd name="connsiteX3" fmla="*/ 4993 w 184124"/>
                  <a:gd name="connsiteY3" fmla="*/ 479878 h 479878"/>
                  <a:gd name="connsiteX4" fmla="*/ 54905 w 184124"/>
                  <a:gd name="connsiteY4" fmla="*/ 156119 h 479878"/>
                  <a:gd name="connsiteX0" fmla="*/ 53270 w 182489"/>
                  <a:gd name="connsiteY0" fmla="*/ 156119 h 479878"/>
                  <a:gd name="connsiteX1" fmla="*/ 110038 w 182489"/>
                  <a:gd name="connsiteY1" fmla="*/ 0 h 479878"/>
                  <a:gd name="connsiteX2" fmla="*/ 182046 w 182489"/>
                  <a:gd name="connsiteY2" fmla="*/ 156119 h 479878"/>
                  <a:gd name="connsiteX3" fmla="*/ 3358 w 182489"/>
                  <a:gd name="connsiteY3" fmla="*/ 479878 h 479878"/>
                  <a:gd name="connsiteX4" fmla="*/ 53270 w 182489"/>
                  <a:gd name="connsiteY4" fmla="*/ 156119 h 479878"/>
                  <a:gd name="connsiteX0" fmla="*/ 53270 w 182489"/>
                  <a:gd name="connsiteY0" fmla="*/ 156363 h 480122"/>
                  <a:gd name="connsiteX1" fmla="*/ 110038 w 182489"/>
                  <a:gd name="connsiteY1" fmla="*/ 244 h 480122"/>
                  <a:gd name="connsiteX2" fmla="*/ 182046 w 182489"/>
                  <a:gd name="connsiteY2" fmla="*/ 156363 h 480122"/>
                  <a:gd name="connsiteX3" fmla="*/ 3358 w 182489"/>
                  <a:gd name="connsiteY3" fmla="*/ 480122 h 480122"/>
                  <a:gd name="connsiteX4" fmla="*/ 53270 w 182489"/>
                  <a:gd name="connsiteY4" fmla="*/ 156363 h 480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2489" h="480122">
                    <a:moveTo>
                      <a:pt x="53270" y="156363"/>
                    </a:moveTo>
                    <a:cubicBezTo>
                      <a:pt x="35490" y="10343"/>
                      <a:pt x="53015" y="5324"/>
                      <a:pt x="110038" y="244"/>
                    </a:cubicBezTo>
                    <a:cubicBezTo>
                      <a:pt x="167061" y="-4836"/>
                      <a:pt x="182046" y="70141"/>
                      <a:pt x="182046" y="156363"/>
                    </a:cubicBezTo>
                    <a:cubicBezTo>
                      <a:pt x="192206" y="354345"/>
                      <a:pt x="24821" y="480122"/>
                      <a:pt x="3358" y="480122"/>
                    </a:cubicBezTo>
                    <a:cubicBezTo>
                      <a:pt x="-18105" y="480122"/>
                      <a:pt x="71050" y="302383"/>
                      <a:pt x="53270" y="156363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59" name="円/楕円 651"/>
              <p:cNvSpPr/>
              <p:nvPr/>
            </p:nvSpPr>
            <p:spPr>
              <a:xfrm rot="2524288">
                <a:off x="5423532" y="2839460"/>
                <a:ext cx="102355" cy="269292"/>
              </a:xfrm>
              <a:custGeom>
                <a:avLst/>
                <a:gdLst>
                  <a:gd name="connsiteX0" fmla="*/ 0 w 144016"/>
                  <a:gd name="connsiteY0" fmla="*/ 156119 h 312237"/>
                  <a:gd name="connsiteX1" fmla="*/ 72008 w 144016"/>
                  <a:gd name="connsiteY1" fmla="*/ 0 h 312237"/>
                  <a:gd name="connsiteX2" fmla="*/ 144016 w 144016"/>
                  <a:gd name="connsiteY2" fmla="*/ 156119 h 312237"/>
                  <a:gd name="connsiteX3" fmla="*/ 72008 w 144016"/>
                  <a:gd name="connsiteY3" fmla="*/ 312238 h 312237"/>
                  <a:gd name="connsiteX4" fmla="*/ 0 w 144016"/>
                  <a:gd name="connsiteY4" fmla="*/ 156119 h 312237"/>
                  <a:gd name="connsiteX0" fmla="*/ 48532 w 192548"/>
                  <a:gd name="connsiteY0" fmla="*/ 156119 h 479878"/>
                  <a:gd name="connsiteX1" fmla="*/ 120540 w 192548"/>
                  <a:gd name="connsiteY1" fmla="*/ 0 h 479878"/>
                  <a:gd name="connsiteX2" fmla="*/ 192548 w 192548"/>
                  <a:gd name="connsiteY2" fmla="*/ 156119 h 479878"/>
                  <a:gd name="connsiteX3" fmla="*/ 13860 w 192548"/>
                  <a:gd name="connsiteY3" fmla="*/ 479878 h 479878"/>
                  <a:gd name="connsiteX4" fmla="*/ 48532 w 192548"/>
                  <a:gd name="connsiteY4" fmla="*/ 156119 h 479878"/>
                  <a:gd name="connsiteX0" fmla="*/ 48532 w 193043"/>
                  <a:gd name="connsiteY0" fmla="*/ 156119 h 479878"/>
                  <a:gd name="connsiteX1" fmla="*/ 120540 w 193043"/>
                  <a:gd name="connsiteY1" fmla="*/ 0 h 479878"/>
                  <a:gd name="connsiteX2" fmla="*/ 192548 w 193043"/>
                  <a:gd name="connsiteY2" fmla="*/ 156119 h 479878"/>
                  <a:gd name="connsiteX3" fmla="*/ 13860 w 193043"/>
                  <a:gd name="connsiteY3" fmla="*/ 479878 h 479878"/>
                  <a:gd name="connsiteX4" fmla="*/ 48532 w 193043"/>
                  <a:gd name="connsiteY4" fmla="*/ 156119 h 479878"/>
                  <a:gd name="connsiteX0" fmla="*/ 54905 w 184124"/>
                  <a:gd name="connsiteY0" fmla="*/ 156119 h 479878"/>
                  <a:gd name="connsiteX1" fmla="*/ 111673 w 184124"/>
                  <a:gd name="connsiteY1" fmla="*/ 0 h 479878"/>
                  <a:gd name="connsiteX2" fmla="*/ 183681 w 184124"/>
                  <a:gd name="connsiteY2" fmla="*/ 156119 h 479878"/>
                  <a:gd name="connsiteX3" fmla="*/ 4993 w 184124"/>
                  <a:gd name="connsiteY3" fmla="*/ 479878 h 479878"/>
                  <a:gd name="connsiteX4" fmla="*/ 54905 w 184124"/>
                  <a:gd name="connsiteY4" fmla="*/ 156119 h 479878"/>
                  <a:gd name="connsiteX0" fmla="*/ 53270 w 182489"/>
                  <a:gd name="connsiteY0" fmla="*/ 156119 h 479878"/>
                  <a:gd name="connsiteX1" fmla="*/ 110038 w 182489"/>
                  <a:gd name="connsiteY1" fmla="*/ 0 h 479878"/>
                  <a:gd name="connsiteX2" fmla="*/ 182046 w 182489"/>
                  <a:gd name="connsiteY2" fmla="*/ 156119 h 479878"/>
                  <a:gd name="connsiteX3" fmla="*/ 3358 w 182489"/>
                  <a:gd name="connsiteY3" fmla="*/ 479878 h 479878"/>
                  <a:gd name="connsiteX4" fmla="*/ 53270 w 182489"/>
                  <a:gd name="connsiteY4" fmla="*/ 156119 h 479878"/>
                  <a:gd name="connsiteX0" fmla="*/ 53270 w 182489"/>
                  <a:gd name="connsiteY0" fmla="*/ 156363 h 480122"/>
                  <a:gd name="connsiteX1" fmla="*/ 110038 w 182489"/>
                  <a:gd name="connsiteY1" fmla="*/ 244 h 480122"/>
                  <a:gd name="connsiteX2" fmla="*/ 182046 w 182489"/>
                  <a:gd name="connsiteY2" fmla="*/ 156363 h 480122"/>
                  <a:gd name="connsiteX3" fmla="*/ 3358 w 182489"/>
                  <a:gd name="connsiteY3" fmla="*/ 480122 h 480122"/>
                  <a:gd name="connsiteX4" fmla="*/ 53270 w 182489"/>
                  <a:gd name="connsiteY4" fmla="*/ 156363 h 480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2489" h="480122">
                    <a:moveTo>
                      <a:pt x="53270" y="156363"/>
                    </a:moveTo>
                    <a:cubicBezTo>
                      <a:pt x="35490" y="10343"/>
                      <a:pt x="53015" y="5324"/>
                      <a:pt x="110038" y="244"/>
                    </a:cubicBezTo>
                    <a:cubicBezTo>
                      <a:pt x="167061" y="-4836"/>
                      <a:pt x="182046" y="70141"/>
                      <a:pt x="182046" y="156363"/>
                    </a:cubicBezTo>
                    <a:cubicBezTo>
                      <a:pt x="192206" y="354345"/>
                      <a:pt x="24821" y="480122"/>
                      <a:pt x="3358" y="480122"/>
                    </a:cubicBezTo>
                    <a:cubicBezTo>
                      <a:pt x="-18105" y="480122"/>
                      <a:pt x="71050" y="302383"/>
                      <a:pt x="53270" y="156363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60" name="円/楕円 651"/>
              <p:cNvSpPr/>
              <p:nvPr/>
            </p:nvSpPr>
            <p:spPr>
              <a:xfrm rot="3673944">
                <a:off x="5437980" y="2896283"/>
                <a:ext cx="102355" cy="269292"/>
              </a:xfrm>
              <a:custGeom>
                <a:avLst/>
                <a:gdLst>
                  <a:gd name="connsiteX0" fmla="*/ 0 w 144016"/>
                  <a:gd name="connsiteY0" fmla="*/ 156119 h 312237"/>
                  <a:gd name="connsiteX1" fmla="*/ 72008 w 144016"/>
                  <a:gd name="connsiteY1" fmla="*/ 0 h 312237"/>
                  <a:gd name="connsiteX2" fmla="*/ 144016 w 144016"/>
                  <a:gd name="connsiteY2" fmla="*/ 156119 h 312237"/>
                  <a:gd name="connsiteX3" fmla="*/ 72008 w 144016"/>
                  <a:gd name="connsiteY3" fmla="*/ 312238 h 312237"/>
                  <a:gd name="connsiteX4" fmla="*/ 0 w 144016"/>
                  <a:gd name="connsiteY4" fmla="*/ 156119 h 312237"/>
                  <a:gd name="connsiteX0" fmla="*/ 48532 w 192548"/>
                  <a:gd name="connsiteY0" fmla="*/ 156119 h 479878"/>
                  <a:gd name="connsiteX1" fmla="*/ 120540 w 192548"/>
                  <a:gd name="connsiteY1" fmla="*/ 0 h 479878"/>
                  <a:gd name="connsiteX2" fmla="*/ 192548 w 192548"/>
                  <a:gd name="connsiteY2" fmla="*/ 156119 h 479878"/>
                  <a:gd name="connsiteX3" fmla="*/ 13860 w 192548"/>
                  <a:gd name="connsiteY3" fmla="*/ 479878 h 479878"/>
                  <a:gd name="connsiteX4" fmla="*/ 48532 w 192548"/>
                  <a:gd name="connsiteY4" fmla="*/ 156119 h 479878"/>
                  <a:gd name="connsiteX0" fmla="*/ 48532 w 193043"/>
                  <a:gd name="connsiteY0" fmla="*/ 156119 h 479878"/>
                  <a:gd name="connsiteX1" fmla="*/ 120540 w 193043"/>
                  <a:gd name="connsiteY1" fmla="*/ 0 h 479878"/>
                  <a:gd name="connsiteX2" fmla="*/ 192548 w 193043"/>
                  <a:gd name="connsiteY2" fmla="*/ 156119 h 479878"/>
                  <a:gd name="connsiteX3" fmla="*/ 13860 w 193043"/>
                  <a:gd name="connsiteY3" fmla="*/ 479878 h 479878"/>
                  <a:gd name="connsiteX4" fmla="*/ 48532 w 193043"/>
                  <a:gd name="connsiteY4" fmla="*/ 156119 h 479878"/>
                  <a:gd name="connsiteX0" fmla="*/ 54905 w 184124"/>
                  <a:gd name="connsiteY0" fmla="*/ 156119 h 479878"/>
                  <a:gd name="connsiteX1" fmla="*/ 111673 w 184124"/>
                  <a:gd name="connsiteY1" fmla="*/ 0 h 479878"/>
                  <a:gd name="connsiteX2" fmla="*/ 183681 w 184124"/>
                  <a:gd name="connsiteY2" fmla="*/ 156119 h 479878"/>
                  <a:gd name="connsiteX3" fmla="*/ 4993 w 184124"/>
                  <a:gd name="connsiteY3" fmla="*/ 479878 h 479878"/>
                  <a:gd name="connsiteX4" fmla="*/ 54905 w 184124"/>
                  <a:gd name="connsiteY4" fmla="*/ 156119 h 479878"/>
                  <a:gd name="connsiteX0" fmla="*/ 53270 w 182489"/>
                  <a:gd name="connsiteY0" fmla="*/ 156119 h 479878"/>
                  <a:gd name="connsiteX1" fmla="*/ 110038 w 182489"/>
                  <a:gd name="connsiteY1" fmla="*/ 0 h 479878"/>
                  <a:gd name="connsiteX2" fmla="*/ 182046 w 182489"/>
                  <a:gd name="connsiteY2" fmla="*/ 156119 h 479878"/>
                  <a:gd name="connsiteX3" fmla="*/ 3358 w 182489"/>
                  <a:gd name="connsiteY3" fmla="*/ 479878 h 479878"/>
                  <a:gd name="connsiteX4" fmla="*/ 53270 w 182489"/>
                  <a:gd name="connsiteY4" fmla="*/ 156119 h 479878"/>
                  <a:gd name="connsiteX0" fmla="*/ 53270 w 182489"/>
                  <a:gd name="connsiteY0" fmla="*/ 156363 h 480122"/>
                  <a:gd name="connsiteX1" fmla="*/ 110038 w 182489"/>
                  <a:gd name="connsiteY1" fmla="*/ 244 h 480122"/>
                  <a:gd name="connsiteX2" fmla="*/ 182046 w 182489"/>
                  <a:gd name="connsiteY2" fmla="*/ 156363 h 480122"/>
                  <a:gd name="connsiteX3" fmla="*/ 3358 w 182489"/>
                  <a:gd name="connsiteY3" fmla="*/ 480122 h 480122"/>
                  <a:gd name="connsiteX4" fmla="*/ 53270 w 182489"/>
                  <a:gd name="connsiteY4" fmla="*/ 156363 h 480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2489" h="480122">
                    <a:moveTo>
                      <a:pt x="53270" y="156363"/>
                    </a:moveTo>
                    <a:cubicBezTo>
                      <a:pt x="35490" y="10343"/>
                      <a:pt x="53015" y="5324"/>
                      <a:pt x="110038" y="244"/>
                    </a:cubicBezTo>
                    <a:cubicBezTo>
                      <a:pt x="167061" y="-4836"/>
                      <a:pt x="182046" y="70141"/>
                      <a:pt x="182046" y="156363"/>
                    </a:cubicBezTo>
                    <a:cubicBezTo>
                      <a:pt x="192206" y="354345"/>
                      <a:pt x="24821" y="480122"/>
                      <a:pt x="3358" y="480122"/>
                    </a:cubicBezTo>
                    <a:cubicBezTo>
                      <a:pt x="-18105" y="480122"/>
                      <a:pt x="71050" y="302383"/>
                      <a:pt x="53270" y="156363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61" name="雲 460"/>
              <p:cNvSpPr/>
              <p:nvPr/>
            </p:nvSpPr>
            <p:spPr>
              <a:xfrm rot="20981330">
                <a:off x="4625843" y="3033635"/>
                <a:ext cx="835188" cy="280329"/>
              </a:xfrm>
              <a:prstGeom prst="cloud">
                <a:avLst/>
              </a:prstGeom>
              <a:pattFill prst="lgConfetti">
                <a:fgClr>
                  <a:srgbClr val="FFCC00"/>
                </a:fgClr>
                <a:bgClr>
                  <a:srgbClr val="CC9900"/>
                </a:bgClr>
              </a:patt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438" name="グループ化 437"/>
            <p:cNvGrpSpPr/>
            <p:nvPr/>
          </p:nvGrpSpPr>
          <p:grpSpPr>
            <a:xfrm>
              <a:off x="7965773" y="1426780"/>
              <a:ext cx="1073575" cy="549979"/>
              <a:chOff x="4625843" y="2802721"/>
              <a:chExt cx="997961" cy="511243"/>
            </a:xfrm>
          </p:grpSpPr>
          <p:sp>
            <p:nvSpPr>
              <p:cNvPr id="454" name="円/楕円 651"/>
              <p:cNvSpPr/>
              <p:nvPr/>
            </p:nvSpPr>
            <p:spPr>
              <a:xfrm rot="1217750">
                <a:off x="5390027" y="2802721"/>
                <a:ext cx="102355" cy="269292"/>
              </a:xfrm>
              <a:custGeom>
                <a:avLst/>
                <a:gdLst>
                  <a:gd name="connsiteX0" fmla="*/ 0 w 144016"/>
                  <a:gd name="connsiteY0" fmla="*/ 156119 h 312237"/>
                  <a:gd name="connsiteX1" fmla="*/ 72008 w 144016"/>
                  <a:gd name="connsiteY1" fmla="*/ 0 h 312237"/>
                  <a:gd name="connsiteX2" fmla="*/ 144016 w 144016"/>
                  <a:gd name="connsiteY2" fmla="*/ 156119 h 312237"/>
                  <a:gd name="connsiteX3" fmla="*/ 72008 w 144016"/>
                  <a:gd name="connsiteY3" fmla="*/ 312238 h 312237"/>
                  <a:gd name="connsiteX4" fmla="*/ 0 w 144016"/>
                  <a:gd name="connsiteY4" fmla="*/ 156119 h 312237"/>
                  <a:gd name="connsiteX0" fmla="*/ 48532 w 192548"/>
                  <a:gd name="connsiteY0" fmla="*/ 156119 h 479878"/>
                  <a:gd name="connsiteX1" fmla="*/ 120540 w 192548"/>
                  <a:gd name="connsiteY1" fmla="*/ 0 h 479878"/>
                  <a:gd name="connsiteX2" fmla="*/ 192548 w 192548"/>
                  <a:gd name="connsiteY2" fmla="*/ 156119 h 479878"/>
                  <a:gd name="connsiteX3" fmla="*/ 13860 w 192548"/>
                  <a:gd name="connsiteY3" fmla="*/ 479878 h 479878"/>
                  <a:gd name="connsiteX4" fmla="*/ 48532 w 192548"/>
                  <a:gd name="connsiteY4" fmla="*/ 156119 h 479878"/>
                  <a:gd name="connsiteX0" fmla="*/ 48532 w 193043"/>
                  <a:gd name="connsiteY0" fmla="*/ 156119 h 479878"/>
                  <a:gd name="connsiteX1" fmla="*/ 120540 w 193043"/>
                  <a:gd name="connsiteY1" fmla="*/ 0 h 479878"/>
                  <a:gd name="connsiteX2" fmla="*/ 192548 w 193043"/>
                  <a:gd name="connsiteY2" fmla="*/ 156119 h 479878"/>
                  <a:gd name="connsiteX3" fmla="*/ 13860 w 193043"/>
                  <a:gd name="connsiteY3" fmla="*/ 479878 h 479878"/>
                  <a:gd name="connsiteX4" fmla="*/ 48532 w 193043"/>
                  <a:gd name="connsiteY4" fmla="*/ 156119 h 479878"/>
                  <a:gd name="connsiteX0" fmla="*/ 54905 w 184124"/>
                  <a:gd name="connsiteY0" fmla="*/ 156119 h 479878"/>
                  <a:gd name="connsiteX1" fmla="*/ 111673 w 184124"/>
                  <a:gd name="connsiteY1" fmla="*/ 0 h 479878"/>
                  <a:gd name="connsiteX2" fmla="*/ 183681 w 184124"/>
                  <a:gd name="connsiteY2" fmla="*/ 156119 h 479878"/>
                  <a:gd name="connsiteX3" fmla="*/ 4993 w 184124"/>
                  <a:gd name="connsiteY3" fmla="*/ 479878 h 479878"/>
                  <a:gd name="connsiteX4" fmla="*/ 54905 w 184124"/>
                  <a:gd name="connsiteY4" fmla="*/ 156119 h 479878"/>
                  <a:gd name="connsiteX0" fmla="*/ 53270 w 182489"/>
                  <a:gd name="connsiteY0" fmla="*/ 156119 h 479878"/>
                  <a:gd name="connsiteX1" fmla="*/ 110038 w 182489"/>
                  <a:gd name="connsiteY1" fmla="*/ 0 h 479878"/>
                  <a:gd name="connsiteX2" fmla="*/ 182046 w 182489"/>
                  <a:gd name="connsiteY2" fmla="*/ 156119 h 479878"/>
                  <a:gd name="connsiteX3" fmla="*/ 3358 w 182489"/>
                  <a:gd name="connsiteY3" fmla="*/ 479878 h 479878"/>
                  <a:gd name="connsiteX4" fmla="*/ 53270 w 182489"/>
                  <a:gd name="connsiteY4" fmla="*/ 156119 h 479878"/>
                  <a:gd name="connsiteX0" fmla="*/ 53270 w 182489"/>
                  <a:gd name="connsiteY0" fmla="*/ 156363 h 480122"/>
                  <a:gd name="connsiteX1" fmla="*/ 110038 w 182489"/>
                  <a:gd name="connsiteY1" fmla="*/ 244 h 480122"/>
                  <a:gd name="connsiteX2" fmla="*/ 182046 w 182489"/>
                  <a:gd name="connsiteY2" fmla="*/ 156363 h 480122"/>
                  <a:gd name="connsiteX3" fmla="*/ 3358 w 182489"/>
                  <a:gd name="connsiteY3" fmla="*/ 480122 h 480122"/>
                  <a:gd name="connsiteX4" fmla="*/ 53270 w 182489"/>
                  <a:gd name="connsiteY4" fmla="*/ 156363 h 480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2489" h="480122">
                    <a:moveTo>
                      <a:pt x="53270" y="156363"/>
                    </a:moveTo>
                    <a:cubicBezTo>
                      <a:pt x="35490" y="10343"/>
                      <a:pt x="53015" y="5324"/>
                      <a:pt x="110038" y="244"/>
                    </a:cubicBezTo>
                    <a:cubicBezTo>
                      <a:pt x="167061" y="-4836"/>
                      <a:pt x="182046" y="70141"/>
                      <a:pt x="182046" y="156363"/>
                    </a:cubicBezTo>
                    <a:cubicBezTo>
                      <a:pt x="192206" y="354345"/>
                      <a:pt x="24821" y="480122"/>
                      <a:pt x="3358" y="480122"/>
                    </a:cubicBezTo>
                    <a:cubicBezTo>
                      <a:pt x="-18105" y="480122"/>
                      <a:pt x="71050" y="302383"/>
                      <a:pt x="53270" y="156363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55" name="円/楕円 651"/>
              <p:cNvSpPr/>
              <p:nvPr/>
            </p:nvSpPr>
            <p:spPr>
              <a:xfrm rot="2524288">
                <a:off x="5423532" y="2839460"/>
                <a:ext cx="102355" cy="269292"/>
              </a:xfrm>
              <a:custGeom>
                <a:avLst/>
                <a:gdLst>
                  <a:gd name="connsiteX0" fmla="*/ 0 w 144016"/>
                  <a:gd name="connsiteY0" fmla="*/ 156119 h 312237"/>
                  <a:gd name="connsiteX1" fmla="*/ 72008 w 144016"/>
                  <a:gd name="connsiteY1" fmla="*/ 0 h 312237"/>
                  <a:gd name="connsiteX2" fmla="*/ 144016 w 144016"/>
                  <a:gd name="connsiteY2" fmla="*/ 156119 h 312237"/>
                  <a:gd name="connsiteX3" fmla="*/ 72008 w 144016"/>
                  <a:gd name="connsiteY3" fmla="*/ 312238 h 312237"/>
                  <a:gd name="connsiteX4" fmla="*/ 0 w 144016"/>
                  <a:gd name="connsiteY4" fmla="*/ 156119 h 312237"/>
                  <a:gd name="connsiteX0" fmla="*/ 48532 w 192548"/>
                  <a:gd name="connsiteY0" fmla="*/ 156119 h 479878"/>
                  <a:gd name="connsiteX1" fmla="*/ 120540 w 192548"/>
                  <a:gd name="connsiteY1" fmla="*/ 0 h 479878"/>
                  <a:gd name="connsiteX2" fmla="*/ 192548 w 192548"/>
                  <a:gd name="connsiteY2" fmla="*/ 156119 h 479878"/>
                  <a:gd name="connsiteX3" fmla="*/ 13860 w 192548"/>
                  <a:gd name="connsiteY3" fmla="*/ 479878 h 479878"/>
                  <a:gd name="connsiteX4" fmla="*/ 48532 w 192548"/>
                  <a:gd name="connsiteY4" fmla="*/ 156119 h 479878"/>
                  <a:gd name="connsiteX0" fmla="*/ 48532 w 193043"/>
                  <a:gd name="connsiteY0" fmla="*/ 156119 h 479878"/>
                  <a:gd name="connsiteX1" fmla="*/ 120540 w 193043"/>
                  <a:gd name="connsiteY1" fmla="*/ 0 h 479878"/>
                  <a:gd name="connsiteX2" fmla="*/ 192548 w 193043"/>
                  <a:gd name="connsiteY2" fmla="*/ 156119 h 479878"/>
                  <a:gd name="connsiteX3" fmla="*/ 13860 w 193043"/>
                  <a:gd name="connsiteY3" fmla="*/ 479878 h 479878"/>
                  <a:gd name="connsiteX4" fmla="*/ 48532 w 193043"/>
                  <a:gd name="connsiteY4" fmla="*/ 156119 h 479878"/>
                  <a:gd name="connsiteX0" fmla="*/ 54905 w 184124"/>
                  <a:gd name="connsiteY0" fmla="*/ 156119 h 479878"/>
                  <a:gd name="connsiteX1" fmla="*/ 111673 w 184124"/>
                  <a:gd name="connsiteY1" fmla="*/ 0 h 479878"/>
                  <a:gd name="connsiteX2" fmla="*/ 183681 w 184124"/>
                  <a:gd name="connsiteY2" fmla="*/ 156119 h 479878"/>
                  <a:gd name="connsiteX3" fmla="*/ 4993 w 184124"/>
                  <a:gd name="connsiteY3" fmla="*/ 479878 h 479878"/>
                  <a:gd name="connsiteX4" fmla="*/ 54905 w 184124"/>
                  <a:gd name="connsiteY4" fmla="*/ 156119 h 479878"/>
                  <a:gd name="connsiteX0" fmla="*/ 53270 w 182489"/>
                  <a:gd name="connsiteY0" fmla="*/ 156119 h 479878"/>
                  <a:gd name="connsiteX1" fmla="*/ 110038 w 182489"/>
                  <a:gd name="connsiteY1" fmla="*/ 0 h 479878"/>
                  <a:gd name="connsiteX2" fmla="*/ 182046 w 182489"/>
                  <a:gd name="connsiteY2" fmla="*/ 156119 h 479878"/>
                  <a:gd name="connsiteX3" fmla="*/ 3358 w 182489"/>
                  <a:gd name="connsiteY3" fmla="*/ 479878 h 479878"/>
                  <a:gd name="connsiteX4" fmla="*/ 53270 w 182489"/>
                  <a:gd name="connsiteY4" fmla="*/ 156119 h 479878"/>
                  <a:gd name="connsiteX0" fmla="*/ 53270 w 182489"/>
                  <a:gd name="connsiteY0" fmla="*/ 156363 h 480122"/>
                  <a:gd name="connsiteX1" fmla="*/ 110038 w 182489"/>
                  <a:gd name="connsiteY1" fmla="*/ 244 h 480122"/>
                  <a:gd name="connsiteX2" fmla="*/ 182046 w 182489"/>
                  <a:gd name="connsiteY2" fmla="*/ 156363 h 480122"/>
                  <a:gd name="connsiteX3" fmla="*/ 3358 w 182489"/>
                  <a:gd name="connsiteY3" fmla="*/ 480122 h 480122"/>
                  <a:gd name="connsiteX4" fmla="*/ 53270 w 182489"/>
                  <a:gd name="connsiteY4" fmla="*/ 156363 h 480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2489" h="480122">
                    <a:moveTo>
                      <a:pt x="53270" y="156363"/>
                    </a:moveTo>
                    <a:cubicBezTo>
                      <a:pt x="35490" y="10343"/>
                      <a:pt x="53015" y="5324"/>
                      <a:pt x="110038" y="244"/>
                    </a:cubicBezTo>
                    <a:cubicBezTo>
                      <a:pt x="167061" y="-4836"/>
                      <a:pt x="182046" y="70141"/>
                      <a:pt x="182046" y="156363"/>
                    </a:cubicBezTo>
                    <a:cubicBezTo>
                      <a:pt x="192206" y="354345"/>
                      <a:pt x="24821" y="480122"/>
                      <a:pt x="3358" y="480122"/>
                    </a:cubicBezTo>
                    <a:cubicBezTo>
                      <a:pt x="-18105" y="480122"/>
                      <a:pt x="71050" y="302383"/>
                      <a:pt x="53270" y="156363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56" name="円/楕円 651"/>
              <p:cNvSpPr/>
              <p:nvPr/>
            </p:nvSpPr>
            <p:spPr>
              <a:xfrm rot="3673944">
                <a:off x="5437980" y="2896283"/>
                <a:ext cx="102355" cy="269292"/>
              </a:xfrm>
              <a:custGeom>
                <a:avLst/>
                <a:gdLst>
                  <a:gd name="connsiteX0" fmla="*/ 0 w 144016"/>
                  <a:gd name="connsiteY0" fmla="*/ 156119 h 312237"/>
                  <a:gd name="connsiteX1" fmla="*/ 72008 w 144016"/>
                  <a:gd name="connsiteY1" fmla="*/ 0 h 312237"/>
                  <a:gd name="connsiteX2" fmla="*/ 144016 w 144016"/>
                  <a:gd name="connsiteY2" fmla="*/ 156119 h 312237"/>
                  <a:gd name="connsiteX3" fmla="*/ 72008 w 144016"/>
                  <a:gd name="connsiteY3" fmla="*/ 312238 h 312237"/>
                  <a:gd name="connsiteX4" fmla="*/ 0 w 144016"/>
                  <a:gd name="connsiteY4" fmla="*/ 156119 h 312237"/>
                  <a:gd name="connsiteX0" fmla="*/ 48532 w 192548"/>
                  <a:gd name="connsiteY0" fmla="*/ 156119 h 479878"/>
                  <a:gd name="connsiteX1" fmla="*/ 120540 w 192548"/>
                  <a:gd name="connsiteY1" fmla="*/ 0 h 479878"/>
                  <a:gd name="connsiteX2" fmla="*/ 192548 w 192548"/>
                  <a:gd name="connsiteY2" fmla="*/ 156119 h 479878"/>
                  <a:gd name="connsiteX3" fmla="*/ 13860 w 192548"/>
                  <a:gd name="connsiteY3" fmla="*/ 479878 h 479878"/>
                  <a:gd name="connsiteX4" fmla="*/ 48532 w 192548"/>
                  <a:gd name="connsiteY4" fmla="*/ 156119 h 479878"/>
                  <a:gd name="connsiteX0" fmla="*/ 48532 w 193043"/>
                  <a:gd name="connsiteY0" fmla="*/ 156119 h 479878"/>
                  <a:gd name="connsiteX1" fmla="*/ 120540 w 193043"/>
                  <a:gd name="connsiteY1" fmla="*/ 0 h 479878"/>
                  <a:gd name="connsiteX2" fmla="*/ 192548 w 193043"/>
                  <a:gd name="connsiteY2" fmla="*/ 156119 h 479878"/>
                  <a:gd name="connsiteX3" fmla="*/ 13860 w 193043"/>
                  <a:gd name="connsiteY3" fmla="*/ 479878 h 479878"/>
                  <a:gd name="connsiteX4" fmla="*/ 48532 w 193043"/>
                  <a:gd name="connsiteY4" fmla="*/ 156119 h 479878"/>
                  <a:gd name="connsiteX0" fmla="*/ 54905 w 184124"/>
                  <a:gd name="connsiteY0" fmla="*/ 156119 h 479878"/>
                  <a:gd name="connsiteX1" fmla="*/ 111673 w 184124"/>
                  <a:gd name="connsiteY1" fmla="*/ 0 h 479878"/>
                  <a:gd name="connsiteX2" fmla="*/ 183681 w 184124"/>
                  <a:gd name="connsiteY2" fmla="*/ 156119 h 479878"/>
                  <a:gd name="connsiteX3" fmla="*/ 4993 w 184124"/>
                  <a:gd name="connsiteY3" fmla="*/ 479878 h 479878"/>
                  <a:gd name="connsiteX4" fmla="*/ 54905 w 184124"/>
                  <a:gd name="connsiteY4" fmla="*/ 156119 h 479878"/>
                  <a:gd name="connsiteX0" fmla="*/ 53270 w 182489"/>
                  <a:gd name="connsiteY0" fmla="*/ 156119 h 479878"/>
                  <a:gd name="connsiteX1" fmla="*/ 110038 w 182489"/>
                  <a:gd name="connsiteY1" fmla="*/ 0 h 479878"/>
                  <a:gd name="connsiteX2" fmla="*/ 182046 w 182489"/>
                  <a:gd name="connsiteY2" fmla="*/ 156119 h 479878"/>
                  <a:gd name="connsiteX3" fmla="*/ 3358 w 182489"/>
                  <a:gd name="connsiteY3" fmla="*/ 479878 h 479878"/>
                  <a:gd name="connsiteX4" fmla="*/ 53270 w 182489"/>
                  <a:gd name="connsiteY4" fmla="*/ 156119 h 479878"/>
                  <a:gd name="connsiteX0" fmla="*/ 53270 w 182489"/>
                  <a:gd name="connsiteY0" fmla="*/ 156363 h 480122"/>
                  <a:gd name="connsiteX1" fmla="*/ 110038 w 182489"/>
                  <a:gd name="connsiteY1" fmla="*/ 244 h 480122"/>
                  <a:gd name="connsiteX2" fmla="*/ 182046 w 182489"/>
                  <a:gd name="connsiteY2" fmla="*/ 156363 h 480122"/>
                  <a:gd name="connsiteX3" fmla="*/ 3358 w 182489"/>
                  <a:gd name="connsiteY3" fmla="*/ 480122 h 480122"/>
                  <a:gd name="connsiteX4" fmla="*/ 53270 w 182489"/>
                  <a:gd name="connsiteY4" fmla="*/ 156363 h 480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2489" h="480122">
                    <a:moveTo>
                      <a:pt x="53270" y="156363"/>
                    </a:moveTo>
                    <a:cubicBezTo>
                      <a:pt x="35490" y="10343"/>
                      <a:pt x="53015" y="5324"/>
                      <a:pt x="110038" y="244"/>
                    </a:cubicBezTo>
                    <a:cubicBezTo>
                      <a:pt x="167061" y="-4836"/>
                      <a:pt x="182046" y="70141"/>
                      <a:pt x="182046" y="156363"/>
                    </a:cubicBezTo>
                    <a:cubicBezTo>
                      <a:pt x="192206" y="354345"/>
                      <a:pt x="24821" y="480122"/>
                      <a:pt x="3358" y="480122"/>
                    </a:cubicBezTo>
                    <a:cubicBezTo>
                      <a:pt x="-18105" y="480122"/>
                      <a:pt x="71050" y="302383"/>
                      <a:pt x="53270" y="156363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57" name="雲 456"/>
              <p:cNvSpPr/>
              <p:nvPr/>
            </p:nvSpPr>
            <p:spPr>
              <a:xfrm rot="20981330">
                <a:off x="4625843" y="3033635"/>
                <a:ext cx="835188" cy="280329"/>
              </a:xfrm>
              <a:prstGeom prst="cloud">
                <a:avLst/>
              </a:prstGeom>
              <a:pattFill prst="lgConfetti">
                <a:fgClr>
                  <a:srgbClr val="FFCC00"/>
                </a:fgClr>
                <a:bgClr>
                  <a:srgbClr val="CC9900"/>
                </a:bgClr>
              </a:patt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439" name="グループ化 438"/>
            <p:cNvGrpSpPr/>
            <p:nvPr/>
          </p:nvGrpSpPr>
          <p:grpSpPr>
            <a:xfrm>
              <a:off x="8162366" y="1541116"/>
              <a:ext cx="1073575" cy="549979"/>
              <a:chOff x="4625843" y="2802721"/>
              <a:chExt cx="997961" cy="511243"/>
            </a:xfrm>
          </p:grpSpPr>
          <p:sp>
            <p:nvSpPr>
              <p:cNvPr id="450" name="円/楕円 651"/>
              <p:cNvSpPr/>
              <p:nvPr/>
            </p:nvSpPr>
            <p:spPr>
              <a:xfrm rot="1217750">
                <a:off x="5390027" y="2802721"/>
                <a:ext cx="102355" cy="269292"/>
              </a:xfrm>
              <a:custGeom>
                <a:avLst/>
                <a:gdLst>
                  <a:gd name="connsiteX0" fmla="*/ 0 w 144016"/>
                  <a:gd name="connsiteY0" fmla="*/ 156119 h 312237"/>
                  <a:gd name="connsiteX1" fmla="*/ 72008 w 144016"/>
                  <a:gd name="connsiteY1" fmla="*/ 0 h 312237"/>
                  <a:gd name="connsiteX2" fmla="*/ 144016 w 144016"/>
                  <a:gd name="connsiteY2" fmla="*/ 156119 h 312237"/>
                  <a:gd name="connsiteX3" fmla="*/ 72008 w 144016"/>
                  <a:gd name="connsiteY3" fmla="*/ 312238 h 312237"/>
                  <a:gd name="connsiteX4" fmla="*/ 0 w 144016"/>
                  <a:gd name="connsiteY4" fmla="*/ 156119 h 312237"/>
                  <a:gd name="connsiteX0" fmla="*/ 48532 w 192548"/>
                  <a:gd name="connsiteY0" fmla="*/ 156119 h 479878"/>
                  <a:gd name="connsiteX1" fmla="*/ 120540 w 192548"/>
                  <a:gd name="connsiteY1" fmla="*/ 0 h 479878"/>
                  <a:gd name="connsiteX2" fmla="*/ 192548 w 192548"/>
                  <a:gd name="connsiteY2" fmla="*/ 156119 h 479878"/>
                  <a:gd name="connsiteX3" fmla="*/ 13860 w 192548"/>
                  <a:gd name="connsiteY3" fmla="*/ 479878 h 479878"/>
                  <a:gd name="connsiteX4" fmla="*/ 48532 w 192548"/>
                  <a:gd name="connsiteY4" fmla="*/ 156119 h 479878"/>
                  <a:gd name="connsiteX0" fmla="*/ 48532 w 193043"/>
                  <a:gd name="connsiteY0" fmla="*/ 156119 h 479878"/>
                  <a:gd name="connsiteX1" fmla="*/ 120540 w 193043"/>
                  <a:gd name="connsiteY1" fmla="*/ 0 h 479878"/>
                  <a:gd name="connsiteX2" fmla="*/ 192548 w 193043"/>
                  <a:gd name="connsiteY2" fmla="*/ 156119 h 479878"/>
                  <a:gd name="connsiteX3" fmla="*/ 13860 w 193043"/>
                  <a:gd name="connsiteY3" fmla="*/ 479878 h 479878"/>
                  <a:gd name="connsiteX4" fmla="*/ 48532 w 193043"/>
                  <a:gd name="connsiteY4" fmla="*/ 156119 h 479878"/>
                  <a:gd name="connsiteX0" fmla="*/ 54905 w 184124"/>
                  <a:gd name="connsiteY0" fmla="*/ 156119 h 479878"/>
                  <a:gd name="connsiteX1" fmla="*/ 111673 w 184124"/>
                  <a:gd name="connsiteY1" fmla="*/ 0 h 479878"/>
                  <a:gd name="connsiteX2" fmla="*/ 183681 w 184124"/>
                  <a:gd name="connsiteY2" fmla="*/ 156119 h 479878"/>
                  <a:gd name="connsiteX3" fmla="*/ 4993 w 184124"/>
                  <a:gd name="connsiteY3" fmla="*/ 479878 h 479878"/>
                  <a:gd name="connsiteX4" fmla="*/ 54905 w 184124"/>
                  <a:gd name="connsiteY4" fmla="*/ 156119 h 479878"/>
                  <a:gd name="connsiteX0" fmla="*/ 53270 w 182489"/>
                  <a:gd name="connsiteY0" fmla="*/ 156119 h 479878"/>
                  <a:gd name="connsiteX1" fmla="*/ 110038 w 182489"/>
                  <a:gd name="connsiteY1" fmla="*/ 0 h 479878"/>
                  <a:gd name="connsiteX2" fmla="*/ 182046 w 182489"/>
                  <a:gd name="connsiteY2" fmla="*/ 156119 h 479878"/>
                  <a:gd name="connsiteX3" fmla="*/ 3358 w 182489"/>
                  <a:gd name="connsiteY3" fmla="*/ 479878 h 479878"/>
                  <a:gd name="connsiteX4" fmla="*/ 53270 w 182489"/>
                  <a:gd name="connsiteY4" fmla="*/ 156119 h 479878"/>
                  <a:gd name="connsiteX0" fmla="*/ 53270 w 182489"/>
                  <a:gd name="connsiteY0" fmla="*/ 156363 h 480122"/>
                  <a:gd name="connsiteX1" fmla="*/ 110038 w 182489"/>
                  <a:gd name="connsiteY1" fmla="*/ 244 h 480122"/>
                  <a:gd name="connsiteX2" fmla="*/ 182046 w 182489"/>
                  <a:gd name="connsiteY2" fmla="*/ 156363 h 480122"/>
                  <a:gd name="connsiteX3" fmla="*/ 3358 w 182489"/>
                  <a:gd name="connsiteY3" fmla="*/ 480122 h 480122"/>
                  <a:gd name="connsiteX4" fmla="*/ 53270 w 182489"/>
                  <a:gd name="connsiteY4" fmla="*/ 156363 h 480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2489" h="480122">
                    <a:moveTo>
                      <a:pt x="53270" y="156363"/>
                    </a:moveTo>
                    <a:cubicBezTo>
                      <a:pt x="35490" y="10343"/>
                      <a:pt x="53015" y="5324"/>
                      <a:pt x="110038" y="244"/>
                    </a:cubicBezTo>
                    <a:cubicBezTo>
                      <a:pt x="167061" y="-4836"/>
                      <a:pt x="182046" y="70141"/>
                      <a:pt x="182046" y="156363"/>
                    </a:cubicBezTo>
                    <a:cubicBezTo>
                      <a:pt x="192206" y="354345"/>
                      <a:pt x="24821" y="480122"/>
                      <a:pt x="3358" y="480122"/>
                    </a:cubicBezTo>
                    <a:cubicBezTo>
                      <a:pt x="-18105" y="480122"/>
                      <a:pt x="71050" y="302383"/>
                      <a:pt x="53270" y="156363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51" name="円/楕円 651"/>
              <p:cNvSpPr/>
              <p:nvPr/>
            </p:nvSpPr>
            <p:spPr>
              <a:xfrm rot="2524288">
                <a:off x="5423532" y="2839460"/>
                <a:ext cx="102355" cy="269292"/>
              </a:xfrm>
              <a:custGeom>
                <a:avLst/>
                <a:gdLst>
                  <a:gd name="connsiteX0" fmla="*/ 0 w 144016"/>
                  <a:gd name="connsiteY0" fmla="*/ 156119 h 312237"/>
                  <a:gd name="connsiteX1" fmla="*/ 72008 w 144016"/>
                  <a:gd name="connsiteY1" fmla="*/ 0 h 312237"/>
                  <a:gd name="connsiteX2" fmla="*/ 144016 w 144016"/>
                  <a:gd name="connsiteY2" fmla="*/ 156119 h 312237"/>
                  <a:gd name="connsiteX3" fmla="*/ 72008 w 144016"/>
                  <a:gd name="connsiteY3" fmla="*/ 312238 h 312237"/>
                  <a:gd name="connsiteX4" fmla="*/ 0 w 144016"/>
                  <a:gd name="connsiteY4" fmla="*/ 156119 h 312237"/>
                  <a:gd name="connsiteX0" fmla="*/ 48532 w 192548"/>
                  <a:gd name="connsiteY0" fmla="*/ 156119 h 479878"/>
                  <a:gd name="connsiteX1" fmla="*/ 120540 w 192548"/>
                  <a:gd name="connsiteY1" fmla="*/ 0 h 479878"/>
                  <a:gd name="connsiteX2" fmla="*/ 192548 w 192548"/>
                  <a:gd name="connsiteY2" fmla="*/ 156119 h 479878"/>
                  <a:gd name="connsiteX3" fmla="*/ 13860 w 192548"/>
                  <a:gd name="connsiteY3" fmla="*/ 479878 h 479878"/>
                  <a:gd name="connsiteX4" fmla="*/ 48532 w 192548"/>
                  <a:gd name="connsiteY4" fmla="*/ 156119 h 479878"/>
                  <a:gd name="connsiteX0" fmla="*/ 48532 w 193043"/>
                  <a:gd name="connsiteY0" fmla="*/ 156119 h 479878"/>
                  <a:gd name="connsiteX1" fmla="*/ 120540 w 193043"/>
                  <a:gd name="connsiteY1" fmla="*/ 0 h 479878"/>
                  <a:gd name="connsiteX2" fmla="*/ 192548 w 193043"/>
                  <a:gd name="connsiteY2" fmla="*/ 156119 h 479878"/>
                  <a:gd name="connsiteX3" fmla="*/ 13860 w 193043"/>
                  <a:gd name="connsiteY3" fmla="*/ 479878 h 479878"/>
                  <a:gd name="connsiteX4" fmla="*/ 48532 w 193043"/>
                  <a:gd name="connsiteY4" fmla="*/ 156119 h 479878"/>
                  <a:gd name="connsiteX0" fmla="*/ 54905 w 184124"/>
                  <a:gd name="connsiteY0" fmla="*/ 156119 h 479878"/>
                  <a:gd name="connsiteX1" fmla="*/ 111673 w 184124"/>
                  <a:gd name="connsiteY1" fmla="*/ 0 h 479878"/>
                  <a:gd name="connsiteX2" fmla="*/ 183681 w 184124"/>
                  <a:gd name="connsiteY2" fmla="*/ 156119 h 479878"/>
                  <a:gd name="connsiteX3" fmla="*/ 4993 w 184124"/>
                  <a:gd name="connsiteY3" fmla="*/ 479878 h 479878"/>
                  <a:gd name="connsiteX4" fmla="*/ 54905 w 184124"/>
                  <a:gd name="connsiteY4" fmla="*/ 156119 h 479878"/>
                  <a:gd name="connsiteX0" fmla="*/ 53270 w 182489"/>
                  <a:gd name="connsiteY0" fmla="*/ 156119 h 479878"/>
                  <a:gd name="connsiteX1" fmla="*/ 110038 w 182489"/>
                  <a:gd name="connsiteY1" fmla="*/ 0 h 479878"/>
                  <a:gd name="connsiteX2" fmla="*/ 182046 w 182489"/>
                  <a:gd name="connsiteY2" fmla="*/ 156119 h 479878"/>
                  <a:gd name="connsiteX3" fmla="*/ 3358 w 182489"/>
                  <a:gd name="connsiteY3" fmla="*/ 479878 h 479878"/>
                  <a:gd name="connsiteX4" fmla="*/ 53270 w 182489"/>
                  <a:gd name="connsiteY4" fmla="*/ 156119 h 479878"/>
                  <a:gd name="connsiteX0" fmla="*/ 53270 w 182489"/>
                  <a:gd name="connsiteY0" fmla="*/ 156363 h 480122"/>
                  <a:gd name="connsiteX1" fmla="*/ 110038 w 182489"/>
                  <a:gd name="connsiteY1" fmla="*/ 244 h 480122"/>
                  <a:gd name="connsiteX2" fmla="*/ 182046 w 182489"/>
                  <a:gd name="connsiteY2" fmla="*/ 156363 h 480122"/>
                  <a:gd name="connsiteX3" fmla="*/ 3358 w 182489"/>
                  <a:gd name="connsiteY3" fmla="*/ 480122 h 480122"/>
                  <a:gd name="connsiteX4" fmla="*/ 53270 w 182489"/>
                  <a:gd name="connsiteY4" fmla="*/ 156363 h 480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2489" h="480122">
                    <a:moveTo>
                      <a:pt x="53270" y="156363"/>
                    </a:moveTo>
                    <a:cubicBezTo>
                      <a:pt x="35490" y="10343"/>
                      <a:pt x="53015" y="5324"/>
                      <a:pt x="110038" y="244"/>
                    </a:cubicBezTo>
                    <a:cubicBezTo>
                      <a:pt x="167061" y="-4836"/>
                      <a:pt x="182046" y="70141"/>
                      <a:pt x="182046" y="156363"/>
                    </a:cubicBezTo>
                    <a:cubicBezTo>
                      <a:pt x="192206" y="354345"/>
                      <a:pt x="24821" y="480122"/>
                      <a:pt x="3358" y="480122"/>
                    </a:cubicBezTo>
                    <a:cubicBezTo>
                      <a:pt x="-18105" y="480122"/>
                      <a:pt x="71050" y="302383"/>
                      <a:pt x="53270" y="156363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52" name="円/楕円 651"/>
              <p:cNvSpPr/>
              <p:nvPr/>
            </p:nvSpPr>
            <p:spPr>
              <a:xfrm rot="3673944">
                <a:off x="5437980" y="2896283"/>
                <a:ext cx="102355" cy="269292"/>
              </a:xfrm>
              <a:custGeom>
                <a:avLst/>
                <a:gdLst>
                  <a:gd name="connsiteX0" fmla="*/ 0 w 144016"/>
                  <a:gd name="connsiteY0" fmla="*/ 156119 h 312237"/>
                  <a:gd name="connsiteX1" fmla="*/ 72008 w 144016"/>
                  <a:gd name="connsiteY1" fmla="*/ 0 h 312237"/>
                  <a:gd name="connsiteX2" fmla="*/ 144016 w 144016"/>
                  <a:gd name="connsiteY2" fmla="*/ 156119 h 312237"/>
                  <a:gd name="connsiteX3" fmla="*/ 72008 w 144016"/>
                  <a:gd name="connsiteY3" fmla="*/ 312238 h 312237"/>
                  <a:gd name="connsiteX4" fmla="*/ 0 w 144016"/>
                  <a:gd name="connsiteY4" fmla="*/ 156119 h 312237"/>
                  <a:gd name="connsiteX0" fmla="*/ 48532 w 192548"/>
                  <a:gd name="connsiteY0" fmla="*/ 156119 h 479878"/>
                  <a:gd name="connsiteX1" fmla="*/ 120540 w 192548"/>
                  <a:gd name="connsiteY1" fmla="*/ 0 h 479878"/>
                  <a:gd name="connsiteX2" fmla="*/ 192548 w 192548"/>
                  <a:gd name="connsiteY2" fmla="*/ 156119 h 479878"/>
                  <a:gd name="connsiteX3" fmla="*/ 13860 w 192548"/>
                  <a:gd name="connsiteY3" fmla="*/ 479878 h 479878"/>
                  <a:gd name="connsiteX4" fmla="*/ 48532 w 192548"/>
                  <a:gd name="connsiteY4" fmla="*/ 156119 h 479878"/>
                  <a:gd name="connsiteX0" fmla="*/ 48532 w 193043"/>
                  <a:gd name="connsiteY0" fmla="*/ 156119 h 479878"/>
                  <a:gd name="connsiteX1" fmla="*/ 120540 w 193043"/>
                  <a:gd name="connsiteY1" fmla="*/ 0 h 479878"/>
                  <a:gd name="connsiteX2" fmla="*/ 192548 w 193043"/>
                  <a:gd name="connsiteY2" fmla="*/ 156119 h 479878"/>
                  <a:gd name="connsiteX3" fmla="*/ 13860 w 193043"/>
                  <a:gd name="connsiteY3" fmla="*/ 479878 h 479878"/>
                  <a:gd name="connsiteX4" fmla="*/ 48532 w 193043"/>
                  <a:gd name="connsiteY4" fmla="*/ 156119 h 479878"/>
                  <a:gd name="connsiteX0" fmla="*/ 54905 w 184124"/>
                  <a:gd name="connsiteY0" fmla="*/ 156119 h 479878"/>
                  <a:gd name="connsiteX1" fmla="*/ 111673 w 184124"/>
                  <a:gd name="connsiteY1" fmla="*/ 0 h 479878"/>
                  <a:gd name="connsiteX2" fmla="*/ 183681 w 184124"/>
                  <a:gd name="connsiteY2" fmla="*/ 156119 h 479878"/>
                  <a:gd name="connsiteX3" fmla="*/ 4993 w 184124"/>
                  <a:gd name="connsiteY3" fmla="*/ 479878 h 479878"/>
                  <a:gd name="connsiteX4" fmla="*/ 54905 w 184124"/>
                  <a:gd name="connsiteY4" fmla="*/ 156119 h 479878"/>
                  <a:gd name="connsiteX0" fmla="*/ 53270 w 182489"/>
                  <a:gd name="connsiteY0" fmla="*/ 156119 h 479878"/>
                  <a:gd name="connsiteX1" fmla="*/ 110038 w 182489"/>
                  <a:gd name="connsiteY1" fmla="*/ 0 h 479878"/>
                  <a:gd name="connsiteX2" fmla="*/ 182046 w 182489"/>
                  <a:gd name="connsiteY2" fmla="*/ 156119 h 479878"/>
                  <a:gd name="connsiteX3" fmla="*/ 3358 w 182489"/>
                  <a:gd name="connsiteY3" fmla="*/ 479878 h 479878"/>
                  <a:gd name="connsiteX4" fmla="*/ 53270 w 182489"/>
                  <a:gd name="connsiteY4" fmla="*/ 156119 h 479878"/>
                  <a:gd name="connsiteX0" fmla="*/ 53270 w 182489"/>
                  <a:gd name="connsiteY0" fmla="*/ 156363 h 480122"/>
                  <a:gd name="connsiteX1" fmla="*/ 110038 w 182489"/>
                  <a:gd name="connsiteY1" fmla="*/ 244 h 480122"/>
                  <a:gd name="connsiteX2" fmla="*/ 182046 w 182489"/>
                  <a:gd name="connsiteY2" fmla="*/ 156363 h 480122"/>
                  <a:gd name="connsiteX3" fmla="*/ 3358 w 182489"/>
                  <a:gd name="connsiteY3" fmla="*/ 480122 h 480122"/>
                  <a:gd name="connsiteX4" fmla="*/ 53270 w 182489"/>
                  <a:gd name="connsiteY4" fmla="*/ 156363 h 480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2489" h="480122">
                    <a:moveTo>
                      <a:pt x="53270" y="156363"/>
                    </a:moveTo>
                    <a:cubicBezTo>
                      <a:pt x="35490" y="10343"/>
                      <a:pt x="53015" y="5324"/>
                      <a:pt x="110038" y="244"/>
                    </a:cubicBezTo>
                    <a:cubicBezTo>
                      <a:pt x="167061" y="-4836"/>
                      <a:pt x="182046" y="70141"/>
                      <a:pt x="182046" y="156363"/>
                    </a:cubicBezTo>
                    <a:cubicBezTo>
                      <a:pt x="192206" y="354345"/>
                      <a:pt x="24821" y="480122"/>
                      <a:pt x="3358" y="480122"/>
                    </a:cubicBezTo>
                    <a:cubicBezTo>
                      <a:pt x="-18105" y="480122"/>
                      <a:pt x="71050" y="302383"/>
                      <a:pt x="53270" y="156363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53" name="雲 452"/>
              <p:cNvSpPr/>
              <p:nvPr/>
            </p:nvSpPr>
            <p:spPr>
              <a:xfrm rot="20981330">
                <a:off x="4625843" y="3033635"/>
                <a:ext cx="835188" cy="280329"/>
              </a:xfrm>
              <a:prstGeom prst="cloud">
                <a:avLst/>
              </a:prstGeom>
              <a:pattFill prst="lgConfetti">
                <a:fgClr>
                  <a:srgbClr val="FFCC00"/>
                </a:fgClr>
                <a:bgClr>
                  <a:srgbClr val="CC9900"/>
                </a:bgClr>
              </a:patt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440" name="グループ化 439"/>
            <p:cNvGrpSpPr/>
            <p:nvPr/>
          </p:nvGrpSpPr>
          <p:grpSpPr>
            <a:xfrm>
              <a:off x="8446477" y="1597214"/>
              <a:ext cx="1073575" cy="549979"/>
              <a:chOff x="4625843" y="2802721"/>
              <a:chExt cx="997961" cy="511243"/>
            </a:xfrm>
          </p:grpSpPr>
          <p:sp>
            <p:nvSpPr>
              <p:cNvPr id="446" name="円/楕円 651"/>
              <p:cNvSpPr/>
              <p:nvPr/>
            </p:nvSpPr>
            <p:spPr>
              <a:xfrm rot="1217750">
                <a:off x="5390027" y="2802721"/>
                <a:ext cx="102355" cy="269292"/>
              </a:xfrm>
              <a:custGeom>
                <a:avLst/>
                <a:gdLst>
                  <a:gd name="connsiteX0" fmla="*/ 0 w 144016"/>
                  <a:gd name="connsiteY0" fmla="*/ 156119 h 312237"/>
                  <a:gd name="connsiteX1" fmla="*/ 72008 w 144016"/>
                  <a:gd name="connsiteY1" fmla="*/ 0 h 312237"/>
                  <a:gd name="connsiteX2" fmla="*/ 144016 w 144016"/>
                  <a:gd name="connsiteY2" fmla="*/ 156119 h 312237"/>
                  <a:gd name="connsiteX3" fmla="*/ 72008 w 144016"/>
                  <a:gd name="connsiteY3" fmla="*/ 312238 h 312237"/>
                  <a:gd name="connsiteX4" fmla="*/ 0 w 144016"/>
                  <a:gd name="connsiteY4" fmla="*/ 156119 h 312237"/>
                  <a:gd name="connsiteX0" fmla="*/ 48532 w 192548"/>
                  <a:gd name="connsiteY0" fmla="*/ 156119 h 479878"/>
                  <a:gd name="connsiteX1" fmla="*/ 120540 w 192548"/>
                  <a:gd name="connsiteY1" fmla="*/ 0 h 479878"/>
                  <a:gd name="connsiteX2" fmla="*/ 192548 w 192548"/>
                  <a:gd name="connsiteY2" fmla="*/ 156119 h 479878"/>
                  <a:gd name="connsiteX3" fmla="*/ 13860 w 192548"/>
                  <a:gd name="connsiteY3" fmla="*/ 479878 h 479878"/>
                  <a:gd name="connsiteX4" fmla="*/ 48532 w 192548"/>
                  <a:gd name="connsiteY4" fmla="*/ 156119 h 479878"/>
                  <a:gd name="connsiteX0" fmla="*/ 48532 w 193043"/>
                  <a:gd name="connsiteY0" fmla="*/ 156119 h 479878"/>
                  <a:gd name="connsiteX1" fmla="*/ 120540 w 193043"/>
                  <a:gd name="connsiteY1" fmla="*/ 0 h 479878"/>
                  <a:gd name="connsiteX2" fmla="*/ 192548 w 193043"/>
                  <a:gd name="connsiteY2" fmla="*/ 156119 h 479878"/>
                  <a:gd name="connsiteX3" fmla="*/ 13860 w 193043"/>
                  <a:gd name="connsiteY3" fmla="*/ 479878 h 479878"/>
                  <a:gd name="connsiteX4" fmla="*/ 48532 w 193043"/>
                  <a:gd name="connsiteY4" fmla="*/ 156119 h 479878"/>
                  <a:gd name="connsiteX0" fmla="*/ 54905 w 184124"/>
                  <a:gd name="connsiteY0" fmla="*/ 156119 h 479878"/>
                  <a:gd name="connsiteX1" fmla="*/ 111673 w 184124"/>
                  <a:gd name="connsiteY1" fmla="*/ 0 h 479878"/>
                  <a:gd name="connsiteX2" fmla="*/ 183681 w 184124"/>
                  <a:gd name="connsiteY2" fmla="*/ 156119 h 479878"/>
                  <a:gd name="connsiteX3" fmla="*/ 4993 w 184124"/>
                  <a:gd name="connsiteY3" fmla="*/ 479878 h 479878"/>
                  <a:gd name="connsiteX4" fmla="*/ 54905 w 184124"/>
                  <a:gd name="connsiteY4" fmla="*/ 156119 h 479878"/>
                  <a:gd name="connsiteX0" fmla="*/ 53270 w 182489"/>
                  <a:gd name="connsiteY0" fmla="*/ 156119 h 479878"/>
                  <a:gd name="connsiteX1" fmla="*/ 110038 w 182489"/>
                  <a:gd name="connsiteY1" fmla="*/ 0 h 479878"/>
                  <a:gd name="connsiteX2" fmla="*/ 182046 w 182489"/>
                  <a:gd name="connsiteY2" fmla="*/ 156119 h 479878"/>
                  <a:gd name="connsiteX3" fmla="*/ 3358 w 182489"/>
                  <a:gd name="connsiteY3" fmla="*/ 479878 h 479878"/>
                  <a:gd name="connsiteX4" fmla="*/ 53270 w 182489"/>
                  <a:gd name="connsiteY4" fmla="*/ 156119 h 479878"/>
                  <a:gd name="connsiteX0" fmla="*/ 53270 w 182489"/>
                  <a:gd name="connsiteY0" fmla="*/ 156363 h 480122"/>
                  <a:gd name="connsiteX1" fmla="*/ 110038 w 182489"/>
                  <a:gd name="connsiteY1" fmla="*/ 244 h 480122"/>
                  <a:gd name="connsiteX2" fmla="*/ 182046 w 182489"/>
                  <a:gd name="connsiteY2" fmla="*/ 156363 h 480122"/>
                  <a:gd name="connsiteX3" fmla="*/ 3358 w 182489"/>
                  <a:gd name="connsiteY3" fmla="*/ 480122 h 480122"/>
                  <a:gd name="connsiteX4" fmla="*/ 53270 w 182489"/>
                  <a:gd name="connsiteY4" fmla="*/ 156363 h 480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2489" h="480122">
                    <a:moveTo>
                      <a:pt x="53270" y="156363"/>
                    </a:moveTo>
                    <a:cubicBezTo>
                      <a:pt x="35490" y="10343"/>
                      <a:pt x="53015" y="5324"/>
                      <a:pt x="110038" y="244"/>
                    </a:cubicBezTo>
                    <a:cubicBezTo>
                      <a:pt x="167061" y="-4836"/>
                      <a:pt x="182046" y="70141"/>
                      <a:pt x="182046" y="156363"/>
                    </a:cubicBezTo>
                    <a:cubicBezTo>
                      <a:pt x="192206" y="354345"/>
                      <a:pt x="24821" y="480122"/>
                      <a:pt x="3358" y="480122"/>
                    </a:cubicBezTo>
                    <a:cubicBezTo>
                      <a:pt x="-18105" y="480122"/>
                      <a:pt x="71050" y="302383"/>
                      <a:pt x="53270" y="156363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47" name="円/楕円 651"/>
              <p:cNvSpPr/>
              <p:nvPr/>
            </p:nvSpPr>
            <p:spPr>
              <a:xfrm rot="2524288">
                <a:off x="5423532" y="2839460"/>
                <a:ext cx="102355" cy="269292"/>
              </a:xfrm>
              <a:custGeom>
                <a:avLst/>
                <a:gdLst>
                  <a:gd name="connsiteX0" fmla="*/ 0 w 144016"/>
                  <a:gd name="connsiteY0" fmla="*/ 156119 h 312237"/>
                  <a:gd name="connsiteX1" fmla="*/ 72008 w 144016"/>
                  <a:gd name="connsiteY1" fmla="*/ 0 h 312237"/>
                  <a:gd name="connsiteX2" fmla="*/ 144016 w 144016"/>
                  <a:gd name="connsiteY2" fmla="*/ 156119 h 312237"/>
                  <a:gd name="connsiteX3" fmla="*/ 72008 w 144016"/>
                  <a:gd name="connsiteY3" fmla="*/ 312238 h 312237"/>
                  <a:gd name="connsiteX4" fmla="*/ 0 w 144016"/>
                  <a:gd name="connsiteY4" fmla="*/ 156119 h 312237"/>
                  <a:gd name="connsiteX0" fmla="*/ 48532 w 192548"/>
                  <a:gd name="connsiteY0" fmla="*/ 156119 h 479878"/>
                  <a:gd name="connsiteX1" fmla="*/ 120540 w 192548"/>
                  <a:gd name="connsiteY1" fmla="*/ 0 h 479878"/>
                  <a:gd name="connsiteX2" fmla="*/ 192548 w 192548"/>
                  <a:gd name="connsiteY2" fmla="*/ 156119 h 479878"/>
                  <a:gd name="connsiteX3" fmla="*/ 13860 w 192548"/>
                  <a:gd name="connsiteY3" fmla="*/ 479878 h 479878"/>
                  <a:gd name="connsiteX4" fmla="*/ 48532 w 192548"/>
                  <a:gd name="connsiteY4" fmla="*/ 156119 h 479878"/>
                  <a:gd name="connsiteX0" fmla="*/ 48532 w 193043"/>
                  <a:gd name="connsiteY0" fmla="*/ 156119 h 479878"/>
                  <a:gd name="connsiteX1" fmla="*/ 120540 w 193043"/>
                  <a:gd name="connsiteY1" fmla="*/ 0 h 479878"/>
                  <a:gd name="connsiteX2" fmla="*/ 192548 w 193043"/>
                  <a:gd name="connsiteY2" fmla="*/ 156119 h 479878"/>
                  <a:gd name="connsiteX3" fmla="*/ 13860 w 193043"/>
                  <a:gd name="connsiteY3" fmla="*/ 479878 h 479878"/>
                  <a:gd name="connsiteX4" fmla="*/ 48532 w 193043"/>
                  <a:gd name="connsiteY4" fmla="*/ 156119 h 479878"/>
                  <a:gd name="connsiteX0" fmla="*/ 54905 w 184124"/>
                  <a:gd name="connsiteY0" fmla="*/ 156119 h 479878"/>
                  <a:gd name="connsiteX1" fmla="*/ 111673 w 184124"/>
                  <a:gd name="connsiteY1" fmla="*/ 0 h 479878"/>
                  <a:gd name="connsiteX2" fmla="*/ 183681 w 184124"/>
                  <a:gd name="connsiteY2" fmla="*/ 156119 h 479878"/>
                  <a:gd name="connsiteX3" fmla="*/ 4993 w 184124"/>
                  <a:gd name="connsiteY3" fmla="*/ 479878 h 479878"/>
                  <a:gd name="connsiteX4" fmla="*/ 54905 w 184124"/>
                  <a:gd name="connsiteY4" fmla="*/ 156119 h 479878"/>
                  <a:gd name="connsiteX0" fmla="*/ 53270 w 182489"/>
                  <a:gd name="connsiteY0" fmla="*/ 156119 h 479878"/>
                  <a:gd name="connsiteX1" fmla="*/ 110038 w 182489"/>
                  <a:gd name="connsiteY1" fmla="*/ 0 h 479878"/>
                  <a:gd name="connsiteX2" fmla="*/ 182046 w 182489"/>
                  <a:gd name="connsiteY2" fmla="*/ 156119 h 479878"/>
                  <a:gd name="connsiteX3" fmla="*/ 3358 w 182489"/>
                  <a:gd name="connsiteY3" fmla="*/ 479878 h 479878"/>
                  <a:gd name="connsiteX4" fmla="*/ 53270 w 182489"/>
                  <a:gd name="connsiteY4" fmla="*/ 156119 h 479878"/>
                  <a:gd name="connsiteX0" fmla="*/ 53270 w 182489"/>
                  <a:gd name="connsiteY0" fmla="*/ 156363 h 480122"/>
                  <a:gd name="connsiteX1" fmla="*/ 110038 w 182489"/>
                  <a:gd name="connsiteY1" fmla="*/ 244 h 480122"/>
                  <a:gd name="connsiteX2" fmla="*/ 182046 w 182489"/>
                  <a:gd name="connsiteY2" fmla="*/ 156363 h 480122"/>
                  <a:gd name="connsiteX3" fmla="*/ 3358 w 182489"/>
                  <a:gd name="connsiteY3" fmla="*/ 480122 h 480122"/>
                  <a:gd name="connsiteX4" fmla="*/ 53270 w 182489"/>
                  <a:gd name="connsiteY4" fmla="*/ 156363 h 480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2489" h="480122">
                    <a:moveTo>
                      <a:pt x="53270" y="156363"/>
                    </a:moveTo>
                    <a:cubicBezTo>
                      <a:pt x="35490" y="10343"/>
                      <a:pt x="53015" y="5324"/>
                      <a:pt x="110038" y="244"/>
                    </a:cubicBezTo>
                    <a:cubicBezTo>
                      <a:pt x="167061" y="-4836"/>
                      <a:pt x="182046" y="70141"/>
                      <a:pt x="182046" y="156363"/>
                    </a:cubicBezTo>
                    <a:cubicBezTo>
                      <a:pt x="192206" y="354345"/>
                      <a:pt x="24821" y="480122"/>
                      <a:pt x="3358" y="480122"/>
                    </a:cubicBezTo>
                    <a:cubicBezTo>
                      <a:pt x="-18105" y="480122"/>
                      <a:pt x="71050" y="302383"/>
                      <a:pt x="53270" y="156363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48" name="円/楕円 651"/>
              <p:cNvSpPr/>
              <p:nvPr/>
            </p:nvSpPr>
            <p:spPr>
              <a:xfrm rot="3673944">
                <a:off x="5437980" y="2896283"/>
                <a:ext cx="102355" cy="269292"/>
              </a:xfrm>
              <a:custGeom>
                <a:avLst/>
                <a:gdLst>
                  <a:gd name="connsiteX0" fmla="*/ 0 w 144016"/>
                  <a:gd name="connsiteY0" fmla="*/ 156119 h 312237"/>
                  <a:gd name="connsiteX1" fmla="*/ 72008 w 144016"/>
                  <a:gd name="connsiteY1" fmla="*/ 0 h 312237"/>
                  <a:gd name="connsiteX2" fmla="*/ 144016 w 144016"/>
                  <a:gd name="connsiteY2" fmla="*/ 156119 h 312237"/>
                  <a:gd name="connsiteX3" fmla="*/ 72008 w 144016"/>
                  <a:gd name="connsiteY3" fmla="*/ 312238 h 312237"/>
                  <a:gd name="connsiteX4" fmla="*/ 0 w 144016"/>
                  <a:gd name="connsiteY4" fmla="*/ 156119 h 312237"/>
                  <a:gd name="connsiteX0" fmla="*/ 48532 w 192548"/>
                  <a:gd name="connsiteY0" fmla="*/ 156119 h 479878"/>
                  <a:gd name="connsiteX1" fmla="*/ 120540 w 192548"/>
                  <a:gd name="connsiteY1" fmla="*/ 0 h 479878"/>
                  <a:gd name="connsiteX2" fmla="*/ 192548 w 192548"/>
                  <a:gd name="connsiteY2" fmla="*/ 156119 h 479878"/>
                  <a:gd name="connsiteX3" fmla="*/ 13860 w 192548"/>
                  <a:gd name="connsiteY3" fmla="*/ 479878 h 479878"/>
                  <a:gd name="connsiteX4" fmla="*/ 48532 w 192548"/>
                  <a:gd name="connsiteY4" fmla="*/ 156119 h 479878"/>
                  <a:gd name="connsiteX0" fmla="*/ 48532 w 193043"/>
                  <a:gd name="connsiteY0" fmla="*/ 156119 h 479878"/>
                  <a:gd name="connsiteX1" fmla="*/ 120540 w 193043"/>
                  <a:gd name="connsiteY1" fmla="*/ 0 h 479878"/>
                  <a:gd name="connsiteX2" fmla="*/ 192548 w 193043"/>
                  <a:gd name="connsiteY2" fmla="*/ 156119 h 479878"/>
                  <a:gd name="connsiteX3" fmla="*/ 13860 w 193043"/>
                  <a:gd name="connsiteY3" fmla="*/ 479878 h 479878"/>
                  <a:gd name="connsiteX4" fmla="*/ 48532 w 193043"/>
                  <a:gd name="connsiteY4" fmla="*/ 156119 h 479878"/>
                  <a:gd name="connsiteX0" fmla="*/ 54905 w 184124"/>
                  <a:gd name="connsiteY0" fmla="*/ 156119 h 479878"/>
                  <a:gd name="connsiteX1" fmla="*/ 111673 w 184124"/>
                  <a:gd name="connsiteY1" fmla="*/ 0 h 479878"/>
                  <a:gd name="connsiteX2" fmla="*/ 183681 w 184124"/>
                  <a:gd name="connsiteY2" fmla="*/ 156119 h 479878"/>
                  <a:gd name="connsiteX3" fmla="*/ 4993 w 184124"/>
                  <a:gd name="connsiteY3" fmla="*/ 479878 h 479878"/>
                  <a:gd name="connsiteX4" fmla="*/ 54905 w 184124"/>
                  <a:gd name="connsiteY4" fmla="*/ 156119 h 479878"/>
                  <a:gd name="connsiteX0" fmla="*/ 53270 w 182489"/>
                  <a:gd name="connsiteY0" fmla="*/ 156119 h 479878"/>
                  <a:gd name="connsiteX1" fmla="*/ 110038 w 182489"/>
                  <a:gd name="connsiteY1" fmla="*/ 0 h 479878"/>
                  <a:gd name="connsiteX2" fmla="*/ 182046 w 182489"/>
                  <a:gd name="connsiteY2" fmla="*/ 156119 h 479878"/>
                  <a:gd name="connsiteX3" fmla="*/ 3358 w 182489"/>
                  <a:gd name="connsiteY3" fmla="*/ 479878 h 479878"/>
                  <a:gd name="connsiteX4" fmla="*/ 53270 w 182489"/>
                  <a:gd name="connsiteY4" fmla="*/ 156119 h 479878"/>
                  <a:gd name="connsiteX0" fmla="*/ 53270 w 182489"/>
                  <a:gd name="connsiteY0" fmla="*/ 156363 h 480122"/>
                  <a:gd name="connsiteX1" fmla="*/ 110038 w 182489"/>
                  <a:gd name="connsiteY1" fmla="*/ 244 h 480122"/>
                  <a:gd name="connsiteX2" fmla="*/ 182046 w 182489"/>
                  <a:gd name="connsiteY2" fmla="*/ 156363 h 480122"/>
                  <a:gd name="connsiteX3" fmla="*/ 3358 w 182489"/>
                  <a:gd name="connsiteY3" fmla="*/ 480122 h 480122"/>
                  <a:gd name="connsiteX4" fmla="*/ 53270 w 182489"/>
                  <a:gd name="connsiteY4" fmla="*/ 156363 h 480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2489" h="480122">
                    <a:moveTo>
                      <a:pt x="53270" y="156363"/>
                    </a:moveTo>
                    <a:cubicBezTo>
                      <a:pt x="35490" y="10343"/>
                      <a:pt x="53015" y="5324"/>
                      <a:pt x="110038" y="244"/>
                    </a:cubicBezTo>
                    <a:cubicBezTo>
                      <a:pt x="167061" y="-4836"/>
                      <a:pt x="182046" y="70141"/>
                      <a:pt x="182046" y="156363"/>
                    </a:cubicBezTo>
                    <a:cubicBezTo>
                      <a:pt x="192206" y="354345"/>
                      <a:pt x="24821" y="480122"/>
                      <a:pt x="3358" y="480122"/>
                    </a:cubicBezTo>
                    <a:cubicBezTo>
                      <a:pt x="-18105" y="480122"/>
                      <a:pt x="71050" y="302383"/>
                      <a:pt x="53270" y="156363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49" name="雲 448"/>
              <p:cNvSpPr/>
              <p:nvPr/>
            </p:nvSpPr>
            <p:spPr>
              <a:xfrm rot="20981330">
                <a:off x="4625843" y="3033635"/>
                <a:ext cx="835188" cy="280329"/>
              </a:xfrm>
              <a:prstGeom prst="cloud">
                <a:avLst/>
              </a:prstGeom>
              <a:pattFill prst="lgConfetti">
                <a:fgClr>
                  <a:srgbClr val="FFCC00"/>
                </a:fgClr>
                <a:bgClr>
                  <a:srgbClr val="CC9900"/>
                </a:bgClr>
              </a:patt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441" name="グループ化 440"/>
            <p:cNvGrpSpPr/>
            <p:nvPr/>
          </p:nvGrpSpPr>
          <p:grpSpPr>
            <a:xfrm>
              <a:off x="8582424" y="1756504"/>
              <a:ext cx="1073575" cy="549979"/>
              <a:chOff x="4625843" y="2802721"/>
              <a:chExt cx="997961" cy="511243"/>
            </a:xfrm>
          </p:grpSpPr>
          <p:sp>
            <p:nvSpPr>
              <p:cNvPr id="442" name="円/楕円 651"/>
              <p:cNvSpPr/>
              <p:nvPr/>
            </p:nvSpPr>
            <p:spPr>
              <a:xfrm rot="1217750">
                <a:off x="5390027" y="2802721"/>
                <a:ext cx="102355" cy="269292"/>
              </a:xfrm>
              <a:custGeom>
                <a:avLst/>
                <a:gdLst>
                  <a:gd name="connsiteX0" fmla="*/ 0 w 144016"/>
                  <a:gd name="connsiteY0" fmla="*/ 156119 h 312237"/>
                  <a:gd name="connsiteX1" fmla="*/ 72008 w 144016"/>
                  <a:gd name="connsiteY1" fmla="*/ 0 h 312237"/>
                  <a:gd name="connsiteX2" fmla="*/ 144016 w 144016"/>
                  <a:gd name="connsiteY2" fmla="*/ 156119 h 312237"/>
                  <a:gd name="connsiteX3" fmla="*/ 72008 w 144016"/>
                  <a:gd name="connsiteY3" fmla="*/ 312238 h 312237"/>
                  <a:gd name="connsiteX4" fmla="*/ 0 w 144016"/>
                  <a:gd name="connsiteY4" fmla="*/ 156119 h 312237"/>
                  <a:gd name="connsiteX0" fmla="*/ 48532 w 192548"/>
                  <a:gd name="connsiteY0" fmla="*/ 156119 h 479878"/>
                  <a:gd name="connsiteX1" fmla="*/ 120540 w 192548"/>
                  <a:gd name="connsiteY1" fmla="*/ 0 h 479878"/>
                  <a:gd name="connsiteX2" fmla="*/ 192548 w 192548"/>
                  <a:gd name="connsiteY2" fmla="*/ 156119 h 479878"/>
                  <a:gd name="connsiteX3" fmla="*/ 13860 w 192548"/>
                  <a:gd name="connsiteY3" fmla="*/ 479878 h 479878"/>
                  <a:gd name="connsiteX4" fmla="*/ 48532 w 192548"/>
                  <a:gd name="connsiteY4" fmla="*/ 156119 h 479878"/>
                  <a:gd name="connsiteX0" fmla="*/ 48532 w 193043"/>
                  <a:gd name="connsiteY0" fmla="*/ 156119 h 479878"/>
                  <a:gd name="connsiteX1" fmla="*/ 120540 w 193043"/>
                  <a:gd name="connsiteY1" fmla="*/ 0 h 479878"/>
                  <a:gd name="connsiteX2" fmla="*/ 192548 w 193043"/>
                  <a:gd name="connsiteY2" fmla="*/ 156119 h 479878"/>
                  <a:gd name="connsiteX3" fmla="*/ 13860 w 193043"/>
                  <a:gd name="connsiteY3" fmla="*/ 479878 h 479878"/>
                  <a:gd name="connsiteX4" fmla="*/ 48532 w 193043"/>
                  <a:gd name="connsiteY4" fmla="*/ 156119 h 479878"/>
                  <a:gd name="connsiteX0" fmla="*/ 54905 w 184124"/>
                  <a:gd name="connsiteY0" fmla="*/ 156119 h 479878"/>
                  <a:gd name="connsiteX1" fmla="*/ 111673 w 184124"/>
                  <a:gd name="connsiteY1" fmla="*/ 0 h 479878"/>
                  <a:gd name="connsiteX2" fmla="*/ 183681 w 184124"/>
                  <a:gd name="connsiteY2" fmla="*/ 156119 h 479878"/>
                  <a:gd name="connsiteX3" fmla="*/ 4993 w 184124"/>
                  <a:gd name="connsiteY3" fmla="*/ 479878 h 479878"/>
                  <a:gd name="connsiteX4" fmla="*/ 54905 w 184124"/>
                  <a:gd name="connsiteY4" fmla="*/ 156119 h 479878"/>
                  <a:gd name="connsiteX0" fmla="*/ 53270 w 182489"/>
                  <a:gd name="connsiteY0" fmla="*/ 156119 h 479878"/>
                  <a:gd name="connsiteX1" fmla="*/ 110038 w 182489"/>
                  <a:gd name="connsiteY1" fmla="*/ 0 h 479878"/>
                  <a:gd name="connsiteX2" fmla="*/ 182046 w 182489"/>
                  <a:gd name="connsiteY2" fmla="*/ 156119 h 479878"/>
                  <a:gd name="connsiteX3" fmla="*/ 3358 w 182489"/>
                  <a:gd name="connsiteY3" fmla="*/ 479878 h 479878"/>
                  <a:gd name="connsiteX4" fmla="*/ 53270 w 182489"/>
                  <a:gd name="connsiteY4" fmla="*/ 156119 h 479878"/>
                  <a:gd name="connsiteX0" fmla="*/ 53270 w 182489"/>
                  <a:gd name="connsiteY0" fmla="*/ 156363 h 480122"/>
                  <a:gd name="connsiteX1" fmla="*/ 110038 w 182489"/>
                  <a:gd name="connsiteY1" fmla="*/ 244 h 480122"/>
                  <a:gd name="connsiteX2" fmla="*/ 182046 w 182489"/>
                  <a:gd name="connsiteY2" fmla="*/ 156363 h 480122"/>
                  <a:gd name="connsiteX3" fmla="*/ 3358 w 182489"/>
                  <a:gd name="connsiteY3" fmla="*/ 480122 h 480122"/>
                  <a:gd name="connsiteX4" fmla="*/ 53270 w 182489"/>
                  <a:gd name="connsiteY4" fmla="*/ 156363 h 480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2489" h="480122">
                    <a:moveTo>
                      <a:pt x="53270" y="156363"/>
                    </a:moveTo>
                    <a:cubicBezTo>
                      <a:pt x="35490" y="10343"/>
                      <a:pt x="53015" y="5324"/>
                      <a:pt x="110038" y="244"/>
                    </a:cubicBezTo>
                    <a:cubicBezTo>
                      <a:pt x="167061" y="-4836"/>
                      <a:pt x="182046" y="70141"/>
                      <a:pt x="182046" y="156363"/>
                    </a:cubicBezTo>
                    <a:cubicBezTo>
                      <a:pt x="192206" y="354345"/>
                      <a:pt x="24821" y="480122"/>
                      <a:pt x="3358" y="480122"/>
                    </a:cubicBezTo>
                    <a:cubicBezTo>
                      <a:pt x="-18105" y="480122"/>
                      <a:pt x="71050" y="302383"/>
                      <a:pt x="53270" y="156363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43" name="円/楕円 651"/>
              <p:cNvSpPr/>
              <p:nvPr/>
            </p:nvSpPr>
            <p:spPr>
              <a:xfrm rot="2524288">
                <a:off x="5423532" y="2839460"/>
                <a:ext cx="102355" cy="269292"/>
              </a:xfrm>
              <a:custGeom>
                <a:avLst/>
                <a:gdLst>
                  <a:gd name="connsiteX0" fmla="*/ 0 w 144016"/>
                  <a:gd name="connsiteY0" fmla="*/ 156119 h 312237"/>
                  <a:gd name="connsiteX1" fmla="*/ 72008 w 144016"/>
                  <a:gd name="connsiteY1" fmla="*/ 0 h 312237"/>
                  <a:gd name="connsiteX2" fmla="*/ 144016 w 144016"/>
                  <a:gd name="connsiteY2" fmla="*/ 156119 h 312237"/>
                  <a:gd name="connsiteX3" fmla="*/ 72008 w 144016"/>
                  <a:gd name="connsiteY3" fmla="*/ 312238 h 312237"/>
                  <a:gd name="connsiteX4" fmla="*/ 0 w 144016"/>
                  <a:gd name="connsiteY4" fmla="*/ 156119 h 312237"/>
                  <a:gd name="connsiteX0" fmla="*/ 48532 w 192548"/>
                  <a:gd name="connsiteY0" fmla="*/ 156119 h 479878"/>
                  <a:gd name="connsiteX1" fmla="*/ 120540 w 192548"/>
                  <a:gd name="connsiteY1" fmla="*/ 0 h 479878"/>
                  <a:gd name="connsiteX2" fmla="*/ 192548 w 192548"/>
                  <a:gd name="connsiteY2" fmla="*/ 156119 h 479878"/>
                  <a:gd name="connsiteX3" fmla="*/ 13860 w 192548"/>
                  <a:gd name="connsiteY3" fmla="*/ 479878 h 479878"/>
                  <a:gd name="connsiteX4" fmla="*/ 48532 w 192548"/>
                  <a:gd name="connsiteY4" fmla="*/ 156119 h 479878"/>
                  <a:gd name="connsiteX0" fmla="*/ 48532 w 193043"/>
                  <a:gd name="connsiteY0" fmla="*/ 156119 h 479878"/>
                  <a:gd name="connsiteX1" fmla="*/ 120540 w 193043"/>
                  <a:gd name="connsiteY1" fmla="*/ 0 h 479878"/>
                  <a:gd name="connsiteX2" fmla="*/ 192548 w 193043"/>
                  <a:gd name="connsiteY2" fmla="*/ 156119 h 479878"/>
                  <a:gd name="connsiteX3" fmla="*/ 13860 w 193043"/>
                  <a:gd name="connsiteY3" fmla="*/ 479878 h 479878"/>
                  <a:gd name="connsiteX4" fmla="*/ 48532 w 193043"/>
                  <a:gd name="connsiteY4" fmla="*/ 156119 h 479878"/>
                  <a:gd name="connsiteX0" fmla="*/ 54905 w 184124"/>
                  <a:gd name="connsiteY0" fmla="*/ 156119 h 479878"/>
                  <a:gd name="connsiteX1" fmla="*/ 111673 w 184124"/>
                  <a:gd name="connsiteY1" fmla="*/ 0 h 479878"/>
                  <a:gd name="connsiteX2" fmla="*/ 183681 w 184124"/>
                  <a:gd name="connsiteY2" fmla="*/ 156119 h 479878"/>
                  <a:gd name="connsiteX3" fmla="*/ 4993 w 184124"/>
                  <a:gd name="connsiteY3" fmla="*/ 479878 h 479878"/>
                  <a:gd name="connsiteX4" fmla="*/ 54905 w 184124"/>
                  <a:gd name="connsiteY4" fmla="*/ 156119 h 479878"/>
                  <a:gd name="connsiteX0" fmla="*/ 53270 w 182489"/>
                  <a:gd name="connsiteY0" fmla="*/ 156119 h 479878"/>
                  <a:gd name="connsiteX1" fmla="*/ 110038 w 182489"/>
                  <a:gd name="connsiteY1" fmla="*/ 0 h 479878"/>
                  <a:gd name="connsiteX2" fmla="*/ 182046 w 182489"/>
                  <a:gd name="connsiteY2" fmla="*/ 156119 h 479878"/>
                  <a:gd name="connsiteX3" fmla="*/ 3358 w 182489"/>
                  <a:gd name="connsiteY3" fmla="*/ 479878 h 479878"/>
                  <a:gd name="connsiteX4" fmla="*/ 53270 w 182489"/>
                  <a:gd name="connsiteY4" fmla="*/ 156119 h 479878"/>
                  <a:gd name="connsiteX0" fmla="*/ 53270 w 182489"/>
                  <a:gd name="connsiteY0" fmla="*/ 156363 h 480122"/>
                  <a:gd name="connsiteX1" fmla="*/ 110038 w 182489"/>
                  <a:gd name="connsiteY1" fmla="*/ 244 h 480122"/>
                  <a:gd name="connsiteX2" fmla="*/ 182046 w 182489"/>
                  <a:gd name="connsiteY2" fmla="*/ 156363 h 480122"/>
                  <a:gd name="connsiteX3" fmla="*/ 3358 w 182489"/>
                  <a:gd name="connsiteY3" fmla="*/ 480122 h 480122"/>
                  <a:gd name="connsiteX4" fmla="*/ 53270 w 182489"/>
                  <a:gd name="connsiteY4" fmla="*/ 156363 h 480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2489" h="480122">
                    <a:moveTo>
                      <a:pt x="53270" y="156363"/>
                    </a:moveTo>
                    <a:cubicBezTo>
                      <a:pt x="35490" y="10343"/>
                      <a:pt x="53015" y="5324"/>
                      <a:pt x="110038" y="244"/>
                    </a:cubicBezTo>
                    <a:cubicBezTo>
                      <a:pt x="167061" y="-4836"/>
                      <a:pt x="182046" y="70141"/>
                      <a:pt x="182046" y="156363"/>
                    </a:cubicBezTo>
                    <a:cubicBezTo>
                      <a:pt x="192206" y="354345"/>
                      <a:pt x="24821" y="480122"/>
                      <a:pt x="3358" y="480122"/>
                    </a:cubicBezTo>
                    <a:cubicBezTo>
                      <a:pt x="-18105" y="480122"/>
                      <a:pt x="71050" y="302383"/>
                      <a:pt x="53270" y="156363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44" name="円/楕円 651"/>
              <p:cNvSpPr/>
              <p:nvPr/>
            </p:nvSpPr>
            <p:spPr>
              <a:xfrm rot="3673944">
                <a:off x="5437980" y="2896283"/>
                <a:ext cx="102355" cy="269292"/>
              </a:xfrm>
              <a:custGeom>
                <a:avLst/>
                <a:gdLst>
                  <a:gd name="connsiteX0" fmla="*/ 0 w 144016"/>
                  <a:gd name="connsiteY0" fmla="*/ 156119 h 312237"/>
                  <a:gd name="connsiteX1" fmla="*/ 72008 w 144016"/>
                  <a:gd name="connsiteY1" fmla="*/ 0 h 312237"/>
                  <a:gd name="connsiteX2" fmla="*/ 144016 w 144016"/>
                  <a:gd name="connsiteY2" fmla="*/ 156119 h 312237"/>
                  <a:gd name="connsiteX3" fmla="*/ 72008 w 144016"/>
                  <a:gd name="connsiteY3" fmla="*/ 312238 h 312237"/>
                  <a:gd name="connsiteX4" fmla="*/ 0 w 144016"/>
                  <a:gd name="connsiteY4" fmla="*/ 156119 h 312237"/>
                  <a:gd name="connsiteX0" fmla="*/ 48532 w 192548"/>
                  <a:gd name="connsiteY0" fmla="*/ 156119 h 479878"/>
                  <a:gd name="connsiteX1" fmla="*/ 120540 w 192548"/>
                  <a:gd name="connsiteY1" fmla="*/ 0 h 479878"/>
                  <a:gd name="connsiteX2" fmla="*/ 192548 w 192548"/>
                  <a:gd name="connsiteY2" fmla="*/ 156119 h 479878"/>
                  <a:gd name="connsiteX3" fmla="*/ 13860 w 192548"/>
                  <a:gd name="connsiteY3" fmla="*/ 479878 h 479878"/>
                  <a:gd name="connsiteX4" fmla="*/ 48532 w 192548"/>
                  <a:gd name="connsiteY4" fmla="*/ 156119 h 479878"/>
                  <a:gd name="connsiteX0" fmla="*/ 48532 w 193043"/>
                  <a:gd name="connsiteY0" fmla="*/ 156119 h 479878"/>
                  <a:gd name="connsiteX1" fmla="*/ 120540 w 193043"/>
                  <a:gd name="connsiteY1" fmla="*/ 0 h 479878"/>
                  <a:gd name="connsiteX2" fmla="*/ 192548 w 193043"/>
                  <a:gd name="connsiteY2" fmla="*/ 156119 h 479878"/>
                  <a:gd name="connsiteX3" fmla="*/ 13860 w 193043"/>
                  <a:gd name="connsiteY3" fmla="*/ 479878 h 479878"/>
                  <a:gd name="connsiteX4" fmla="*/ 48532 w 193043"/>
                  <a:gd name="connsiteY4" fmla="*/ 156119 h 479878"/>
                  <a:gd name="connsiteX0" fmla="*/ 54905 w 184124"/>
                  <a:gd name="connsiteY0" fmla="*/ 156119 h 479878"/>
                  <a:gd name="connsiteX1" fmla="*/ 111673 w 184124"/>
                  <a:gd name="connsiteY1" fmla="*/ 0 h 479878"/>
                  <a:gd name="connsiteX2" fmla="*/ 183681 w 184124"/>
                  <a:gd name="connsiteY2" fmla="*/ 156119 h 479878"/>
                  <a:gd name="connsiteX3" fmla="*/ 4993 w 184124"/>
                  <a:gd name="connsiteY3" fmla="*/ 479878 h 479878"/>
                  <a:gd name="connsiteX4" fmla="*/ 54905 w 184124"/>
                  <a:gd name="connsiteY4" fmla="*/ 156119 h 479878"/>
                  <a:gd name="connsiteX0" fmla="*/ 53270 w 182489"/>
                  <a:gd name="connsiteY0" fmla="*/ 156119 h 479878"/>
                  <a:gd name="connsiteX1" fmla="*/ 110038 w 182489"/>
                  <a:gd name="connsiteY1" fmla="*/ 0 h 479878"/>
                  <a:gd name="connsiteX2" fmla="*/ 182046 w 182489"/>
                  <a:gd name="connsiteY2" fmla="*/ 156119 h 479878"/>
                  <a:gd name="connsiteX3" fmla="*/ 3358 w 182489"/>
                  <a:gd name="connsiteY3" fmla="*/ 479878 h 479878"/>
                  <a:gd name="connsiteX4" fmla="*/ 53270 w 182489"/>
                  <a:gd name="connsiteY4" fmla="*/ 156119 h 479878"/>
                  <a:gd name="connsiteX0" fmla="*/ 53270 w 182489"/>
                  <a:gd name="connsiteY0" fmla="*/ 156363 h 480122"/>
                  <a:gd name="connsiteX1" fmla="*/ 110038 w 182489"/>
                  <a:gd name="connsiteY1" fmla="*/ 244 h 480122"/>
                  <a:gd name="connsiteX2" fmla="*/ 182046 w 182489"/>
                  <a:gd name="connsiteY2" fmla="*/ 156363 h 480122"/>
                  <a:gd name="connsiteX3" fmla="*/ 3358 w 182489"/>
                  <a:gd name="connsiteY3" fmla="*/ 480122 h 480122"/>
                  <a:gd name="connsiteX4" fmla="*/ 53270 w 182489"/>
                  <a:gd name="connsiteY4" fmla="*/ 156363 h 480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2489" h="480122">
                    <a:moveTo>
                      <a:pt x="53270" y="156363"/>
                    </a:moveTo>
                    <a:cubicBezTo>
                      <a:pt x="35490" y="10343"/>
                      <a:pt x="53015" y="5324"/>
                      <a:pt x="110038" y="244"/>
                    </a:cubicBezTo>
                    <a:cubicBezTo>
                      <a:pt x="167061" y="-4836"/>
                      <a:pt x="182046" y="70141"/>
                      <a:pt x="182046" y="156363"/>
                    </a:cubicBezTo>
                    <a:cubicBezTo>
                      <a:pt x="192206" y="354345"/>
                      <a:pt x="24821" y="480122"/>
                      <a:pt x="3358" y="480122"/>
                    </a:cubicBezTo>
                    <a:cubicBezTo>
                      <a:pt x="-18105" y="480122"/>
                      <a:pt x="71050" y="302383"/>
                      <a:pt x="53270" y="156363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45" name="雲 444"/>
              <p:cNvSpPr/>
              <p:nvPr/>
            </p:nvSpPr>
            <p:spPr>
              <a:xfrm rot="20981330">
                <a:off x="4625843" y="3033635"/>
                <a:ext cx="835188" cy="280329"/>
              </a:xfrm>
              <a:prstGeom prst="cloud">
                <a:avLst/>
              </a:prstGeom>
              <a:pattFill prst="lgConfetti">
                <a:fgClr>
                  <a:srgbClr val="FFCC00"/>
                </a:fgClr>
                <a:bgClr>
                  <a:srgbClr val="CC9900"/>
                </a:bgClr>
              </a:patt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</p:grpSp>
      <p:grpSp>
        <p:nvGrpSpPr>
          <p:cNvPr id="62" name="グループ化 61"/>
          <p:cNvGrpSpPr/>
          <p:nvPr/>
        </p:nvGrpSpPr>
        <p:grpSpPr>
          <a:xfrm>
            <a:off x="6254338" y="2877408"/>
            <a:ext cx="1195482" cy="1489412"/>
            <a:chOff x="6254338" y="2877408"/>
            <a:chExt cx="1195482" cy="1489412"/>
          </a:xfrm>
        </p:grpSpPr>
        <p:grpSp>
          <p:nvGrpSpPr>
            <p:cNvPr id="468" name="グループ化 467"/>
            <p:cNvGrpSpPr/>
            <p:nvPr/>
          </p:nvGrpSpPr>
          <p:grpSpPr>
            <a:xfrm>
              <a:off x="6254338" y="2885643"/>
              <a:ext cx="1195482" cy="1481177"/>
              <a:chOff x="1154097" y="1940432"/>
              <a:chExt cx="1854687" cy="2297920"/>
            </a:xfrm>
          </p:grpSpPr>
          <p:sp>
            <p:nvSpPr>
              <p:cNvPr id="469" name="雲 468"/>
              <p:cNvSpPr/>
              <p:nvPr/>
            </p:nvSpPr>
            <p:spPr>
              <a:xfrm rot="11092640">
                <a:off x="1187543" y="2014718"/>
                <a:ext cx="1800200" cy="1238183"/>
              </a:xfrm>
              <a:prstGeom prst="cloud">
                <a:avLst/>
              </a:prstGeom>
              <a:solidFill>
                <a:sysClr val="window" lastClr="FFFFFF">
                  <a:lumMod val="85000"/>
                </a:sysClr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70" name="雲 469"/>
              <p:cNvSpPr/>
              <p:nvPr/>
            </p:nvSpPr>
            <p:spPr>
              <a:xfrm rot="11092640">
                <a:off x="1543936" y="2261544"/>
                <a:ext cx="1445864" cy="1174693"/>
              </a:xfrm>
              <a:prstGeom prst="cloud">
                <a:avLst/>
              </a:pr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71" name="雲 470"/>
              <p:cNvSpPr/>
              <p:nvPr/>
            </p:nvSpPr>
            <p:spPr>
              <a:xfrm rot="10507360" flipH="1">
                <a:off x="1180299" y="2337721"/>
                <a:ext cx="1309972" cy="1046908"/>
              </a:xfrm>
              <a:prstGeom prst="cloud">
                <a:avLst/>
              </a:pr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72" name="台形 471"/>
              <p:cNvSpPr/>
              <p:nvPr/>
            </p:nvSpPr>
            <p:spPr>
              <a:xfrm>
                <a:off x="1681808" y="3875930"/>
                <a:ext cx="799264" cy="362422"/>
              </a:xfrm>
              <a:prstGeom prst="trapezoid">
                <a:avLst>
                  <a:gd name="adj" fmla="val 67014"/>
                </a:avLst>
              </a:prstGeom>
              <a:pattFill prst="lgGrid">
                <a:fgClr>
                  <a:srgbClr val="00B0F0"/>
                </a:fgClr>
                <a:bgClr>
                  <a:srgbClr val="0033CC"/>
                </a:bgClr>
              </a:patt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73" name="フローチャート : 論理積ゲート 472"/>
              <p:cNvSpPr/>
              <p:nvPr/>
            </p:nvSpPr>
            <p:spPr>
              <a:xfrm rot="5400000">
                <a:off x="1415557" y="2416120"/>
                <a:ext cx="1331767" cy="1854686"/>
              </a:xfrm>
              <a:prstGeom prst="flowChartDelay">
                <a:avLst/>
              </a:prstGeom>
              <a:pattFill prst="lgGrid">
                <a:fgClr>
                  <a:srgbClr val="00B0F0"/>
                </a:fgClr>
                <a:bgClr>
                  <a:srgbClr val="0033CC"/>
                </a:bgClr>
              </a:patt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74" name="円/楕円 473"/>
              <p:cNvSpPr/>
              <p:nvPr/>
            </p:nvSpPr>
            <p:spPr>
              <a:xfrm>
                <a:off x="1667444" y="2904161"/>
                <a:ext cx="839536" cy="839534"/>
              </a:xfrm>
              <a:prstGeom prst="ellipse">
                <a:avLst/>
              </a:prstGeom>
              <a:solidFill>
                <a:srgbClr val="FFFF0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75" name="テキスト ボックス 474"/>
              <p:cNvSpPr txBox="1"/>
              <p:nvPr/>
            </p:nvSpPr>
            <p:spPr>
              <a:xfrm>
                <a:off x="1797630" y="3043062"/>
                <a:ext cx="567618" cy="573908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丼</a:t>
                </a:r>
              </a:p>
            </p:txBody>
          </p:sp>
          <p:sp>
            <p:nvSpPr>
              <p:cNvPr id="476" name="アーチ 475"/>
              <p:cNvSpPr/>
              <p:nvPr/>
            </p:nvSpPr>
            <p:spPr>
              <a:xfrm rot="10800000">
                <a:off x="1283993" y="2257186"/>
                <a:ext cx="576064" cy="364864"/>
              </a:xfrm>
              <a:prstGeom prst="blockArc">
                <a:avLst>
                  <a:gd name="adj1" fmla="val 10800000"/>
                  <a:gd name="adj2" fmla="val 7"/>
                  <a:gd name="adj3" fmla="val 16612"/>
                </a:avLst>
              </a:prstGeom>
              <a:solidFill>
                <a:srgbClr val="FFFF99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77" name="アーチ 476"/>
              <p:cNvSpPr/>
              <p:nvPr/>
            </p:nvSpPr>
            <p:spPr>
              <a:xfrm rot="8276086">
                <a:off x="2373613" y="2286577"/>
                <a:ext cx="348791" cy="268985"/>
              </a:xfrm>
              <a:prstGeom prst="blockArc">
                <a:avLst>
                  <a:gd name="adj1" fmla="val 10800000"/>
                  <a:gd name="adj2" fmla="val 7"/>
                  <a:gd name="adj3" fmla="val 16612"/>
                </a:avLst>
              </a:prstGeom>
              <a:solidFill>
                <a:srgbClr val="FFFF99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78" name="アーチ 477"/>
              <p:cNvSpPr/>
              <p:nvPr/>
            </p:nvSpPr>
            <p:spPr>
              <a:xfrm rot="11966424">
                <a:off x="1998602" y="2391682"/>
                <a:ext cx="388594" cy="227722"/>
              </a:xfrm>
              <a:prstGeom prst="blockArc">
                <a:avLst>
                  <a:gd name="adj1" fmla="val 10071103"/>
                  <a:gd name="adj2" fmla="val 158548"/>
                  <a:gd name="adj3" fmla="val 27258"/>
                </a:avLst>
              </a:prstGeom>
              <a:solidFill>
                <a:srgbClr val="FFFF99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79" name="雲 478"/>
              <p:cNvSpPr/>
              <p:nvPr/>
            </p:nvSpPr>
            <p:spPr>
              <a:xfrm rot="10800000">
                <a:off x="1239032" y="1940432"/>
                <a:ext cx="1626125" cy="697327"/>
              </a:xfrm>
              <a:prstGeom prst="cloud">
                <a:avLst/>
              </a:prstGeom>
              <a:solidFill>
                <a:srgbClr val="FFFF0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86" name="正方形/長方形 485"/>
              <p:cNvSpPr/>
              <p:nvPr/>
            </p:nvSpPr>
            <p:spPr>
              <a:xfrm>
                <a:off x="1154097" y="2677580"/>
                <a:ext cx="1854687" cy="103348"/>
              </a:xfrm>
              <a:prstGeom prst="rect">
                <a:avLst/>
              </a:prstGeom>
              <a:solidFill>
                <a:srgbClr val="4F81BD">
                  <a:lumMod val="20000"/>
                  <a:lumOff val="80000"/>
                </a:srgbClr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487" name="Freeform 64"/>
            <p:cNvSpPr>
              <a:spLocks/>
            </p:cNvSpPr>
            <p:nvPr/>
          </p:nvSpPr>
          <p:spPr bwMode="auto">
            <a:xfrm rot="372906">
              <a:off x="6330241" y="3070323"/>
              <a:ext cx="603594" cy="216095"/>
            </a:xfrm>
            <a:custGeom>
              <a:avLst/>
              <a:gdLst>
                <a:gd name="T0" fmla="*/ 0 w 545"/>
                <a:gd name="T1" fmla="*/ 2147483647 h 91"/>
                <a:gd name="T2" fmla="*/ 2147483647 w 545"/>
                <a:gd name="T3" fmla="*/ 0 h 91"/>
                <a:gd name="T4" fmla="*/ 2147483647 w 545"/>
                <a:gd name="T5" fmla="*/ 2147483647 h 91"/>
                <a:gd name="T6" fmla="*/ 2147483647 w 545"/>
                <a:gd name="T7" fmla="*/ 2147483647 h 91"/>
                <a:gd name="T8" fmla="*/ 0 w 545"/>
                <a:gd name="T9" fmla="*/ 2147483647 h 9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45" h="91">
                  <a:moveTo>
                    <a:pt x="0" y="45"/>
                  </a:moveTo>
                  <a:lnTo>
                    <a:pt x="46" y="0"/>
                  </a:lnTo>
                  <a:lnTo>
                    <a:pt x="545" y="91"/>
                  </a:lnTo>
                  <a:lnTo>
                    <a:pt x="409" y="91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92D05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88" name="Freeform 64"/>
            <p:cNvSpPr>
              <a:spLocks/>
            </p:cNvSpPr>
            <p:nvPr/>
          </p:nvSpPr>
          <p:spPr bwMode="auto">
            <a:xfrm rot="9096737">
              <a:off x="6734101" y="3095087"/>
              <a:ext cx="603594" cy="216095"/>
            </a:xfrm>
            <a:custGeom>
              <a:avLst/>
              <a:gdLst>
                <a:gd name="T0" fmla="*/ 0 w 545"/>
                <a:gd name="T1" fmla="*/ 2147483647 h 91"/>
                <a:gd name="T2" fmla="*/ 2147483647 w 545"/>
                <a:gd name="T3" fmla="*/ 0 h 91"/>
                <a:gd name="T4" fmla="*/ 2147483647 w 545"/>
                <a:gd name="T5" fmla="*/ 2147483647 h 91"/>
                <a:gd name="T6" fmla="*/ 2147483647 w 545"/>
                <a:gd name="T7" fmla="*/ 2147483647 h 91"/>
                <a:gd name="T8" fmla="*/ 0 w 545"/>
                <a:gd name="T9" fmla="*/ 2147483647 h 9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45" h="91">
                  <a:moveTo>
                    <a:pt x="0" y="45"/>
                  </a:moveTo>
                  <a:lnTo>
                    <a:pt x="46" y="0"/>
                  </a:lnTo>
                  <a:lnTo>
                    <a:pt x="545" y="91"/>
                  </a:lnTo>
                  <a:lnTo>
                    <a:pt x="409" y="91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92D05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89" name="Freeform 64"/>
            <p:cNvSpPr>
              <a:spLocks/>
            </p:cNvSpPr>
            <p:nvPr/>
          </p:nvSpPr>
          <p:spPr bwMode="auto">
            <a:xfrm rot="9096737">
              <a:off x="6734101" y="3013173"/>
              <a:ext cx="603594" cy="216095"/>
            </a:xfrm>
            <a:custGeom>
              <a:avLst/>
              <a:gdLst>
                <a:gd name="T0" fmla="*/ 0 w 545"/>
                <a:gd name="T1" fmla="*/ 2147483647 h 91"/>
                <a:gd name="T2" fmla="*/ 2147483647 w 545"/>
                <a:gd name="T3" fmla="*/ 0 h 91"/>
                <a:gd name="T4" fmla="*/ 2147483647 w 545"/>
                <a:gd name="T5" fmla="*/ 2147483647 h 91"/>
                <a:gd name="T6" fmla="*/ 2147483647 w 545"/>
                <a:gd name="T7" fmla="*/ 2147483647 h 91"/>
                <a:gd name="T8" fmla="*/ 0 w 545"/>
                <a:gd name="T9" fmla="*/ 2147483647 h 9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45" h="91">
                  <a:moveTo>
                    <a:pt x="0" y="45"/>
                  </a:moveTo>
                  <a:lnTo>
                    <a:pt x="46" y="0"/>
                  </a:lnTo>
                  <a:lnTo>
                    <a:pt x="545" y="91"/>
                  </a:lnTo>
                  <a:lnTo>
                    <a:pt x="409" y="91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92D05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" name="フリーフォーム 21"/>
            <p:cNvSpPr/>
            <p:nvPr/>
          </p:nvSpPr>
          <p:spPr bwMode="auto">
            <a:xfrm>
              <a:off x="6458801" y="2959206"/>
              <a:ext cx="202153" cy="163216"/>
            </a:xfrm>
            <a:custGeom>
              <a:avLst/>
              <a:gdLst>
                <a:gd name="connsiteX0" fmla="*/ 56299 w 202153"/>
                <a:gd name="connsiteY0" fmla="*/ 5065 h 193787"/>
                <a:gd name="connsiteX1" fmla="*/ 1054 w 202153"/>
                <a:gd name="connsiteY1" fmla="*/ 119365 h 193787"/>
                <a:gd name="connsiteX2" fmla="*/ 102019 w 202153"/>
                <a:gd name="connsiteY2" fmla="*/ 193660 h 193787"/>
                <a:gd name="connsiteX3" fmla="*/ 199174 w 202153"/>
                <a:gd name="connsiteY3" fmla="*/ 102220 h 193787"/>
                <a:gd name="connsiteX4" fmla="*/ 166789 w 202153"/>
                <a:gd name="connsiteY4" fmla="*/ 27925 h 193787"/>
                <a:gd name="connsiteX5" fmla="*/ 56299 w 202153"/>
                <a:gd name="connsiteY5" fmla="*/ 5065 h 193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2153" h="193787">
                  <a:moveTo>
                    <a:pt x="56299" y="5065"/>
                  </a:moveTo>
                  <a:cubicBezTo>
                    <a:pt x="28676" y="20305"/>
                    <a:pt x="-6566" y="87933"/>
                    <a:pt x="1054" y="119365"/>
                  </a:cubicBezTo>
                  <a:cubicBezTo>
                    <a:pt x="8674" y="150798"/>
                    <a:pt x="68999" y="196518"/>
                    <a:pt x="102019" y="193660"/>
                  </a:cubicBezTo>
                  <a:cubicBezTo>
                    <a:pt x="135039" y="190803"/>
                    <a:pt x="188379" y="129843"/>
                    <a:pt x="199174" y="102220"/>
                  </a:cubicBezTo>
                  <a:cubicBezTo>
                    <a:pt x="209969" y="74598"/>
                    <a:pt x="189649" y="43482"/>
                    <a:pt x="166789" y="27925"/>
                  </a:cubicBezTo>
                  <a:cubicBezTo>
                    <a:pt x="143929" y="12368"/>
                    <a:pt x="83922" y="-10175"/>
                    <a:pt x="56299" y="5065"/>
                  </a:cubicBezTo>
                  <a:close/>
                </a:path>
              </a:pathLst>
            </a:custGeom>
            <a:solidFill>
              <a:srgbClr val="FFCC66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0" name="フリーフォーム 489"/>
            <p:cNvSpPr/>
            <p:nvPr/>
          </p:nvSpPr>
          <p:spPr bwMode="auto">
            <a:xfrm rot="9887560">
              <a:off x="6931241" y="2959206"/>
              <a:ext cx="202153" cy="163216"/>
            </a:xfrm>
            <a:custGeom>
              <a:avLst/>
              <a:gdLst>
                <a:gd name="connsiteX0" fmla="*/ 56299 w 202153"/>
                <a:gd name="connsiteY0" fmla="*/ 5065 h 193787"/>
                <a:gd name="connsiteX1" fmla="*/ 1054 w 202153"/>
                <a:gd name="connsiteY1" fmla="*/ 119365 h 193787"/>
                <a:gd name="connsiteX2" fmla="*/ 102019 w 202153"/>
                <a:gd name="connsiteY2" fmla="*/ 193660 h 193787"/>
                <a:gd name="connsiteX3" fmla="*/ 199174 w 202153"/>
                <a:gd name="connsiteY3" fmla="*/ 102220 h 193787"/>
                <a:gd name="connsiteX4" fmla="*/ 166789 w 202153"/>
                <a:gd name="connsiteY4" fmla="*/ 27925 h 193787"/>
                <a:gd name="connsiteX5" fmla="*/ 56299 w 202153"/>
                <a:gd name="connsiteY5" fmla="*/ 5065 h 193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2153" h="193787">
                  <a:moveTo>
                    <a:pt x="56299" y="5065"/>
                  </a:moveTo>
                  <a:cubicBezTo>
                    <a:pt x="28676" y="20305"/>
                    <a:pt x="-6566" y="87933"/>
                    <a:pt x="1054" y="119365"/>
                  </a:cubicBezTo>
                  <a:cubicBezTo>
                    <a:pt x="8674" y="150798"/>
                    <a:pt x="68999" y="196518"/>
                    <a:pt x="102019" y="193660"/>
                  </a:cubicBezTo>
                  <a:cubicBezTo>
                    <a:pt x="135039" y="190803"/>
                    <a:pt x="188379" y="129843"/>
                    <a:pt x="199174" y="102220"/>
                  </a:cubicBezTo>
                  <a:cubicBezTo>
                    <a:pt x="209969" y="74598"/>
                    <a:pt x="189649" y="43482"/>
                    <a:pt x="166789" y="27925"/>
                  </a:cubicBezTo>
                  <a:cubicBezTo>
                    <a:pt x="143929" y="12368"/>
                    <a:pt x="83922" y="-10175"/>
                    <a:pt x="56299" y="5065"/>
                  </a:cubicBezTo>
                  <a:close/>
                </a:path>
              </a:pathLst>
            </a:custGeom>
            <a:solidFill>
              <a:srgbClr val="FFCC66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1" name="フリーフォーム 490"/>
            <p:cNvSpPr/>
            <p:nvPr/>
          </p:nvSpPr>
          <p:spPr bwMode="auto">
            <a:xfrm rot="9887560">
              <a:off x="6629738" y="3140284"/>
              <a:ext cx="202153" cy="163216"/>
            </a:xfrm>
            <a:custGeom>
              <a:avLst/>
              <a:gdLst>
                <a:gd name="connsiteX0" fmla="*/ 56299 w 202153"/>
                <a:gd name="connsiteY0" fmla="*/ 5065 h 193787"/>
                <a:gd name="connsiteX1" fmla="*/ 1054 w 202153"/>
                <a:gd name="connsiteY1" fmla="*/ 119365 h 193787"/>
                <a:gd name="connsiteX2" fmla="*/ 102019 w 202153"/>
                <a:gd name="connsiteY2" fmla="*/ 193660 h 193787"/>
                <a:gd name="connsiteX3" fmla="*/ 199174 w 202153"/>
                <a:gd name="connsiteY3" fmla="*/ 102220 h 193787"/>
                <a:gd name="connsiteX4" fmla="*/ 166789 w 202153"/>
                <a:gd name="connsiteY4" fmla="*/ 27925 h 193787"/>
                <a:gd name="connsiteX5" fmla="*/ 56299 w 202153"/>
                <a:gd name="connsiteY5" fmla="*/ 5065 h 193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2153" h="193787">
                  <a:moveTo>
                    <a:pt x="56299" y="5065"/>
                  </a:moveTo>
                  <a:cubicBezTo>
                    <a:pt x="28676" y="20305"/>
                    <a:pt x="-6566" y="87933"/>
                    <a:pt x="1054" y="119365"/>
                  </a:cubicBezTo>
                  <a:cubicBezTo>
                    <a:pt x="8674" y="150798"/>
                    <a:pt x="68999" y="196518"/>
                    <a:pt x="102019" y="193660"/>
                  </a:cubicBezTo>
                  <a:cubicBezTo>
                    <a:pt x="135039" y="190803"/>
                    <a:pt x="188379" y="129843"/>
                    <a:pt x="199174" y="102220"/>
                  </a:cubicBezTo>
                  <a:cubicBezTo>
                    <a:pt x="209969" y="74598"/>
                    <a:pt x="189649" y="43482"/>
                    <a:pt x="166789" y="27925"/>
                  </a:cubicBezTo>
                  <a:cubicBezTo>
                    <a:pt x="143929" y="12368"/>
                    <a:pt x="83922" y="-10175"/>
                    <a:pt x="56299" y="5065"/>
                  </a:cubicBezTo>
                  <a:close/>
                </a:path>
              </a:pathLst>
            </a:custGeom>
            <a:solidFill>
              <a:srgbClr val="FFCC66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2" name="フリーフォーム 491"/>
            <p:cNvSpPr/>
            <p:nvPr/>
          </p:nvSpPr>
          <p:spPr bwMode="auto">
            <a:xfrm rot="9887560">
              <a:off x="6736889" y="2877408"/>
              <a:ext cx="202153" cy="163216"/>
            </a:xfrm>
            <a:custGeom>
              <a:avLst/>
              <a:gdLst>
                <a:gd name="connsiteX0" fmla="*/ 56299 w 202153"/>
                <a:gd name="connsiteY0" fmla="*/ 5065 h 193787"/>
                <a:gd name="connsiteX1" fmla="*/ 1054 w 202153"/>
                <a:gd name="connsiteY1" fmla="*/ 119365 h 193787"/>
                <a:gd name="connsiteX2" fmla="*/ 102019 w 202153"/>
                <a:gd name="connsiteY2" fmla="*/ 193660 h 193787"/>
                <a:gd name="connsiteX3" fmla="*/ 199174 w 202153"/>
                <a:gd name="connsiteY3" fmla="*/ 102220 h 193787"/>
                <a:gd name="connsiteX4" fmla="*/ 166789 w 202153"/>
                <a:gd name="connsiteY4" fmla="*/ 27925 h 193787"/>
                <a:gd name="connsiteX5" fmla="*/ 56299 w 202153"/>
                <a:gd name="connsiteY5" fmla="*/ 5065 h 193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2153" h="193787">
                  <a:moveTo>
                    <a:pt x="56299" y="5065"/>
                  </a:moveTo>
                  <a:cubicBezTo>
                    <a:pt x="28676" y="20305"/>
                    <a:pt x="-6566" y="87933"/>
                    <a:pt x="1054" y="119365"/>
                  </a:cubicBezTo>
                  <a:cubicBezTo>
                    <a:pt x="8674" y="150798"/>
                    <a:pt x="68999" y="196518"/>
                    <a:pt x="102019" y="193660"/>
                  </a:cubicBezTo>
                  <a:cubicBezTo>
                    <a:pt x="135039" y="190803"/>
                    <a:pt x="188379" y="129843"/>
                    <a:pt x="199174" y="102220"/>
                  </a:cubicBezTo>
                  <a:cubicBezTo>
                    <a:pt x="209969" y="74598"/>
                    <a:pt x="189649" y="43482"/>
                    <a:pt x="166789" y="27925"/>
                  </a:cubicBezTo>
                  <a:cubicBezTo>
                    <a:pt x="143929" y="12368"/>
                    <a:pt x="83922" y="-10175"/>
                    <a:pt x="56299" y="5065"/>
                  </a:cubicBezTo>
                  <a:close/>
                </a:path>
              </a:pathLst>
            </a:custGeom>
            <a:solidFill>
              <a:srgbClr val="FFCC66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1" name="グループ化 50"/>
          <p:cNvGrpSpPr/>
          <p:nvPr/>
        </p:nvGrpSpPr>
        <p:grpSpPr>
          <a:xfrm>
            <a:off x="8122954" y="2885643"/>
            <a:ext cx="1195481" cy="1499847"/>
            <a:chOff x="8122954" y="2885643"/>
            <a:chExt cx="1195481" cy="1499847"/>
          </a:xfrm>
        </p:grpSpPr>
        <p:grpSp>
          <p:nvGrpSpPr>
            <p:cNvPr id="289" name="グループ化 288"/>
            <p:cNvGrpSpPr/>
            <p:nvPr/>
          </p:nvGrpSpPr>
          <p:grpSpPr>
            <a:xfrm>
              <a:off x="8122954" y="2952196"/>
              <a:ext cx="1195481" cy="1433294"/>
              <a:chOff x="1154097" y="2014718"/>
              <a:chExt cx="1854687" cy="2223634"/>
            </a:xfrm>
          </p:grpSpPr>
          <p:sp>
            <p:nvSpPr>
              <p:cNvPr id="290" name="雲 289"/>
              <p:cNvSpPr/>
              <p:nvPr/>
            </p:nvSpPr>
            <p:spPr>
              <a:xfrm rot="11092640">
                <a:off x="1187543" y="2014718"/>
                <a:ext cx="1800200" cy="1238183"/>
              </a:xfrm>
              <a:prstGeom prst="cloud">
                <a:avLst/>
              </a:prstGeom>
              <a:solidFill>
                <a:sysClr val="window" lastClr="FFFFFF">
                  <a:lumMod val="85000"/>
                </a:sysClr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91" name="雲 290"/>
              <p:cNvSpPr/>
              <p:nvPr/>
            </p:nvSpPr>
            <p:spPr>
              <a:xfrm rot="11092640">
                <a:off x="1543936" y="2261544"/>
                <a:ext cx="1445864" cy="1174693"/>
              </a:xfrm>
              <a:prstGeom prst="cloud">
                <a:avLst/>
              </a:pr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92" name="雲 291"/>
              <p:cNvSpPr/>
              <p:nvPr/>
            </p:nvSpPr>
            <p:spPr>
              <a:xfrm rot="10507360" flipH="1">
                <a:off x="1180299" y="2337721"/>
                <a:ext cx="1309972" cy="1046908"/>
              </a:xfrm>
              <a:prstGeom prst="cloud">
                <a:avLst/>
              </a:pr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93" name="台形 292"/>
              <p:cNvSpPr/>
              <p:nvPr/>
            </p:nvSpPr>
            <p:spPr>
              <a:xfrm>
                <a:off x="1681808" y="3875930"/>
                <a:ext cx="799264" cy="362422"/>
              </a:xfrm>
              <a:prstGeom prst="trapezoid">
                <a:avLst>
                  <a:gd name="adj" fmla="val 67014"/>
                </a:avLst>
              </a:prstGeom>
              <a:pattFill prst="lgGrid">
                <a:fgClr>
                  <a:srgbClr val="00B0F0"/>
                </a:fgClr>
                <a:bgClr>
                  <a:srgbClr val="0033CC"/>
                </a:bgClr>
              </a:patt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94" name="フローチャート : 論理積ゲート 293"/>
              <p:cNvSpPr/>
              <p:nvPr/>
            </p:nvSpPr>
            <p:spPr>
              <a:xfrm rot="5400000">
                <a:off x="1415557" y="2416120"/>
                <a:ext cx="1331767" cy="1854686"/>
              </a:xfrm>
              <a:prstGeom prst="flowChartDelay">
                <a:avLst/>
              </a:prstGeom>
              <a:pattFill prst="lgGrid">
                <a:fgClr>
                  <a:srgbClr val="00B0F0"/>
                </a:fgClr>
                <a:bgClr>
                  <a:srgbClr val="0033CC"/>
                </a:bgClr>
              </a:patt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95" name="円/楕円 294"/>
              <p:cNvSpPr/>
              <p:nvPr/>
            </p:nvSpPr>
            <p:spPr>
              <a:xfrm>
                <a:off x="1667444" y="2904161"/>
                <a:ext cx="839536" cy="839534"/>
              </a:xfrm>
              <a:prstGeom prst="ellipse">
                <a:avLst/>
              </a:prstGeom>
              <a:solidFill>
                <a:srgbClr val="FFFF0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96" name="テキスト ボックス 295"/>
              <p:cNvSpPr txBox="1"/>
              <p:nvPr/>
            </p:nvSpPr>
            <p:spPr>
              <a:xfrm>
                <a:off x="1797630" y="3043062"/>
                <a:ext cx="567618" cy="573908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丼</a:t>
                </a:r>
              </a:p>
            </p:txBody>
          </p:sp>
          <p:sp>
            <p:nvSpPr>
              <p:cNvPr id="297" name="正方形/長方形 296"/>
              <p:cNvSpPr/>
              <p:nvPr/>
            </p:nvSpPr>
            <p:spPr>
              <a:xfrm>
                <a:off x="1154097" y="2677580"/>
                <a:ext cx="1854687" cy="103348"/>
              </a:xfrm>
              <a:prstGeom prst="rect">
                <a:avLst/>
              </a:prstGeom>
              <a:solidFill>
                <a:srgbClr val="4F81BD">
                  <a:lumMod val="20000"/>
                  <a:lumOff val="80000"/>
                </a:srgbClr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33" name="グループ化 32"/>
            <p:cNvGrpSpPr/>
            <p:nvPr/>
          </p:nvGrpSpPr>
          <p:grpSpPr>
            <a:xfrm>
              <a:off x="8251586" y="3055065"/>
              <a:ext cx="144423" cy="144423"/>
              <a:chOff x="8251586" y="3026075"/>
              <a:chExt cx="173413" cy="173413"/>
            </a:xfrm>
          </p:grpSpPr>
          <p:sp>
            <p:nvSpPr>
              <p:cNvPr id="26" name="円/楕円 25"/>
              <p:cNvSpPr/>
              <p:nvPr/>
            </p:nvSpPr>
            <p:spPr bwMode="auto">
              <a:xfrm>
                <a:off x="8251586" y="3026075"/>
                <a:ext cx="173413" cy="173413"/>
              </a:xfrm>
              <a:prstGeom prst="ellipse">
                <a:avLst/>
              </a:prstGeom>
              <a:solidFill>
                <a:srgbClr val="FFCC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円/楕円 31"/>
              <p:cNvSpPr/>
              <p:nvPr/>
            </p:nvSpPr>
            <p:spPr bwMode="auto">
              <a:xfrm>
                <a:off x="8323299" y="3054374"/>
                <a:ext cx="72710" cy="72710"/>
              </a:xfrm>
              <a:prstGeom prst="ellipse">
                <a:avLst/>
              </a:pr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93" name="グループ化 492"/>
            <p:cNvGrpSpPr/>
            <p:nvPr/>
          </p:nvGrpSpPr>
          <p:grpSpPr>
            <a:xfrm>
              <a:off x="8564006" y="3055065"/>
              <a:ext cx="144423" cy="144423"/>
              <a:chOff x="8251586" y="3026075"/>
              <a:chExt cx="173413" cy="173413"/>
            </a:xfrm>
          </p:grpSpPr>
          <p:sp>
            <p:nvSpPr>
              <p:cNvPr id="494" name="円/楕円 493"/>
              <p:cNvSpPr/>
              <p:nvPr/>
            </p:nvSpPr>
            <p:spPr bwMode="auto">
              <a:xfrm>
                <a:off x="8251586" y="3026075"/>
                <a:ext cx="173413" cy="173413"/>
              </a:xfrm>
              <a:prstGeom prst="ellipse">
                <a:avLst/>
              </a:prstGeom>
              <a:solidFill>
                <a:srgbClr val="FFCC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5" name="円/楕円 494"/>
              <p:cNvSpPr/>
              <p:nvPr/>
            </p:nvSpPr>
            <p:spPr bwMode="auto">
              <a:xfrm>
                <a:off x="8323299" y="3054374"/>
                <a:ext cx="72710" cy="72710"/>
              </a:xfrm>
              <a:prstGeom prst="ellipse">
                <a:avLst/>
              </a:pr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96" name="グループ化 495"/>
            <p:cNvGrpSpPr/>
            <p:nvPr/>
          </p:nvGrpSpPr>
          <p:grpSpPr>
            <a:xfrm>
              <a:off x="8373985" y="3118452"/>
              <a:ext cx="144423" cy="144423"/>
              <a:chOff x="8251586" y="3026075"/>
              <a:chExt cx="173413" cy="173413"/>
            </a:xfrm>
          </p:grpSpPr>
          <p:sp>
            <p:nvSpPr>
              <p:cNvPr id="497" name="円/楕円 496"/>
              <p:cNvSpPr/>
              <p:nvPr/>
            </p:nvSpPr>
            <p:spPr bwMode="auto">
              <a:xfrm>
                <a:off x="8251586" y="3026075"/>
                <a:ext cx="173413" cy="173413"/>
              </a:xfrm>
              <a:prstGeom prst="ellipse">
                <a:avLst/>
              </a:prstGeom>
              <a:solidFill>
                <a:srgbClr val="FFCC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8" name="円/楕円 497"/>
              <p:cNvSpPr/>
              <p:nvPr/>
            </p:nvSpPr>
            <p:spPr bwMode="auto">
              <a:xfrm>
                <a:off x="8323299" y="3054374"/>
                <a:ext cx="72710" cy="72710"/>
              </a:xfrm>
              <a:prstGeom prst="ellipse">
                <a:avLst/>
              </a:pr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99" name="グループ化 498"/>
            <p:cNvGrpSpPr/>
            <p:nvPr/>
          </p:nvGrpSpPr>
          <p:grpSpPr>
            <a:xfrm>
              <a:off x="8476376" y="3055065"/>
              <a:ext cx="144423" cy="144423"/>
              <a:chOff x="8251586" y="3026075"/>
              <a:chExt cx="173413" cy="173413"/>
            </a:xfrm>
          </p:grpSpPr>
          <p:sp>
            <p:nvSpPr>
              <p:cNvPr id="500" name="円/楕円 499"/>
              <p:cNvSpPr/>
              <p:nvPr/>
            </p:nvSpPr>
            <p:spPr bwMode="auto">
              <a:xfrm>
                <a:off x="8251586" y="3026075"/>
                <a:ext cx="173413" cy="173413"/>
              </a:xfrm>
              <a:prstGeom prst="ellipse">
                <a:avLst/>
              </a:prstGeom>
              <a:solidFill>
                <a:srgbClr val="FFCC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1" name="円/楕円 500"/>
              <p:cNvSpPr/>
              <p:nvPr/>
            </p:nvSpPr>
            <p:spPr bwMode="auto">
              <a:xfrm>
                <a:off x="8323299" y="3054374"/>
                <a:ext cx="72710" cy="72710"/>
              </a:xfrm>
              <a:prstGeom prst="ellipse">
                <a:avLst/>
              </a:pr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02" name="グループ化 501"/>
            <p:cNvGrpSpPr/>
            <p:nvPr/>
          </p:nvGrpSpPr>
          <p:grpSpPr>
            <a:xfrm>
              <a:off x="8906371" y="2914315"/>
              <a:ext cx="144423" cy="144423"/>
              <a:chOff x="8251586" y="3026075"/>
              <a:chExt cx="173413" cy="173413"/>
            </a:xfrm>
          </p:grpSpPr>
          <p:sp>
            <p:nvSpPr>
              <p:cNvPr id="503" name="円/楕円 502"/>
              <p:cNvSpPr/>
              <p:nvPr/>
            </p:nvSpPr>
            <p:spPr bwMode="auto">
              <a:xfrm>
                <a:off x="8251586" y="3026075"/>
                <a:ext cx="173413" cy="173413"/>
              </a:xfrm>
              <a:prstGeom prst="ellipse">
                <a:avLst/>
              </a:prstGeom>
              <a:solidFill>
                <a:srgbClr val="FFCC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4" name="円/楕円 503"/>
              <p:cNvSpPr/>
              <p:nvPr/>
            </p:nvSpPr>
            <p:spPr bwMode="auto">
              <a:xfrm>
                <a:off x="8323299" y="3054374"/>
                <a:ext cx="72710" cy="72710"/>
              </a:xfrm>
              <a:prstGeom prst="ellipse">
                <a:avLst/>
              </a:pr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05" name="グループ化 504"/>
            <p:cNvGrpSpPr/>
            <p:nvPr/>
          </p:nvGrpSpPr>
          <p:grpSpPr>
            <a:xfrm>
              <a:off x="8682592" y="2885643"/>
              <a:ext cx="144423" cy="144423"/>
              <a:chOff x="8251586" y="3026075"/>
              <a:chExt cx="173413" cy="173413"/>
            </a:xfrm>
          </p:grpSpPr>
          <p:sp>
            <p:nvSpPr>
              <p:cNvPr id="506" name="円/楕円 505"/>
              <p:cNvSpPr/>
              <p:nvPr/>
            </p:nvSpPr>
            <p:spPr bwMode="auto">
              <a:xfrm>
                <a:off x="8251586" y="3026075"/>
                <a:ext cx="173413" cy="173413"/>
              </a:xfrm>
              <a:prstGeom prst="ellipse">
                <a:avLst/>
              </a:prstGeom>
              <a:solidFill>
                <a:srgbClr val="FFCC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7" name="円/楕円 506"/>
              <p:cNvSpPr/>
              <p:nvPr/>
            </p:nvSpPr>
            <p:spPr bwMode="auto">
              <a:xfrm>
                <a:off x="8323299" y="3054374"/>
                <a:ext cx="72710" cy="72710"/>
              </a:xfrm>
              <a:prstGeom prst="ellipse">
                <a:avLst/>
              </a:pr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08" name="グループ化 507"/>
            <p:cNvGrpSpPr/>
            <p:nvPr/>
          </p:nvGrpSpPr>
          <p:grpSpPr>
            <a:xfrm>
              <a:off x="8476376" y="2898855"/>
              <a:ext cx="144423" cy="144423"/>
              <a:chOff x="8251586" y="3026075"/>
              <a:chExt cx="173413" cy="173413"/>
            </a:xfrm>
          </p:grpSpPr>
          <p:sp>
            <p:nvSpPr>
              <p:cNvPr id="509" name="円/楕円 508"/>
              <p:cNvSpPr/>
              <p:nvPr/>
            </p:nvSpPr>
            <p:spPr bwMode="auto">
              <a:xfrm>
                <a:off x="8251586" y="3026075"/>
                <a:ext cx="173413" cy="173413"/>
              </a:xfrm>
              <a:prstGeom prst="ellipse">
                <a:avLst/>
              </a:prstGeom>
              <a:solidFill>
                <a:srgbClr val="FFCC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0" name="円/楕円 509"/>
              <p:cNvSpPr/>
              <p:nvPr/>
            </p:nvSpPr>
            <p:spPr bwMode="auto">
              <a:xfrm>
                <a:off x="8323299" y="3054374"/>
                <a:ext cx="72710" cy="72710"/>
              </a:xfrm>
              <a:prstGeom prst="ellipse">
                <a:avLst/>
              </a:pr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11" name="グループ化 510"/>
            <p:cNvGrpSpPr/>
            <p:nvPr/>
          </p:nvGrpSpPr>
          <p:grpSpPr>
            <a:xfrm>
              <a:off x="8788796" y="2898855"/>
              <a:ext cx="144423" cy="144423"/>
              <a:chOff x="8251586" y="3026075"/>
              <a:chExt cx="173413" cy="173413"/>
            </a:xfrm>
          </p:grpSpPr>
          <p:sp>
            <p:nvSpPr>
              <p:cNvPr id="512" name="円/楕円 511"/>
              <p:cNvSpPr/>
              <p:nvPr/>
            </p:nvSpPr>
            <p:spPr bwMode="auto">
              <a:xfrm>
                <a:off x="8251586" y="3026075"/>
                <a:ext cx="173413" cy="173413"/>
              </a:xfrm>
              <a:prstGeom prst="ellipse">
                <a:avLst/>
              </a:prstGeom>
              <a:solidFill>
                <a:srgbClr val="FFCC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3" name="円/楕円 512"/>
              <p:cNvSpPr/>
              <p:nvPr/>
            </p:nvSpPr>
            <p:spPr bwMode="auto">
              <a:xfrm>
                <a:off x="8323299" y="3054374"/>
                <a:ext cx="72710" cy="72710"/>
              </a:xfrm>
              <a:prstGeom prst="ellipse">
                <a:avLst/>
              </a:pr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14" name="グループ化 513"/>
            <p:cNvGrpSpPr/>
            <p:nvPr/>
          </p:nvGrpSpPr>
          <p:grpSpPr>
            <a:xfrm>
              <a:off x="8598775" y="2962242"/>
              <a:ext cx="144423" cy="144423"/>
              <a:chOff x="8251586" y="3026075"/>
              <a:chExt cx="173413" cy="173413"/>
            </a:xfrm>
          </p:grpSpPr>
          <p:sp>
            <p:nvSpPr>
              <p:cNvPr id="515" name="円/楕円 514"/>
              <p:cNvSpPr/>
              <p:nvPr/>
            </p:nvSpPr>
            <p:spPr bwMode="auto">
              <a:xfrm>
                <a:off x="8251586" y="3026075"/>
                <a:ext cx="173413" cy="173413"/>
              </a:xfrm>
              <a:prstGeom prst="ellipse">
                <a:avLst/>
              </a:prstGeom>
              <a:solidFill>
                <a:srgbClr val="FFCC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6" name="円/楕円 515"/>
              <p:cNvSpPr/>
              <p:nvPr/>
            </p:nvSpPr>
            <p:spPr bwMode="auto">
              <a:xfrm>
                <a:off x="8323299" y="3054374"/>
                <a:ext cx="72710" cy="72710"/>
              </a:xfrm>
              <a:prstGeom prst="ellipse">
                <a:avLst/>
              </a:pr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17" name="グループ化 516"/>
            <p:cNvGrpSpPr/>
            <p:nvPr/>
          </p:nvGrpSpPr>
          <p:grpSpPr>
            <a:xfrm>
              <a:off x="9112646" y="3154243"/>
              <a:ext cx="144423" cy="144423"/>
              <a:chOff x="8251586" y="3026075"/>
              <a:chExt cx="173413" cy="173413"/>
            </a:xfrm>
          </p:grpSpPr>
          <p:sp>
            <p:nvSpPr>
              <p:cNvPr id="518" name="円/楕円 517"/>
              <p:cNvSpPr/>
              <p:nvPr/>
            </p:nvSpPr>
            <p:spPr bwMode="auto">
              <a:xfrm>
                <a:off x="8251586" y="3026075"/>
                <a:ext cx="173413" cy="173413"/>
              </a:xfrm>
              <a:prstGeom prst="ellipse">
                <a:avLst/>
              </a:prstGeom>
              <a:solidFill>
                <a:srgbClr val="FFCC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9" name="円/楕円 518"/>
              <p:cNvSpPr/>
              <p:nvPr/>
            </p:nvSpPr>
            <p:spPr bwMode="auto">
              <a:xfrm>
                <a:off x="8323299" y="3054374"/>
                <a:ext cx="72710" cy="72710"/>
              </a:xfrm>
              <a:prstGeom prst="ellipse">
                <a:avLst/>
              </a:pr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20" name="グループ化 519"/>
            <p:cNvGrpSpPr/>
            <p:nvPr/>
          </p:nvGrpSpPr>
          <p:grpSpPr>
            <a:xfrm>
              <a:off x="8899286" y="3154243"/>
              <a:ext cx="144423" cy="144423"/>
              <a:chOff x="8251586" y="3026075"/>
              <a:chExt cx="173413" cy="173413"/>
            </a:xfrm>
          </p:grpSpPr>
          <p:sp>
            <p:nvSpPr>
              <p:cNvPr id="521" name="円/楕円 520"/>
              <p:cNvSpPr/>
              <p:nvPr/>
            </p:nvSpPr>
            <p:spPr bwMode="auto">
              <a:xfrm>
                <a:off x="8251586" y="3026075"/>
                <a:ext cx="173413" cy="173413"/>
              </a:xfrm>
              <a:prstGeom prst="ellipse">
                <a:avLst/>
              </a:prstGeom>
              <a:solidFill>
                <a:srgbClr val="FFCC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2" name="円/楕円 521"/>
              <p:cNvSpPr/>
              <p:nvPr/>
            </p:nvSpPr>
            <p:spPr bwMode="auto">
              <a:xfrm>
                <a:off x="8323299" y="3054374"/>
                <a:ext cx="72710" cy="72710"/>
              </a:xfrm>
              <a:prstGeom prst="ellipse">
                <a:avLst/>
              </a:pr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23" name="グループ化 522"/>
            <p:cNvGrpSpPr/>
            <p:nvPr/>
          </p:nvGrpSpPr>
          <p:grpSpPr>
            <a:xfrm>
              <a:off x="9017110" y="3120305"/>
              <a:ext cx="144423" cy="144423"/>
              <a:chOff x="8251586" y="3026075"/>
              <a:chExt cx="173413" cy="173413"/>
            </a:xfrm>
          </p:grpSpPr>
          <p:sp>
            <p:nvSpPr>
              <p:cNvPr id="524" name="円/楕円 523"/>
              <p:cNvSpPr/>
              <p:nvPr/>
            </p:nvSpPr>
            <p:spPr bwMode="auto">
              <a:xfrm>
                <a:off x="8251586" y="3026075"/>
                <a:ext cx="173413" cy="173413"/>
              </a:xfrm>
              <a:prstGeom prst="ellipse">
                <a:avLst/>
              </a:prstGeom>
              <a:solidFill>
                <a:srgbClr val="FFCC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5" name="円/楕円 524"/>
              <p:cNvSpPr/>
              <p:nvPr/>
            </p:nvSpPr>
            <p:spPr bwMode="auto">
              <a:xfrm>
                <a:off x="8323299" y="3054374"/>
                <a:ext cx="72710" cy="72710"/>
              </a:xfrm>
              <a:prstGeom prst="ellipse">
                <a:avLst/>
              </a:pr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26" name="グループ化 525"/>
            <p:cNvGrpSpPr/>
            <p:nvPr/>
          </p:nvGrpSpPr>
          <p:grpSpPr>
            <a:xfrm>
              <a:off x="9074119" y="3017220"/>
              <a:ext cx="144423" cy="144423"/>
              <a:chOff x="8251586" y="3026075"/>
              <a:chExt cx="173413" cy="173413"/>
            </a:xfrm>
          </p:grpSpPr>
          <p:sp>
            <p:nvSpPr>
              <p:cNvPr id="527" name="円/楕円 526"/>
              <p:cNvSpPr/>
              <p:nvPr/>
            </p:nvSpPr>
            <p:spPr bwMode="auto">
              <a:xfrm>
                <a:off x="8251586" y="3026075"/>
                <a:ext cx="173413" cy="173413"/>
              </a:xfrm>
              <a:prstGeom prst="ellipse">
                <a:avLst/>
              </a:prstGeom>
              <a:solidFill>
                <a:srgbClr val="FFCC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8" name="円/楕円 527"/>
              <p:cNvSpPr/>
              <p:nvPr/>
            </p:nvSpPr>
            <p:spPr bwMode="auto">
              <a:xfrm>
                <a:off x="8323299" y="3054374"/>
                <a:ext cx="72710" cy="72710"/>
              </a:xfrm>
              <a:prstGeom prst="ellipse">
                <a:avLst/>
              </a:pr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29" name="グループ化 528"/>
            <p:cNvGrpSpPr/>
            <p:nvPr/>
          </p:nvGrpSpPr>
          <p:grpSpPr>
            <a:xfrm>
              <a:off x="8978583" y="2983282"/>
              <a:ext cx="144423" cy="144423"/>
              <a:chOff x="8251586" y="3026075"/>
              <a:chExt cx="173413" cy="173413"/>
            </a:xfrm>
          </p:grpSpPr>
          <p:sp>
            <p:nvSpPr>
              <p:cNvPr id="530" name="円/楕円 529"/>
              <p:cNvSpPr/>
              <p:nvPr/>
            </p:nvSpPr>
            <p:spPr bwMode="auto">
              <a:xfrm>
                <a:off x="8251586" y="3026075"/>
                <a:ext cx="173413" cy="173413"/>
              </a:xfrm>
              <a:prstGeom prst="ellipse">
                <a:avLst/>
              </a:prstGeom>
              <a:solidFill>
                <a:srgbClr val="FFCC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1" name="円/楕円 530"/>
              <p:cNvSpPr/>
              <p:nvPr/>
            </p:nvSpPr>
            <p:spPr bwMode="auto">
              <a:xfrm>
                <a:off x="8323299" y="3054374"/>
                <a:ext cx="72710" cy="72710"/>
              </a:xfrm>
              <a:prstGeom prst="ellipse">
                <a:avLst/>
              </a:pr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32" name="グループ化 531"/>
            <p:cNvGrpSpPr/>
            <p:nvPr/>
          </p:nvGrpSpPr>
          <p:grpSpPr>
            <a:xfrm>
              <a:off x="8761948" y="2994585"/>
              <a:ext cx="144423" cy="144423"/>
              <a:chOff x="8251586" y="3026075"/>
              <a:chExt cx="173413" cy="173413"/>
            </a:xfrm>
          </p:grpSpPr>
          <p:sp>
            <p:nvSpPr>
              <p:cNvPr id="533" name="円/楕円 532"/>
              <p:cNvSpPr/>
              <p:nvPr/>
            </p:nvSpPr>
            <p:spPr bwMode="auto">
              <a:xfrm>
                <a:off x="8251586" y="3026075"/>
                <a:ext cx="173413" cy="173413"/>
              </a:xfrm>
              <a:prstGeom prst="ellipse">
                <a:avLst/>
              </a:prstGeom>
              <a:solidFill>
                <a:srgbClr val="FFCC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4" name="円/楕円 533"/>
              <p:cNvSpPr/>
              <p:nvPr/>
            </p:nvSpPr>
            <p:spPr bwMode="auto">
              <a:xfrm>
                <a:off x="8323299" y="3054374"/>
                <a:ext cx="72710" cy="72710"/>
              </a:xfrm>
              <a:prstGeom prst="ellipse">
                <a:avLst/>
              </a:pr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35" name="グループ化 534"/>
            <p:cNvGrpSpPr/>
            <p:nvPr/>
          </p:nvGrpSpPr>
          <p:grpSpPr>
            <a:xfrm>
              <a:off x="8951735" y="3079012"/>
              <a:ext cx="144423" cy="144423"/>
              <a:chOff x="8251586" y="3026075"/>
              <a:chExt cx="173413" cy="173413"/>
            </a:xfrm>
          </p:grpSpPr>
          <p:sp>
            <p:nvSpPr>
              <p:cNvPr id="536" name="円/楕円 535"/>
              <p:cNvSpPr/>
              <p:nvPr/>
            </p:nvSpPr>
            <p:spPr bwMode="auto">
              <a:xfrm>
                <a:off x="8251586" y="3026075"/>
                <a:ext cx="173413" cy="173413"/>
              </a:xfrm>
              <a:prstGeom prst="ellipse">
                <a:avLst/>
              </a:prstGeom>
              <a:solidFill>
                <a:srgbClr val="FFCC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7" name="円/楕円 536"/>
              <p:cNvSpPr/>
              <p:nvPr/>
            </p:nvSpPr>
            <p:spPr bwMode="auto">
              <a:xfrm>
                <a:off x="8323299" y="3054374"/>
                <a:ext cx="72710" cy="72710"/>
              </a:xfrm>
              <a:prstGeom prst="ellipse">
                <a:avLst/>
              </a:pr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38" name="グループ化 537"/>
            <p:cNvGrpSpPr/>
            <p:nvPr/>
          </p:nvGrpSpPr>
          <p:grpSpPr>
            <a:xfrm>
              <a:off x="8368822" y="2994584"/>
              <a:ext cx="144423" cy="144423"/>
              <a:chOff x="8251586" y="3026075"/>
              <a:chExt cx="173413" cy="173413"/>
            </a:xfrm>
          </p:grpSpPr>
          <p:sp>
            <p:nvSpPr>
              <p:cNvPr id="539" name="円/楕円 538"/>
              <p:cNvSpPr/>
              <p:nvPr/>
            </p:nvSpPr>
            <p:spPr bwMode="auto">
              <a:xfrm>
                <a:off x="8251586" y="3026075"/>
                <a:ext cx="173413" cy="173413"/>
              </a:xfrm>
              <a:prstGeom prst="ellipse">
                <a:avLst/>
              </a:prstGeom>
              <a:solidFill>
                <a:srgbClr val="FFCC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0" name="円/楕円 539"/>
              <p:cNvSpPr/>
              <p:nvPr/>
            </p:nvSpPr>
            <p:spPr bwMode="auto">
              <a:xfrm>
                <a:off x="8323299" y="3054374"/>
                <a:ext cx="72710" cy="72710"/>
              </a:xfrm>
              <a:prstGeom prst="ellipse">
                <a:avLst/>
              </a:pr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41" name="グループ化 540"/>
            <p:cNvGrpSpPr/>
            <p:nvPr/>
          </p:nvGrpSpPr>
          <p:grpSpPr>
            <a:xfrm>
              <a:off x="8556865" y="3118452"/>
              <a:ext cx="144423" cy="144423"/>
              <a:chOff x="8251586" y="3026075"/>
              <a:chExt cx="173413" cy="173413"/>
            </a:xfrm>
          </p:grpSpPr>
          <p:sp>
            <p:nvSpPr>
              <p:cNvPr id="542" name="円/楕円 541"/>
              <p:cNvSpPr/>
              <p:nvPr/>
            </p:nvSpPr>
            <p:spPr bwMode="auto">
              <a:xfrm>
                <a:off x="8251586" y="3026075"/>
                <a:ext cx="173413" cy="173413"/>
              </a:xfrm>
              <a:prstGeom prst="ellipse">
                <a:avLst/>
              </a:prstGeom>
              <a:solidFill>
                <a:srgbClr val="FFCC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3" name="円/楕円 542"/>
              <p:cNvSpPr/>
              <p:nvPr/>
            </p:nvSpPr>
            <p:spPr bwMode="auto">
              <a:xfrm>
                <a:off x="8323299" y="3054374"/>
                <a:ext cx="72710" cy="72710"/>
              </a:xfrm>
              <a:prstGeom prst="ellipse">
                <a:avLst/>
              </a:pr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44" name="グループ化 543"/>
            <p:cNvGrpSpPr/>
            <p:nvPr/>
          </p:nvGrpSpPr>
          <p:grpSpPr>
            <a:xfrm>
              <a:off x="8690215" y="3118452"/>
              <a:ext cx="144423" cy="144423"/>
              <a:chOff x="8251586" y="3026075"/>
              <a:chExt cx="173413" cy="173413"/>
            </a:xfrm>
          </p:grpSpPr>
          <p:sp>
            <p:nvSpPr>
              <p:cNvPr id="545" name="円/楕円 544"/>
              <p:cNvSpPr/>
              <p:nvPr/>
            </p:nvSpPr>
            <p:spPr bwMode="auto">
              <a:xfrm>
                <a:off x="8251586" y="3026075"/>
                <a:ext cx="173413" cy="173413"/>
              </a:xfrm>
              <a:prstGeom prst="ellipse">
                <a:avLst/>
              </a:prstGeom>
              <a:solidFill>
                <a:srgbClr val="FFCC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6" name="円/楕円 545"/>
              <p:cNvSpPr/>
              <p:nvPr/>
            </p:nvSpPr>
            <p:spPr bwMode="auto">
              <a:xfrm>
                <a:off x="8323299" y="3054374"/>
                <a:ext cx="72710" cy="72710"/>
              </a:xfrm>
              <a:prstGeom prst="ellipse">
                <a:avLst/>
              </a:pr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47" name="グループ化 546"/>
            <p:cNvGrpSpPr/>
            <p:nvPr/>
          </p:nvGrpSpPr>
          <p:grpSpPr>
            <a:xfrm>
              <a:off x="8795931" y="3105075"/>
              <a:ext cx="144423" cy="144423"/>
              <a:chOff x="8251586" y="3026075"/>
              <a:chExt cx="173413" cy="173413"/>
            </a:xfrm>
          </p:grpSpPr>
          <p:sp>
            <p:nvSpPr>
              <p:cNvPr id="548" name="円/楕円 547"/>
              <p:cNvSpPr/>
              <p:nvPr/>
            </p:nvSpPr>
            <p:spPr bwMode="auto">
              <a:xfrm>
                <a:off x="8251586" y="3026075"/>
                <a:ext cx="173413" cy="173413"/>
              </a:xfrm>
              <a:prstGeom prst="ellipse">
                <a:avLst/>
              </a:prstGeom>
              <a:solidFill>
                <a:srgbClr val="FFCC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9" name="円/楕円 548"/>
              <p:cNvSpPr/>
              <p:nvPr/>
            </p:nvSpPr>
            <p:spPr bwMode="auto">
              <a:xfrm>
                <a:off x="8323299" y="3054374"/>
                <a:ext cx="72710" cy="72710"/>
              </a:xfrm>
              <a:prstGeom prst="ellipse">
                <a:avLst/>
              </a:pr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50" name="グループ化 549"/>
            <p:cNvGrpSpPr/>
            <p:nvPr/>
          </p:nvGrpSpPr>
          <p:grpSpPr>
            <a:xfrm>
              <a:off x="8183485" y="3118452"/>
              <a:ext cx="144423" cy="144423"/>
              <a:chOff x="8251586" y="3026075"/>
              <a:chExt cx="173413" cy="173413"/>
            </a:xfrm>
          </p:grpSpPr>
          <p:sp>
            <p:nvSpPr>
              <p:cNvPr id="551" name="円/楕円 550"/>
              <p:cNvSpPr/>
              <p:nvPr/>
            </p:nvSpPr>
            <p:spPr bwMode="auto">
              <a:xfrm>
                <a:off x="8251586" y="3026075"/>
                <a:ext cx="173413" cy="173413"/>
              </a:xfrm>
              <a:prstGeom prst="ellipse">
                <a:avLst/>
              </a:prstGeom>
              <a:solidFill>
                <a:srgbClr val="FFCC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2" name="円/楕円 551"/>
              <p:cNvSpPr/>
              <p:nvPr/>
            </p:nvSpPr>
            <p:spPr bwMode="auto">
              <a:xfrm>
                <a:off x="8323299" y="3054374"/>
                <a:ext cx="72710" cy="72710"/>
              </a:xfrm>
              <a:prstGeom prst="ellipse">
                <a:avLst/>
              </a:pr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53" name="グループ化 552"/>
            <p:cNvGrpSpPr/>
            <p:nvPr/>
          </p:nvGrpSpPr>
          <p:grpSpPr>
            <a:xfrm>
              <a:off x="8368822" y="3211754"/>
              <a:ext cx="144423" cy="144423"/>
              <a:chOff x="8251586" y="3026075"/>
              <a:chExt cx="173413" cy="173413"/>
            </a:xfrm>
          </p:grpSpPr>
          <p:sp>
            <p:nvSpPr>
              <p:cNvPr id="554" name="円/楕円 553"/>
              <p:cNvSpPr/>
              <p:nvPr/>
            </p:nvSpPr>
            <p:spPr bwMode="auto">
              <a:xfrm>
                <a:off x="8251586" y="3026075"/>
                <a:ext cx="173413" cy="173413"/>
              </a:xfrm>
              <a:prstGeom prst="ellipse">
                <a:avLst/>
              </a:prstGeom>
              <a:solidFill>
                <a:srgbClr val="FFCC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5" name="円/楕円 554"/>
              <p:cNvSpPr/>
              <p:nvPr/>
            </p:nvSpPr>
            <p:spPr bwMode="auto">
              <a:xfrm>
                <a:off x="8323299" y="3054374"/>
                <a:ext cx="72710" cy="72710"/>
              </a:xfrm>
              <a:prstGeom prst="ellipse">
                <a:avLst/>
              </a:pr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56" name="グループ化 555"/>
            <p:cNvGrpSpPr/>
            <p:nvPr/>
          </p:nvGrpSpPr>
          <p:grpSpPr>
            <a:xfrm>
              <a:off x="8235472" y="3211754"/>
              <a:ext cx="144423" cy="144423"/>
              <a:chOff x="8251586" y="3026075"/>
              <a:chExt cx="173413" cy="173413"/>
            </a:xfrm>
          </p:grpSpPr>
          <p:sp>
            <p:nvSpPr>
              <p:cNvPr id="557" name="円/楕円 556"/>
              <p:cNvSpPr/>
              <p:nvPr/>
            </p:nvSpPr>
            <p:spPr bwMode="auto">
              <a:xfrm>
                <a:off x="8251586" y="3026075"/>
                <a:ext cx="173413" cy="173413"/>
              </a:xfrm>
              <a:prstGeom prst="ellipse">
                <a:avLst/>
              </a:prstGeom>
              <a:solidFill>
                <a:srgbClr val="FFCC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8" name="円/楕円 557"/>
              <p:cNvSpPr/>
              <p:nvPr/>
            </p:nvSpPr>
            <p:spPr bwMode="auto">
              <a:xfrm>
                <a:off x="8323299" y="3054374"/>
                <a:ext cx="72710" cy="72710"/>
              </a:xfrm>
              <a:prstGeom prst="ellipse">
                <a:avLst/>
              </a:pr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59" name="グループ化 558"/>
            <p:cNvGrpSpPr/>
            <p:nvPr/>
          </p:nvGrpSpPr>
          <p:grpSpPr>
            <a:xfrm>
              <a:off x="8476376" y="3165555"/>
              <a:ext cx="144423" cy="144423"/>
              <a:chOff x="8251586" y="3026075"/>
              <a:chExt cx="173413" cy="173413"/>
            </a:xfrm>
          </p:grpSpPr>
          <p:sp>
            <p:nvSpPr>
              <p:cNvPr id="560" name="円/楕円 559"/>
              <p:cNvSpPr/>
              <p:nvPr/>
            </p:nvSpPr>
            <p:spPr bwMode="auto">
              <a:xfrm>
                <a:off x="8251586" y="3026075"/>
                <a:ext cx="173413" cy="173413"/>
              </a:xfrm>
              <a:prstGeom prst="ellipse">
                <a:avLst/>
              </a:prstGeom>
              <a:solidFill>
                <a:srgbClr val="FFCC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1" name="円/楕円 560"/>
              <p:cNvSpPr/>
              <p:nvPr/>
            </p:nvSpPr>
            <p:spPr bwMode="auto">
              <a:xfrm>
                <a:off x="8323299" y="3054374"/>
                <a:ext cx="72710" cy="72710"/>
              </a:xfrm>
              <a:prstGeom prst="ellipse">
                <a:avLst/>
              </a:pr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62" name="グループ化 561"/>
            <p:cNvGrpSpPr/>
            <p:nvPr/>
          </p:nvGrpSpPr>
          <p:grpSpPr>
            <a:xfrm>
              <a:off x="8690215" y="3228942"/>
              <a:ext cx="144423" cy="144423"/>
              <a:chOff x="8251586" y="3026075"/>
              <a:chExt cx="173413" cy="173413"/>
            </a:xfrm>
          </p:grpSpPr>
          <p:sp>
            <p:nvSpPr>
              <p:cNvPr id="563" name="円/楕円 562"/>
              <p:cNvSpPr/>
              <p:nvPr/>
            </p:nvSpPr>
            <p:spPr bwMode="auto">
              <a:xfrm>
                <a:off x="8251586" y="3026075"/>
                <a:ext cx="173413" cy="173413"/>
              </a:xfrm>
              <a:prstGeom prst="ellipse">
                <a:avLst/>
              </a:prstGeom>
              <a:solidFill>
                <a:srgbClr val="FFCC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4" name="円/楕円 563"/>
              <p:cNvSpPr/>
              <p:nvPr/>
            </p:nvSpPr>
            <p:spPr bwMode="auto">
              <a:xfrm>
                <a:off x="8323299" y="3054374"/>
                <a:ext cx="72710" cy="72710"/>
              </a:xfrm>
              <a:prstGeom prst="ellipse">
                <a:avLst/>
              </a:pr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65" name="グループ化 564"/>
            <p:cNvGrpSpPr/>
            <p:nvPr/>
          </p:nvGrpSpPr>
          <p:grpSpPr>
            <a:xfrm>
              <a:off x="9017110" y="3223175"/>
              <a:ext cx="144423" cy="144423"/>
              <a:chOff x="8251586" y="3026075"/>
              <a:chExt cx="173413" cy="173413"/>
            </a:xfrm>
          </p:grpSpPr>
          <p:sp>
            <p:nvSpPr>
              <p:cNvPr id="566" name="円/楕円 565"/>
              <p:cNvSpPr/>
              <p:nvPr/>
            </p:nvSpPr>
            <p:spPr bwMode="auto">
              <a:xfrm>
                <a:off x="8251586" y="3026075"/>
                <a:ext cx="173413" cy="173413"/>
              </a:xfrm>
              <a:prstGeom prst="ellipse">
                <a:avLst/>
              </a:prstGeom>
              <a:solidFill>
                <a:srgbClr val="FFCC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7" name="円/楕円 566"/>
              <p:cNvSpPr/>
              <p:nvPr/>
            </p:nvSpPr>
            <p:spPr bwMode="auto">
              <a:xfrm>
                <a:off x="8323299" y="3054374"/>
                <a:ext cx="72710" cy="72710"/>
              </a:xfrm>
              <a:prstGeom prst="ellipse">
                <a:avLst/>
              </a:pr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68" name="グループ化 567"/>
            <p:cNvGrpSpPr/>
            <p:nvPr/>
          </p:nvGrpSpPr>
          <p:grpSpPr>
            <a:xfrm>
              <a:off x="9161890" y="3223175"/>
              <a:ext cx="144423" cy="144423"/>
              <a:chOff x="8251586" y="3026075"/>
              <a:chExt cx="173413" cy="173413"/>
            </a:xfrm>
          </p:grpSpPr>
          <p:sp>
            <p:nvSpPr>
              <p:cNvPr id="569" name="円/楕円 568"/>
              <p:cNvSpPr/>
              <p:nvPr/>
            </p:nvSpPr>
            <p:spPr bwMode="auto">
              <a:xfrm>
                <a:off x="8251586" y="3026075"/>
                <a:ext cx="173413" cy="173413"/>
              </a:xfrm>
              <a:prstGeom prst="ellipse">
                <a:avLst/>
              </a:prstGeom>
              <a:solidFill>
                <a:srgbClr val="FFCC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0" name="円/楕円 569"/>
              <p:cNvSpPr/>
              <p:nvPr/>
            </p:nvSpPr>
            <p:spPr bwMode="auto">
              <a:xfrm>
                <a:off x="8323299" y="3054374"/>
                <a:ext cx="72710" cy="72710"/>
              </a:xfrm>
              <a:prstGeom prst="ellipse">
                <a:avLst/>
              </a:pr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71" name="グループ化 570"/>
            <p:cNvGrpSpPr/>
            <p:nvPr/>
          </p:nvGrpSpPr>
          <p:grpSpPr>
            <a:xfrm>
              <a:off x="8857090" y="3223175"/>
              <a:ext cx="144423" cy="144423"/>
              <a:chOff x="8251586" y="3026075"/>
              <a:chExt cx="173413" cy="173413"/>
            </a:xfrm>
          </p:grpSpPr>
          <p:sp>
            <p:nvSpPr>
              <p:cNvPr id="572" name="円/楕円 571"/>
              <p:cNvSpPr/>
              <p:nvPr/>
            </p:nvSpPr>
            <p:spPr bwMode="auto">
              <a:xfrm>
                <a:off x="8251586" y="3026075"/>
                <a:ext cx="173413" cy="173413"/>
              </a:xfrm>
              <a:prstGeom prst="ellipse">
                <a:avLst/>
              </a:prstGeom>
              <a:solidFill>
                <a:srgbClr val="FFCC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3" name="円/楕円 572"/>
              <p:cNvSpPr/>
              <p:nvPr/>
            </p:nvSpPr>
            <p:spPr bwMode="auto">
              <a:xfrm>
                <a:off x="8323299" y="3054374"/>
                <a:ext cx="72710" cy="72710"/>
              </a:xfrm>
              <a:prstGeom prst="ellipse">
                <a:avLst/>
              </a:pr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74" name="グループ化 573"/>
            <p:cNvGrpSpPr/>
            <p:nvPr/>
          </p:nvGrpSpPr>
          <p:grpSpPr>
            <a:xfrm>
              <a:off x="8902394" y="2999002"/>
              <a:ext cx="144423" cy="144423"/>
              <a:chOff x="8251586" y="3026075"/>
              <a:chExt cx="173413" cy="173413"/>
            </a:xfrm>
          </p:grpSpPr>
          <p:sp>
            <p:nvSpPr>
              <p:cNvPr id="575" name="円/楕円 574"/>
              <p:cNvSpPr/>
              <p:nvPr/>
            </p:nvSpPr>
            <p:spPr bwMode="auto">
              <a:xfrm>
                <a:off x="8251586" y="3026075"/>
                <a:ext cx="173413" cy="173413"/>
              </a:xfrm>
              <a:prstGeom prst="ellipse">
                <a:avLst/>
              </a:prstGeom>
              <a:solidFill>
                <a:srgbClr val="FFCC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6" name="円/楕円 575"/>
              <p:cNvSpPr/>
              <p:nvPr/>
            </p:nvSpPr>
            <p:spPr bwMode="auto">
              <a:xfrm>
                <a:off x="8323299" y="3054374"/>
                <a:ext cx="72710" cy="72710"/>
              </a:xfrm>
              <a:prstGeom prst="ellipse">
                <a:avLst/>
              </a:pr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77" name="グループ化 576"/>
            <p:cNvGrpSpPr/>
            <p:nvPr/>
          </p:nvGrpSpPr>
          <p:grpSpPr>
            <a:xfrm>
              <a:off x="8556836" y="3208088"/>
              <a:ext cx="144423" cy="144423"/>
              <a:chOff x="8251586" y="3026075"/>
              <a:chExt cx="173413" cy="173413"/>
            </a:xfrm>
          </p:grpSpPr>
          <p:sp>
            <p:nvSpPr>
              <p:cNvPr id="578" name="円/楕円 577"/>
              <p:cNvSpPr/>
              <p:nvPr/>
            </p:nvSpPr>
            <p:spPr bwMode="auto">
              <a:xfrm>
                <a:off x="8251586" y="3026075"/>
                <a:ext cx="173413" cy="173413"/>
              </a:xfrm>
              <a:prstGeom prst="ellipse">
                <a:avLst/>
              </a:prstGeom>
              <a:solidFill>
                <a:srgbClr val="FFCC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9" name="円/楕円 578"/>
              <p:cNvSpPr/>
              <p:nvPr/>
            </p:nvSpPr>
            <p:spPr bwMode="auto">
              <a:xfrm>
                <a:off x="8323299" y="3054374"/>
                <a:ext cx="72710" cy="72710"/>
              </a:xfrm>
              <a:prstGeom prst="ellipse">
                <a:avLst/>
              </a:pr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15339624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</Words>
  <Application>Microsoft Office PowerPoint</Application>
  <PresentationFormat>A4 210 x 297 mm</PresentationFormat>
  <Paragraphs>10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pptx255_料理のイラスト</dc:title>
  <dc:subject>pptx255_料理のイラスト</dc:subject>
  <dc:creator>http://www.digipot.net</dc:creator>
  <cp:lastModifiedBy/>
  <cp:revision>1</cp:revision>
  <dcterms:created xsi:type="dcterms:W3CDTF">2014-05-08T07:12:24Z</dcterms:created>
  <dcterms:modified xsi:type="dcterms:W3CDTF">2014-12-26T04:55:04Z</dcterms:modified>
  <cp:category/>
  <cp:version>1</cp:version>
</cp:coreProperties>
</file>