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288" y="-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グループ化 244"/>
          <p:cNvGrpSpPr/>
          <p:nvPr/>
        </p:nvGrpSpPr>
        <p:grpSpPr>
          <a:xfrm>
            <a:off x="418790" y="1135798"/>
            <a:ext cx="1656227" cy="1024511"/>
            <a:chOff x="4120432" y="2596327"/>
            <a:chExt cx="952835" cy="589406"/>
          </a:xfrm>
        </p:grpSpPr>
        <p:sp>
          <p:nvSpPr>
            <p:cNvPr id="34" name="正方形/長方形 33"/>
            <p:cNvSpPr/>
            <p:nvPr/>
          </p:nvSpPr>
          <p:spPr>
            <a:xfrm>
              <a:off x="4409237" y="3082758"/>
              <a:ext cx="129426" cy="9014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4325894" y="3140014"/>
              <a:ext cx="296112" cy="4571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4120432" y="2596327"/>
              <a:ext cx="707036" cy="49247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149914" y="2626538"/>
              <a:ext cx="648072" cy="43204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4163438" y="2636912"/>
              <a:ext cx="621024" cy="411300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4853857" y="2596327"/>
              <a:ext cx="219410" cy="58940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4879843" y="2626537"/>
              <a:ext cx="167438" cy="55919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4936025" y="2731788"/>
              <a:ext cx="50314" cy="24707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4940702" y="3005924"/>
              <a:ext cx="45719" cy="76834"/>
              <a:chOff x="4931668" y="3356992"/>
              <a:chExt cx="45719" cy="24906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1" name="正方形/長方形 40"/>
              <p:cNvSpPr/>
              <p:nvPr/>
            </p:nvSpPr>
            <p:spPr>
              <a:xfrm>
                <a:off x="4931668" y="3356992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4931668" y="3460212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4931668" y="3560333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正方形/長方形 43"/>
            <p:cNvSpPr/>
            <p:nvPr/>
          </p:nvSpPr>
          <p:spPr>
            <a:xfrm>
              <a:off x="4924006" y="2651942"/>
              <a:ext cx="79113" cy="5278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4948152" y="2662462"/>
              <a:ext cx="29472" cy="31746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46" name="アーチ 45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4879843" y="3106503"/>
              <a:ext cx="167438" cy="67126"/>
              <a:chOff x="5324084" y="3968321"/>
              <a:chExt cx="132972" cy="117451"/>
            </a:xfrm>
            <a:solidFill>
              <a:schemeClr val="tx1"/>
            </a:solidFill>
          </p:grpSpPr>
          <p:sp>
            <p:nvSpPr>
              <p:cNvPr id="50" name="正方形/長方形 49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324084" y="407384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08" name="グループ化 407"/>
          <p:cNvGrpSpPr/>
          <p:nvPr/>
        </p:nvGrpSpPr>
        <p:grpSpPr>
          <a:xfrm>
            <a:off x="2316821" y="1140524"/>
            <a:ext cx="1511054" cy="1024511"/>
            <a:chOff x="5136940" y="2599046"/>
            <a:chExt cx="869316" cy="589406"/>
          </a:xfrm>
        </p:grpSpPr>
        <p:grpSp>
          <p:nvGrpSpPr>
            <p:cNvPr id="150" name="グループ化 149"/>
            <p:cNvGrpSpPr/>
            <p:nvPr/>
          </p:nvGrpSpPr>
          <p:grpSpPr>
            <a:xfrm flipH="1">
              <a:off x="5136940" y="2599046"/>
              <a:ext cx="635957" cy="589406"/>
              <a:chOff x="6085479" y="2599046"/>
              <a:chExt cx="635957" cy="589406"/>
            </a:xfrm>
          </p:grpSpPr>
          <p:grpSp>
            <p:nvGrpSpPr>
              <p:cNvPr id="151" name="グループ化 150"/>
              <p:cNvGrpSpPr/>
              <p:nvPr/>
            </p:nvGrpSpPr>
            <p:grpSpPr>
              <a:xfrm flipH="1">
                <a:off x="6120416" y="2599046"/>
                <a:ext cx="601020" cy="589406"/>
                <a:chOff x="4011589" y="3363089"/>
                <a:chExt cx="538979" cy="589406"/>
              </a:xfrm>
            </p:grpSpPr>
            <p:sp>
              <p:nvSpPr>
                <p:cNvPr id="153" name="正方形/長方形 152"/>
                <p:cNvSpPr/>
                <p:nvPr/>
              </p:nvSpPr>
              <p:spPr>
                <a:xfrm>
                  <a:off x="4254076" y="3849520"/>
                  <a:ext cx="95653" cy="90148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>
                <a:xfrm>
                  <a:off x="4230264" y="3849520"/>
                  <a:ext cx="95653" cy="9014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正方形/長方形 154"/>
                <p:cNvSpPr/>
                <p:nvPr/>
              </p:nvSpPr>
              <p:spPr>
                <a:xfrm>
                  <a:off x="4211011" y="3906776"/>
                  <a:ext cx="218844" cy="45719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>
                <a:xfrm>
                  <a:off x="4151480" y="3906776"/>
                  <a:ext cx="218844" cy="45719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>
                <a:xfrm>
                  <a:off x="4011589" y="3363089"/>
                  <a:ext cx="538979" cy="492471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4033379" y="3393300"/>
                  <a:ext cx="471269" cy="432048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>
                <a:xfrm>
                  <a:off x="4043374" y="3403674"/>
                  <a:ext cx="447750" cy="4113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" name="台形 151"/>
              <p:cNvSpPr/>
              <p:nvPr/>
            </p:nvSpPr>
            <p:spPr>
              <a:xfrm rot="16200000" flipH="1">
                <a:off x="5858172" y="2826357"/>
                <a:ext cx="492470" cy="37855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5766422" y="2599046"/>
              <a:ext cx="239834" cy="589406"/>
              <a:chOff x="4757905" y="3260314"/>
              <a:chExt cx="239834" cy="589406"/>
            </a:xfrm>
          </p:grpSpPr>
          <p:grpSp>
            <p:nvGrpSpPr>
              <p:cNvPr id="81" name="グループ化 80"/>
              <p:cNvGrpSpPr/>
              <p:nvPr/>
            </p:nvGrpSpPr>
            <p:grpSpPr>
              <a:xfrm>
                <a:off x="4757905" y="3260314"/>
                <a:ext cx="165265" cy="589406"/>
                <a:chOff x="4853857" y="3363089"/>
                <a:chExt cx="219410" cy="589406"/>
              </a:xfrm>
            </p:grpSpPr>
            <p:sp>
              <p:nvSpPr>
                <p:cNvPr id="63" name="正方形/長方形 62"/>
                <p:cNvSpPr/>
                <p:nvPr/>
              </p:nvSpPr>
              <p:spPr>
                <a:xfrm>
                  <a:off x="4853857" y="3363089"/>
                  <a:ext cx="219410" cy="589406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4879843" y="3393299"/>
                  <a:ext cx="167438" cy="559195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4936025" y="3498550"/>
                  <a:ext cx="50314" cy="247076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4940702" y="3772686"/>
                  <a:ext cx="45719" cy="76834"/>
                  <a:chOff x="4931668" y="3356992"/>
                  <a:chExt cx="45719" cy="249060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67" name="正方形/長方形 66"/>
                  <p:cNvSpPr/>
                  <p:nvPr/>
                </p:nvSpPr>
                <p:spPr>
                  <a:xfrm>
                    <a:off x="4931668" y="3356992"/>
                    <a:ext cx="45719" cy="45719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" name="正方形/長方形 67"/>
                  <p:cNvSpPr/>
                  <p:nvPr/>
                </p:nvSpPr>
                <p:spPr>
                  <a:xfrm>
                    <a:off x="4931668" y="3460212"/>
                    <a:ext cx="45719" cy="45719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正方形/長方形 68"/>
                  <p:cNvSpPr/>
                  <p:nvPr/>
                </p:nvSpPr>
                <p:spPr>
                  <a:xfrm>
                    <a:off x="4931668" y="3560333"/>
                    <a:ext cx="45719" cy="45719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0" name="正方形/長方形 69"/>
                <p:cNvSpPr/>
                <p:nvPr/>
              </p:nvSpPr>
              <p:spPr>
                <a:xfrm>
                  <a:off x="4924006" y="3418704"/>
                  <a:ext cx="79113" cy="52786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1" name="グループ化 70"/>
                <p:cNvGrpSpPr/>
                <p:nvPr/>
              </p:nvGrpSpPr>
              <p:grpSpPr>
                <a:xfrm>
                  <a:off x="4948152" y="3429224"/>
                  <a:ext cx="29472" cy="31746"/>
                  <a:chOff x="5385048" y="2908276"/>
                  <a:chExt cx="216024" cy="232692"/>
                </a:xfrm>
                <a:solidFill>
                  <a:schemeClr val="bg1"/>
                </a:solidFill>
              </p:grpSpPr>
              <p:sp>
                <p:nvSpPr>
                  <p:cNvPr id="72" name="アーチ 71"/>
                  <p:cNvSpPr/>
                  <p:nvPr/>
                </p:nvSpPr>
                <p:spPr>
                  <a:xfrm>
                    <a:off x="5385048" y="2924944"/>
                    <a:ext cx="216024" cy="216024"/>
                  </a:xfrm>
                  <a:prstGeom prst="blockArc">
                    <a:avLst>
                      <a:gd name="adj1" fmla="val 17830642"/>
                      <a:gd name="adj2" fmla="val 14781563"/>
                      <a:gd name="adj3" fmla="val 1406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" name="正方形/長方形 72"/>
                  <p:cNvSpPr/>
                  <p:nvPr/>
                </p:nvSpPr>
                <p:spPr>
                  <a:xfrm>
                    <a:off x="5475978" y="2908276"/>
                    <a:ext cx="34163" cy="14401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4879843" y="3873265"/>
                  <a:ext cx="167438" cy="67126"/>
                  <a:chOff x="5324084" y="3968321"/>
                  <a:chExt cx="132972" cy="117451"/>
                </a:xfrm>
                <a:solidFill>
                  <a:schemeClr val="tx1"/>
                </a:solidFill>
              </p:grpSpPr>
              <p:sp>
                <p:nvSpPr>
                  <p:cNvPr id="75" name="正方形/長方形 74"/>
                  <p:cNvSpPr/>
                  <p:nvPr/>
                </p:nvSpPr>
                <p:spPr>
                  <a:xfrm>
                    <a:off x="5324084" y="4031633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正方形/長方形 75"/>
                  <p:cNvSpPr/>
                  <p:nvPr/>
                </p:nvSpPr>
                <p:spPr>
                  <a:xfrm>
                    <a:off x="5324084" y="4073840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正方形/長方形 76"/>
                  <p:cNvSpPr/>
                  <p:nvPr/>
                </p:nvSpPr>
                <p:spPr>
                  <a:xfrm>
                    <a:off x="5324084" y="4052737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正方形/長方形 77"/>
                  <p:cNvSpPr/>
                  <p:nvPr/>
                </p:nvSpPr>
                <p:spPr>
                  <a:xfrm>
                    <a:off x="5324084" y="3968321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正方形/長方形 78"/>
                  <p:cNvSpPr/>
                  <p:nvPr/>
                </p:nvSpPr>
                <p:spPr>
                  <a:xfrm>
                    <a:off x="5324084" y="3989425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" name="正方形/長方形 79"/>
                  <p:cNvSpPr/>
                  <p:nvPr/>
                </p:nvSpPr>
                <p:spPr>
                  <a:xfrm>
                    <a:off x="5324084" y="4010529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02" name="台形 101"/>
              <p:cNvSpPr/>
              <p:nvPr/>
            </p:nvSpPr>
            <p:spPr>
              <a:xfrm rot="5400000">
                <a:off x="4667032" y="3519014"/>
                <a:ext cx="589405" cy="7200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09" name="グループ化 408"/>
          <p:cNvGrpSpPr/>
          <p:nvPr/>
        </p:nvGrpSpPr>
        <p:grpSpPr>
          <a:xfrm>
            <a:off x="4214934" y="1140524"/>
            <a:ext cx="1465335" cy="1024511"/>
            <a:chOff x="6085479" y="2599046"/>
            <a:chExt cx="843014" cy="589406"/>
          </a:xfrm>
        </p:grpSpPr>
        <p:grpSp>
          <p:nvGrpSpPr>
            <p:cNvPr id="114" name="グループ化 113"/>
            <p:cNvGrpSpPr/>
            <p:nvPr/>
          </p:nvGrpSpPr>
          <p:grpSpPr>
            <a:xfrm flipH="1">
              <a:off x="6689874" y="2599046"/>
              <a:ext cx="238619" cy="589406"/>
              <a:chOff x="4757905" y="3260314"/>
              <a:chExt cx="238619" cy="589406"/>
            </a:xfrm>
          </p:grpSpPr>
          <p:grpSp>
            <p:nvGrpSpPr>
              <p:cNvPr id="115" name="グループ化 114"/>
              <p:cNvGrpSpPr/>
              <p:nvPr/>
            </p:nvGrpSpPr>
            <p:grpSpPr>
              <a:xfrm>
                <a:off x="4757905" y="3260314"/>
                <a:ext cx="165265" cy="589406"/>
                <a:chOff x="4853857" y="3363089"/>
                <a:chExt cx="219410" cy="589406"/>
              </a:xfrm>
            </p:grpSpPr>
            <p:sp>
              <p:nvSpPr>
                <p:cNvPr id="117" name="正方形/長方形 116"/>
                <p:cNvSpPr/>
                <p:nvPr/>
              </p:nvSpPr>
              <p:spPr>
                <a:xfrm>
                  <a:off x="4853857" y="3363089"/>
                  <a:ext cx="219410" cy="589406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>
                <a:xfrm>
                  <a:off x="4879843" y="3393299"/>
                  <a:ext cx="167438" cy="559195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>
                <a:xfrm>
                  <a:off x="4936025" y="3498550"/>
                  <a:ext cx="50314" cy="247076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0" name="グループ化 119"/>
                <p:cNvGrpSpPr/>
                <p:nvPr/>
              </p:nvGrpSpPr>
              <p:grpSpPr>
                <a:xfrm>
                  <a:off x="4940702" y="3772686"/>
                  <a:ext cx="45719" cy="76834"/>
                  <a:chOff x="4931668" y="3356992"/>
                  <a:chExt cx="45719" cy="249060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132" name="正方形/長方形 131"/>
                  <p:cNvSpPr/>
                  <p:nvPr/>
                </p:nvSpPr>
                <p:spPr>
                  <a:xfrm>
                    <a:off x="4931668" y="3356992"/>
                    <a:ext cx="45719" cy="45719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" name="正方形/長方形 132"/>
                  <p:cNvSpPr/>
                  <p:nvPr/>
                </p:nvSpPr>
                <p:spPr>
                  <a:xfrm>
                    <a:off x="4931668" y="3460212"/>
                    <a:ext cx="45719" cy="45719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正方形/長方形 133"/>
                  <p:cNvSpPr/>
                  <p:nvPr/>
                </p:nvSpPr>
                <p:spPr>
                  <a:xfrm>
                    <a:off x="4931668" y="3560333"/>
                    <a:ext cx="45719" cy="45719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1" name="正方形/長方形 120"/>
                <p:cNvSpPr/>
                <p:nvPr/>
              </p:nvSpPr>
              <p:spPr>
                <a:xfrm>
                  <a:off x="4924006" y="3418704"/>
                  <a:ext cx="79113" cy="52786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" name="グループ化 121"/>
                <p:cNvGrpSpPr/>
                <p:nvPr/>
              </p:nvGrpSpPr>
              <p:grpSpPr>
                <a:xfrm>
                  <a:off x="4948152" y="3429224"/>
                  <a:ext cx="29472" cy="31746"/>
                  <a:chOff x="5385048" y="2908276"/>
                  <a:chExt cx="216024" cy="232692"/>
                </a:xfrm>
                <a:solidFill>
                  <a:schemeClr val="bg1"/>
                </a:solidFill>
              </p:grpSpPr>
              <p:sp>
                <p:nvSpPr>
                  <p:cNvPr id="130" name="アーチ 129"/>
                  <p:cNvSpPr/>
                  <p:nvPr/>
                </p:nvSpPr>
                <p:spPr>
                  <a:xfrm>
                    <a:off x="5385048" y="2924944"/>
                    <a:ext cx="216024" cy="216024"/>
                  </a:xfrm>
                  <a:prstGeom prst="blockArc">
                    <a:avLst>
                      <a:gd name="adj1" fmla="val 17830642"/>
                      <a:gd name="adj2" fmla="val 14781563"/>
                      <a:gd name="adj3" fmla="val 1406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正方形/長方形 130"/>
                  <p:cNvSpPr/>
                  <p:nvPr/>
                </p:nvSpPr>
                <p:spPr>
                  <a:xfrm>
                    <a:off x="5475978" y="2908276"/>
                    <a:ext cx="34163" cy="14401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/>
                <p:cNvGrpSpPr/>
                <p:nvPr/>
              </p:nvGrpSpPr>
              <p:grpSpPr>
                <a:xfrm>
                  <a:off x="4879843" y="3873265"/>
                  <a:ext cx="167438" cy="67126"/>
                  <a:chOff x="5324084" y="3968321"/>
                  <a:chExt cx="132972" cy="117451"/>
                </a:xfrm>
                <a:solidFill>
                  <a:schemeClr val="tx1"/>
                </a:solidFill>
              </p:grpSpPr>
              <p:sp>
                <p:nvSpPr>
                  <p:cNvPr id="124" name="正方形/長方形 123"/>
                  <p:cNvSpPr/>
                  <p:nvPr/>
                </p:nvSpPr>
                <p:spPr>
                  <a:xfrm>
                    <a:off x="5324084" y="4031633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" name="正方形/長方形 124"/>
                  <p:cNvSpPr/>
                  <p:nvPr/>
                </p:nvSpPr>
                <p:spPr>
                  <a:xfrm>
                    <a:off x="5324084" y="4073840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" name="正方形/長方形 125"/>
                  <p:cNvSpPr/>
                  <p:nvPr/>
                </p:nvSpPr>
                <p:spPr>
                  <a:xfrm>
                    <a:off x="5324084" y="4052737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7" name="正方形/長方形 126"/>
                  <p:cNvSpPr/>
                  <p:nvPr/>
                </p:nvSpPr>
                <p:spPr>
                  <a:xfrm>
                    <a:off x="5324084" y="3968321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" name="正方形/長方形 127"/>
                  <p:cNvSpPr/>
                  <p:nvPr/>
                </p:nvSpPr>
                <p:spPr>
                  <a:xfrm>
                    <a:off x="5324084" y="3989425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" name="正方形/長方形 128"/>
                  <p:cNvSpPr/>
                  <p:nvPr/>
                </p:nvSpPr>
                <p:spPr>
                  <a:xfrm>
                    <a:off x="5324084" y="4010529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16" name="台形 115"/>
              <p:cNvSpPr/>
              <p:nvPr/>
            </p:nvSpPr>
            <p:spPr>
              <a:xfrm rot="5400000">
                <a:off x="4665817" y="3519014"/>
                <a:ext cx="589405" cy="7200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9" name="グループ化 148"/>
            <p:cNvGrpSpPr/>
            <p:nvPr/>
          </p:nvGrpSpPr>
          <p:grpSpPr>
            <a:xfrm>
              <a:off x="6085479" y="2599046"/>
              <a:ext cx="635957" cy="589406"/>
              <a:chOff x="6085479" y="2599046"/>
              <a:chExt cx="635957" cy="589406"/>
            </a:xfrm>
          </p:grpSpPr>
          <p:grpSp>
            <p:nvGrpSpPr>
              <p:cNvPr id="135" name="グループ化 134"/>
              <p:cNvGrpSpPr/>
              <p:nvPr/>
            </p:nvGrpSpPr>
            <p:grpSpPr>
              <a:xfrm flipH="1">
                <a:off x="6120416" y="2599046"/>
                <a:ext cx="601020" cy="589406"/>
                <a:chOff x="4011589" y="3363089"/>
                <a:chExt cx="538979" cy="589406"/>
              </a:xfrm>
            </p:grpSpPr>
            <p:sp>
              <p:nvSpPr>
                <p:cNvPr id="136" name="正方形/長方形 135"/>
                <p:cNvSpPr/>
                <p:nvPr/>
              </p:nvSpPr>
              <p:spPr>
                <a:xfrm>
                  <a:off x="4254076" y="3849520"/>
                  <a:ext cx="95653" cy="90148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正方形/長方形 136"/>
                <p:cNvSpPr/>
                <p:nvPr/>
              </p:nvSpPr>
              <p:spPr>
                <a:xfrm>
                  <a:off x="4230264" y="3849520"/>
                  <a:ext cx="95653" cy="9014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正方形/長方形 137"/>
                <p:cNvSpPr/>
                <p:nvPr/>
              </p:nvSpPr>
              <p:spPr>
                <a:xfrm>
                  <a:off x="4211011" y="3906776"/>
                  <a:ext cx="218844" cy="45719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正方形/長方形 138"/>
                <p:cNvSpPr/>
                <p:nvPr/>
              </p:nvSpPr>
              <p:spPr>
                <a:xfrm>
                  <a:off x="4151480" y="3906776"/>
                  <a:ext cx="218844" cy="45719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正方形/長方形 140"/>
                <p:cNvSpPr/>
                <p:nvPr/>
              </p:nvSpPr>
              <p:spPr>
                <a:xfrm>
                  <a:off x="4011589" y="3363089"/>
                  <a:ext cx="538979" cy="492471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正方形/長方形 141"/>
                <p:cNvSpPr/>
                <p:nvPr/>
              </p:nvSpPr>
              <p:spPr>
                <a:xfrm>
                  <a:off x="4033379" y="3393300"/>
                  <a:ext cx="471269" cy="432048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正方形/長方形 142"/>
                <p:cNvSpPr/>
                <p:nvPr/>
              </p:nvSpPr>
              <p:spPr>
                <a:xfrm>
                  <a:off x="4043374" y="3403674"/>
                  <a:ext cx="447750" cy="4113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台形 145"/>
              <p:cNvSpPr/>
              <p:nvPr/>
            </p:nvSpPr>
            <p:spPr>
              <a:xfrm rot="16200000" flipH="1">
                <a:off x="5858172" y="2826357"/>
                <a:ext cx="492470" cy="37855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54" name="グループ化 353"/>
          <p:cNvGrpSpPr/>
          <p:nvPr/>
        </p:nvGrpSpPr>
        <p:grpSpPr>
          <a:xfrm>
            <a:off x="5978720" y="1133745"/>
            <a:ext cx="1639876" cy="1026562"/>
            <a:chOff x="4241800" y="3162300"/>
            <a:chExt cx="3175000" cy="1987550"/>
          </a:xfrm>
        </p:grpSpPr>
        <p:sp>
          <p:nvSpPr>
            <p:cNvPr id="355" name="フリーフォーム 354"/>
            <p:cNvSpPr/>
            <p:nvPr/>
          </p:nvSpPr>
          <p:spPr>
            <a:xfrm>
              <a:off x="4832350" y="4832350"/>
              <a:ext cx="298450" cy="222250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6" name="フリーフォーム 355"/>
            <p:cNvSpPr/>
            <p:nvPr/>
          </p:nvSpPr>
          <p:spPr>
            <a:xfrm>
              <a:off x="5130800" y="4832350"/>
              <a:ext cx="124470" cy="222250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7" name="フリーフォーム 356"/>
            <p:cNvSpPr/>
            <p:nvPr/>
          </p:nvSpPr>
          <p:spPr>
            <a:xfrm>
              <a:off x="4654550" y="5010150"/>
              <a:ext cx="679450" cy="127000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8" name="フリーフォーム 357"/>
            <p:cNvSpPr/>
            <p:nvPr/>
          </p:nvSpPr>
          <p:spPr>
            <a:xfrm flipH="1">
              <a:off x="5334000" y="5010150"/>
              <a:ext cx="361950" cy="127000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9" name="フリーフォーム 358"/>
            <p:cNvSpPr/>
            <p:nvPr/>
          </p:nvSpPr>
          <p:spPr>
            <a:xfrm>
              <a:off x="4241800" y="3314700"/>
              <a:ext cx="1644650" cy="1581150"/>
            </a:xfrm>
            <a:custGeom>
              <a:avLst/>
              <a:gdLst>
                <a:gd name="connsiteX0" fmla="*/ 1644650 w 1644650"/>
                <a:gd name="connsiteY0" fmla="*/ 0 h 1581150"/>
                <a:gd name="connsiteX1" fmla="*/ 1644650 w 1644650"/>
                <a:gd name="connsiteY1" fmla="*/ 1517650 h 1581150"/>
                <a:gd name="connsiteX2" fmla="*/ 0 w 1644650"/>
                <a:gd name="connsiteY2" fmla="*/ 1581150 h 1581150"/>
                <a:gd name="connsiteX3" fmla="*/ 0 w 1644650"/>
                <a:gd name="connsiteY3" fmla="*/ 368300 h 1581150"/>
                <a:gd name="connsiteX4" fmla="*/ 1644650 w 1644650"/>
                <a:gd name="connsiteY4" fmla="*/ 0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4650" h="1581150">
                  <a:moveTo>
                    <a:pt x="1644650" y="0"/>
                  </a:moveTo>
                  <a:lnTo>
                    <a:pt x="1644650" y="1517650"/>
                  </a:lnTo>
                  <a:lnTo>
                    <a:pt x="0" y="1581150"/>
                  </a:lnTo>
                  <a:lnTo>
                    <a:pt x="0" y="368300"/>
                  </a:lnTo>
                  <a:lnTo>
                    <a:pt x="164465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0" name="フリーフォーム 359"/>
            <p:cNvSpPr/>
            <p:nvPr/>
          </p:nvSpPr>
          <p:spPr>
            <a:xfrm>
              <a:off x="4298950" y="3416300"/>
              <a:ext cx="1517650" cy="1422400"/>
            </a:xfrm>
            <a:custGeom>
              <a:avLst/>
              <a:gdLst>
                <a:gd name="connsiteX0" fmla="*/ 0 w 1517650"/>
                <a:gd name="connsiteY0" fmla="*/ 317500 h 1422400"/>
                <a:gd name="connsiteX1" fmla="*/ 0 w 1517650"/>
                <a:gd name="connsiteY1" fmla="*/ 1422400 h 1422400"/>
                <a:gd name="connsiteX2" fmla="*/ 1517650 w 1517650"/>
                <a:gd name="connsiteY2" fmla="*/ 1352550 h 1422400"/>
                <a:gd name="connsiteX3" fmla="*/ 1517650 w 1517650"/>
                <a:gd name="connsiteY3" fmla="*/ 0 h 1422400"/>
                <a:gd name="connsiteX4" fmla="*/ 0 w 1517650"/>
                <a:gd name="connsiteY4" fmla="*/ 3175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7650" h="1422400">
                  <a:moveTo>
                    <a:pt x="0" y="317500"/>
                  </a:moveTo>
                  <a:lnTo>
                    <a:pt x="0" y="1422400"/>
                  </a:lnTo>
                  <a:lnTo>
                    <a:pt x="1517650" y="1352550"/>
                  </a:lnTo>
                  <a:lnTo>
                    <a:pt x="1517650" y="0"/>
                  </a:lnTo>
                  <a:lnTo>
                    <a:pt x="0" y="31750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1" name="フリーフォーム 360"/>
            <p:cNvSpPr/>
            <p:nvPr/>
          </p:nvSpPr>
          <p:spPr>
            <a:xfrm>
              <a:off x="4356100" y="3511550"/>
              <a:ext cx="1390650" cy="1276350"/>
            </a:xfrm>
            <a:custGeom>
              <a:avLst/>
              <a:gdLst>
                <a:gd name="connsiteX0" fmla="*/ 0 w 1390650"/>
                <a:gd name="connsiteY0" fmla="*/ 273050 h 1276350"/>
                <a:gd name="connsiteX1" fmla="*/ 0 w 1390650"/>
                <a:gd name="connsiteY1" fmla="*/ 1276350 h 1276350"/>
                <a:gd name="connsiteX2" fmla="*/ 1390650 w 1390650"/>
                <a:gd name="connsiteY2" fmla="*/ 1206500 h 1276350"/>
                <a:gd name="connsiteX3" fmla="*/ 1390650 w 1390650"/>
                <a:gd name="connsiteY3" fmla="*/ 0 h 1276350"/>
                <a:gd name="connsiteX4" fmla="*/ 0 w 1390650"/>
                <a:gd name="connsiteY4" fmla="*/ 273050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0650" h="1276350">
                  <a:moveTo>
                    <a:pt x="0" y="273050"/>
                  </a:moveTo>
                  <a:lnTo>
                    <a:pt x="0" y="1276350"/>
                  </a:lnTo>
                  <a:lnTo>
                    <a:pt x="1390650" y="1206500"/>
                  </a:lnTo>
                  <a:lnTo>
                    <a:pt x="1390650" y="0"/>
                  </a:lnTo>
                  <a:lnTo>
                    <a:pt x="0" y="2730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2" name="フリーフォーム 361"/>
            <p:cNvSpPr/>
            <p:nvPr/>
          </p:nvSpPr>
          <p:spPr>
            <a:xfrm>
              <a:off x="5889627" y="3314700"/>
              <a:ext cx="133350" cy="1517652"/>
            </a:xfrm>
            <a:custGeom>
              <a:avLst/>
              <a:gdLst>
                <a:gd name="connsiteX0" fmla="*/ 0 w 133350"/>
                <a:gd name="connsiteY0" fmla="*/ 1511300 h 1511300"/>
                <a:gd name="connsiteX1" fmla="*/ 0 w 133350"/>
                <a:gd name="connsiteY1" fmla="*/ 0 h 1511300"/>
                <a:gd name="connsiteX2" fmla="*/ 133350 w 133350"/>
                <a:gd name="connsiteY2" fmla="*/ 50800 h 1511300"/>
                <a:gd name="connsiteX3" fmla="*/ 133350 w 133350"/>
                <a:gd name="connsiteY3" fmla="*/ 1511300 h 1511300"/>
                <a:gd name="connsiteX4" fmla="*/ 0 w 133350"/>
                <a:gd name="connsiteY4" fmla="*/ 151130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511300">
                  <a:moveTo>
                    <a:pt x="0" y="1511300"/>
                  </a:moveTo>
                  <a:lnTo>
                    <a:pt x="0" y="0"/>
                  </a:lnTo>
                  <a:lnTo>
                    <a:pt x="133350" y="50800"/>
                  </a:lnTo>
                  <a:lnTo>
                    <a:pt x="133350" y="1511300"/>
                  </a:lnTo>
                  <a:lnTo>
                    <a:pt x="0" y="15113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3" name="フリーフォーム 362"/>
            <p:cNvSpPr/>
            <p:nvPr/>
          </p:nvSpPr>
          <p:spPr>
            <a:xfrm>
              <a:off x="5956300" y="3162300"/>
              <a:ext cx="698500" cy="1987550"/>
            </a:xfrm>
            <a:custGeom>
              <a:avLst/>
              <a:gdLst>
                <a:gd name="connsiteX0" fmla="*/ 698500 w 698500"/>
                <a:gd name="connsiteY0" fmla="*/ 1981200 h 1987550"/>
                <a:gd name="connsiteX1" fmla="*/ 698500 w 698500"/>
                <a:gd name="connsiteY1" fmla="*/ 0 h 1987550"/>
                <a:gd name="connsiteX2" fmla="*/ 0 w 698500"/>
                <a:gd name="connsiteY2" fmla="*/ 158750 h 1987550"/>
                <a:gd name="connsiteX3" fmla="*/ 0 w 698500"/>
                <a:gd name="connsiteY3" fmla="*/ 1987550 h 1987550"/>
                <a:gd name="connsiteX4" fmla="*/ 698500 w 698500"/>
                <a:gd name="connsiteY4" fmla="*/ 1981200 h 198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0" h="1987550">
                  <a:moveTo>
                    <a:pt x="698500" y="1981200"/>
                  </a:moveTo>
                  <a:lnTo>
                    <a:pt x="698500" y="0"/>
                  </a:lnTo>
                  <a:lnTo>
                    <a:pt x="0" y="158750"/>
                  </a:lnTo>
                  <a:lnTo>
                    <a:pt x="0" y="1987550"/>
                  </a:lnTo>
                  <a:lnTo>
                    <a:pt x="698500" y="198120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4" name="フリーフォーム 363"/>
            <p:cNvSpPr/>
            <p:nvPr/>
          </p:nvSpPr>
          <p:spPr>
            <a:xfrm>
              <a:off x="6026150" y="3270250"/>
              <a:ext cx="533400" cy="1879600"/>
            </a:xfrm>
            <a:custGeom>
              <a:avLst/>
              <a:gdLst>
                <a:gd name="connsiteX0" fmla="*/ 0 w 533400"/>
                <a:gd name="connsiteY0" fmla="*/ 1879600 h 1879600"/>
                <a:gd name="connsiteX1" fmla="*/ 0 w 533400"/>
                <a:gd name="connsiteY1" fmla="*/ 114300 h 1879600"/>
                <a:gd name="connsiteX2" fmla="*/ 533400 w 533400"/>
                <a:gd name="connsiteY2" fmla="*/ 0 h 1879600"/>
                <a:gd name="connsiteX3" fmla="*/ 533400 w 533400"/>
                <a:gd name="connsiteY3" fmla="*/ 1873250 h 1879600"/>
                <a:gd name="connsiteX4" fmla="*/ 0 w 533400"/>
                <a:gd name="connsiteY4" fmla="*/ 1879600 h 187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1879600">
                  <a:moveTo>
                    <a:pt x="0" y="1879600"/>
                  </a:moveTo>
                  <a:lnTo>
                    <a:pt x="0" y="114300"/>
                  </a:lnTo>
                  <a:lnTo>
                    <a:pt x="533400" y="0"/>
                  </a:lnTo>
                  <a:lnTo>
                    <a:pt x="533400" y="1873250"/>
                  </a:lnTo>
                  <a:lnTo>
                    <a:pt x="0" y="18796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5" name="フリーフォーム 364"/>
            <p:cNvSpPr/>
            <p:nvPr/>
          </p:nvSpPr>
          <p:spPr>
            <a:xfrm>
              <a:off x="6210300" y="3676650"/>
              <a:ext cx="152400" cy="806450"/>
            </a:xfrm>
            <a:custGeom>
              <a:avLst/>
              <a:gdLst>
                <a:gd name="connsiteX0" fmla="*/ 0 w 152400"/>
                <a:gd name="connsiteY0" fmla="*/ 806450 h 806450"/>
                <a:gd name="connsiteX1" fmla="*/ 0 w 152400"/>
                <a:gd name="connsiteY1" fmla="*/ 38100 h 806450"/>
                <a:gd name="connsiteX2" fmla="*/ 152400 w 152400"/>
                <a:gd name="connsiteY2" fmla="*/ 0 h 806450"/>
                <a:gd name="connsiteX3" fmla="*/ 152400 w 152400"/>
                <a:gd name="connsiteY3" fmla="*/ 781050 h 806450"/>
                <a:gd name="connsiteX4" fmla="*/ 0 w 152400"/>
                <a:gd name="connsiteY4" fmla="*/ 806450 h 80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806450">
                  <a:moveTo>
                    <a:pt x="0" y="806450"/>
                  </a:moveTo>
                  <a:lnTo>
                    <a:pt x="0" y="38100"/>
                  </a:lnTo>
                  <a:lnTo>
                    <a:pt x="152400" y="0"/>
                  </a:lnTo>
                  <a:lnTo>
                    <a:pt x="152400" y="781050"/>
                  </a:lnTo>
                  <a:lnTo>
                    <a:pt x="0" y="80645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フリーフォーム 365"/>
            <p:cNvSpPr/>
            <p:nvPr/>
          </p:nvSpPr>
          <p:spPr>
            <a:xfrm>
              <a:off x="6165850" y="3403600"/>
              <a:ext cx="254000" cy="203200"/>
            </a:xfrm>
            <a:custGeom>
              <a:avLst/>
              <a:gdLst>
                <a:gd name="connsiteX0" fmla="*/ 0 w 254000"/>
                <a:gd name="connsiteY0" fmla="*/ 203200 h 203200"/>
                <a:gd name="connsiteX1" fmla="*/ 0 w 254000"/>
                <a:gd name="connsiteY1" fmla="*/ 57150 h 203200"/>
                <a:gd name="connsiteX2" fmla="*/ 254000 w 254000"/>
                <a:gd name="connsiteY2" fmla="*/ 0 h 203200"/>
                <a:gd name="connsiteX3" fmla="*/ 254000 w 254000"/>
                <a:gd name="connsiteY3" fmla="*/ 152400 h 203200"/>
                <a:gd name="connsiteX4" fmla="*/ 0 w 254000"/>
                <a:gd name="connsiteY4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03200">
                  <a:moveTo>
                    <a:pt x="0" y="203200"/>
                  </a:moveTo>
                  <a:lnTo>
                    <a:pt x="0" y="57150"/>
                  </a:lnTo>
                  <a:lnTo>
                    <a:pt x="254000" y="0"/>
                  </a:lnTo>
                  <a:lnTo>
                    <a:pt x="254000" y="1524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7" name="フリーフォーム 366"/>
            <p:cNvSpPr/>
            <p:nvPr/>
          </p:nvSpPr>
          <p:spPr>
            <a:xfrm>
              <a:off x="6654800" y="3162300"/>
              <a:ext cx="762000" cy="1981200"/>
            </a:xfrm>
            <a:custGeom>
              <a:avLst/>
              <a:gdLst>
                <a:gd name="connsiteX0" fmla="*/ 0 w 762000"/>
                <a:gd name="connsiteY0" fmla="*/ 0 h 1981200"/>
                <a:gd name="connsiteX1" fmla="*/ 0 w 762000"/>
                <a:gd name="connsiteY1" fmla="*/ 1981200 h 1981200"/>
                <a:gd name="connsiteX2" fmla="*/ 762000 w 762000"/>
                <a:gd name="connsiteY2" fmla="*/ 1981200 h 1981200"/>
                <a:gd name="connsiteX3" fmla="*/ 762000 w 762000"/>
                <a:gd name="connsiteY3" fmla="*/ 400050 h 1981200"/>
                <a:gd name="connsiteX4" fmla="*/ 0 w 762000"/>
                <a:gd name="connsiteY4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1981200">
                  <a:moveTo>
                    <a:pt x="0" y="0"/>
                  </a:moveTo>
                  <a:lnTo>
                    <a:pt x="0" y="1981200"/>
                  </a:lnTo>
                  <a:lnTo>
                    <a:pt x="762000" y="1981200"/>
                  </a:lnTo>
                  <a:lnTo>
                    <a:pt x="762000" y="400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8" name="グループ化 367"/>
            <p:cNvGrpSpPr/>
            <p:nvPr/>
          </p:nvGrpSpPr>
          <p:grpSpPr>
            <a:xfrm flipH="1">
              <a:off x="6234115" y="3450143"/>
              <a:ext cx="104773" cy="112308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379" name="アーチ 378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0" name="正方形/長方形 379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9" name="フリーフォーム 368"/>
            <p:cNvSpPr/>
            <p:nvPr/>
          </p:nvSpPr>
          <p:spPr>
            <a:xfrm>
              <a:off x="6186488" y="4548188"/>
              <a:ext cx="185737" cy="78581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0" name="フリーフォーム 369"/>
            <p:cNvSpPr/>
            <p:nvPr/>
          </p:nvSpPr>
          <p:spPr>
            <a:xfrm>
              <a:off x="6186488" y="4650581"/>
              <a:ext cx="185737" cy="78581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1" name="フリーフォーム 370"/>
            <p:cNvSpPr/>
            <p:nvPr/>
          </p:nvSpPr>
          <p:spPr>
            <a:xfrm>
              <a:off x="6186488" y="4752975"/>
              <a:ext cx="185737" cy="78581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2" name="グループ化 371"/>
            <p:cNvGrpSpPr/>
            <p:nvPr/>
          </p:nvGrpSpPr>
          <p:grpSpPr>
            <a:xfrm rot="21448462" flipH="1">
              <a:off x="6019474" y="4892324"/>
              <a:ext cx="547619" cy="210692"/>
              <a:chOff x="5322432" y="3969749"/>
              <a:chExt cx="135929" cy="115896"/>
            </a:xfrm>
            <a:solidFill>
              <a:schemeClr val="tx1"/>
            </a:solidFill>
          </p:grpSpPr>
          <p:sp>
            <p:nvSpPr>
              <p:cNvPr id="373" name="正方形/長方形 372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正方形/長方形 373"/>
              <p:cNvSpPr/>
              <p:nvPr/>
            </p:nvSpPr>
            <p:spPr>
              <a:xfrm>
                <a:off x="5325389" y="407371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正方形/長方形 374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正方形/長方形 375"/>
              <p:cNvSpPr/>
              <p:nvPr/>
            </p:nvSpPr>
            <p:spPr>
              <a:xfrm>
                <a:off x="5322432" y="396974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正方形/長方形 376"/>
              <p:cNvSpPr/>
              <p:nvPr/>
            </p:nvSpPr>
            <p:spPr>
              <a:xfrm>
                <a:off x="5322453" y="399018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正方形/長方形 377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81" name="グループ化 380"/>
          <p:cNvGrpSpPr/>
          <p:nvPr/>
        </p:nvGrpSpPr>
        <p:grpSpPr>
          <a:xfrm>
            <a:off x="8031331" y="1140738"/>
            <a:ext cx="1316593" cy="1020002"/>
            <a:chOff x="4112066" y="787400"/>
            <a:chExt cx="2549084" cy="1974850"/>
          </a:xfrm>
        </p:grpSpPr>
        <p:sp>
          <p:nvSpPr>
            <p:cNvPr id="382" name="フリーフォーム 381"/>
            <p:cNvSpPr/>
            <p:nvPr/>
          </p:nvSpPr>
          <p:spPr>
            <a:xfrm>
              <a:off x="6203950" y="1193800"/>
              <a:ext cx="457200" cy="1562100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フリーフォーム 382"/>
            <p:cNvSpPr/>
            <p:nvPr/>
          </p:nvSpPr>
          <p:spPr>
            <a:xfrm>
              <a:off x="6267450" y="1282700"/>
              <a:ext cx="323850" cy="1473200"/>
            </a:xfrm>
            <a:custGeom>
              <a:avLst/>
              <a:gdLst>
                <a:gd name="connsiteX0" fmla="*/ 0 w 323850"/>
                <a:gd name="connsiteY0" fmla="*/ 1473200 h 1473200"/>
                <a:gd name="connsiteX1" fmla="*/ 0 w 323850"/>
                <a:gd name="connsiteY1" fmla="*/ 0 h 1473200"/>
                <a:gd name="connsiteX2" fmla="*/ 323850 w 323850"/>
                <a:gd name="connsiteY2" fmla="*/ 76200 h 1473200"/>
                <a:gd name="connsiteX3" fmla="*/ 323850 w 323850"/>
                <a:gd name="connsiteY3" fmla="*/ 1473200 h 1473200"/>
                <a:gd name="connsiteX4" fmla="*/ 0 w 323850"/>
                <a:gd name="connsiteY4" fmla="*/ 1473200 h 147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1473200">
                  <a:moveTo>
                    <a:pt x="0" y="1473200"/>
                  </a:moveTo>
                  <a:lnTo>
                    <a:pt x="0" y="0"/>
                  </a:lnTo>
                  <a:lnTo>
                    <a:pt x="323850" y="76200"/>
                  </a:lnTo>
                  <a:lnTo>
                    <a:pt x="323850" y="1473200"/>
                  </a:lnTo>
                  <a:lnTo>
                    <a:pt x="0" y="14732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 383"/>
            <p:cNvSpPr/>
            <p:nvPr/>
          </p:nvSpPr>
          <p:spPr>
            <a:xfrm>
              <a:off x="6375400" y="1593850"/>
              <a:ext cx="107950" cy="641350"/>
            </a:xfrm>
            <a:custGeom>
              <a:avLst/>
              <a:gdLst>
                <a:gd name="connsiteX0" fmla="*/ 0 w 107950"/>
                <a:gd name="connsiteY0" fmla="*/ 0 h 641350"/>
                <a:gd name="connsiteX1" fmla="*/ 0 w 107950"/>
                <a:gd name="connsiteY1" fmla="*/ 622300 h 641350"/>
                <a:gd name="connsiteX2" fmla="*/ 107950 w 107950"/>
                <a:gd name="connsiteY2" fmla="*/ 641350 h 641350"/>
                <a:gd name="connsiteX3" fmla="*/ 107950 w 107950"/>
                <a:gd name="connsiteY3" fmla="*/ 19050 h 641350"/>
                <a:gd name="connsiteX4" fmla="*/ 0 w 107950"/>
                <a:gd name="connsiteY4" fmla="*/ 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50" h="641350">
                  <a:moveTo>
                    <a:pt x="0" y="0"/>
                  </a:moveTo>
                  <a:lnTo>
                    <a:pt x="0" y="622300"/>
                  </a:lnTo>
                  <a:lnTo>
                    <a:pt x="107950" y="641350"/>
                  </a:lnTo>
                  <a:lnTo>
                    <a:pt x="107950" y="19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フリーフォーム 384"/>
            <p:cNvSpPr/>
            <p:nvPr/>
          </p:nvSpPr>
          <p:spPr>
            <a:xfrm>
              <a:off x="6356350" y="1377950"/>
              <a:ext cx="152400" cy="158750"/>
            </a:xfrm>
            <a:custGeom>
              <a:avLst/>
              <a:gdLst>
                <a:gd name="connsiteX0" fmla="*/ 0 w 152400"/>
                <a:gd name="connsiteY0" fmla="*/ 127000 h 158750"/>
                <a:gd name="connsiteX1" fmla="*/ 0 w 152400"/>
                <a:gd name="connsiteY1" fmla="*/ 0 h 158750"/>
                <a:gd name="connsiteX2" fmla="*/ 152400 w 152400"/>
                <a:gd name="connsiteY2" fmla="*/ 31750 h 158750"/>
                <a:gd name="connsiteX3" fmla="*/ 152400 w 152400"/>
                <a:gd name="connsiteY3" fmla="*/ 158750 h 158750"/>
                <a:gd name="connsiteX4" fmla="*/ 0 w 152400"/>
                <a:gd name="connsiteY4" fmla="*/ 12700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8750">
                  <a:moveTo>
                    <a:pt x="0" y="127000"/>
                  </a:moveTo>
                  <a:lnTo>
                    <a:pt x="0" y="0"/>
                  </a:lnTo>
                  <a:lnTo>
                    <a:pt x="152400" y="31750"/>
                  </a:lnTo>
                  <a:lnTo>
                    <a:pt x="152400" y="158750"/>
                  </a:lnTo>
                  <a:lnTo>
                    <a:pt x="0" y="12700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6" name="フリーフォーム 385"/>
            <p:cNvSpPr/>
            <p:nvPr/>
          </p:nvSpPr>
          <p:spPr>
            <a:xfrm flipH="1">
              <a:off x="5604522" y="1193800"/>
              <a:ext cx="605778" cy="1562100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7" name="グループ化 386"/>
            <p:cNvGrpSpPr/>
            <p:nvPr/>
          </p:nvGrpSpPr>
          <p:grpSpPr>
            <a:xfrm flipH="1">
              <a:off x="6402857" y="1412776"/>
              <a:ext cx="60482" cy="86504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406" name="アーチ 405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7" name="正方形/長方形 406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/>
            <p:cNvGrpSpPr/>
            <p:nvPr/>
          </p:nvGrpSpPr>
          <p:grpSpPr>
            <a:xfrm rot="157688" flipH="1">
              <a:off x="6267745" y="2554178"/>
              <a:ext cx="324337" cy="174314"/>
              <a:chOff x="5321832" y="3968321"/>
              <a:chExt cx="135224" cy="117292"/>
            </a:xfrm>
            <a:solidFill>
              <a:schemeClr val="tx1"/>
            </a:solidFill>
          </p:grpSpPr>
          <p:sp>
            <p:nvSpPr>
              <p:cNvPr id="400" name="正方形/長方形 399"/>
              <p:cNvSpPr/>
              <p:nvPr/>
            </p:nvSpPr>
            <p:spPr>
              <a:xfrm>
                <a:off x="5323076" y="4029932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正方形/長方形 400"/>
              <p:cNvSpPr/>
              <p:nvPr/>
            </p:nvSpPr>
            <p:spPr>
              <a:xfrm>
                <a:off x="5321832" y="407368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正方形/長方形 401"/>
              <p:cNvSpPr/>
              <p:nvPr/>
            </p:nvSpPr>
            <p:spPr>
              <a:xfrm>
                <a:off x="5322900" y="4052164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正方形/長方形 402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正方形/長方形 403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9" name="フリーフォーム 388"/>
            <p:cNvSpPr/>
            <p:nvPr/>
          </p:nvSpPr>
          <p:spPr>
            <a:xfrm>
              <a:off x="6374606" y="2288381"/>
              <a:ext cx="116682" cy="64294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フリーフォーム 389"/>
            <p:cNvSpPr/>
            <p:nvPr/>
          </p:nvSpPr>
          <p:spPr>
            <a:xfrm>
              <a:off x="6374606" y="2374106"/>
              <a:ext cx="116682" cy="64294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1" name="フリーフォーム 390"/>
            <p:cNvSpPr/>
            <p:nvPr/>
          </p:nvSpPr>
          <p:spPr>
            <a:xfrm>
              <a:off x="6374606" y="2464593"/>
              <a:ext cx="116682" cy="64294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フリーフォーム 391"/>
            <p:cNvSpPr/>
            <p:nvPr/>
          </p:nvSpPr>
          <p:spPr>
            <a:xfrm>
              <a:off x="5137150" y="2444750"/>
              <a:ext cx="361950" cy="209550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フリーフォーム 392"/>
            <p:cNvSpPr/>
            <p:nvPr/>
          </p:nvSpPr>
          <p:spPr>
            <a:xfrm>
              <a:off x="5029200" y="2444750"/>
              <a:ext cx="139824" cy="209550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フリーフォーム 393"/>
            <p:cNvSpPr/>
            <p:nvPr/>
          </p:nvSpPr>
          <p:spPr>
            <a:xfrm>
              <a:off x="4902200" y="2622550"/>
              <a:ext cx="781050" cy="139700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フリーフォーム 394"/>
            <p:cNvSpPr/>
            <p:nvPr/>
          </p:nvSpPr>
          <p:spPr>
            <a:xfrm flipH="1">
              <a:off x="4668205" y="2622550"/>
              <a:ext cx="233040" cy="139700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フリーフォーム 395"/>
            <p:cNvSpPr/>
            <p:nvPr/>
          </p:nvSpPr>
          <p:spPr>
            <a:xfrm>
              <a:off x="4254500" y="787400"/>
              <a:ext cx="1892300" cy="1708150"/>
            </a:xfrm>
            <a:custGeom>
              <a:avLst/>
              <a:gdLst>
                <a:gd name="connsiteX0" fmla="*/ 1892300 w 1892300"/>
                <a:gd name="connsiteY0" fmla="*/ 393700 h 1708150"/>
                <a:gd name="connsiteX1" fmla="*/ 1892300 w 1892300"/>
                <a:gd name="connsiteY1" fmla="*/ 1708150 h 1708150"/>
                <a:gd name="connsiteX2" fmla="*/ 0 w 1892300"/>
                <a:gd name="connsiteY2" fmla="*/ 1638300 h 1708150"/>
                <a:gd name="connsiteX3" fmla="*/ 0 w 1892300"/>
                <a:gd name="connsiteY3" fmla="*/ 0 h 1708150"/>
                <a:gd name="connsiteX4" fmla="*/ 1892300 w 1892300"/>
                <a:gd name="connsiteY4" fmla="*/ 393700 h 170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300" h="1708150">
                  <a:moveTo>
                    <a:pt x="1892300" y="393700"/>
                  </a:moveTo>
                  <a:lnTo>
                    <a:pt x="1892300" y="1708150"/>
                  </a:lnTo>
                  <a:lnTo>
                    <a:pt x="0" y="1638300"/>
                  </a:lnTo>
                  <a:lnTo>
                    <a:pt x="0" y="0"/>
                  </a:lnTo>
                  <a:lnTo>
                    <a:pt x="1892300" y="39370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7" name="フリーフォーム 396"/>
            <p:cNvSpPr/>
            <p:nvPr/>
          </p:nvSpPr>
          <p:spPr>
            <a:xfrm>
              <a:off x="4337050" y="876300"/>
              <a:ext cx="1758950" cy="1549400"/>
            </a:xfrm>
            <a:custGeom>
              <a:avLst/>
              <a:gdLst>
                <a:gd name="connsiteX0" fmla="*/ 6350 w 1758950"/>
                <a:gd name="connsiteY0" fmla="*/ 0 h 1549400"/>
                <a:gd name="connsiteX1" fmla="*/ 1758950 w 1758950"/>
                <a:gd name="connsiteY1" fmla="*/ 361950 h 1549400"/>
                <a:gd name="connsiteX2" fmla="*/ 1758950 w 1758950"/>
                <a:gd name="connsiteY2" fmla="*/ 1549400 h 1549400"/>
                <a:gd name="connsiteX3" fmla="*/ 0 w 1758950"/>
                <a:gd name="connsiteY3" fmla="*/ 1473200 h 1549400"/>
                <a:gd name="connsiteX4" fmla="*/ 6350 w 1758950"/>
                <a:gd name="connsiteY4" fmla="*/ 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8950" h="1549400">
                  <a:moveTo>
                    <a:pt x="6350" y="0"/>
                  </a:moveTo>
                  <a:lnTo>
                    <a:pt x="1758950" y="361950"/>
                  </a:lnTo>
                  <a:lnTo>
                    <a:pt x="1758950" y="1549400"/>
                  </a:lnTo>
                  <a:lnTo>
                    <a:pt x="0" y="1473200"/>
                  </a:lnTo>
                  <a:cubicBezTo>
                    <a:pt x="2117" y="982133"/>
                    <a:pt x="4233" y="491067"/>
                    <a:pt x="635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8" name="フリーフォーム 397"/>
            <p:cNvSpPr/>
            <p:nvPr/>
          </p:nvSpPr>
          <p:spPr>
            <a:xfrm>
              <a:off x="4425950" y="977900"/>
              <a:ext cx="1631950" cy="1390650"/>
            </a:xfrm>
            <a:custGeom>
              <a:avLst/>
              <a:gdLst>
                <a:gd name="connsiteX0" fmla="*/ 0 w 1631950"/>
                <a:gd name="connsiteY0" fmla="*/ 0 h 1390650"/>
                <a:gd name="connsiteX1" fmla="*/ 0 w 1631950"/>
                <a:gd name="connsiteY1" fmla="*/ 1320800 h 1390650"/>
                <a:gd name="connsiteX2" fmla="*/ 1631950 w 1631950"/>
                <a:gd name="connsiteY2" fmla="*/ 1390650 h 1390650"/>
                <a:gd name="connsiteX3" fmla="*/ 1631950 w 1631950"/>
                <a:gd name="connsiteY3" fmla="*/ 317500 h 1390650"/>
                <a:gd name="connsiteX4" fmla="*/ 0 w 1631950"/>
                <a:gd name="connsiteY4" fmla="*/ 0 h 13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1950" h="1390650">
                  <a:moveTo>
                    <a:pt x="0" y="0"/>
                  </a:moveTo>
                  <a:lnTo>
                    <a:pt x="0" y="1320800"/>
                  </a:lnTo>
                  <a:lnTo>
                    <a:pt x="1631950" y="1390650"/>
                  </a:lnTo>
                  <a:lnTo>
                    <a:pt x="1631950" y="317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9" name="フリーフォーム 398"/>
            <p:cNvSpPr/>
            <p:nvPr/>
          </p:nvSpPr>
          <p:spPr>
            <a:xfrm>
              <a:off x="4112066" y="793750"/>
              <a:ext cx="139700" cy="1631950"/>
            </a:xfrm>
            <a:custGeom>
              <a:avLst/>
              <a:gdLst>
                <a:gd name="connsiteX0" fmla="*/ 139700 w 139700"/>
                <a:gd name="connsiteY0" fmla="*/ 0 h 1651000"/>
                <a:gd name="connsiteX1" fmla="*/ 139700 w 139700"/>
                <a:gd name="connsiteY1" fmla="*/ 1651000 h 1651000"/>
                <a:gd name="connsiteX2" fmla="*/ 0 w 139700"/>
                <a:gd name="connsiteY2" fmla="*/ 1651000 h 1651000"/>
                <a:gd name="connsiteX3" fmla="*/ 0 w 139700"/>
                <a:gd name="connsiteY3" fmla="*/ 114300 h 1651000"/>
                <a:gd name="connsiteX4" fmla="*/ 139700 w 1397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651000">
                  <a:moveTo>
                    <a:pt x="139700" y="0"/>
                  </a:moveTo>
                  <a:lnTo>
                    <a:pt x="139700" y="1651000"/>
                  </a:lnTo>
                  <a:lnTo>
                    <a:pt x="0" y="1651000"/>
                  </a:lnTo>
                  <a:lnTo>
                    <a:pt x="0" y="114300"/>
                  </a:lnTo>
                  <a:lnTo>
                    <a:pt x="13970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23" name="グループ化 822"/>
          <p:cNvGrpSpPr/>
          <p:nvPr/>
        </p:nvGrpSpPr>
        <p:grpSpPr>
          <a:xfrm>
            <a:off x="418790" y="3038673"/>
            <a:ext cx="1656227" cy="1024511"/>
            <a:chOff x="776536" y="1936695"/>
            <a:chExt cx="1656227" cy="1024511"/>
          </a:xfrm>
        </p:grpSpPr>
        <p:sp>
          <p:nvSpPr>
            <p:cNvPr id="412" name="正方形/長方形 411"/>
            <p:cNvSpPr/>
            <p:nvPr/>
          </p:nvSpPr>
          <p:spPr>
            <a:xfrm>
              <a:off x="1278540" y="2782214"/>
              <a:ext cx="224970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1133672" y="2881737"/>
              <a:ext cx="514705" cy="7946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776536" y="1936695"/>
              <a:ext cx="1228977" cy="85601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827782" y="1989208"/>
              <a:ext cx="1126485" cy="75099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851289" y="2007240"/>
              <a:ext cx="1079470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2051382" y="1936695"/>
              <a:ext cx="381381" cy="102451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2096552" y="1989206"/>
              <a:ext cx="291042" cy="97199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2194208" y="2172155"/>
              <a:ext cx="87456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2202337" y="2648660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2202337" y="2704010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2202337" y="2757698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2173316" y="2033366"/>
              <a:ext cx="137515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0" name="アーチ 429"/>
            <p:cNvSpPr/>
            <p:nvPr/>
          </p:nvSpPr>
          <p:spPr>
            <a:xfrm>
              <a:off x="2215287" y="2055604"/>
              <a:ext cx="51229" cy="51228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2236851" y="2051651"/>
              <a:ext cx="8102" cy="34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2096552" y="2886384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2096552" y="2928313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2096552" y="2907349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2096552" y="2823488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2096552" y="2844453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2096552" y="2865419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2" name="グループ化 821"/>
          <p:cNvGrpSpPr/>
          <p:nvPr/>
        </p:nvGrpSpPr>
        <p:grpSpPr>
          <a:xfrm>
            <a:off x="4214935" y="3043399"/>
            <a:ext cx="1465334" cy="1024512"/>
            <a:chOff x="4192201" y="1941421"/>
            <a:chExt cx="1465334" cy="1024512"/>
          </a:xfrm>
        </p:grpSpPr>
        <p:sp>
          <p:nvSpPr>
            <p:cNvPr id="481" name="正方形/長方形 480"/>
            <p:cNvSpPr/>
            <p:nvPr/>
          </p:nvSpPr>
          <p:spPr>
            <a:xfrm flipH="1">
              <a:off x="5370270" y="1941421"/>
              <a:ext cx="287265" cy="102451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2" name="正方形/長方形 481"/>
            <p:cNvSpPr/>
            <p:nvPr/>
          </p:nvSpPr>
          <p:spPr>
            <a:xfrm flipH="1">
              <a:off x="5404292" y="1993932"/>
              <a:ext cx="219220" cy="97199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3" name="正方形/長方形 482"/>
            <p:cNvSpPr/>
            <p:nvPr/>
          </p:nvSpPr>
          <p:spPr>
            <a:xfrm flipH="1">
              <a:off x="5484081" y="2176881"/>
              <a:ext cx="65874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84" name="グループ化 483"/>
            <p:cNvGrpSpPr/>
            <p:nvPr/>
          </p:nvGrpSpPr>
          <p:grpSpPr>
            <a:xfrm flipH="1">
              <a:off x="5483974" y="2653386"/>
              <a:ext cx="59858" cy="133554"/>
              <a:chOff x="4931668" y="3356992"/>
              <a:chExt cx="45719" cy="24906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96" name="正方形/長方形 495"/>
              <p:cNvSpPr/>
              <p:nvPr/>
            </p:nvSpPr>
            <p:spPr>
              <a:xfrm>
                <a:off x="4931668" y="3356992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正方形/長方形 496"/>
              <p:cNvSpPr/>
              <p:nvPr/>
            </p:nvSpPr>
            <p:spPr>
              <a:xfrm>
                <a:off x="4931668" y="3460212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正方形/長方形 497"/>
              <p:cNvSpPr/>
              <p:nvPr/>
            </p:nvSpPr>
            <p:spPr>
              <a:xfrm>
                <a:off x="4931668" y="3560333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5" name="正方形/長方形 484"/>
            <p:cNvSpPr/>
            <p:nvPr/>
          </p:nvSpPr>
          <p:spPr>
            <a:xfrm flipH="1">
              <a:off x="5462112" y="2038092"/>
              <a:ext cx="103580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86" name="グループ化 485"/>
            <p:cNvGrpSpPr/>
            <p:nvPr/>
          </p:nvGrpSpPr>
          <p:grpSpPr>
            <a:xfrm flipH="1">
              <a:off x="5495492" y="2056377"/>
              <a:ext cx="38587" cy="55181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494" name="アーチ 493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5" name="正方形/長方形 494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7" name="グループ化 486"/>
            <p:cNvGrpSpPr/>
            <p:nvPr/>
          </p:nvGrpSpPr>
          <p:grpSpPr>
            <a:xfrm flipH="1">
              <a:off x="5404292" y="2828214"/>
              <a:ext cx="219220" cy="116679"/>
              <a:chOff x="5324084" y="3968321"/>
              <a:chExt cx="132972" cy="117451"/>
            </a:xfrm>
            <a:solidFill>
              <a:schemeClr val="tx1"/>
            </a:solidFill>
          </p:grpSpPr>
          <p:sp>
            <p:nvSpPr>
              <p:cNvPr id="488" name="正方形/長方形 487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正方形/長方形 488"/>
              <p:cNvSpPr/>
              <p:nvPr/>
            </p:nvSpPr>
            <p:spPr>
              <a:xfrm>
                <a:off x="5324084" y="407384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正方形/長方形 489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正方形/長方形 490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正方形/長方形 491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正方形/長方形 492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0" name="台形 479"/>
            <p:cNvSpPr/>
            <p:nvPr/>
          </p:nvSpPr>
          <p:spPr>
            <a:xfrm rot="16200000" flipH="1">
              <a:off x="4793094" y="2391096"/>
              <a:ext cx="1024509" cy="125165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2" name="正方形/長方形 471"/>
            <p:cNvSpPr/>
            <p:nvPr/>
          </p:nvSpPr>
          <p:spPr>
            <a:xfrm flipH="1">
              <a:off x="4642213" y="2786940"/>
              <a:ext cx="185404" cy="15669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3" name="正方形/長方形 472"/>
            <p:cNvSpPr/>
            <p:nvPr/>
          </p:nvSpPr>
          <p:spPr>
            <a:xfrm flipH="1">
              <a:off x="4688367" y="2786940"/>
              <a:ext cx="185404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4" name="正方形/長方形 473"/>
            <p:cNvSpPr/>
            <p:nvPr/>
          </p:nvSpPr>
          <p:spPr>
            <a:xfrm flipH="1">
              <a:off x="4486905" y="2886463"/>
              <a:ext cx="424184" cy="7946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5" name="正方形/長方形 474"/>
            <p:cNvSpPr/>
            <p:nvPr/>
          </p:nvSpPr>
          <p:spPr>
            <a:xfrm flipH="1">
              <a:off x="4602294" y="2886463"/>
              <a:ext cx="424184" cy="7946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6" name="正方形/長方形 475"/>
            <p:cNvSpPr/>
            <p:nvPr/>
          </p:nvSpPr>
          <p:spPr>
            <a:xfrm flipH="1">
              <a:off x="4252928" y="1941421"/>
              <a:ext cx="1044699" cy="85601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7" name="正方形/長方形 476"/>
            <p:cNvSpPr/>
            <p:nvPr/>
          </p:nvSpPr>
          <p:spPr>
            <a:xfrm flipH="1">
              <a:off x="4341934" y="1993934"/>
              <a:ext cx="913457" cy="75099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正方形/長方形 477"/>
            <p:cNvSpPr/>
            <p:nvPr/>
          </p:nvSpPr>
          <p:spPr>
            <a:xfrm flipH="1">
              <a:off x="4368148" y="2011966"/>
              <a:ext cx="867871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台形 470"/>
            <p:cNvSpPr/>
            <p:nvPr/>
          </p:nvSpPr>
          <p:spPr>
            <a:xfrm rot="16200000" flipH="1">
              <a:off x="3797093" y="2336535"/>
              <a:ext cx="856016" cy="65800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0" name="グループ化 819"/>
          <p:cNvGrpSpPr/>
          <p:nvPr/>
        </p:nvGrpSpPr>
        <p:grpSpPr>
          <a:xfrm>
            <a:off x="5978720" y="3036620"/>
            <a:ext cx="1639876" cy="1026562"/>
            <a:chOff x="5826486" y="1934642"/>
            <a:chExt cx="1639876" cy="1026562"/>
          </a:xfrm>
        </p:grpSpPr>
        <p:sp>
          <p:nvSpPr>
            <p:cNvPr id="500" name="フリーフォーム 499"/>
            <p:cNvSpPr/>
            <p:nvPr/>
          </p:nvSpPr>
          <p:spPr>
            <a:xfrm>
              <a:off x="6131503" y="2797216"/>
              <a:ext cx="154148" cy="114791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1" name="フリーフォーム 500"/>
            <p:cNvSpPr/>
            <p:nvPr/>
          </p:nvSpPr>
          <p:spPr>
            <a:xfrm>
              <a:off x="6285651" y="2797216"/>
              <a:ext cx="64288" cy="114791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2" name="フリーフォーム 501"/>
            <p:cNvSpPr/>
            <p:nvPr/>
          </p:nvSpPr>
          <p:spPr>
            <a:xfrm>
              <a:off x="6039670" y="2889049"/>
              <a:ext cx="350933" cy="65595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3" name="フリーフォーム 502"/>
            <p:cNvSpPr/>
            <p:nvPr/>
          </p:nvSpPr>
          <p:spPr>
            <a:xfrm flipH="1">
              <a:off x="6390603" y="2889049"/>
              <a:ext cx="186946" cy="65595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4" name="フリーフォーム 503"/>
            <p:cNvSpPr/>
            <p:nvPr/>
          </p:nvSpPr>
          <p:spPr>
            <a:xfrm>
              <a:off x="5826486" y="2013356"/>
              <a:ext cx="849456" cy="816658"/>
            </a:xfrm>
            <a:custGeom>
              <a:avLst/>
              <a:gdLst>
                <a:gd name="connsiteX0" fmla="*/ 1644650 w 1644650"/>
                <a:gd name="connsiteY0" fmla="*/ 0 h 1581150"/>
                <a:gd name="connsiteX1" fmla="*/ 1644650 w 1644650"/>
                <a:gd name="connsiteY1" fmla="*/ 1517650 h 1581150"/>
                <a:gd name="connsiteX2" fmla="*/ 0 w 1644650"/>
                <a:gd name="connsiteY2" fmla="*/ 1581150 h 1581150"/>
                <a:gd name="connsiteX3" fmla="*/ 0 w 1644650"/>
                <a:gd name="connsiteY3" fmla="*/ 368300 h 1581150"/>
                <a:gd name="connsiteX4" fmla="*/ 1644650 w 1644650"/>
                <a:gd name="connsiteY4" fmla="*/ 0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4650" h="1581150">
                  <a:moveTo>
                    <a:pt x="1644650" y="0"/>
                  </a:moveTo>
                  <a:lnTo>
                    <a:pt x="1644650" y="1517650"/>
                  </a:lnTo>
                  <a:lnTo>
                    <a:pt x="0" y="1581150"/>
                  </a:lnTo>
                  <a:lnTo>
                    <a:pt x="0" y="368300"/>
                  </a:lnTo>
                  <a:lnTo>
                    <a:pt x="164465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5" name="フリーフォーム 504"/>
            <p:cNvSpPr/>
            <p:nvPr/>
          </p:nvSpPr>
          <p:spPr>
            <a:xfrm>
              <a:off x="5856004" y="2065832"/>
              <a:ext cx="783861" cy="734664"/>
            </a:xfrm>
            <a:custGeom>
              <a:avLst/>
              <a:gdLst>
                <a:gd name="connsiteX0" fmla="*/ 0 w 1517650"/>
                <a:gd name="connsiteY0" fmla="*/ 317500 h 1422400"/>
                <a:gd name="connsiteX1" fmla="*/ 0 w 1517650"/>
                <a:gd name="connsiteY1" fmla="*/ 1422400 h 1422400"/>
                <a:gd name="connsiteX2" fmla="*/ 1517650 w 1517650"/>
                <a:gd name="connsiteY2" fmla="*/ 1352550 h 1422400"/>
                <a:gd name="connsiteX3" fmla="*/ 1517650 w 1517650"/>
                <a:gd name="connsiteY3" fmla="*/ 0 h 1422400"/>
                <a:gd name="connsiteX4" fmla="*/ 0 w 1517650"/>
                <a:gd name="connsiteY4" fmla="*/ 3175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7650" h="1422400">
                  <a:moveTo>
                    <a:pt x="0" y="317500"/>
                  </a:moveTo>
                  <a:lnTo>
                    <a:pt x="0" y="1422400"/>
                  </a:lnTo>
                  <a:lnTo>
                    <a:pt x="1517650" y="1352550"/>
                  </a:lnTo>
                  <a:lnTo>
                    <a:pt x="1517650" y="0"/>
                  </a:lnTo>
                  <a:lnTo>
                    <a:pt x="0" y="31750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6" name="フリーフォーム 505"/>
            <p:cNvSpPr/>
            <p:nvPr/>
          </p:nvSpPr>
          <p:spPr>
            <a:xfrm>
              <a:off x="5885522" y="2115028"/>
              <a:ext cx="718266" cy="659230"/>
            </a:xfrm>
            <a:custGeom>
              <a:avLst/>
              <a:gdLst>
                <a:gd name="connsiteX0" fmla="*/ 0 w 1390650"/>
                <a:gd name="connsiteY0" fmla="*/ 273050 h 1276350"/>
                <a:gd name="connsiteX1" fmla="*/ 0 w 1390650"/>
                <a:gd name="connsiteY1" fmla="*/ 1276350 h 1276350"/>
                <a:gd name="connsiteX2" fmla="*/ 1390650 w 1390650"/>
                <a:gd name="connsiteY2" fmla="*/ 1206500 h 1276350"/>
                <a:gd name="connsiteX3" fmla="*/ 1390650 w 1390650"/>
                <a:gd name="connsiteY3" fmla="*/ 0 h 1276350"/>
                <a:gd name="connsiteX4" fmla="*/ 0 w 1390650"/>
                <a:gd name="connsiteY4" fmla="*/ 273050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0650" h="1276350">
                  <a:moveTo>
                    <a:pt x="0" y="273050"/>
                  </a:moveTo>
                  <a:lnTo>
                    <a:pt x="0" y="1276350"/>
                  </a:lnTo>
                  <a:lnTo>
                    <a:pt x="1390650" y="1206500"/>
                  </a:lnTo>
                  <a:lnTo>
                    <a:pt x="1390650" y="0"/>
                  </a:lnTo>
                  <a:lnTo>
                    <a:pt x="0" y="2730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7" name="フリーフォーム 506"/>
            <p:cNvSpPr/>
            <p:nvPr/>
          </p:nvSpPr>
          <p:spPr>
            <a:xfrm>
              <a:off x="6677583" y="2013356"/>
              <a:ext cx="68875" cy="783861"/>
            </a:xfrm>
            <a:custGeom>
              <a:avLst/>
              <a:gdLst>
                <a:gd name="connsiteX0" fmla="*/ 0 w 133350"/>
                <a:gd name="connsiteY0" fmla="*/ 1511300 h 1511300"/>
                <a:gd name="connsiteX1" fmla="*/ 0 w 133350"/>
                <a:gd name="connsiteY1" fmla="*/ 0 h 1511300"/>
                <a:gd name="connsiteX2" fmla="*/ 133350 w 133350"/>
                <a:gd name="connsiteY2" fmla="*/ 50800 h 1511300"/>
                <a:gd name="connsiteX3" fmla="*/ 133350 w 133350"/>
                <a:gd name="connsiteY3" fmla="*/ 1511300 h 1511300"/>
                <a:gd name="connsiteX4" fmla="*/ 0 w 133350"/>
                <a:gd name="connsiteY4" fmla="*/ 151130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511300">
                  <a:moveTo>
                    <a:pt x="0" y="1511300"/>
                  </a:moveTo>
                  <a:lnTo>
                    <a:pt x="0" y="0"/>
                  </a:lnTo>
                  <a:lnTo>
                    <a:pt x="133350" y="50800"/>
                  </a:lnTo>
                  <a:lnTo>
                    <a:pt x="133350" y="1511300"/>
                  </a:lnTo>
                  <a:lnTo>
                    <a:pt x="0" y="15113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8" name="フリーフォーム 507"/>
            <p:cNvSpPr/>
            <p:nvPr/>
          </p:nvSpPr>
          <p:spPr>
            <a:xfrm>
              <a:off x="6712019" y="1934642"/>
              <a:ext cx="360773" cy="1026562"/>
            </a:xfrm>
            <a:custGeom>
              <a:avLst/>
              <a:gdLst>
                <a:gd name="connsiteX0" fmla="*/ 698500 w 698500"/>
                <a:gd name="connsiteY0" fmla="*/ 1981200 h 1987550"/>
                <a:gd name="connsiteX1" fmla="*/ 698500 w 698500"/>
                <a:gd name="connsiteY1" fmla="*/ 0 h 1987550"/>
                <a:gd name="connsiteX2" fmla="*/ 0 w 698500"/>
                <a:gd name="connsiteY2" fmla="*/ 158750 h 1987550"/>
                <a:gd name="connsiteX3" fmla="*/ 0 w 698500"/>
                <a:gd name="connsiteY3" fmla="*/ 1987550 h 1987550"/>
                <a:gd name="connsiteX4" fmla="*/ 698500 w 698500"/>
                <a:gd name="connsiteY4" fmla="*/ 1981200 h 198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0" h="1987550">
                  <a:moveTo>
                    <a:pt x="698500" y="1981200"/>
                  </a:moveTo>
                  <a:lnTo>
                    <a:pt x="698500" y="0"/>
                  </a:lnTo>
                  <a:lnTo>
                    <a:pt x="0" y="158750"/>
                  </a:lnTo>
                  <a:lnTo>
                    <a:pt x="0" y="1987550"/>
                  </a:lnTo>
                  <a:lnTo>
                    <a:pt x="698500" y="198120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9" name="フリーフォーム 508"/>
            <p:cNvSpPr/>
            <p:nvPr/>
          </p:nvSpPr>
          <p:spPr>
            <a:xfrm>
              <a:off x="6748096" y="1990398"/>
              <a:ext cx="275499" cy="970806"/>
            </a:xfrm>
            <a:custGeom>
              <a:avLst/>
              <a:gdLst>
                <a:gd name="connsiteX0" fmla="*/ 0 w 533400"/>
                <a:gd name="connsiteY0" fmla="*/ 1879600 h 1879600"/>
                <a:gd name="connsiteX1" fmla="*/ 0 w 533400"/>
                <a:gd name="connsiteY1" fmla="*/ 114300 h 1879600"/>
                <a:gd name="connsiteX2" fmla="*/ 533400 w 533400"/>
                <a:gd name="connsiteY2" fmla="*/ 0 h 1879600"/>
                <a:gd name="connsiteX3" fmla="*/ 533400 w 533400"/>
                <a:gd name="connsiteY3" fmla="*/ 1873250 h 1879600"/>
                <a:gd name="connsiteX4" fmla="*/ 0 w 533400"/>
                <a:gd name="connsiteY4" fmla="*/ 1879600 h 187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1879600">
                  <a:moveTo>
                    <a:pt x="0" y="1879600"/>
                  </a:moveTo>
                  <a:lnTo>
                    <a:pt x="0" y="114300"/>
                  </a:lnTo>
                  <a:lnTo>
                    <a:pt x="533400" y="0"/>
                  </a:lnTo>
                  <a:lnTo>
                    <a:pt x="533400" y="1873250"/>
                  </a:lnTo>
                  <a:lnTo>
                    <a:pt x="0" y="187960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0" name="フリーフォーム 509"/>
            <p:cNvSpPr/>
            <p:nvPr/>
          </p:nvSpPr>
          <p:spPr>
            <a:xfrm>
              <a:off x="6843209" y="2200302"/>
              <a:ext cx="78714" cy="416528"/>
            </a:xfrm>
            <a:custGeom>
              <a:avLst/>
              <a:gdLst>
                <a:gd name="connsiteX0" fmla="*/ 0 w 152400"/>
                <a:gd name="connsiteY0" fmla="*/ 806450 h 806450"/>
                <a:gd name="connsiteX1" fmla="*/ 0 w 152400"/>
                <a:gd name="connsiteY1" fmla="*/ 38100 h 806450"/>
                <a:gd name="connsiteX2" fmla="*/ 152400 w 152400"/>
                <a:gd name="connsiteY2" fmla="*/ 0 h 806450"/>
                <a:gd name="connsiteX3" fmla="*/ 152400 w 152400"/>
                <a:gd name="connsiteY3" fmla="*/ 781050 h 806450"/>
                <a:gd name="connsiteX4" fmla="*/ 0 w 152400"/>
                <a:gd name="connsiteY4" fmla="*/ 806450 h 80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806450">
                  <a:moveTo>
                    <a:pt x="0" y="806450"/>
                  </a:moveTo>
                  <a:lnTo>
                    <a:pt x="0" y="38100"/>
                  </a:lnTo>
                  <a:lnTo>
                    <a:pt x="152400" y="0"/>
                  </a:lnTo>
                  <a:lnTo>
                    <a:pt x="152400" y="781050"/>
                  </a:lnTo>
                  <a:lnTo>
                    <a:pt x="0" y="80645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1" name="フリーフォーム 510"/>
            <p:cNvSpPr/>
            <p:nvPr/>
          </p:nvSpPr>
          <p:spPr>
            <a:xfrm>
              <a:off x="6820251" y="2059273"/>
              <a:ext cx="131190" cy="104952"/>
            </a:xfrm>
            <a:custGeom>
              <a:avLst/>
              <a:gdLst>
                <a:gd name="connsiteX0" fmla="*/ 0 w 254000"/>
                <a:gd name="connsiteY0" fmla="*/ 203200 h 203200"/>
                <a:gd name="connsiteX1" fmla="*/ 0 w 254000"/>
                <a:gd name="connsiteY1" fmla="*/ 57150 h 203200"/>
                <a:gd name="connsiteX2" fmla="*/ 254000 w 254000"/>
                <a:gd name="connsiteY2" fmla="*/ 0 h 203200"/>
                <a:gd name="connsiteX3" fmla="*/ 254000 w 254000"/>
                <a:gd name="connsiteY3" fmla="*/ 152400 h 203200"/>
                <a:gd name="connsiteX4" fmla="*/ 0 w 254000"/>
                <a:gd name="connsiteY4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03200">
                  <a:moveTo>
                    <a:pt x="0" y="203200"/>
                  </a:moveTo>
                  <a:lnTo>
                    <a:pt x="0" y="57150"/>
                  </a:lnTo>
                  <a:lnTo>
                    <a:pt x="254000" y="0"/>
                  </a:lnTo>
                  <a:lnTo>
                    <a:pt x="254000" y="1524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2" name="フリーフォーム 511"/>
            <p:cNvSpPr/>
            <p:nvPr/>
          </p:nvSpPr>
          <p:spPr>
            <a:xfrm>
              <a:off x="7072792" y="1934642"/>
              <a:ext cx="393570" cy="1023282"/>
            </a:xfrm>
            <a:custGeom>
              <a:avLst/>
              <a:gdLst>
                <a:gd name="connsiteX0" fmla="*/ 0 w 762000"/>
                <a:gd name="connsiteY0" fmla="*/ 0 h 1981200"/>
                <a:gd name="connsiteX1" fmla="*/ 0 w 762000"/>
                <a:gd name="connsiteY1" fmla="*/ 1981200 h 1981200"/>
                <a:gd name="connsiteX2" fmla="*/ 762000 w 762000"/>
                <a:gd name="connsiteY2" fmla="*/ 1981200 h 1981200"/>
                <a:gd name="connsiteX3" fmla="*/ 762000 w 762000"/>
                <a:gd name="connsiteY3" fmla="*/ 400050 h 1981200"/>
                <a:gd name="connsiteX4" fmla="*/ 0 w 762000"/>
                <a:gd name="connsiteY4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1981200">
                  <a:moveTo>
                    <a:pt x="0" y="0"/>
                  </a:moveTo>
                  <a:lnTo>
                    <a:pt x="0" y="1981200"/>
                  </a:lnTo>
                  <a:lnTo>
                    <a:pt x="762000" y="1981200"/>
                  </a:lnTo>
                  <a:lnTo>
                    <a:pt x="762000" y="400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4" name="アーチ 523"/>
            <p:cNvSpPr/>
            <p:nvPr/>
          </p:nvSpPr>
          <p:spPr>
            <a:xfrm flipH="1">
              <a:off x="6855509" y="2087467"/>
              <a:ext cx="54115" cy="53852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5" name="正方形/長方形 524"/>
            <p:cNvSpPr/>
            <p:nvPr/>
          </p:nvSpPr>
          <p:spPr>
            <a:xfrm flipH="1">
              <a:off x="6878288" y="2083312"/>
              <a:ext cx="8558" cy="359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 513"/>
            <p:cNvSpPr/>
            <p:nvPr/>
          </p:nvSpPr>
          <p:spPr>
            <a:xfrm>
              <a:off x="6830910" y="2650448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5" name="フリーフォーム 514"/>
            <p:cNvSpPr/>
            <p:nvPr/>
          </p:nvSpPr>
          <p:spPr>
            <a:xfrm>
              <a:off x="6830910" y="2703333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6" name="フリーフォーム 515"/>
            <p:cNvSpPr/>
            <p:nvPr/>
          </p:nvSpPr>
          <p:spPr>
            <a:xfrm>
              <a:off x="6830910" y="2756220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8" name="正方形/長方形 517"/>
            <p:cNvSpPr/>
            <p:nvPr/>
          </p:nvSpPr>
          <p:spPr>
            <a:xfrm rot="21448462" flipH="1">
              <a:off x="6747774" y="2886307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9" name="正方形/長方形 518"/>
            <p:cNvSpPr/>
            <p:nvPr/>
          </p:nvSpPr>
          <p:spPr>
            <a:xfrm rot="21448462" flipH="1">
              <a:off x="6746802" y="2925899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0" name="正方形/長方形 519"/>
            <p:cNvSpPr/>
            <p:nvPr/>
          </p:nvSpPr>
          <p:spPr>
            <a:xfrm rot="21448462" flipH="1">
              <a:off x="6748647" y="2906103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1" name="正方形/長方形 520"/>
            <p:cNvSpPr/>
            <p:nvPr/>
          </p:nvSpPr>
          <p:spPr>
            <a:xfrm rot="21448462" flipH="1">
              <a:off x="6748647" y="2828105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2" name="正方形/長方形 521"/>
            <p:cNvSpPr/>
            <p:nvPr/>
          </p:nvSpPr>
          <p:spPr>
            <a:xfrm rot="21448462" flipH="1">
              <a:off x="6749449" y="2847272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3" name="正方形/長方形 522"/>
            <p:cNvSpPr/>
            <p:nvPr/>
          </p:nvSpPr>
          <p:spPr>
            <a:xfrm rot="21448462" flipH="1">
              <a:off x="6746900" y="2866510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19" name="グループ化 818"/>
          <p:cNvGrpSpPr/>
          <p:nvPr/>
        </p:nvGrpSpPr>
        <p:grpSpPr>
          <a:xfrm>
            <a:off x="8031331" y="3043613"/>
            <a:ext cx="1316593" cy="1020002"/>
            <a:chOff x="7672679" y="1941635"/>
            <a:chExt cx="1316593" cy="1020002"/>
          </a:xfrm>
        </p:grpSpPr>
        <p:sp>
          <p:nvSpPr>
            <p:cNvPr id="527" name="フリーフォーム 526"/>
            <p:cNvSpPr/>
            <p:nvPr/>
          </p:nvSpPr>
          <p:spPr>
            <a:xfrm>
              <a:off x="8753130" y="2151539"/>
              <a:ext cx="236142" cy="806818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8" name="フリーフォーム 527"/>
            <p:cNvSpPr/>
            <p:nvPr/>
          </p:nvSpPr>
          <p:spPr>
            <a:xfrm>
              <a:off x="8785927" y="2197455"/>
              <a:ext cx="167267" cy="760902"/>
            </a:xfrm>
            <a:custGeom>
              <a:avLst/>
              <a:gdLst>
                <a:gd name="connsiteX0" fmla="*/ 0 w 323850"/>
                <a:gd name="connsiteY0" fmla="*/ 1473200 h 1473200"/>
                <a:gd name="connsiteX1" fmla="*/ 0 w 323850"/>
                <a:gd name="connsiteY1" fmla="*/ 0 h 1473200"/>
                <a:gd name="connsiteX2" fmla="*/ 323850 w 323850"/>
                <a:gd name="connsiteY2" fmla="*/ 76200 h 1473200"/>
                <a:gd name="connsiteX3" fmla="*/ 323850 w 323850"/>
                <a:gd name="connsiteY3" fmla="*/ 1473200 h 1473200"/>
                <a:gd name="connsiteX4" fmla="*/ 0 w 323850"/>
                <a:gd name="connsiteY4" fmla="*/ 1473200 h 147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1473200">
                  <a:moveTo>
                    <a:pt x="0" y="1473200"/>
                  </a:moveTo>
                  <a:lnTo>
                    <a:pt x="0" y="0"/>
                  </a:lnTo>
                  <a:lnTo>
                    <a:pt x="323850" y="76200"/>
                  </a:lnTo>
                  <a:lnTo>
                    <a:pt x="323850" y="1473200"/>
                  </a:lnTo>
                  <a:lnTo>
                    <a:pt x="0" y="147320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9" name="フリーフォーム 528"/>
            <p:cNvSpPr/>
            <p:nvPr/>
          </p:nvSpPr>
          <p:spPr>
            <a:xfrm>
              <a:off x="8841683" y="2358163"/>
              <a:ext cx="55756" cy="331255"/>
            </a:xfrm>
            <a:custGeom>
              <a:avLst/>
              <a:gdLst>
                <a:gd name="connsiteX0" fmla="*/ 0 w 107950"/>
                <a:gd name="connsiteY0" fmla="*/ 0 h 641350"/>
                <a:gd name="connsiteX1" fmla="*/ 0 w 107950"/>
                <a:gd name="connsiteY1" fmla="*/ 622300 h 641350"/>
                <a:gd name="connsiteX2" fmla="*/ 107950 w 107950"/>
                <a:gd name="connsiteY2" fmla="*/ 641350 h 641350"/>
                <a:gd name="connsiteX3" fmla="*/ 107950 w 107950"/>
                <a:gd name="connsiteY3" fmla="*/ 19050 h 641350"/>
                <a:gd name="connsiteX4" fmla="*/ 0 w 107950"/>
                <a:gd name="connsiteY4" fmla="*/ 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50" h="641350">
                  <a:moveTo>
                    <a:pt x="0" y="0"/>
                  </a:moveTo>
                  <a:lnTo>
                    <a:pt x="0" y="622300"/>
                  </a:lnTo>
                  <a:lnTo>
                    <a:pt x="107950" y="641350"/>
                  </a:lnTo>
                  <a:lnTo>
                    <a:pt x="107950" y="19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0" name="フリーフォーム 529"/>
            <p:cNvSpPr/>
            <p:nvPr/>
          </p:nvSpPr>
          <p:spPr>
            <a:xfrm>
              <a:off x="8831844" y="2246652"/>
              <a:ext cx="78714" cy="81994"/>
            </a:xfrm>
            <a:custGeom>
              <a:avLst/>
              <a:gdLst>
                <a:gd name="connsiteX0" fmla="*/ 0 w 152400"/>
                <a:gd name="connsiteY0" fmla="*/ 127000 h 158750"/>
                <a:gd name="connsiteX1" fmla="*/ 0 w 152400"/>
                <a:gd name="connsiteY1" fmla="*/ 0 h 158750"/>
                <a:gd name="connsiteX2" fmla="*/ 152400 w 152400"/>
                <a:gd name="connsiteY2" fmla="*/ 31750 h 158750"/>
                <a:gd name="connsiteX3" fmla="*/ 152400 w 152400"/>
                <a:gd name="connsiteY3" fmla="*/ 158750 h 158750"/>
                <a:gd name="connsiteX4" fmla="*/ 0 w 152400"/>
                <a:gd name="connsiteY4" fmla="*/ 12700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8750">
                  <a:moveTo>
                    <a:pt x="0" y="127000"/>
                  </a:moveTo>
                  <a:lnTo>
                    <a:pt x="0" y="0"/>
                  </a:lnTo>
                  <a:lnTo>
                    <a:pt x="152400" y="31750"/>
                  </a:lnTo>
                  <a:lnTo>
                    <a:pt x="152400" y="158750"/>
                  </a:lnTo>
                  <a:lnTo>
                    <a:pt x="0" y="1270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フリーフォーム 530"/>
            <p:cNvSpPr/>
            <p:nvPr/>
          </p:nvSpPr>
          <p:spPr>
            <a:xfrm flipH="1">
              <a:off x="8443527" y="2151539"/>
              <a:ext cx="312882" cy="806818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1" name="アーチ 550"/>
            <p:cNvSpPr/>
            <p:nvPr/>
          </p:nvSpPr>
          <p:spPr>
            <a:xfrm flipH="1">
              <a:off x="8855865" y="2267839"/>
              <a:ext cx="31239" cy="41479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2" name="正方形/長方形 551"/>
            <p:cNvSpPr/>
            <p:nvPr/>
          </p:nvSpPr>
          <p:spPr>
            <a:xfrm flipH="1">
              <a:off x="8869014" y="2264639"/>
              <a:ext cx="4940" cy="27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正方形/長方形 544"/>
            <p:cNvSpPr/>
            <p:nvPr/>
          </p:nvSpPr>
          <p:spPr>
            <a:xfrm rot="157688" flipH="1">
              <a:off x="8787015" y="2901447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6" name="正方形/長方形 545"/>
            <p:cNvSpPr/>
            <p:nvPr/>
          </p:nvSpPr>
          <p:spPr>
            <a:xfrm rot="157688" flipH="1">
              <a:off x="8787014" y="2935064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7" name="正方形/長方形 546"/>
            <p:cNvSpPr/>
            <p:nvPr/>
          </p:nvSpPr>
          <p:spPr>
            <a:xfrm rot="157688" flipH="1">
              <a:off x="8786450" y="2918504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8" name="正方形/長方形 547"/>
            <p:cNvSpPr/>
            <p:nvPr/>
          </p:nvSpPr>
          <p:spPr>
            <a:xfrm rot="157688" flipH="1">
              <a:off x="8787936" y="2854148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9" name="正方形/長方形 548"/>
            <p:cNvSpPr/>
            <p:nvPr/>
          </p:nvSpPr>
          <p:spPr>
            <a:xfrm rot="157688" flipH="1">
              <a:off x="8787193" y="2870330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0" name="正方形/長方形 549"/>
            <p:cNvSpPr/>
            <p:nvPr/>
          </p:nvSpPr>
          <p:spPr>
            <a:xfrm rot="157688" flipH="1">
              <a:off x="8786450" y="2886512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4" name="フリーフォーム 533"/>
            <p:cNvSpPr/>
            <p:nvPr/>
          </p:nvSpPr>
          <p:spPr>
            <a:xfrm>
              <a:off x="8841273" y="2716886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5" name="フリーフォーム 534"/>
            <p:cNvSpPr/>
            <p:nvPr/>
          </p:nvSpPr>
          <p:spPr>
            <a:xfrm>
              <a:off x="8841273" y="2761162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6" name="フリーフォーム 535"/>
            <p:cNvSpPr/>
            <p:nvPr/>
          </p:nvSpPr>
          <p:spPr>
            <a:xfrm>
              <a:off x="8841273" y="2807898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7" name="フリーフォーム 536"/>
            <p:cNvSpPr/>
            <p:nvPr/>
          </p:nvSpPr>
          <p:spPr>
            <a:xfrm>
              <a:off x="8202131" y="2797650"/>
              <a:ext cx="186946" cy="108232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8" name="フリーフォーム 537"/>
            <p:cNvSpPr/>
            <p:nvPr/>
          </p:nvSpPr>
          <p:spPr>
            <a:xfrm>
              <a:off x="8146376" y="2797650"/>
              <a:ext cx="72219" cy="108232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9" name="フリーフォーム 538"/>
            <p:cNvSpPr/>
            <p:nvPr/>
          </p:nvSpPr>
          <p:spPr>
            <a:xfrm>
              <a:off x="8080780" y="2889483"/>
              <a:ext cx="403410" cy="72154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0" name="フリーフォーム 539"/>
            <p:cNvSpPr/>
            <p:nvPr/>
          </p:nvSpPr>
          <p:spPr>
            <a:xfrm flipH="1">
              <a:off x="7959923" y="2889483"/>
              <a:ext cx="120364" cy="72154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1" name="フリーフォーム 540"/>
            <p:cNvSpPr/>
            <p:nvPr/>
          </p:nvSpPr>
          <p:spPr>
            <a:xfrm>
              <a:off x="7746246" y="1941635"/>
              <a:ext cx="977366" cy="882253"/>
            </a:xfrm>
            <a:custGeom>
              <a:avLst/>
              <a:gdLst>
                <a:gd name="connsiteX0" fmla="*/ 1892300 w 1892300"/>
                <a:gd name="connsiteY0" fmla="*/ 393700 h 1708150"/>
                <a:gd name="connsiteX1" fmla="*/ 1892300 w 1892300"/>
                <a:gd name="connsiteY1" fmla="*/ 1708150 h 1708150"/>
                <a:gd name="connsiteX2" fmla="*/ 0 w 1892300"/>
                <a:gd name="connsiteY2" fmla="*/ 1638300 h 1708150"/>
                <a:gd name="connsiteX3" fmla="*/ 0 w 1892300"/>
                <a:gd name="connsiteY3" fmla="*/ 0 h 1708150"/>
                <a:gd name="connsiteX4" fmla="*/ 1892300 w 1892300"/>
                <a:gd name="connsiteY4" fmla="*/ 393700 h 170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300" h="1708150">
                  <a:moveTo>
                    <a:pt x="1892300" y="393700"/>
                  </a:moveTo>
                  <a:lnTo>
                    <a:pt x="1892300" y="1708150"/>
                  </a:lnTo>
                  <a:lnTo>
                    <a:pt x="0" y="1638300"/>
                  </a:lnTo>
                  <a:lnTo>
                    <a:pt x="0" y="0"/>
                  </a:lnTo>
                  <a:lnTo>
                    <a:pt x="1892300" y="39370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2" name="フリーフォーム 541"/>
            <p:cNvSpPr/>
            <p:nvPr/>
          </p:nvSpPr>
          <p:spPr>
            <a:xfrm>
              <a:off x="7788882" y="1987551"/>
              <a:ext cx="908492" cy="800259"/>
            </a:xfrm>
            <a:custGeom>
              <a:avLst/>
              <a:gdLst>
                <a:gd name="connsiteX0" fmla="*/ 6350 w 1758950"/>
                <a:gd name="connsiteY0" fmla="*/ 0 h 1549400"/>
                <a:gd name="connsiteX1" fmla="*/ 1758950 w 1758950"/>
                <a:gd name="connsiteY1" fmla="*/ 361950 h 1549400"/>
                <a:gd name="connsiteX2" fmla="*/ 1758950 w 1758950"/>
                <a:gd name="connsiteY2" fmla="*/ 1549400 h 1549400"/>
                <a:gd name="connsiteX3" fmla="*/ 0 w 1758950"/>
                <a:gd name="connsiteY3" fmla="*/ 1473200 h 1549400"/>
                <a:gd name="connsiteX4" fmla="*/ 6350 w 1758950"/>
                <a:gd name="connsiteY4" fmla="*/ 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8950" h="1549400">
                  <a:moveTo>
                    <a:pt x="6350" y="0"/>
                  </a:moveTo>
                  <a:lnTo>
                    <a:pt x="1758950" y="361950"/>
                  </a:lnTo>
                  <a:lnTo>
                    <a:pt x="1758950" y="1549400"/>
                  </a:lnTo>
                  <a:lnTo>
                    <a:pt x="0" y="1473200"/>
                  </a:lnTo>
                  <a:cubicBezTo>
                    <a:pt x="2117" y="982133"/>
                    <a:pt x="4233" y="491067"/>
                    <a:pt x="635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3" name="フリーフォーム 542"/>
            <p:cNvSpPr/>
            <p:nvPr/>
          </p:nvSpPr>
          <p:spPr>
            <a:xfrm>
              <a:off x="7834799" y="2040027"/>
              <a:ext cx="842896" cy="718265"/>
            </a:xfrm>
            <a:custGeom>
              <a:avLst/>
              <a:gdLst>
                <a:gd name="connsiteX0" fmla="*/ 0 w 1631950"/>
                <a:gd name="connsiteY0" fmla="*/ 0 h 1390650"/>
                <a:gd name="connsiteX1" fmla="*/ 0 w 1631950"/>
                <a:gd name="connsiteY1" fmla="*/ 1320800 h 1390650"/>
                <a:gd name="connsiteX2" fmla="*/ 1631950 w 1631950"/>
                <a:gd name="connsiteY2" fmla="*/ 1390650 h 1390650"/>
                <a:gd name="connsiteX3" fmla="*/ 1631950 w 1631950"/>
                <a:gd name="connsiteY3" fmla="*/ 317500 h 1390650"/>
                <a:gd name="connsiteX4" fmla="*/ 0 w 1631950"/>
                <a:gd name="connsiteY4" fmla="*/ 0 h 13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1950" h="1390650">
                  <a:moveTo>
                    <a:pt x="0" y="0"/>
                  </a:moveTo>
                  <a:lnTo>
                    <a:pt x="0" y="1320800"/>
                  </a:lnTo>
                  <a:lnTo>
                    <a:pt x="1631950" y="1390650"/>
                  </a:lnTo>
                  <a:lnTo>
                    <a:pt x="1631950" y="317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4" name="フリーフォーム 543"/>
            <p:cNvSpPr/>
            <p:nvPr/>
          </p:nvSpPr>
          <p:spPr>
            <a:xfrm>
              <a:off x="7672679" y="1944915"/>
              <a:ext cx="72155" cy="842896"/>
            </a:xfrm>
            <a:custGeom>
              <a:avLst/>
              <a:gdLst>
                <a:gd name="connsiteX0" fmla="*/ 139700 w 139700"/>
                <a:gd name="connsiteY0" fmla="*/ 0 h 1651000"/>
                <a:gd name="connsiteX1" fmla="*/ 139700 w 139700"/>
                <a:gd name="connsiteY1" fmla="*/ 1651000 h 1651000"/>
                <a:gd name="connsiteX2" fmla="*/ 0 w 139700"/>
                <a:gd name="connsiteY2" fmla="*/ 1651000 h 1651000"/>
                <a:gd name="connsiteX3" fmla="*/ 0 w 139700"/>
                <a:gd name="connsiteY3" fmla="*/ 114300 h 1651000"/>
                <a:gd name="connsiteX4" fmla="*/ 139700 w 1397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651000">
                  <a:moveTo>
                    <a:pt x="139700" y="0"/>
                  </a:moveTo>
                  <a:lnTo>
                    <a:pt x="139700" y="1651000"/>
                  </a:lnTo>
                  <a:lnTo>
                    <a:pt x="0" y="1651000"/>
                  </a:lnTo>
                  <a:lnTo>
                    <a:pt x="0" y="114300"/>
                  </a:lnTo>
                  <a:lnTo>
                    <a:pt x="13970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24" name="グループ化 823"/>
          <p:cNvGrpSpPr/>
          <p:nvPr/>
        </p:nvGrpSpPr>
        <p:grpSpPr>
          <a:xfrm>
            <a:off x="418790" y="5004175"/>
            <a:ext cx="1656227" cy="1024511"/>
            <a:chOff x="776536" y="3287824"/>
            <a:chExt cx="1656227" cy="1024511"/>
          </a:xfrm>
        </p:grpSpPr>
        <p:sp>
          <p:nvSpPr>
            <p:cNvPr id="697" name="正方形/長方形 696"/>
            <p:cNvSpPr/>
            <p:nvPr/>
          </p:nvSpPr>
          <p:spPr>
            <a:xfrm>
              <a:off x="1278540" y="4133343"/>
              <a:ext cx="224970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8" name="正方形/長方形 697"/>
            <p:cNvSpPr/>
            <p:nvPr/>
          </p:nvSpPr>
          <p:spPr>
            <a:xfrm>
              <a:off x="1133672" y="4232866"/>
              <a:ext cx="514705" cy="7946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9" name="正方形/長方形 698"/>
            <p:cNvSpPr/>
            <p:nvPr/>
          </p:nvSpPr>
          <p:spPr>
            <a:xfrm>
              <a:off x="776536" y="3287824"/>
              <a:ext cx="1228977" cy="8560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0" name="正方形/長方形 699"/>
            <p:cNvSpPr/>
            <p:nvPr/>
          </p:nvSpPr>
          <p:spPr>
            <a:xfrm>
              <a:off x="827782" y="3340337"/>
              <a:ext cx="1126485" cy="75099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正方形/長方形 700"/>
            <p:cNvSpPr/>
            <p:nvPr/>
          </p:nvSpPr>
          <p:spPr>
            <a:xfrm>
              <a:off x="851289" y="3358369"/>
              <a:ext cx="1079470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正方形/長方形 701"/>
            <p:cNvSpPr/>
            <p:nvPr/>
          </p:nvSpPr>
          <p:spPr>
            <a:xfrm>
              <a:off x="2051382" y="3287824"/>
              <a:ext cx="381381" cy="102451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3" name="正方形/長方形 702"/>
            <p:cNvSpPr/>
            <p:nvPr/>
          </p:nvSpPr>
          <p:spPr>
            <a:xfrm>
              <a:off x="2096552" y="3340335"/>
              <a:ext cx="291042" cy="971998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4" name="正方形/長方形 703"/>
            <p:cNvSpPr/>
            <p:nvPr/>
          </p:nvSpPr>
          <p:spPr>
            <a:xfrm>
              <a:off x="2194208" y="3523284"/>
              <a:ext cx="87456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5" name="正方形/長方形 704"/>
            <p:cNvSpPr/>
            <p:nvPr/>
          </p:nvSpPr>
          <p:spPr>
            <a:xfrm>
              <a:off x="2202337" y="3999789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6" name="正方形/長方形 705"/>
            <p:cNvSpPr/>
            <p:nvPr/>
          </p:nvSpPr>
          <p:spPr>
            <a:xfrm>
              <a:off x="2202337" y="4055139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7" name="正方形/長方形 706"/>
            <p:cNvSpPr/>
            <p:nvPr/>
          </p:nvSpPr>
          <p:spPr>
            <a:xfrm>
              <a:off x="2202337" y="4108827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8" name="正方形/長方形 707"/>
            <p:cNvSpPr/>
            <p:nvPr/>
          </p:nvSpPr>
          <p:spPr>
            <a:xfrm>
              <a:off x="2173316" y="3384495"/>
              <a:ext cx="137515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9" name="アーチ 708"/>
            <p:cNvSpPr/>
            <p:nvPr/>
          </p:nvSpPr>
          <p:spPr>
            <a:xfrm>
              <a:off x="2215287" y="3406733"/>
              <a:ext cx="51229" cy="51228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0" name="正方形/長方形 709"/>
            <p:cNvSpPr/>
            <p:nvPr/>
          </p:nvSpPr>
          <p:spPr>
            <a:xfrm>
              <a:off x="2236851" y="3402780"/>
              <a:ext cx="8102" cy="34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2096552" y="4237513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2096552" y="4279442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3" name="正方形/長方形 712"/>
            <p:cNvSpPr/>
            <p:nvPr/>
          </p:nvSpPr>
          <p:spPr>
            <a:xfrm>
              <a:off x="2096552" y="4258478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2096552" y="4174617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5" name="正方形/長方形 714"/>
            <p:cNvSpPr/>
            <p:nvPr/>
          </p:nvSpPr>
          <p:spPr>
            <a:xfrm>
              <a:off x="2096552" y="4195582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6" name="正方形/長方形 715"/>
            <p:cNvSpPr/>
            <p:nvPr/>
          </p:nvSpPr>
          <p:spPr>
            <a:xfrm>
              <a:off x="2096552" y="4216548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5" name="グループ化 824"/>
          <p:cNvGrpSpPr/>
          <p:nvPr/>
        </p:nvGrpSpPr>
        <p:grpSpPr>
          <a:xfrm>
            <a:off x="2316821" y="5008901"/>
            <a:ext cx="1511053" cy="1024512"/>
            <a:chOff x="2543440" y="3292550"/>
            <a:chExt cx="1511053" cy="1024512"/>
          </a:xfrm>
        </p:grpSpPr>
        <p:sp>
          <p:nvSpPr>
            <p:cNvPr id="717" name="正方形/長方形 716"/>
            <p:cNvSpPr/>
            <p:nvPr/>
          </p:nvSpPr>
          <p:spPr>
            <a:xfrm>
              <a:off x="3013451" y="4138069"/>
              <a:ext cx="185404" cy="15669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8" name="正方形/長方形 717"/>
            <p:cNvSpPr/>
            <p:nvPr/>
          </p:nvSpPr>
          <p:spPr>
            <a:xfrm>
              <a:off x="2967296" y="4138069"/>
              <a:ext cx="185404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9" name="正方形/長方形 718"/>
            <p:cNvSpPr/>
            <p:nvPr/>
          </p:nvSpPr>
          <p:spPr>
            <a:xfrm>
              <a:off x="2929978" y="4237592"/>
              <a:ext cx="424184" cy="79469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0" name="正方形/長方形 719"/>
            <p:cNvSpPr/>
            <p:nvPr/>
          </p:nvSpPr>
          <p:spPr>
            <a:xfrm>
              <a:off x="2814590" y="4237592"/>
              <a:ext cx="424184" cy="7946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1" name="正方形/長方形 720"/>
            <p:cNvSpPr/>
            <p:nvPr/>
          </p:nvSpPr>
          <p:spPr>
            <a:xfrm>
              <a:off x="2543440" y="3292550"/>
              <a:ext cx="1044699" cy="8560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2" name="正方形/長方形 721"/>
            <p:cNvSpPr/>
            <p:nvPr/>
          </p:nvSpPr>
          <p:spPr>
            <a:xfrm>
              <a:off x="2585675" y="3345063"/>
              <a:ext cx="913457" cy="75099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正方形/長方形 722"/>
            <p:cNvSpPr/>
            <p:nvPr/>
          </p:nvSpPr>
          <p:spPr>
            <a:xfrm>
              <a:off x="2605049" y="3363095"/>
              <a:ext cx="867871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台形 723"/>
            <p:cNvSpPr/>
            <p:nvPr/>
          </p:nvSpPr>
          <p:spPr>
            <a:xfrm rot="5400000">
              <a:off x="3187958" y="3687664"/>
              <a:ext cx="856016" cy="65800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54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5" name="正方形/長方形 724"/>
            <p:cNvSpPr/>
            <p:nvPr/>
          </p:nvSpPr>
          <p:spPr>
            <a:xfrm>
              <a:off x="3637612" y="3292550"/>
              <a:ext cx="287265" cy="102451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6" name="正方形/長方形 725"/>
            <p:cNvSpPr/>
            <p:nvPr/>
          </p:nvSpPr>
          <p:spPr>
            <a:xfrm>
              <a:off x="3671634" y="3345061"/>
              <a:ext cx="219220" cy="971998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7" name="正方形/長方形 726"/>
            <p:cNvSpPr/>
            <p:nvPr/>
          </p:nvSpPr>
          <p:spPr>
            <a:xfrm>
              <a:off x="3745191" y="3528010"/>
              <a:ext cx="65874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8" name="グループ化 727"/>
            <p:cNvGrpSpPr/>
            <p:nvPr/>
          </p:nvGrpSpPr>
          <p:grpSpPr>
            <a:xfrm>
              <a:off x="3751315" y="4004515"/>
              <a:ext cx="59858" cy="133554"/>
              <a:chOff x="4931668" y="3356992"/>
              <a:chExt cx="45719" cy="24906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816" name="正方形/長方形 815"/>
              <p:cNvSpPr/>
              <p:nvPr/>
            </p:nvSpPr>
            <p:spPr>
              <a:xfrm>
                <a:off x="4931668" y="3356992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正方形/長方形 816"/>
              <p:cNvSpPr/>
              <p:nvPr/>
            </p:nvSpPr>
            <p:spPr>
              <a:xfrm>
                <a:off x="4931668" y="3460212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8" name="正方形/長方形 817"/>
              <p:cNvSpPr/>
              <p:nvPr/>
            </p:nvSpPr>
            <p:spPr>
              <a:xfrm>
                <a:off x="4931668" y="3560333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9" name="正方形/長方形 728"/>
            <p:cNvSpPr/>
            <p:nvPr/>
          </p:nvSpPr>
          <p:spPr>
            <a:xfrm>
              <a:off x="3729455" y="3389221"/>
              <a:ext cx="103580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30" name="グループ化 729"/>
            <p:cNvGrpSpPr/>
            <p:nvPr/>
          </p:nvGrpSpPr>
          <p:grpSpPr>
            <a:xfrm>
              <a:off x="3761069" y="3407506"/>
              <a:ext cx="38587" cy="55181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814" name="アーチ 813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5" name="正方形/長方形 814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1" name="グループ化 730"/>
            <p:cNvGrpSpPr/>
            <p:nvPr/>
          </p:nvGrpSpPr>
          <p:grpSpPr>
            <a:xfrm>
              <a:off x="3671634" y="4179343"/>
              <a:ext cx="219220" cy="116679"/>
              <a:chOff x="5324084" y="3968321"/>
              <a:chExt cx="132972" cy="117451"/>
            </a:xfrm>
            <a:solidFill>
              <a:schemeClr val="tx1"/>
            </a:solidFill>
          </p:grpSpPr>
          <p:sp>
            <p:nvSpPr>
              <p:cNvPr id="808" name="正方形/長方形 807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正方形/長方形 808"/>
              <p:cNvSpPr/>
              <p:nvPr/>
            </p:nvSpPr>
            <p:spPr>
              <a:xfrm>
                <a:off x="5324084" y="407384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正方形/長方形 809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正方形/長方形 810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正方形/長方形 811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3" name="正方形/長方形 812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2" name="台形 731"/>
            <p:cNvSpPr/>
            <p:nvPr/>
          </p:nvSpPr>
          <p:spPr>
            <a:xfrm rot="5400000">
              <a:off x="3479656" y="3742225"/>
              <a:ext cx="1024509" cy="125165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54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6" name="グループ化 825"/>
          <p:cNvGrpSpPr/>
          <p:nvPr/>
        </p:nvGrpSpPr>
        <p:grpSpPr>
          <a:xfrm>
            <a:off x="4214935" y="5008901"/>
            <a:ext cx="1465334" cy="1024512"/>
            <a:chOff x="4192201" y="3292550"/>
            <a:chExt cx="1465334" cy="1024512"/>
          </a:xfrm>
        </p:grpSpPr>
        <p:sp>
          <p:nvSpPr>
            <p:cNvPr id="733" name="正方形/長方形 732"/>
            <p:cNvSpPr/>
            <p:nvPr/>
          </p:nvSpPr>
          <p:spPr>
            <a:xfrm flipH="1">
              <a:off x="5370270" y="3292550"/>
              <a:ext cx="287265" cy="102451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4" name="正方形/長方形 733"/>
            <p:cNvSpPr/>
            <p:nvPr/>
          </p:nvSpPr>
          <p:spPr>
            <a:xfrm flipH="1">
              <a:off x="5404292" y="3345061"/>
              <a:ext cx="219220" cy="971998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5" name="正方形/長方形 734"/>
            <p:cNvSpPr/>
            <p:nvPr/>
          </p:nvSpPr>
          <p:spPr>
            <a:xfrm flipH="1">
              <a:off x="5484081" y="3528010"/>
              <a:ext cx="65874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36" name="グループ化 735"/>
            <p:cNvGrpSpPr/>
            <p:nvPr/>
          </p:nvGrpSpPr>
          <p:grpSpPr>
            <a:xfrm flipH="1">
              <a:off x="5483974" y="4004515"/>
              <a:ext cx="59858" cy="133554"/>
              <a:chOff x="4931668" y="3356992"/>
              <a:chExt cx="45719" cy="24906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805" name="正方形/長方形 804"/>
              <p:cNvSpPr/>
              <p:nvPr/>
            </p:nvSpPr>
            <p:spPr>
              <a:xfrm>
                <a:off x="4931668" y="3356992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正方形/長方形 805"/>
              <p:cNvSpPr/>
              <p:nvPr/>
            </p:nvSpPr>
            <p:spPr>
              <a:xfrm>
                <a:off x="4931668" y="3460212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7" name="正方形/長方形 806"/>
              <p:cNvSpPr/>
              <p:nvPr/>
            </p:nvSpPr>
            <p:spPr>
              <a:xfrm>
                <a:off x="4931668" y="3560333"/>
                <a:ext cx="45719" cy="45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7" name="正方形/長方形 736"/>
            <p:cNvSpPr/>
            <p:nvPr/>
          </p:nvSpPr>
          <p:spPr>
            <a:xfrm flipH="1">
              <a:off x="5462112" y="3389221"/>
              <a:ext cx="103580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38" name="グループ化 737"/>
            <p:cNvGrpSpPr/>
            <p:nvPr/>
          </p:nvGrpSpPr>
          <p:grpSpPr>
            <a:xfrm flipH="1">
              <a:off x="5495492" y="3407506"/>
              <a:ext cx="38587" cy="55181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803" name="アーチ 802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4" name="正方形/長方形 803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9" name="グループ化 738"/>
            <p:cNvGrpSpPr/>
            <p:nvPr/>
          </p:nvGrpSpPr>
          <p:grpSpPr>
            <a:xfrm flipH="1">
              <a:off x="5404292" y="4179343"/>
              <a:ext cx="219220" cy="116679"/>
              <a:chOff x="5324084" y="3968321"/>
              <a:chExt cx="132972" cy="117451"/>
            </a:xfrm>
            <a:solidFill>
              <a:schemeClr val="tx1"/>
            </a:solidFill>
          </p:grpSpPr>
          <p:sp>
            <p:nvSpPr>
              <p:cNvPr id="797" name="正方形/長方形 796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正方形/長方形 797"/>
              <p:cNvSpPr/>
              <p:nvPr/>
            </p:nvSpPr>
            <p:spPr>
              <a:xfrm>
                <a:off x="5324084" y="407384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正方形/長方形 798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正方形/長方形 799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正方形/長方形 800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正方形/長方形 801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0" name="台形 739"/>
            <p:cNvSpPr/>
            <p:nvPr/>
          </p:nvSpPr>
          <p:spPr>
            <a:xfrm rot="16200000" flipH="1">
              <a:off x="4793094" y="3742225"/>
              <a:ext cx="1024509" cy="125165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54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1" name="正方形/長方形 740"/>
            <p:cNvSpPr/>
            <p:nvPr/>
          </p:nvSpPr>
          <p:spPr>
            <a:xfrm flipH="1">
              <a:off x="4642213" y="4138069"/>
              <a:ext cx="185404" cy="15669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2" name="正方形/長方形 741"/>
            <p:cNvSpPr/>
            <p:nvPr/>
          </p:nvSpPr>
          <p:spPr>
            <a:xfrm flipH="1">
              <a:off x="4688367" y="4138069"/>
              <a:ext cx="185404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3" name="正方形/長方形 742"/>
            <p:cNvSpPr/>
            <p:nvPr/>
          </p:nvSpPr>
          <p:spPr>
            <a:xfrm flipH="1">
              <a:off x="4486905" y="4237592"/>
              <a:ext cx="424184" cy="79469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4" name="正方形/長方形 743"/>
            <p:cNvSpPr/>
            <p:nvPr/>
          </p:nvSpPr>
          <p:spPr>
            <a:xfrm flipH="1">
              <a:off x="4602294" y="4237592"/>
              <a:ext cx="424184" cy="7946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5" name="正方形/長方形 744"/>
            <p:cNvSpPr/>
            <p:nvPr/>
          </p:nvSpPr>
          <p:spPr>
            <a:xfrm flipH="1">
              <a:off x="4252928" y="3292550"/>
              <a:ext cx="1044699" cy="8560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6" name="正方形/長方形 745"/>
            <p:cNvSpPr/>
            <p:nvPr/>
          </p:nvSpPr>
          <p:spPr>
            <a:xfrm flipH="1">
              <a:off x="4341934" y="3345063"/>
              <a:ext cx="913457" cy="75099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正方形/長方形 746"/>
            <p:cNvSpPr/>
            <p:nvPr/>
          </p:nvSpPr>
          <p:spPr>
            <a:xfrm flipH="1">
              <a:off x="4368148" y="3363095"/>
              <a:ext cx="867871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台形 747"/>
            <p:cNvSpPr/>
            <p:nvPr/>
          </p:nvSpPr>
          <p:spPr>
            <a:xfrm rot="16200000" flipH="1">
              <a:off x="3797093" y="3687664"/>
              <a:ext cx="856016" cy="65800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54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7" name="グループ化 826"/>
          <p:cNvGrpSpPr/>
          <p:nvPr/>
        </p:nvGrpSpPr>
        <p:grpSpPr>
          <a:xfrm>
            <a:off x="5978720" y="5002122"/>
            <a:ext cx="1639876" cy="1026562"/>
            <a:chOff x="5826486" y="3285771"/>
            <a:chExt cx="1639876" cy="1026562"/>
          </a:xfrm>
        </p:grpSpPr>
        <p:sp>
          <p:nvSpPr>
            <p:cNvPr id="749" name="フリーフォーム 748"/>
            <p:cNvSpPr/>
            <p:nvPr/>
          </p:nvSpPr>
          <p:spPr>
            <a:xfrm>
              <a:off x="6131503" y="4148345"/>
              <a:ext cx="154148" cy="114791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0" name="フリーフォーム 749"/>
            <p:cNvSpPr/>
            <p:nvPr/>
          </p:nvSpPr>
          <p:spPr>
            <a:xfrm>
              <a:off x="6285651" y="4148345"/>
              <a:ext cx="64288" cy="114791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1" name="フリーフォーム 750"/>
            <p:cNvSpPr/>
            <p:nvPr/>
          </p:nvSpPr>
          <p:spPr>
            <a:xfrm>
              <a:off x="6039670" y="4240178"/>
              <a:ext cx="350933" cy="65595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2" name="フリーフォーム 751"/>
            <p:cNvSpPr/>
            <p:nvPr/>
          </p:nvSpPr>
          <p:spPr>
            <a:xfrm flipH="1">
              <a:off x="6390603" y="4240178"/>
              <a:ext cx="186946" cy="65595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3" name="フリーフォーム 752"/>
            <p:cNvSpPr/>
            <p:nvPr/>
          </p:nvSpPr>
          <p:spPr>
            <a:xfrm>
              <a:off x="5826486" y="3364485"/>
              <a:ext cx="849456" cy="816658"/>
            </a:xfrm>
            <a:custGeom>
              <a:avLst/>
              <a:gdLst>
                <a:gd name="connsiteX0" fmla="*/ 1644650 w 1644650"/>
                <a:gd name="connsiteY0" fmla="*/ 0 h 1581150"/>
                <a:gd name="connsiteX1" fmla="*/ 1644650 w 1644650"/>
                <a:gd name="connsiteY1" fmla="*/ 1517650 h 1581150"/>
                <a:gd name="connsiteX2" fmla="*/ 0 w 1644650"/>
                <a:gd name="connsiteY2" fmla="*/ 1581150 h 1581150"/>
                <a:gd name="connsiteX3" fmla="*/ 0 w 1644650"/>
                <a:gd name="connsiteY3" fmla="*/ 368300 h 1581150"/>
                <a:gd name="connsiteX4" fmla="*/ 1644650 w 1644650"/>
                <a:gd name="connsiteY4" fmla="*/ 0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4650" h="1581150">
                  <a:moveTo>
                    <a:pt x="1644650" y="0"/>
                  </a:moveTo>
                  <a:lnTo>
                    <a:pt x="1644650" y="1517650"/>
                  </a:lnTo>
                  <a:lnTo>
                    <a:pt x="0" y="1581150"/>
                  </a:lnTo>
                  <a:lnTo>
                    <a:pt x="0" y="368300"/>
                  </a:lnTo>
                  <a:lnTo>
                    <a:pt x="164465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4" name="フリーフォーム 753"/>
            <p:cNvSpPr/>
            <p:nvPr/>
          </p:nvSpPr>
          <p:spPr>
            <a:xfrm>
              <a:off x="5856004" y="3416961"/>
              <a:ext cx="783861" cy="734664"/>
            </a:xfrm>
            <a:custGeom>
              <a:avLst/>
              <a:gdLst>
                <a:gd name="connsiteX0" fmla="*/ 0 w 1517650"/>
                <a:gd name="connsiteY0" fmla="*/ 317500 h 1422400"/>
                <a:gd name="connsiteX1" fmla="*/ 0 w 1517650"/>
                <a:gd name="connsiteY1" fmla="*/ 1422400 h 1422400"/>
                <a:gd name="connsiteX2" fmla="*/ 1517650 w 1517650"/>
                <a:gd name="connsiteY2" fmla="*/ 1352550 h 1422400"/>
                <a:gd name="connsiteX3" fmla="*/ 1517650 w 1517650"/>
                <a:gd name="connsiteY3" fmla="*/ 0 h 1422400"/>
                <a:gd name="connsiteX4" fmla="*/ 0 w 1517650"/>
                <a:gd name="connsiteY4" fmla="*/ 3175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7650" h="1422400">
                  <a:moveTo>
                    <a:pt x="0" y="317500"/>
                  </a:moveTo>
                  <a:lnTo>
                    <a:pt x="0" y="1422400"/>
                  </a:lnTo>
                  <a:lnTo>
                    <a:pt x="1517650" y="1352550"/>
                  </a:lnTo>
                  <a:lnTo>
                    <a:pt x="1517650" y="0"/>
                  </a:lnTo>
                  <a:lnTo>
                    <a:pt x="0" y="31750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5" name="フリーフォーム 754"/>
            <p:cNvSpPr/>
            <p:nvPr/>
          </p:nvSpPr>
          <p:spPr>
            <a:xfrm>
              <a:off x="5885522" y="3466157"/>
              <a:ext cx="718266" cy="659230"/>
            </a:xfrm>
            <a:custGeom>
              <a:avLst/>
              <a:gdLst>
                <a:gd name="connsiteX0" fmla="*/ 0 w 1390650"/>
                <a:gd name="connsiteY0" fmla="*/ 273050 h 1276350"/>
                <a:gd name="connsiteX1" fmla="*/ 0 w 1390650"/>
                <a:gd name="connsiteY1" fmla="*/ 1276350 h 1276350"/>
                <a:gd name="connsiteX2" fmla="*/ 1390650 w 1390650"/>
                <a:gd name="connsiteY2" fmla="*/ 1206500 h 1276350"/>
                <a:gd name="connsiteX3" fmla="*/ 1390650 w 1390650"/>
                <a:gd name="connsiteY3" fmla="*/ 0 h 1276350"/>
                <a:gd name="connsiteX4" fmla="*/ 0 w 1390650"/>
                <a:gd name="connsiteY4" fmla="*/ 273050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0650" h="1276350">
                  <a:moveTo>
                    <a:pt x="0" y="273050"/>
                  </a:moveTo>
                  <a:lnTo>
                    <a:pt x="0" y="1276350"/>
                  </a:lnTo>
                  <a:lnTo>
                    <a:pt x="1390650" y="1206500"/>
                  </a:lnTo>
                  <a:lnTo>
                    <a:pt x="1390650" y="0"/>
                  </a:lnTo>
                  <a:lnTo>
                    <a:pt x="0" y="2730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6" name="フリーフォーム 755"/>
            <p:cNvSpPr/>
            <p:nvPr/>
          </p:nvSpPr>
          <p:spPr>
            <a:xfrm>
              <a:off x="6677583" y="3364485"/>
              <a:ext cx="68875" cy="783861"/>
            </a:xfrm>
            <a:custGeom>
              <a:avLst/>
              <a:gdLst>
                <a:gd name="connsiteX0" fmla="*/ 0 w 133350"/>
                <a:gd name="connsiteY0" fmla="*/ 1511300 h 1511300"/>
                <a:gd name="connsiteX1" fmla="*/ 0 w 133350"/>
                <a:gd name="connsiteY1" fmla="*/ 0 h 1511300"/>
                <a:gd name="connsiteX2" fmla="*/ 133350 w 133350"/>
                <a:gd name="connsiteY2" fmla="*/ 50800 h 1511300"/>
                <a:gd name="connsiteX3" fmla="*/ 133350 w 133350"/>
                <a:gd name="connsiteY3" fmla="*/ 1511300 h 1511300"/>
                <a:gd name="connsiteX4" fmla="*/ 0 w 133350"/>
                <a:gd name="connsiteY4" fmla="*/ 151130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511300">
                  <a:moveTo>
                    <a:pt x="0" y="1511300"/>
                  </a:moveTo>
                  <a:lnTo>
                    <a:pt x="0" y="0"/>
                  </a:lnTo>
                  <a:lnTo>
                    <a:pt x="133350" y="50800"/>
                  </a:lnTo>
                  <a:lnTo>
                    <a:pt x="133350" y="1511300"/>
                  </a:lnTo>
                  <a:lnTo>
                    <a:pt x="0" y="151130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7" name="フリーフォーム 756"/>
            <p:cNvSpPr/>
            <p:nvPr/>
          </p:nvSpPr>
          <p:spPr>
            <a:xfrm>
              <a:off x="6712019" y="3285771"/>
              <a:ext cx="360773" cy="1026562"/>
            </a:xfrm>
            <a:custGeom>
              <a:avLst/>
              <a:gdLst>
                <a:gd name="connsiteX0" fmla="*/ 698500 w 698500"/>
                <a:gd name="connsiteY0" fmla="*/ 1981200 h 1987550"/>
                <a:gd name="connsiteX1" fmla="*/ 698500 w 698500"/>
                <a:gd name="connsiteY1" fmla="*/ 0 h 1987550"/>
                <a:gd name="connsiteX2" fmla="*/ 0 w 698500"/>
                <a:gd name="connsiteY2" fmla="*/ 158750 h 1987550"/>
                <a:gd name="connsiteX3" fmla="*/ 0 w 698500"/>
                <a:gd name="connsiteY3" fmla="*/ 1987550 h 1987550"/>
                <a:gd name="connsiteX4" fmla="*/ 698500 w 698500"/>
                <a:gd name="connsiteY4" fmla="*/ 1981200 h 198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0" h="1987550">
                  <a:moveTo>
                    <a:pt x="698500" y="1981200"/>
                  </a:moveTo>
                  <a:lnTo>
                    <a:pt x="698500" y="0"/>
                  </a:lnTo>
                  <a:lnTo>
                    <a:pt x="0" y="158750"/>
                  </a:lnTo>
                  <a:lnTo>
                    <a:pt x="0" y="1987550"/>
                  </a:lnTo>
                  <a:lnTo>
                    <a:pt x="698500" y="19812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8" name="フリーフォーム 757"/>
            <p:cNvSpPr/>
            <p:nvPr/>
          </p:nvSpPr>
          <p:spPr>
            <a:xfrm>
              <a:off x="6748096" y="3341527"/>
              <a:ext cx="275499" cy="970806"/>
            </a:xfrm>
            <a:custGeom>
              <a:avLst/>
              <a:gdLst>
                <a:gd name="connsiteX0" fmla="*/ 0 w 533400"/>
                <a:gd name="connsiteY0" fmla="*/ 1879600 h 1879600"/>
                <a:gd name="connsiteX1" fmla="*/ 0 w 533400"/>
                <a:gd name="connsiteY1" fmla="*/ 114300 h 1879600"/>
                <a:gd name="connsiteX2" fmla="*/ 533400 w 533400"/>
                <a:gd name="connsiteY2" fmla="*/ 0 h 1879600"/>
                <a:gd name="connsiteX3" fmla="*/ 533400 w 533400"/>
                <a:gd name="connsiteY3" fmla="*/ 1873250 h 1879600"/>
                <a:gd name="connsiteX4" fmla="*/ 0 w 533400"/>
                <a:gd name="connsiteY4" fmla="*/ 1879600 h 187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1879600">
                  <a:moveTo>
                    <a:pt x="0" y="1879600"/>
                  </a:moveTo>
                  <a:lnTo>
                    <a:pt x="0" y="114300"/>
                  </a:lnTo>
                  <a:lnTo>
                    <a:pt x="533400" y="0"/>
                  </a:lnTo>
                  <a:lnTo>
                    <a:pt x="533400" y="1873250"/>
                  </a:lnTo>
                  <a:lnTo>
                    <a:pt x="0" y="187960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9" name="フリーフォーム 758"/>
            <p:cNvSpPr/>
            <p:nvPr/>
          </p:nvSpPr>
          <p:spPr>
            <a:xfrm>
              <a:off x="6843209" y="3551431"/>
              <a:ext cx="78714" cy="416528"/>
            </a:xfrm>
            <a:custGeom>
              <a:avLst/>
              <a:gdLst>
                <a:gd name="connsiteX0" fmla="*/ 0 w 152400"/>
                <a:gd name="connsiteY0" fmla="*/ 806450 h 806450"/>
                <a:gd name="connsiteX1" fmla="*/ 0 w 152400"/>
                <a:gd name="connsiteY1" fmla="*/ 38100 h 806450"/>
                <a:gd name="connsiteX2" fmla="*/ 152400 w 152400"/>
                <a:gd name="connsiteY2" fmla="*/ 0 h 806450"/>
                <a:gd name="connsiteX3" fmla="*/ 152400 w 152400"/>
                <a:gd name="connsiteY3" fmla="*/ 781050 h 806450"/>
                <a:gd name="connsiteX4" fmla="*/ 0 w 152400"/>
                <a:gd name="connsiteY4" fmla="*/ 806450 h 80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806450">
                  <a:moveTo>
                    <a:pt x="0" y="806450"/>
                  </a:moveTo>
                  <a:lnTo>
                    <a:pt x="0" y="38100"/>
                  </a:lnTo>
                  <a:lnTo>
                    <a:pt x="152400" y="0"/>
                  </a:lnTo>
                  <a:lnTo>
                    <a:pt x="152400" y="781050"/>
                  </a:lnTo>
                  <a:lnTo>
                    <a:pt x="0" y="80645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0" name="フリーフォーム 759"/>
            <p:cNvSpPr/>
            <p:nvPr/>
          </p:nvSpPr>
          <p:spPr>
            <a:xfrm>
              <a:off x="6820251" y="3410402"/>
              <a:ext cx="131190" cy="104952"/>
            </a:xfrm>
            <a:custGeom>
              <a:avLst/>
              <a:gdLst>
                <a:gd name="connsiteX0" fmla="*/ 0 w 254000"/>
                <a:gd name="connsiteY0" fmla="*/ 203200 h 203200"/>
                <a:gd name="connsiteX1" fmla="*/ 0 w 254000"/>
                <a:gd name="connsiteY1" fmla="*/ 57150 h 203200"/>
                <a:gd name="connsiteX2" fmla="*/ 254000 w 254000"/>
                <a:gd name="connsiteY2" fmla="*/ 0 h 203200"/>
                <a:gd name="connsiteX3" fmla="*/ 254000 w 254000"/>
                <a:gd name="connsiteY3" fmla="*/ 152400 h 203200"/>
                <a:gd name="connsiteX4" fmla="*/ 0 w 254000"/>
                <a:gd name="connsiteY4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03200">
                  <a:moveTo>
                    <a:pt x="0" y="203200"/>
                  </a:moveTo>
                  <a:lnTo>
                    <a:pt x="0" y="57150"/>
                  </a:lnTo>
                  <a:lnTo>
                    <a:pt x="254000" y="0"/>
                  </a:lnTo>
                  <a:lnTo>
                    <a:pt x="254000" y="1524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1" name="フリーフォーム 760"/>
            <p:cNvSpPr/>
            <p:nvPr/>
          </p:nvSpPr>
          <p:spPr>
            <a:xfrm>
              <a:off x="7072792" y="3285771"/>
              <a:ext cx="393570" cy="1023282"/>
            </a:xfrm>
            <a:custGeom>
              <a:avLst/>
              <a:gdLst>
                <a:gd name="connsiteX0" fmla="*/ 0 w 762000"/>
                <a:gd name="connsiteY0" fmla="*/ 0 h 1981200"/>
                <a:gd name="connsiteX1" fmla="*/ 0 w 762000"/>
                <a:gd name="connsiteY1" fmla="*/ 1981200 h 1981200"/>
                <a:gd name="connsiteX2" fmla="*/ 762000 w 762000"/>
                <a:gd name="connsiteY2" fmla="*/ 1981200 h 1981200"/>
                <a:gd name="connsiteX3" fmla="*/ 762000 w 762000"/>
                <a:gd name="connsiteY3" fmla="*/ 400050 h 1981200"/>
                <a:gd name="connsiteX4" fmla="*/ 0 w 762000"/>
                <a:gd name="connsiteY4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1981200">
                  <a:moveTo>
                    <a:pt x="0" y="0"/>
                  </a:moveTo>
                  <a:lnTo>
                    <a:pt x="0" y="1981200"/>
                  </a:lnTo>
                  <a:lnTo>
                    <a:pt x="762000" y="1981200"/>
                  </a:lnTo>
                  <a:lnTo>
                    <a:pt x="762000" y="40005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2" name="アーチ 761"/>
            <p:cNvSpPr/>
            <p:nvPr/>
          </p:nvSpPr>
          <p:spPr>
            <a:xfrm flipH="1">
              <a:off x="6855509" y="3438596"/>
              <a:ext cx="54115" cy="53852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3" name="正方形/長方形 762"/>
            <p:cNvSpPr/>
            <p:nvPr/>
          </p:nvSpPr>
          <p:spPr>
            <a:xfrm flipH="1">
              <a:off x="6878288" y="3434441"/>
              <a:ext cx="8558" cy="359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フリーフォーム 763"/>
            <p:cNvSpPr/>
            <p:nvPr/>
          </p:nvSpPr>
          <p:spPr>
            <a:xfrm>
              <a:off x="6830910" y="4001577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5" name="フリーフォーム 764"/>
            <p:cNvSpPr/>
            <p:nvPr/>
          </p:nvSpPr>
          <p:spPr>
            <a:xfrm>
              <a:off x="6830910" y="4054462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6" name="フリーフォーム 765"/>
            <p:cNvSpPr/>
            <p:nvPr/>
          </p:nvSpPr>
          <p:spPr>
            <a:xfrm>
              <a:off x="6830910" y="4107349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7" name="正方形/長方形 766"/>
            <p:cNvSpPr/>
            <p:nvPr/>
          </p:nvSpPr>
          <p:spPr>
            <a:xfrm rot="21448462" flipH="1">
              <a:off x="6747774" y="4237436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8" name="正方形/長方形 767"/>
            <p:cNvSpPr/>
            <p:nvPr/>
          </p:nvSpPr>
          <p:spPr>
            <a:xfrm rot="21448462" flipH="1">
              <a:off x="6746802" y="4277028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9" name="正方形/長方形 768"/>
            <p:cNvSpPr/>
            <p:nvPr/>
          </p:nvSpPr>
          <p:spPr>
            <a:xfrm rot="21448462" flipH="1">
              <a:off x="6748647" y="4257232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0" name="正方形/長方形 769"/>
            <p:cNvSpPr/>
            <p:nvPr/>
          </p:nvSpPr>
          <p:spPr>
            <a:xfrm rot="21448462" flipH="1">
              <a:off x="6748647" y="4179234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1" name="正方形/長方形 770"/>
            <p:cNvSpPr/>
            <p:nvPr/>
          </p:nvSpPr>
          <p:spPr>
            <a:xfrm rot="21448462" flipH="1">
              <a:off x="6749449" y="4198401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2" name="正方形/長方形 771"/>
            <p:cNvSpPr/>
            <p:nvPr/>
          </p:nvSpPr>
          <p:spPr>
            <a:xfrm rot="21448462" flipH="1">
              <a:off x="6746900" y="4217639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8" name="グループ化 827"/>
          <p:cNvGrpSpPr/>
          <p:nvPr/>
        </p:nvGrpSpPr>
        <p:grpSpPr>
          <a:xfrm>
            <a:off x="8031331" y="5009115"/>
            <a:ext cx="1316593" cy="1020002"/>
            <a:chOff x="7672679" y="3292764"/>
            <a:chExt cx="1316593" cy="1020002"/>
          </a:xfrm>
        </p:grpSpPr>
        <p:sp>
          <p:nvSpPr>
            <p:cNvPr id="773" name="フリーフォーム 772"/>
            <p:cNvSpPr/>
            <p:nvPr/>
          </p:nvSpPr>
          <p:spPr>
            <a:xfrm>
              <a:off x="8753130" y="3502668"/>
              <a:ext cx="236142" cy="806818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4" name="フリーフォーム 773"/>
            <p:cNvSpPr/>
            <p:nvPr/>
          </p:nvSpPr>
          <p:spPr>
            <a:xfrm>
              <a:off x="8785927" y="3548584"/>
              <a:ext cx="167267" cy="760902"/>
            </a:xfrm>
            <a:custGeom>
              <a:avLst/>
              <a:gdLst>
                <a:gd name="connsiteX0" fmla="*/ 0 w 323850"/>
                <a:gd name="connsiteY0" fmla="*/ 1473200 h 1473200"/>
                <a:gd name="connsiteX1" fmla="*/ 0 w 323850"/>
                <a:gd name="connsiteY1" fmla="*/ 0 h 1473200"/>
                <a:gd name="connsiteX2" fmla="*/ 323850 w 323850"/>
                <a:gd name="connsiteY2" fmla="*/ 76200 h 1473200"/>
                <a:gd name="connsiteX3" fmla="*/ 323850 w 323850"/>
                <a:gd name="connsiteY3" fmla="*/ 1473200 h 1473200"/>
                <a:gd name="connsiteX4" fmla="*/ 0 w 323850"/>
                <a:gd name="connsiteY4" fmla="*/ 1473200 h 147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1473200">
                  <a:moveTo>
                    <a:pt x="0" y="1473200"/>
                  </a:moveTo>
                  <a:lnTo>
                    <a:pt x="0" y="0"/>
                  </a:lnTo>
                  <a:lnTo>
                    <a:pt x="323850" y="76200"/>
                  </a:lnTo>
                  <a:lnTo>
                    <a:pt x="323850" y="1473200"/>
                  </a:lnTo>
                  <a:lnTo>
                    <a:pt x="0" y="147320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5" name="フリーフォーム 774"/>
            <p:cNvSpPr/>
            <p:nvPr/>
          </p:nvSpPr>
          <p:spPr>
            <a:xfrm>
              <a:off x="8841683" y="3709292"/>
              <a:ext cx="55756" cy="331255"/>
            </a:xfrm>
            <a:custGeom>
              <a:avLst/>
              <a:gdLst>
                <a:gd name="connsiteX0" fmla="*/ 0 w 107950"/>
                <a:gd name="connsiteY0" fmla="*/ 0 h 641350"/>
                <a:gd name="connsiteX1" fmla="*/ 0 w 107950"/>
                <a:gd name="connsiteY1" fmla="*/ 622300 h 641350"/>
                <a:gd name="connsiteX2" fmla="*/ 107950 w 107950"/>
                <a:gd name="connsiteY2" fmla="*/ 641350 h 641350"/>
                <a:gd name="connsiteX3" fmla="*/ 107950 w 107950"/>
                <a:gd name="connsiteY3" fmla="*/ 19050 h 641350"/>
                <a:gd name="connsiteX4" fmla="*/ 0 w 107950"/>
                <a:gd name="connsiteY4" fmla="*/ 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50" h="641350">
                  <a:moveTo>
                    <a:pt x="0" y="0"/>
                  </a:moveTo>
                  <a:lnTo>
                    <a:pt x="0" y="622300"/>
                  </a:lnTo>
                  <a:lnTo>
                    <a:pt x="107950" y="641350"/>
                  </a:lnTo>
                  <a:lnTo>
                    <a:pt x="107950" y="19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6" name="フリーフォーム 775"/>
            <p:cNvSpPr/>
            <p:nvPr/>
          </p:nvSpPr>
          <p:spPr>
            <a:xfrm>
              <a:off x="8831844" y="3597781"/>
              <a:ext cx="78714" cy="81994"/>
            </a:xfrm>
            <a:custGeom>
              <a:avLst/>
              <a:gdLst>
                <a:gd name="connsiteX0" fmla="*/ 0 w 152400"/>
                <a:gd name="connsiteY0" fmla="*/ 127000 h 158750"/>
                <a:gd name="connsiteX1" fmla="*/ 0 w 152400"/>
                <a:gd name="connsiteY1" fmla="*/ 0 h 158750"/>
                <a:gd name="connsiteX2" fmla="*/ 152400 w 152400"/>
                <a:gd name="connsiteY2" fmla="*/ 31750 h 158750"/>
                <a:gd name="connsiteX3" fmla="*/ 152400 w 152400"/>
                <a:gd name="connsiteY3" fmla="*/ 158750 h 158750"/>
                <a:gd name="connsiteX4" fmla="*/ 0 w 152400"/>
                <a:gd name="connsiteY4" fmla="*/ 12700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8750">
                  <a:moveTo>
                    <a:pt x="0" y="127000"/>
                  </a:moveTo>
                  <a:lnTo>
                    <a:pt x="0" y="0"/>
                  </a:lnTo>
                  <a:lnTo>
                    <a:pt x="152400" y="31750"/>
                  </a:lnTo>
                  <a:lnTo>
                    <a:pt x="152400" y="158750"/>
                  </a:lnTo>
                  <a:lnTo>
                    <a:pt x="0" y="1270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7" name="フリーフォーム 776"/>
            <p:cNvSpPr/>
            <p:nvPr/>
          </p:nvSpPr>
          <p:spPr>
            <a:xfrm flipH="1">
              <a:off x="8443527" y="3502668"/>
              <a:ext cx="312882" cy="806818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8" name="アーチ 777"/>
            <p:cNvSpPr/>
            <p:nvPr/>
          </p:nvSpPr>
          <p:spPr>
            <a:xfrm flipH="1">
              <a:off x="8855865" y="3618968"/>
              <a:ext cx="31239" cy="41479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9" name="正方形/長方形 778"/>
            <p:cNvSpPr/>
            <p:nvPr/>
          </p:nvSpPr>
          <p:spPr>
            <a:xfrm flipH="1">
              <a:off x="8869014" y="3615768"/>
              <a:ext cx="4940" cy="27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正方形/長方形 779"/>
            <p:cNvSpPr/>
            <p:nvPr/>
          </p:nvSpPr>
          <p:spPr>
            <a:xfrm rot="157688" flipH="1">
              <a:off x="8787015" y="4252576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1" name="正方形/長方形 780"/>
            <p:cNvSpPr/>
            <p:nvPr/>
          </p:nvSpPr>
          <p:spPr>
            <a:xfrm rot="157688" flipH="1">
              <a:off x="8787014" y="4286193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2" name="正方形/長方形 781"/>
            <p:cNvSpPr/>
            <p:nvPr/>
          </p:nvSpPr>
          <p:spPr>
            <a:xfrm rot="157688" flipH="1">
              <a:off x="8786450" y="4269633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3" name="正方形/長方形 782"/>
            <p:cNvSpPr/>
            <p:nvPr/>
          </p:nvSpPr>
          <p:spPr>
            <a:xfrm rot="157688" flipH="1">
              <a:off x="8787936" y="4205277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4" name="正方形/長方形 783"/>
            <p:cNvSpPr/>
            <p:nvPr/>
          </p:nvSpPr>
          <p:spPr>
            <a:xfrm rot="157688" flipH="1">
              <a:off x="8787193" y="4221459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5" name="正方形/長方形 784"/>
            <p:cNvSpPr/>
            <p:nvPr/>
          </p:nvSpPr>
          <p:spPr>
            <a:xfrm rot="157688" flipH="1">
              <a:off x="8786450" y="4237641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6" name="フリーフォーム 785"/>
            <p:cNvSpPr/>
            <p:nvPr/>
          </p:nvSpPr>
          <p:spPr>
            <a:xfrm>
              <a:off x="8841273" y="4068015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7" name="フリーフォーム 786"/>
            <p:cNvSpPr/>
            <p:nvPr/>
          </p:nvSpPr>
          <p:spPr>
            <a:xfrm>
              <a:off x="8841273" y="4112291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8" name="フリーフォーム 787"/>
            <p:cNvSpPr/>
            <p:nvPr/>
          </p:nvSpPr>
          <p:spPr>
            <a:xfrm>
              <a:off x="8841273" y="4159027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9" name="フリーフォーム 788"/>
            <p:cNvSpPr/>
            <p:nvPr/>
          </p:nvSpPr>
          <p:spPr>
            <a:xfrm>
              <a:off x="8202131" y="4148779"/>
              <a:ext cx="186946" cy="108232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0" name="フリーフォーム 789"/>
            <p:cNvSpPr/>
            <p:nvPr/>
          </p:nvSpPr>
          <p:spPr>
            <a:xfrm>
              <a:off x="8146376" y="4148779"/>
              <a:ext cx="72219" cy="108232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1" name="フリーフォーム 790"/>
            <p:cNvSpPr/>
            <p:nvPr/>
          </p:nvSpPr>
          <p:spPr>
            <a:xfrm>
              <a:off x="8080780" y="4240612"/>
              <a:ext cx="403410" cy="72154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2" name="フリーフォーム 791"/>
            <p:cNvSpPr/>
            <p:nvPr/>
          </p:nvSpPr>
          <p:spPr>
            <a:xfrm flipH="1">
              <a:off x="7959923" y="4240612"/>
              <a:ext cx="120364" cy="72154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3" name="フリーフォーム 792"/>
            <p:cNvSpPr/>
            <p:nvPr/>
          </p:nvSpPr>
          <p:spPr>
            <a:xfrm>
              <a:off x="7746246" y="3292764"/>
              <a:ext cx="977366" cy="882253"/>
            </a:xfrm>
            <a:custGeom>
              <a:avLst/>
              <a:gdLst>
                <a:gd name="connsiteX0" fmla="*/ 1892300 w 1892300"/>
                <a:gd name="connsiteY0" fmla="*/ 393700 h 1708150"/>
                <a:gd name="connsiteX1" fmla="*/ 1892300 w 1892300"/>
                <a:gd name="connsiteY1" fmla="*/ 1708150 h 1708150"/>
                <a:gd name="connsiteX2" fmla="*/ 0 w 1892300"/>
                <a:gd name="connsiteY2" fmla="*/ 1638300 h 1708150"/>
                <a:gd name="connsiteX3" fmla="*/ 0 w 1892300"/>
                <a:gd name="connsiteY3" fmla="*/ 0 h 1708150"/>
                <a:gd name="connsiteX4" fmla="*/ 1892300 w 1892300"/>
                <a:gd name="connsiteY4" fmla="*/ 393700 h 170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300" h="1708150">
                  <a:moveTo>
                    <a:pt x="1892300" y="393700"/>
                  </a:moveTo>
                  <a:lnTo>
                    <a:pt x="1892300" y="1708150"/>
                  </a:lnTo>
                  <a:lnTo>
                    <a:pt x="0" y="1638300"/>
                  </a:lnTo>
                  <a:lnTo>
                    <a:pt x="0" y="0"/>
                  </a:lnTo>
                  <a:lnTo>
                    <a:pt x="1892300" y="3937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4" name="フリーフォーム 793"/>
            <p:cNvSpPr/>
            <p:nvPr/>
          </p:nvSpPr>
          <p:spPr>
            <a:xfrm>
              <a:off x="7788882" y="3338680"/>
              <a:ext cx="908492" cy="800259"/>
            </a:xfrm>
            <a:custGeom>
              <a:avLst/>
              <a:gdLst>
                <a:gd name="connsiteX0" fmla="*/ 6350 w 1758950"/>
                <a:gd name="connsiteY0" fmla="*/ 0 h 1549400"/>
                <a:gd name="connsiteX1" fmla="*/ 1758950 w 1758950"/>
                <a:gd name="connsiteY1" fmla="*/ 361950 h 1549400"/>
                <a:gd name="connsiteX2" fmla="*/ 1758950 w 1758950"/>
                <a:gd name="connsiteY2" fmla="*/ 1549400 h 1549400"/>
                <a:gd name="connsiteX3" fmla="*/ 0 w 1758950"/>
                <a:gd name="connsiteY3" fmla="*/ 1473200 h 1549400"/>
                <a:gd name="connsiteX4" fmla="*/ 6350 w 1758950"/>
                <a:gd name="connsiteY4" fmla="*/ 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8950" h="1549400">
                  <a:moveTo>
                    <a:pt x="6350" y="0"/>
                  </a:moveTo>
                  <a:lnTo>
                    <a:pt x="1758950" y="361950"/>
                  </a:lnTo>
                  <a:lnTo>
                    <a:pt x="1758950" y="1549400"/>
                  </a:lnTo>
                  <a:lnTo>
                    <a:pt x="0" y="1473200"/>
                  </a:lnTo>
                  <a:cubicBezTo>
                    <a:pt x="2117" y="982133"/>
                    <a:pt x="4233" y="491067"/>
                    <a:pt x="635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5" name="フリーフォーム 794"/>
            <p:cNvSpPr/>
            <p:nvPr/>
          </p:nvSpPr>
          <p:spPr>
            <a:xfrm>
              <a:off x="7834799" y="3391156"/>
              <a:ext cx="842896" cy="718265"/>
            </a:xfrm>
            <a:custGeom>
              <a:avLst/>
              <a:gdLst>
                <a:gd name="connsiteX0" fmla="*/ 0 w 1631950"/>
                <a:gd name="connsiteY0" fmla="*/ 0 h 1390650"/>
                <a:gd name="connsiteX1" fmla="*/ 0 w 1631950"/>
                <a:gd name="connsiteY1" fmla="*/ 1320800 h 1390650"/>
                <a:gd name="connsiteX2" fmla="*/ 1631950 w 1631950"/>
                <a:gd name="connsiteY2" fmla="*/ 1390650 h 1390650"/>
                <a:gd name="connsiteX3" fmla="*/ 1631950 w 1631950"/>
                <a:gd name="connsiteY3" fmla="*/ 317500 h 1390650"/>
                <a:gd name="connsiteX4" fmla="*/ 0 w 1631950"/>
                <a:gd name="connsiteY4" fmla="*/ 0 h 13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1950" h="1390650">
                  <a:moveTo>
                    <a:pt x="0" y="0"/>
                  </a:moveTo>
                  <a:lnTo>
                    <a:pt x="0" y="1320800"/>
                  </a:lnTo>
                  <a:lnTo>
                    <a:pt x="1631950" y="1390650"/>
                  </a:lnTo>
                  <a:lnTo>
                    <a:pt x="1631950" y="317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6" name="フリーフォーム 795"/>
            <p:cNvSpPr/>
            <p:nvPr/>
          </p:nvSpPr>
          <p:spPr>
            <a:xfrm>
              <a:off x="7672679" y="3296044"/>
              <a:ext cx="72155" cy="842896"/>
            </a:xfrm>
            <a:custGeom>
              <a:avLst/>
              <a:gdLst>
                <a:gd name="connsiteX0" fmla="*/ 139700 w 139700"/>
                <a:gd name="connsiteY0" fmla="*/ 0 h 1651000"/>
                <a:gd name="connsiteX1" fmla="*/ 139700 w 139700"/>
                <a:gd name="connsiteY1" fmla="*/ 1651000 h 1651000"/>
                <a:gd name="connsiteX2" fmla="*/ 0 w 139700"/>
                <a:gd name="connsiteY2" fmla="*/ 1651000 h 1651000"/>
                <a:gd name="connsiteX3" fmla="*/ 0 w 139700"/>
                <a:gd name="connsiteY3" fmla="*/ 114300 h 1651000"/>
                <a:gd name="connsiteX4" fmla="*/ 139700 w 1397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651000">
                  <a:moveTo>
                    <a:pt x="139700" y="0"/>
                  </a:moveTo>
                  <a:lnTo>
                    <a:pt x="139700" y="1651000"/>
                  </a:lnTo>
                  <a:lnTo>
                    <a:pt x="0" y="1651000"/>
                  </a:lnTo>
                  <a:lnTo>
                    <a:pt x="0" y="114300"/>
                  </a:lnTo>
                  <a:lnTo>
                    <a:pt x="13970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316821" y="3043399"/>
            <a:ext cx="1511053" cy="1024512"/>
            <a:chOff x="2543440" y="1941421"/>
            <a:chExt cx="1511053" cy="1024512"/>
          </a:xfrm>
        </p:grpSpPr>
        <p:grpSp>
          <p:nvGrpSpPr>
            <p:cNvPr id="829" name="グループ化 828"/>
            <p:cNvGrpSpPr/>
            <p:nvPr/>
          </p:nvGrpSpPr>
          <p:grpSpPr>
            <a:xfrm>
              <a:off x="2543440" y="1941421"/>
              <a:ext cx="1381437" cy="1024511"/>
              <a:chOff x="2543440" y="1941421"/>
              <a:chExt cx="1381437" cy="1024511"/>
            </a:xfrm>
          </p:grpSpPr>
          <p:sp>
            <p:nvSpPr>
              <p:cNvPr id="460" name="正方形/長方形 459"/>
              <p:cNvSpPr/>
              <p:nvPr/>
            </p:nvSpPr>
            <p:spPr>
              <a:xfrm>
                <a:off x="3013451" y="2786940"/>
                <a:ext cx="185404" cy="1566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2967296" y="2786940"/>
                <a:ext cx="185404" cy="15669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2929978" y="2886463"/>
                <a:ext cx="424184" cy="7946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2814590" y="2886463"/>
                <a:ext cx="424184" cy="794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2543440" y="1941421"/>
                <a:ext cx="1044699" cy="85601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2585675" y="1993934"/>
                <a:ext cx="913457" cy="75099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2605049" y="2011966"/>
                <a:ext cx="867871" cy="714925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台形 458"/>
              <p:cNvSpPr/>
              <p:nvPr/>
            </p:nvSpPr>
            <p:spPr>
              <a:xfrm rot="5400000">
                <a:off x="3187958" y="2336535"/>
                <a:ext cx="856016" cy="65800"/>
              </a:xfrm>
              <a:prstGeom prst="trapezoid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3637612" y="1941421"/>
                <a:ext cx="287265" cy="102451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正方形/長方形 440"/>
              <p:cNvSpPr/>
              <p:nvPr/>
            </p:nvSpPr>
            <p:spPr>
              <a:xfrm>
                <a:off x="3671634" y="1993932"/>
                <a:ext cx="219220" cy="97199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正方形/長方形 441"/>
              <p:cNvSpPr/>
              <p:nvPr/>
            </p:nvSpPr>
            <p:spPr>
              <a:xfrm>
                <a:off x="3745191" y="2176881"/>
                <a:ext cx="65874" cy="4294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3" name="グループ化 442"/>
              <p:cNvGrpSpPr/>
              <p:nvPr/>
            </p:nvGrpSpPr>
            <p:grpSpPr>
              <a:xfrm>
                <a:off x="3751315" y="2653386"/>
                <a:ext cx="59858" cy="133554"/>
                <a:chOff x="4931668" y="3356992"/>
                <a:chExt cx="45719" cy="249060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455" name="正方形/長方形 454"/>
                <p:cNvSpPr/>
                <p:nvPr/>
              </p:nvSpPr>
              <p:spPr>
                <a:xfrm>
                  <a:off x="4931668" y="3356992"/>
                  <a:ext cx="45719" cy="45719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正方形/長方形 455"/>
                <p:cNvSpPr/>
                <p:nvPr/>
              </p:nvSpPr>
              <p:spPr>
                <a:xfrm>
                  <a:off x="4931668" y="3460212"/>
                  <a:ext cx="45719" cy="45719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7" name="正方形/長方形 456"/>
                <p:cNvSpPr/>
                <p:nvPr/>
              </p:nvSpPr>
              <p:spPr>
                <a:xfrm>
                  <a:off x="4931668" y="3560333"/>
                  <a:ext cx="45719" cy="45719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4" name="正方形/長方形 443"/>
              <p:cNvSpPr/>
              <p:nvPr/>
            </p:nvSpPr>
            <p:spPr>
              <a:xfrm>
                <a:off x="3729455" y="2038092"/>
                <a:ext cx="103580" cy="917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5" name="グループ化 444"/>
              <p:cNvGrpSpPr/>
              <p:nvPr/>
            </p:nvGrpSpPr>
            <p:grpSpPr>
              <a:xfrm>
                <a:off x="3761069" y="2056377"/>
                <a:ext cx="38587" cy="55181"/>
                <a:chOff x="5385048" y="2908276"/>
                <a:chExt cx="216024" cy="232692"/>
              </a:xfrm>
              <a:solidFill>
                <a:schemeClr val="bg1"/>
              </a:solidFill>
            </p:grpSpPr>
            <p:sp>
              <p:nvSpPr>
                <p:cNvPr id="453" name="アーチ 452"/>
                <p:cNvSpPr/>
                <p:nvPr/>
              </p:nvSpPr>
              <p:spPr>
                <a:xfrm>
                  <a:off x="5385048" y="2924944"/>
                  <a:ext cx="216024" cy="216024"/>
                </a:xfrm>
                <a:prstGeom prst="blockArc">
                  <a:avLst>
                    <a:gd name="adj1" fmla="val 17830642"/>
                    <a:gd name="adj2" fmla="val 14781563"/>
                    <a:gd name="adj3" fmla="val 1406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4" name="正方形/長方形 453"/>
                <p:cNvSpPr/>
                <p:nvPr/>
              </p:nvSpPr>
              <p:spPr>
                <a:xfrm>
                  <a:off x="5475978" y="2908276"/>
                  <a:ext cx="34163" cy="144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/>
              <p:cNvGrpSpPr/>
              <p:nvPr/>
            </p:nvGrpSpPr>
            <p:grpSpPr>
              <a:xfrm>
                <a:off x="3671634" y="2828214"/>
                <a:ext cx="219220" cy="116679"/>
                <a:chOff x="5324084" y="3968321"/>
                <a:chExt cx="132972" cy="117451"/>
              </a:xfrm>
              <a:solidFill>
                <a:schemeClr val="tx1"/>
              </a:solidFill>
            </p:grpSpPr>
            <p:sp>
              <p:nvSpPr>
                <p:cNvPr id="447" name="正方形/長方形 446"/>
                <p:cNvSpPr/>
                <p:nvPr/>
              </p:nvSpPr>
              <p:spPr>
                <a:xfrm>
                  <a:off x="5324084" y="4031633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正方形/長方形 447"/>
                <p:cNvSpPr/>
                <p:nvPr/>
              </p:nvSpPr>
              <p:spPr>
                <a:xfrm>
                  <a:off x="5324084" y="4073840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正方形/長方形 448"/>
                <p:cNvSpPr/>
                <p:nvPr/>
              </p:nvSpPr>
              <p:spPr>
                <a:xfrm>
                  <a:off x="5324084" y="4052737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>
                <a:xfrm>
                  <a:off x="5324084" y="3968321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正方形/長方形 450"/>
                <p:cNvSpPr/>
                <p:nvPr/>
              </p:nvSpPr>
              <p:spPr>
                <a:xfrm>
                  <a:off x="5324084" y="3989425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正方形/長方形 451"/>
                <p:cNvSpPr/>
                <p:nvPr/>
              </p:nvSpPr>
              <p:spPr>
                <a:xfrm>
                  <a:off x="5324084" y="4010529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10" name="台形 409"/>
            <p:cNvSpPr/>
            <p:nvPr/>
          </p:nvSpPr>
          <p:spPr>
            <a:xfrm rot="5400000">
              <a:off x="3479656" y="2391096"/>
              <a:ext cx="1024509" cy="125165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657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グループ化 244"/>
          <p:cNvGrpSpPr/>
          <p:nvPr/>
        </p:nvGrpSpPr>
        <p:grpSpPr>
          <a:xfrm>
            <a:off x="418790" y="1135798"/>
            <a:ext cx="1656227" cy="1024511"/>
            <a:chOff x="4120432" y="2596327"/>
            <a:chExt cx="952835" cy="589406"/>
          </a:xfrm>
        </p:grpSpPr>
        <p:sp>
          <p:nvSpPr>
            <p:cNvPr id="34" name="正方形/長方形 33"/>
            <p:cNvSpPr/>
            <p:nvPr/>
          </p:nvSpPr>
          <p:spPr>
            <a:xfrm>
              <a:off x="4409237" y="3082758"/>
              <a:ext cx="129426" cy="9014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4325894" y="3140014"/>
              <a:ext cx="296112" cy="4571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4120432" y="2596327"/>
              <a:ext cx="707036" cy="49247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149914" y="2626538"/>
              <a:ext cx="648072" cy="432048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4163438" y="2636912"/>
              <a:ext cx="621024" cy="411300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4853857" y="2596327"/>
              <a:ext cx="219410" cy="58940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4879843" y="2626537"/>
              <a:ext cx="167438" cy="55919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4936025" y="2731788"/>
              <a:ext cx="50314" cy="24707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4940702" y="3005924"/>
              <a:ext cx="45719" cy="76834"/>
              <a:chOff x="4931668" y="3356992"/>
              <a:chExt cx="45719" cy="24906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1" name="正方形/長方形 40"/>
              <p:cNvSpPr/>
              <p:nvPr/>
            </p:nvSpPr>
            <p:spPr>
              <a:xfrm>
                <a:off x="4931668" y="3356992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4931668" y="3460212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4931668" y="3560333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正方形/長方形 43"/>
            <p:cNvSpPr/>
            <p:nvPr/>
          </p:nvSpPr>
          <p:spPr>
            <a:xfrm>
              <a:off x="4924006" y="2651942"/>
              <a:ext cx="79113" cy="5278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4948152" y="2662462"/>
              <a:ext cx="29472" cy="31746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46" name="アーチ 45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4879843" y="3106503"/>
              <a:ext cx="167438" cy="67126"/>
              <a:chOff x="5324084" y="3968321"/>
              <a:chExt cx="132972" cy="117451"/>
            </a:xfrm>
            <a:solidFill>
              <a:schemeClr val="tx1"/>
            </a:solidFill>
          </p:grpSpPr>
          <p:sp>
            <p:nvSpPr>
              <p:cNvPr id="50" name="正方形/長方形 49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324084" y="407384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08" name="グループ化 407"/>
          <p:cNvGrpSpPr/>
          <p:nvPr/>
        </p:nvGrpSpPr>
        <p:grpSpPr>
          <a:xfrm>
            <a:off x="2316821" y="1140524"/>
            <a:ext cx="1511054" cy="1024511"/>
            <a:chOff x="5136940" y="2599046"/>
            <a:chExt cx="869316" cy="589406"/>
          </a:xfrm>
        </p:grpSpPr>
        <p:grpSp>
          <p:nvGrpSpPr>
            <p:cNvPr id="150" name="グループ化 149"/>
            <p:cNvGrpSpPr/>
            <p:nvPr/>
          </p:nvGrpSpPr>
          <p:grpSpPr>
            <a:xfrm flipH="1">
              <a:off x="5136940" y="2599046"/>
              <a:ext cx="635957" cy="589406"/>
              <a:chOff x="6085479" y="2599046"/>
              <a:chExt cx="635957" cy="589406"/>
            </a:xfrm>
          </p:grpSpPr>
          <p:grpSp>
            <p:nvGrpSpPr>
              <p:cNvPr id="151" name="グループ化 150"/>
              <p:cNvGrpSpPr/>
              <p:nvPr/>
            </p:nvGrpSpPr>
            <p:grpSpPr>
              <a:xfrm flipH="1">
                <a:off x="6120416" y="2599046"/>
                <a:ext cx="601020" cy="589406"/>
                <a:chOff x="4011589" y="3363089"/>
                <a:chExt cx="538979" cy="589406"/>
              </a:xfrm>
            </p:grpSpPr>
            <p:sp>
              <p:nvSpPr>
                <p:cNvPr id="153" name="正方形/長方形 152"/>
                <p:cNvSpPr/>
                <p:nvPr/>
              </p:nvSpPr>
              <p:spPr>
                <a:xfrm>
                  <a:off x="4254076" y="3849520"/>
                  <a:ext cx="95653" cy="90148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>
                <a:xfrm>
                  <a:off x="4230264" y="3849520"/>
                  <a:ext cx="95653" cy="9014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正方形/長方形 154"/>
                <p:cNvSpPr/>
                <p:nvPr/>
              </p:nvSpPr>
              <p:spPr>
                <a:xfrm>
                  <a:off x="4211011" y="3906776"/>
                  <a:ext cx="218844" cy="45719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>
                <a:xfrm>
                  <a:off x="4151480" y="3906776"/>
                  <a:ext cx="218844" cy="45719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>
                <a:xfrm>
                  <a:off x="4011589" y="3363089"/>
                  <a:ext cx="538979" cy="492471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4033379" y="3393300"/>
                  <a:ext cx="471269" cy="432048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>
                <a:xfrm>
                  <a:off x="4043374" y="3403674"/>
                  <a:ext cx="447750" cy="4113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" name="台形 151"/>
              <p:cNvSpPr/>
              <p:nvPr/>
            </p:nvSpPr>
            <p:spPr>
              <a:xfrm rot="16200000" flipH="1">
                <a:off x="5858172" y="2826357"/>
                <a:ext cx="492470" cy="37855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5766422" y="2599046"/>
              <a:ext cx="239834" cy="589406"/>
              <a:chOff x="4757905" y="3260314"/>
              <a:chExt cx="239834" cy="589406"/>
            </a:xfrm>
          </p:grpSpPr>
          <p:grpSp>
            <p:nvGrpSpPr>
              <p:cNvPr id="81" name="グループ化 80"/>
              <p:cNvGrpSpPr/>
              <p:nvPr/>
            </p:nvGrpSpPr>
            <p:grpSpPr>
              <a:xfrm>
                <a:off x="4757905" y="3260314"/>
                <a:ext cx="165265" cy="589406"/>
                <a:chOff x="4853857" y="3363089"/>
                <a:chExt cx="219410" cy="589406"/>
              </a:xfrm>
            </p:grpSpPr>
            <p:sp>
              <p:nvSpPr>
                <p:cNvPr id="63" name="正方形/長方形 62"/>
                <p:cNvSpPr/>
                <p:nvPr/>
              </p:nvSpPr>
              <p:spPr>
                <a:xfrm>
                  <a:off x="4853857" y="3363089"/>
                  <a:ext cx="219410" cy="589406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4879843" y="3393299"/>
                  <a:ext cx="167438" cy="559195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4936025" y="3498550"/>
                  <a:ext cx="50314" cy="247076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4940702" y="3772686"/>
                  <a:ext cx="45719" cy="76834"/>
                  <a:chOff x="4931668" y="3356992"/>
                  <a:chExt cx="45719" cy="249060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67" name="正方形/長方形 66"/>
                  <p:cNvSpPr/>
                  <p:nvPr/>
                </p:nvSpPr>
                <p:spPr>
                  <a:xfrm>
                    <a:off x="4931668" y="3356992"/>
                    <a:ext cx="45719" cy="45719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" name="正方形/長方形 67"/>
                  <p:cNvSpPr/>
                  <p:nvPr/>
                </p:nvSpPr>
                <p:spPr>
                  <a:xfrm>
                    <a:off x="4931668" y="3460212"/>
                    <a:ext cx="45719" cy="45719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正方形/長方形 68"/>
                  <p:cNvSpPr/>
                  <p:nvPr/>
                </p:nvSpPr>
                <p:spPr>
                  <a:xfrm>
                    <a:off x="4931668" y="3560333"/>
                    <a:ext cx="45719" cy="45719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0" name="正方形/長方形 69"/>
                <p:cNvSpPr/>
                <p:nvPr/>
              </p:nvSpPr>
              <p:spPr>
                <a:xfrm>
                  <a:off x="4924006" y="3418704"/>
                  <a:ext cx="79113" cy="52786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1" name="グループ化 70"/>
                <p:cNvGrpSpPr/>
                <p:nvPr/>
              </p:nvGrpSpPr>
              <p:grpSpPr>
                <a:xfrm>
                  <a:off x="4948152" y="3429224"/>
                  <a:ext cx="29472" cy="31746"/>
                  <a:chOff x="5385048" y="2908276"/>
                  <a:chExt cx="216024" cy="232692"/>
                </a:xfrm>
                <a:solidFill>
                  <a:schemeClr val="bg1"/>
                </a:solidFill>
              </p:grpSpPr>
              <p:sp>
                <p:nvSpPr>
                  <p:cNvPr id="72" name="アーチ 71"/>
                  <p:cNvSpPr/>
                  <p:nvPr/>
                </p:nvSpPr>
                <p:spPr>
                  <a:xfrm>
                    <a:off x="5385048" y="2924944"/>
                    <a:ext cx="216024" cy="216024"/>
                  </a:xfrm>
                  <a:prstGeom prst="blockArc">
                    <a:avLst>
                      <a:gd name="adj1" fmla="val 17830642"/>
                      <a:gd name="adj2" fmla="val 14781563"/>
                      <a:gd name="adj3" fmla="val 1406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" name="正方形/長方形 72"/>
                  <p:cNvSpPr/>
                  <p:nvPr/>
                </p:nvSpPr>
                <p:spPr>
                  <a:xfrm>
                    <a:off x="5475978" y="2908276"/>
                    <a:ext cx="34163" cy="14401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4879843" y="3873265"/>
                  <a:ext cx="167438" cy="67126"/>
                  <a:chOff x="5324084" y="3968321"/>
                  <a:chExt cx="132972" cy="117451"/>
                </a:xfrm>
                <a:solidFill>
                  <a:schemeClr val="tx1"/>
                </a:solidFill>
              </p:grpSpPr>
              <p:sp>
                <p:nvSpPr>
                  <p:cNvPr id="75" name="正方形/長方形 74"/>
                  <p:cNvSpPr/>
                  <p:nvPr/>
                </p:nvSpPr>
                <p:spPr>
                  <a:xfrm>
                    <a:off x="5324084" y="4031633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正方形/長方形 75"/>
                  <p:cNvSpPr/>
                  <p:nvPr/>
                </p:nvSpPr>
                <p:spPr>
                  <a:xfrm>
                    <a:off x="5324084" y="4073840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正方形/長方形 76"/>
                  <p:cNvSpPr/>
                  <p:nvPr/>
                </p:nvSpPr>
                <p:spPr>
                  <a:xfrm>
                    <a:off x="5324084" y="4052737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正方形/長方形 77"/>
                  <p:cNvSpPr/>
                  <p:nvPr/>
                </p:nvSpPr>
                <p:spPr>
                  <a:xfrm>
                    <a:off x="5324084" y="3968321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正方形/長方形 78"/>
                  <p:cNvSpPr/>
                  <p:nvPr/>
                </p:nvSpPr>
                <p:spPr>
                  <a:xfrm>
                    <a:off x="5324084" y="3989425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" name="正方形/長方形 79"/>
                  <p:cNvSpPr/>
                  <p:nvPr/>
                </p:nvSpPr>
                <p:spPr>
                  <a:xfrm>
                    <a:off x="5324084" y="4010529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02" name="台形 101"/>
              <p:cNvSpPr/>
              <p:nvPr/>
            </p:nvSpPr>
            <p:spPr>
              <a:xfrm rot="5400000">
                <a:off x="4667032" y="3519014"/>
                <a:ext cx="589405" cy="7200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09" name="グループ化 408"/>
          <p:cNvGrpSpPr/>
          <p:nvPr/>
        </p:nvGrpSpPr>
        <p:grpSpPr>
          <a:xfrm>
            <a:off x="4214934" y="1140524"/>
            <a:ext cx="1465335" cy="1024511"/>
            <a:chOff x="6085479" y="2599046"/>
            <a:chExt cx="843014" cy="589406"/>
          </a:xfrm>
        </p:grpSpPr>
        <p:grpSp>
          <p:nvGrpSpPr>
            <p:cNvPr id="114" name="グループ化 113"/>
            <p:cNvGrpSpPr/>
            <p:nvPr/>
          </p:nvGrpSpPr>
          <p:grpSpPr>
            <a:xfrm flipH="1">
              <a:off x="6689874" y="2599046"/>
              <a:ext cx="238619" cy="589406"/>
              <a:chOff x="4757905" y="3260314"/>
              <a:chExt cx="238619" cy="589406"/>
            </a:xfrm>
          </p:grpSpPr>
          <p:grpSp>
            <p:nvGrpSpPr>
              <p:cNvPr id="115" name="グループ化 114"/>
              <p:cNvGrpSpPr/>
              <p:nvPr/>
            </p:nvGrpSpPr>
            <p:grpSpPr>
              <a:xfrm>
                <a:off x="4757905" y="3260314"/>
                <a:ext cx="165265" cy="589406"/>
                <a:chOff x="4853857" y="3363089"/>
                <a:chExt cx="219410" cy="589406"/>
              </a:xfrm>
            </p:grpSpPr>
            <p:sp>
              <p:nvSpPr>
                <p:cNvPr id="117" name="正方形/長方形 116"/>
                <p:cNvSpPr/>
                <p:nvPr/>
              </p:nvSpPr>
              <p:spPr>
                <a:xfrm>
                  <a:off x="4853857" y="3363089"/>
                  <a:ext cx="219410" cy="589406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>
                <a:xfrm>
                  <a:off x="4879843" y="3393299"/>
                  <a:ext cx="167438" cy="559195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>
                <a:xfrm>
                  <a:off x="4936025" y="3498550"/>
                  <a:ext cx="50314" cy="247076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0" name="グループ化 119"/>
                <p:cNvGrpSpPr/>
                <p:nvPr/>
              </p:nvGrpSpPr>
              <p:grpSpPr>
                <a:xfrm>
                  <a:off x="4940702" y="3772686"/>
                  <a:ext cx="45719" cy="76834"/>
                  <a:chOff x="4931668" y="3356992"/>
                  <a:chExt cx="45719" cy="249060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132" name="正方形/長方形 131"/>
                  <p:cNvSpPr/>
                  <p:nvPr/>
                </p:nvSpPr>
                <p:spPr>
                  <a:xfrm>
                    <a:off x="4931668" y="3356992"/>
                    <a:ext cx="45719" cy="45719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" name="正方形/長方形 132"/>
                  <p:cNvSpPr/>
                  <p:nvPr/>
                </p:nvSpPr>
                <p:spPr>
                  <a:xfrm>
                    <a:off x="4931668" y="3460212"/>
                    <a:ext cx="45719" cy="45719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正方形/長方形 133"/>
                  <p:cNvSpPr/>
                  <p:nvPr/>
                </p:nvSpPr>
                <p:spPr>
                  <a:xfrm>
                    <a:off x="4931668" y="3560333"/>
                    <a:ext cx="45719" cy="45719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1" name="正方形/長方形 120"/>
                <p:cNvSpPr/>
                <p:nvPr/>
              </p:nvSpPr>
              <p:spPr>
                <a:xfrm>
                  <a:off x="4924006" y="3418704"/>
                  <a:ext cx="79113" cy="52786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" name="グループ化 121"/>
                <p:cNvGrpSpPr/>
                <p:nvPr/>
              </p:nvGrpSpPr>
              <p:grpSpPr>
                <a:xfrm>
                  <a:off x="4948152" y="3429224"/>
                  <a:ext cx="29472" cy="31746"/>
                  <a:chOff x="5385048" y="2908276"/>
                  <a:chExt cx="216024" cy="232692"/>
                </a:xfrm>
                <a:solidFill>
                  <a:schemeClr val="bg1"/>
                </a:solidFill>
              </p:grpSpPr>
              <p:sp>
                <p:nvSpPr>
                  <p:cNvPr id="130" name="アーチ 129"/>
                  <p:cNvSpPr/>
                  <p:nvPr/>
                </p:nvSpPr>
                <p:spPr>
                  <a:xfrm>
                    <a:off x="5385048" y="2924944"/>
                    <a:ext cx="216024" cy="216024"/>
                  </a:xfrm>
                  <a:prstGeom prst="blockArc">
                    <a:avLst>
                      <a:gd name="adj1" fmla="val 17830642"/>
                      <a:gd name="adj2" fmla="val 14781563"/>
                      <a:gd name="adj3" fmla="val 14065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正方形/長方形 130"/>
                  <p:cNvSpPr/>
                  <p:nvPr/>
                </p:nvSpPr>
                <p:spPr>
                  <a:xfrm>
                    <a:off x="5475978" y="2908276"/>
                    <a:ext cx="34163" cy="14401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/>
                <p:cNvGrpSpPr/>
                <p:nvPr/>
              </p:nvGrpSpPr>
              <p:grpSpPr>
                <a:xfrm>
                  <a:off x="4879843" y="3873265"/>
                  <a:ext cx="167438" cy="67126"/>
                  <a:chOff x="5324084" y="3968321"/>
                  <a:chExt cx="132972" cy="117451"/>
                </a:xfrm>
                <a:solidFill>
                  <a:schemeClr val="tx1"/>
                </a:solidFill>
              </p:grpSpPr>
              <p:sp>
                <p:nvSpPr>
                  <p:cNvPr id="124" name="正方形/長方形 123"/>
                  <p:cNvSpPr/>
                  <p:nvPr/>
                </p:nvSpPr>
                <p:spPr>
                  <a:xfrm>
                    <a:off x="5324084" y="4031633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" name="正方形/長方形 124"/>
                  <p:cNvSpPr/>
                  <p:nvPr/>
                </p:nvSpPr>
                <p:spPr>
                  <a:xfrm>
                    <a:off x="5324084" y="4073840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" name="正方形/長方形 125"/>
                  <p:cNvSpPr/>
                  <p:nvPr/>
                </p:nvSpPr>
                <p:spPr>
                  <a:xfrm>
                    <a:off x="5324084" y="4052737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7" name="正方形/長方形 126"/>
                  <p:cNvSpPr/>
                  <p:nvPr/>
                </p:nvSpPr>
                <p:spPr>
                  <a:xfrm>
                    <a:off x="5324084" y="3968321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" name="正方形/長方形 127"/>
                  <p:cNvSpPr/>
                  <p:nvPr/>
                </p:nvSpPr>
                <p:spPr>
                  <a:xfrm>
                    <a:off x="5324084" y="3989425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" name="正方形/長方形 128"/>
                  <p:cNvSpPr/>
                  <p:nvPr/>
                </p:nvSpPr>
                <p:spPr>
                  <a:xfrm>
                    <a:off x="5324084" y="4010529"/>
                    <a:ext cx="132972" cy="11932"/>
                  </a:xfrm>
                  <a:prstGeom prst="rect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16" name="台形 115"/>
              <p:cNvSpPr/>
              <p:nvPr/>
            </p:nvSpPr>
            <p:spPr>
              <a:xfrm rot="5400000">
                <a:off x="4665817" y="3519014"/>
                <a:ext cx="589405" cy="7200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9" name="グループ化 148"/>
            <p:cNvGrpSpPr/>
            <p:nvPr/>
          </p:nvGrpSpPr>
          <p:grpSpPr>
            <a:xfrm>
              <a:off x="6085479" y="2599046"/>
              <a:ext cx="635957" cy="589406"/>
              <a:chOff x="6085479" y="2599046"/>
              <a:chExt cx="635957" cy="589406"/>
            </a:xfrm>
          </p:grpSpPr>
          <p:grpSp>
            <p:nvGrpSpPr>
              <p:cNvPr id="135" name="グループ化 134"/>
              <p:cNvGrpSpPr/>
              <p:nvPr/>
            </p:nvGrpSpPr>
            <p:grpSpPr>
              <a:xfrm flipH="1">
                <a:off x="6120416" y="2599046"/>
                <a:ext cx="601020" cy="589406"/>
                <a:chOff x="4011589" y="3363089"/>
                <a:chExt cx="538979" cy="589406"/>
              </a:xfrm>
            </p:grpSpPr>
            <p:sp>
              <p:nvSpPr>
                <p:cNvPr id="136" name="正方形/長方形 135"/>
                <p:cNvSpPr/>
                <p:nvPr/>
              </p:nvSpPr>
              <p:spPr>
                <a:xfrm>
                  <a:off x="4254076" y="3849520"/>
                  <a:ext cx="95653" cy="90148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正方形/長方形 136"/>
                <p:cNvSpPr/>
                <p:nvPr/>
              </p:nvSpPr>
              <p:spPr>
                <a:xfrm>
                  <a:off x="4230264" y="3849520"/>
                  <a:ext cx="95653" cy="9014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正方形/長方形 137"/>
                <p:cNvSpPr/>
                <p:nvPr/>
              </p:nvSpPr>
              <p:spPr>
                <a:xfrm>
                  <a:off x="4211011" y="3906776"/>
                  <a:ext cx="218844" cy="45719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正方形/長方形 138"/>
                <p:cNvSpPr/>
                <p:nvPr/>
              </p:nvSpPr>
              <p:spPr>
                <a:xfrm>
                  <a:off x="4151480" y="3906776"/>
                  <a:ext cx="218844" cy="45719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正方形/長方形 140"/>
                <p:cNvSpPr/>
                <p:nvPr/>
              </p:nvSpPr>
              <p:spPr>
                <a:xfrm>
                  <a:off x="4011589" y="3363089"/>
                  <a:ext cx="538979" cy="492471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正方形/長方形 141"/>
                <p:cNvSpPr/>
                <p:nvPr/>
              </p:nvSpPr>
              <p:spPr>
                <a:xfrm>
                  <a:off x="4033379" y="3393300"/>
                  <a:ext cx="471269" cy="432048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正方形/長方形 142"/>
                <p:cNvSpPr/>
                <p:nvPr/>
              </p:nvSpPr>
              <p:spPr>
                <a:xfrm>
                  <a:off x="4043374" y="3403674"/>
                  <a:ext cx="447750" cy="4113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台形 145"/>
              <p:cNvSpPr/>
              <p:nvPr/>
            </p:nvSpPr>
            <p:spPr>
              <a:xfrm rot="16200000" flipH="1">
                <a:off x="5858172" y="2826357"/>
                <a:ext cx="492470" cy="37855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54" name="グループ化 353"/>
          <p:cNvGrpSpPr/>
          <p:nvPr/>
        </p:nvGrpSpPr>
        <p:grpSpPr>
          <a:xfrm>
            <a:off x="5978720" y="1133745"/>
            <a:ext cx="1639876" cy="1026562"/>
            <a:chOff x="4241800" y="3162300"/>
            <a:chExt cx="3175000" cy="1987550"/>
          </a:xfrm>
        </p:grpSpPr>
        <p:sp>
          <p:nvSpPr>
            <p:cNvPr id="355" name="フリーフォーム 354"/>
            <p:cNvSpPr/>
            <p:nvPr/>
          </p:nvSpPr>
          <p:spPr>
            <a:xfrm>
              <a:off x="4832350" y="4832350"/>
              <a:ext cx="298450" cy="222250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6" name="フリーフォーム 355"/>
            <p:cNvSpPr/>
            <p:nvPr/>
          </p:nvSpPr>
          <p:spPr>
            <a:xfrm>
              <a:off x="5130800" y="4832350"/>
              <a:ext cx="124470" cy="222250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7" name="フリーフォーム 356"/>
            <p:cNvSpPr/>
            <p:nvPr/>
          </p:nvSpPr>
          <p:spPr>
            <a:xfrm>
              <a:off x="4654550" y="5010150"/>
              <a:ext cx="679450" cy="127000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8" name="フリーフォーム 357"/>
            <p:cNvSpPr/>
            <p:nvPr/>
          </p:nvSpPr>
          <p:spPr>
            <a:xfrm flipH="1">
              <a:off x="5334000" y="5010150"/>
              <a:ext cx="361950" cy="127000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9" name="フリーフォーム 358"/>
            <p:cNvSpPr/>
            <p:nvPr/>
          </p:nvSpPr>
          <p:spPr>
            <a:xfrm>
              <a:off x="4241800" y="3314700"/>
              <a:ext cx="1644650" cy="1581150"/>
            </a:xfrm>
            <a:custGeom>
              <a:avLst/>
              <a:gdLst>
                <a:gd name="connsiteX0" fmla="*/ 1644650 w 1644650"/>
                <a:gd name="connsiteY0" fmla="*/ 0 h 1581150"/>
                <a:gd name="connsiteX1" fmla="*/ 1644650 w 1644650"/>
                <a:gd name="connsiteY1" fmla="*/ 1517650 h 1581150"/>
                <a:gd name="connsiteX2" fmla="*/ 0 w 1644650"/>
                <a:gd name="connsiteY2" fmla="*/ 1581150 h 1581150"/>
                <a:gd name="connsiteX3" fmla="*/ 0 w 1644650"/>
                <a:gd name="connsiteY3" fmla="*/ 368300 h 1581150"/>
                <a:gd name="connsiteX4" fmla="*/ 1644650 w 1644650"/>
                <a:gd name="connsiteY4" fmla="*/ 0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4650" h="1581150">
                  <a:moveTo>
                    <a:pt x="1644650" y="0"/>
                  </a:moveTo>
                  <a:lnTo>
                    <a:pt x="1644650" y="1517650"/>
                  </a:lnTo>
                  <a:lnTo>
                    <a:pt x="0" y="1581150"/>
                  </a:lnTo>
                  <a:lnTo>
                    <a:pt x="0" y="368300"/>
                  </a:lnTo>
                  <a:lnTo>
                    <a:pt x="164465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0" name="フリーフォーム 359"/>
            <p:cNvSpPr/>
            <p:nvPr/>
          </p:nvSpPr>
          <p:spPr>
            <a:xfrm>
              <a:off x="4298950" y="3416300"/>
              <a:ext cx="1517650" cy="1422400"/>
            </a:xfrm>
            <a:custGeom>
              <a:avLst/>
              <a:gdLst>
                <a:gd name="connsiteX0" fmla="*/ 0 w 1517650"/>
                <a:gd name="connsiteY0" fmla="*/ 317500 h 1422400"/>
                <a:gd name="connsiteX1" fmla="*/ 0 w 1517650"/>
                <a:gd name="connsiteY1" fmla="*/ 1422400 h 1422400"/>
                <a:gd name="connsiteX2" fmla="*/ 1517650 w 1517650"/>
                <a:gd name="connsiteY2" fmla="*/ 1352550 h 1422400"/>
                <a:gd name="connsiteX3" fmla="*/ 1517650 w 1517650"/>
                <a:gd name="connsiteY3" fmla="*/ 0 h 1422400"/>
                <a:gd name="connsiteX4" fmla="*/ 0 w 1517650"/>
                <a:gd name="connsiteY4" fmla="*/ 3175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7650" h="1422400">
                  <a:moveTo>
                    <a:pt x="0" y="317500"/>
                  </a:moveTo>
                  <a:lnTo>
                    <a:pt x="0" y="1422400"/>
                  </a:lnTo>
                  <a:lnTo>
                    <a:pt x="1517650" y="1352550"/>
                  </a:lnTo>
                  <a:lnTo>
                    <a:pt x="1517650" y="0"/>
                  </a:lnTo>
                  <a:lnTo>
                    <a:pt x="0" y="317500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1" name="フリーフォーム 360"/>
            <p:cNvSpPr/>
            <p:nvPr/>
          </p:nvSpPr>
          <p:spPr>
            <a:xfrm>
              <a:off x="4356100" y="3511550"/>
              <a:ext cx="1390650" cy="1276350"/>
            </a:xfrm>
            <a:custGeom>
              <a:avLst/>
              <a:gdLst>
                <a:gd name="connsiteX0" fmla="*/ 0 w 1390650"/>
                <a:gd name="connsiteY0" fmla="*/ 273050 h 1276350"/>
                <a:gd name="connsiteX1" fmla="*/ 0 w 1390650"/>
                <a:gd name="connsiteY1" fmla="*/ 1276350 h 1276350"/>
                <a:gd name="connsiteX2" fmla="*/ 1390650 w 1390650"/>
                <a:gd name="connsiteY2" fmla="*/ 1206500 h 1276350"/>
                <a:gd name="connsiteX3" fmla="*/ 1390650 w 1390650"/>
                <a:gd name="connsiteY3" fmla="*/ 0 h 1276350"/>
                <a:gd name="connsiteX4" fmla="*/ 0 w 1390650"/>
                <a:gd name="connsiteY4" fmla="*/ 273050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0650" h="1276350">
                  <a:moveTo>
                    <a:pt x="0" y="273050"/>
                  </a:moveTo>
                  <a:lnTo>
                    <a:pt x="0" y="1276350"/>
                  </a:lnTo>
                  <a:lnTo>
                    <a:pt x="1390650" y="1206500"/>
                  </a:lnTo>
                  <a:lnTo>
                    <a:pt x="1390650" y="0"/>
                  </a:lnTo>
                  <a:lnTo>
                    <a:pt x="0" y="2730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2" name="フリーフォーム 361"/>
            <p:cNvSpPr/>
            <p:nvPr/>
          </p:nvSpPr>
          <p:spPr>
            <a:xfrm>
              <a:off x="5889627" y="3314700"/>
              <a:ext cx="133350" cy="1517652"/>
            </a:xfrm>
            <a:custGeom>
              <a:avLst/>
              <a:gdLst>
                <a:gd name="connsiteX0" fmla="*/ 0 w 133350"/>
                <a:gd name="connsiteY0" fmla="*/ 1511300 h 1511300"/>
                <a:gd name="connsiteX1" fmla="*/ 0 w 133350"/>
                <a:gd name="connsiteY1" fmla="*/ 0 h 1511300"/>
                <a:gd name="connsiteX2" fmla="*/ 133350 w 133350"/>
                <a:gd name="connsiteY2" fmla="*/ 50800 h 1511300"/>
                <a:gd name="connsiteX3" fmla="*/ 133350 w 133350"/>
                <a:gd name="connsiteY3" fmla="*/ 1511300 h 1511300"/>
                <a:gd name="connsiteX4" fmla="*/ 0 w 133350"/>
                <a:gd name="connsiteY4" fmla="*/ 151130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511300">
                  <a:moveTo>
                    <a:pt x="0" y="1511300"/>
                  </a:moveTo>
                  <a:lnTo>
                    <a:pt x="0" y="0"/>
                  </a:lnTo>
                  <a:lnTo>
                    <a:pt x="133350" y="50800"/>
                  </a:lnTo>
                  <a:lnTo>
                    <a:pt x="133350" y="1511300"/>
                  </a:lnTo>
                  <a:lnTo>
                    <a:pt x="0" y="15113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3" name="フリーフォーム 362"/>
            <p:cNvSpPr/>
            <p:nvPr/>
          </p:nvSpPr>
          <p:spPr>
            <a:xfrm>
              <a:off x="5956300" y="3162300"/>
              <a:ext cx="698500" cy="1987550"/>
            </a:xfrm>
            <a:custGeom>
              <a:avLst/>
              <a:gdLst>
                <a:gd name="connsiteX0" fmla="*/ 698500 w 698500"/>
                <a:gd name="connsiteY0" fmla="*/ 1981200 h 1987550"/>
                <a:gd name="connsiteX1" fmla="*/ 698500 w 698500"/>
                <a:gd name="connsiteY1" fmla="*/ 0 h 1987550"/>
                <a:gd name="connsiteX2" fmla="*/ 0 w 698500"/>
                <a:gd name="connsiteY2" fmla="*/ 158750 h 1987550"/>
                <a:gd name="connsiteX3" fmla="*/ 0 w 698500"/>
                <a:gd name="connsiteY3" fmla="*/ 1987550 h 1987550"/>
                <a:gd name="connsiteX4" fmla="*/ 698500 w 698500"/>
                <a:gd name="connsiteY4" fmla="*/ 1981200 h 198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0" h="1987550">
                  <a:moveTo>
                    <a:pt x="698500" y="1981200"/>
                  </a:moveTo>
                  <a:lnTo>
                    <a:pt x="698500" y="0"/>
                  </a:lnTo>
                  <a:lnTo>
                    <a:pt x="0" y="158750"/>
                  </a:lnTo>
                  <a:lnTo>
                    <a:pt x="0" y="1987550"/>
                  </a:lnTo>
                  <a:lnTo>
                    <a:pt x="698500" y="198120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4" name="フリーフォーム 363"/>
            <p:cNvSpPr/>
            <p:nvPr/>
          </p:nvSpPr>
          <p:spPr>
            <a:xfrm>
              <a:off x="6026150" y="3270250"/>
              <a:ext cx="533400" cy="1879600"/>
            </a:xfrm>
            <a:custGeom>
              <a:avLst/>
              <a:gdLst>
                <a:gd name="connsiteX0" fmla="*/ 0 w 533400"/>
                <a:gd name="connsiteY0" fmla="*/ 1879600 h 1879600"/>
                <a:gd name="connsiteX1" fmla="*/ 0 w 533400"/>
                <a:gd name="connsiteY1" fmla="*/ 114300 h 1879600"/>
                <a:gd name="connsiteX2" fmla="*/ 533400 w 533400"/>
                <a:gd name="connsiteY2" fmla="*/ 0 h 1879600"/>
                <a:gd name="connsiteX3" fmla="*/ 533400 w 533400"/>
                <a:gd name="connsiteY3" fmla="*/ 1873250 h 1879600"/>
                <a:gd name="connsiteX4" fmla="*/ 0 w 533400"/>
                <a:gd name="connsiteY4" fmla="*/ 1879600 h 187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1879600">
                  <a:moveTo>
                    <a:pt x="0" y="1879600"/>
                  </a:moveTo>
                  <a:lnTo>
                    <a:pt x="0" y="114300"/>
                  </a:lnTo>
                  <a:lnTo>
                    <a:pt x="533400" y="0"/>
                  </a:lnTo>
                  <a:lnTo>
                    <a:pt x="533400" y="1873250"/>
                  </a:lnTo>
                  <a:lnTo>
                    <a:pt x="0" y="18796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5" name="フリーフォーム 364"/>
            <p:cNvSpPr/>
            <p:nvPr/>
          </p:nvSpPr>
          <p:spPr>
            <a:xfrm>
              <a:off x="6210300" y="3676650"/>
              <a:ext cx="152400" cy="806450"/>
            </a:xfrm>
            <a:custGeom>
              <a:avLst/>
              <a:gdLst>
                <a:gd name="connsiteX0" fmla="*/ 0 w 152400"/>
                <a:gd name="connsiteY0" fmla="*/ 806450 h 806450"/>
                <a:gd name="connsiteX1" fmla="*/ 0 w 152400"/>
                <a:gd name="connsiteY1" fmla="*/ 38100 h 806450"/>
                <a:gd name="connsiteX2" fmla="*/ 152400 w 152400"/>
                <a:gd name="connsiteY2" fmla="*/ 0 h 806450"/>
                <a:gd name="connsiteX3" fmla="*/ 152400 w 152400"/>
                <a:gd name="connsiteY3" fmla="*/ 781050 h 806450"/>
                <a:gd name="connsiteX4" fmla="*/ 0 w 152400"/>
                <a:gd name="connsiteY4" fmla="*/ 806450 h 80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806450">
                  <a:moveTo>
                    <a:pt x="0" y="806450"/>
                  </a:moveTo>
                  <a:lnTo>
                    <a:pt x="0" y="38100"/>
                  </a:lnTo>
                  <a:lnTo>
                    <a:pt x="152400" y="0"/>
                  </a:lnTo>
                  <a:lnTo>
                    <a:pt x="152400" y="781050"/>
                  </a:lnTo>
                  <a:lnTo>
                    <a:pt x="0" y="80645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フリーフォーム 365"/>
            <p:cNvSpPr/>
            <p:nvPr/>
          </p:nvSpPr>
          <p:spPr>
            <a:xfrm>
              <a:off x="6165850" y="3403600"/>
              <a:ext cx="254000" cy="203200"/>
            </a:xfrm>
            <a:custGeom>
              <a:avLst/>
              <a:gdLst>
                <a:gd name="connsiteX0" fmla="*/ 0 w 254000"/>
                <a:gd name="connsiteY0" fmla="*/ 203200 h 203200"/>
                <a:gd name="connsiteX1" fmla="*/ 0 w 254000"/>
                <a:gd name="connsiteY1" fmla="*/ 57150 h 203200"/>
                <a:gd name="connsiteX2" fmla="*/ 254000 w 254000"/>
                <a:gd name="connsiteY2" fmla="*/ 0 h 203200"/>
                <a:gd name="connsiteX3" fmla="*/ 254000 w 254000"/>
                <a:gd name="connsiteY3" fmla="*/ 152400 h 203200"/>
                <a:gd name="connsiteX4" fmla="*/ 0 w 254000"/>
                <a:gd name="connsiteY4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03200">
                  <a:moveTo>
                    <a:pt x="0" y="203200"/>
                  </a:moveTo>
                  <a:lnTo>
                    <a:pt x="0" y="57150"/>
                  </a:lnTo>
                  <a:lnTo>
                    <a:pt x="254000" y="0"/>
                  </a:lnTo>
                  <a:lnTo>
                    <a:pt x="254000" y="1524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7" name="フリーフォーム 366"/>
            <p:cNvSpPr/>
            <p:nvPr/>
          </p:nvSpPr>
          <p:spPr>
            <a:xfrm>
              <a:off x="6654800" y="3162300"/>
              <a:ext cx="762000" cy="1981200"/>
            </a:xfrm>
            <a:custGeom>
              <a:avLst/>
              <a:gdLst>
                <a:gd name="connsiteX0" fmla="*/ 0 w 762000"/>
                <a:gd name="connsiteY0" fmla="*/ 0 h 1981200"/>
                <a:gd name="connsiteX1" fmla="*/ 0 w 762000"/>
                <a:gd name="connsiteY1" fmla="*/ 1981200 h 1981200"/>
                <a:gd name="connsiteX2" fmla="*/ 762000 w 762000"/>
                <a:gd name="connsiteY2" fmla="*/ 1981200 h 1981200"/>
                <a:gd name="connsiteX3" fmla="*/ 762000 w 762000"/>
                <a:gd name="connsiteY3" fmla="*/ 400050 h 1981200"/>
                <a:gd name="connsiteX4" fmla="*/ 0 w 762000"/>
                <a:gd name="connsiteY4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1981200">
                  <a:moveTo>
                    <a:pt x="0" y="0"/>
                  </a:moveTo>
                  <a:lnTo>
                    <a:pt x="0" y="1981200"/>
                  </a:lnTo>
                  <a:lnTo>
                    <a:pt x="762000" y="1981200"/>
                  </a:lnTo>
                  <a:lnTo>
                    <a:pt x="762000" y="400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8" name="グループ化 367"/>
            <p:cNvGrpSpPr/>
            <p:nvPr/>
          </p:nvGrpSpPr>
          <p:grpSpPr>
            <a:xfrm flipH="1">
              <a:off x="6234115" y="3450143"/>
              <a:ext cx="104773" cy="112308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379" name="アーチ 378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0" name="正方形/長方形 379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9" name="フリーフォーム 368"/>
            <p:cNvSpPr/>
            <p:nvPr/>
          </p:nvSpPr>
          <p:spPr>
            <a:xfrm>
              <a:off x="6186488" y="4548188"/>
              <a:ext cx="185737" cy="78581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0" name="フリーフォーム 369"/>
            <p:cNvSpPr/>
            <p:nvPr/>
          </p:nvSpPr>
          <p:spPr>
            <a:xfrm>
              <a:off x="6186488" y="4650581"/>
              <a:ext cx="185737" cy="78581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1" name="フリーフォーム 370"/>
            <p:cNvSpPr/>
            <p:nvPr/>
          </p:nvSpPr>
          <p:spPr>
            <a:xfrm>
              <a:off x="6186488" y="4752975"/>
              <a:ext cx="185737" cy="78581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2" name="グループ化 371"/>
            <p:cNvGrpSpPr/>
            <p:nvPr/>
          </p:nvGrpSpPr>
          <p:grpSpPr>
            <a:xfrm rot="21448462" flipH="1">
              <a:off x="6019474" y="4892324"/>
              <a:ext cx="547619" cy="210692"/>
              <a:chOff x="5322432" y="3969749"/>
              <a:chExt cx="135929" cy="115896"/>
            </a:xfrm>
            <a:solidFill>
              <a:schemeClr val="tx1"/>
            </a:solidFill>
          </p:grpSpPr>
          <p:sp>
            <p:nvSpPr>
              <p:cNvPr id="373" name="正方形/長方形 372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正方形/長方形 373"/>
              <p:cNvSpPr/>
              <p:nvPr/>
            </p:nvSpPr>
            <p:spPr>
              <a:xfrm>
                <a:off x="5325389" y="407371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正方形/長方形 374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正方形/長方形 375"/>
              <p:cNvSpPr/>
              <p:nvPr/>
            </p:nvSpPr>
            <p:spPr>
              <a:xfrm>
                <a:off x="5322432" y="396974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正方形/長方形 376"/>
              <p:cNvSpPr/>
              <p:nvPr/>
            </p:nvSpPr>
            <p:spPr>
              <a:xfrm>
                <a:off x="5322453" y="399018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正方形/長方形 377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81" name="グループ化 380"/>
          <p:cNvGrpSpPr/>
          <p:nvPr/>
        </p:nvGrpSpPr>
        <p:grpSpPr>
          <a:xfrm>
            <a:off x="8031331" y="1140738"/>
            <a:ext cx="1316593" cy="1020002"/>
            <a:chOff x="4112066" y="787400"/>
            <a:chExt cx="2549084" cy="1974850"/>
          </a:xfrm>
        </p:grpSpPr>
        <p:sp>
          <p:nvSpPr>
            <p:cNvPr id="382" name="フリーフォーム 381"/>
            <p:cNvSpPr/>
            <p:nvPr/>
          </p:nvSpPr>
          <p:spPr>
            <a:xfrm>
              <a:off x="6203950" y="1193800"/>
              <a:ext cx="457200" cy="1562100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フリーフォーム 382"/>
            <p:cNvSpPr/>
            <p:nvPr/>
          </p:nvSpPr>
          <p:spPr>
            <a:xfrm>
              <a:off x="6267450" y="1282700"/>
              <a:ext cx="323850" cy="1473200"/>
            </a:xfrm>
            <a:custGeom>
              <a:avLst/>
              <a:gdLst>
                <a:gd name="connsiteX0" fmla="*/ 0 w 323850"/>
                <a:gd name="connsiteY0" fmla="*/ 1473200 h 1473200"/>
                <a:gd name="connsiteX1" fmla="*/ 0 w 323850"/>
                <a:gd name="connsiteY1" fmla="*/ 0 h 1473200"/>
                <a:gd name="connsiteX2" fmla="*/ 323850 w 323850"/>
                <a:gd name="connsiteY2" fmla="*/ 76200 h 1473200"/>
                <a:gd name="connsiteX3" fmla="*/ 323850 w 323850"/>
                <a:gd name="connsiteY3" fmla="*/ 1473200 h 1473200"/>
                <a:gd name="connsiteX4" fmla="*/ 0 w 323850"/>
                <a:gd name="connsiteY4" fmla="*/ 1473200 h 147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1473200">
                  <a:moveTo>
                    <a:pt x="0" y="1473200"/>
                  </a:moveTo>
                  <a:lnTo>
                    <a:pt x="0" y="0"/>
                  </a:lnTo>
                  <a:lnTo>
                    <a:pt x="323850" y="76200"/>
                  </a:lnTo>
                  <a:lnTo>
                    <a:pt x="323850" y="1473200"/>
                  </a:lnTo>
                  <a:lnTo>
                    <a:pt x="0" y="14732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 383"/>
            <p:cNvSpPr/>
            <p:nvPr/>
          </p:nvSpPr>
          <p:spPr>
            <a:xfrm>
              <a:off x="6375400" y="1593850"/>
              <a:ext cx="107950" cy="641350"/>
            </a:xfrm>
            <a:custGeom>
              <a:avLst/>
              <a:gdLst>
                <a:gd name="connsiteX0" fmla="*/ 0 w 107950"/>
                <a:gd name="connsiteY0" fmla="*/ 0 h 641350"/>
                <a:gd name="connsiteX1" fmla="*/ 0 w 107950"/>
                <a:gd name="connsiteY1" fmla="*/ 622300 h 641350"/>
                <a:gd name="connsiteX2" fmla="*/ 107950 w 107950"/>
                <a:gd name="connsiteY2" fmla="*/ 641350 h 641350"/>
                <a:gd name="connsiteX3" fmla="*/ 107950 w 107950"/>
                <a:gd name="connsiteY3" fmla="*/ 19050 h 641350"/>
                <a:gd name="connsiteX4" fmla="*/ 0 w 107950"/>
                <a:gd name="connsiteY4" fmla="*/ 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50" h="641350">
                  <a:moveTo>
                    <a:pt x="0" y="0"/>
                  </a:moveTo>
                  <a:lnTo>
                    <a:pt x="0" y="622300"/>
                  </a:lnTo>
                  <a:lnTo>
                    <a:pt x="107950" y="641350"/>
                  </a:lnTo>
                  <a:lnTo>
                    <a:pt x="107950" y="19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フリーフォーム 384"/>
            <p:cNvSpPr/>
            <p:nvPr/>
          </p:nvSpPr>
          <p:spPr>
            <a:xfrm>
              <a:off x="6356350" y="1377950"/>
              <a:ext cx="152400" cy="158750"/>
            </a:xfrm>
            <a:custGeom>
              <a:avLst/>
              <a:gdLst>
                <a:gd name="connsiteX0" fmla="*/ 0 w 152400"/>
                <a:gd name="connsiteY0" fmla="*/ 127000 h 158750"/>
                <a:gd name="connsiteX1" fmla="*/ 0 w 152400"/>
                <a:gd name="connsiteY1" fmla="*/ 0 h 158750"/>
                <a:gd name="connsiteX2" fmla="*/ 152400 w 152400"/>
                <a:gd name="connsiteY2" fmla="*/ 31750 h 158750"/>
                <a:gd name="connsiteX3" fmla="*/ 152400 w 152400"/>
                <a:gd name="connsiteY3" fmla="*/ 158750 h 158750"/>
                <a:gd name="connsiteX4" fmla="*/ 0 w 152400"/>
                <a:gd name="connsiteY4" fmla="*/ 12700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8750">
                  <a:moveTo>
                    <a:pt x="0" y="127000"/>
                  </a:moveTo>
                  <a:lnTo>
                    <a:pt x="0" y="0"/>
                  </a:lnTo>
                  <a:lnTo>
                    <a:pt x="152400" y="31750"/>
                  </a:lnTo>
                  <a:lnTo>
                    <a:pt x="152400" y="158750"/>
                  </a:lnTo>
                  <a:lnTo>
                    <a:pt x="0" y="12700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6" name="フリーフォーム 385"/>
            <p:cNvSpPr/>
            <p:nvPr/>
          </p:nvSpPr>
          <p:spPr>
            <a:xfrm flipH="1">
              <a:off x="5604522" y="1193800"/>
              <a:ext cx="605778" cy="1562100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7" name="グループ化 386"/>
            <p:cNvGrpSpPr/>
            <p:nvPr/>
          </p:nvGrpSpPr>
          <p:grpSpPr>
            <a:xfrm flipH="1">
              <a:off x="6402857" y="1412776"/>
              <a:ext cx="60482" cy="86504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406" name="アーチ 405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7" name="正方形/長方形 406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/>
            <p:cNvGrpSpPr/>
            <p:nvPr/>
          </p:nvGrpSpPr>
          <p:grpSpPr>
            <a:xfrm rot="157688" flipH="1">
              <a:off x="6267745" y="2554178"/>
              <a:ext cx="324337" cy="174314"/>
              <a:chOff x="5321832" y="3968321"/>
              <a:chExt cx="135224" cy="117292"/>
            </a:xfrm>
            <a:solidFill>
              <a:schemeClr val="tx1"/>
            </a:solidFill>
          </p:grpSpPr>
          <p:sp>
            <p:nvSpPr>
              <p:cNvPr id="400" name="正方形/長方形 399"/>
              <p:cNvSpPr/>
              <p:nvPr/>
            </p:nvSpPr>
            <p:spPr>
              <a:xfrm>
                <a:off x="5323076" y="4029932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正方形/長方形 400"/>
              <p:cNvSpPr/>
              <p:nvPr/>
            </p:nvSpPr>
            <p:spPr>
              <a:xfrm>
                <a:off x="5321832" y="407368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正方形/長方形 401"/>
              <p:cNvSpPr/>
              <p:nvPr/>
            </p:nvSpPr>
            <p:spPr>
              <a:xfrm>
                <a:off x="5322900" y="4052164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正方形/長方形 402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正方形/長方形 403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9" name="フリーフォーム 388"/>
            <p:cNvSpPr/>
            <p:nvPr/>
          </p:nvSpPr>
          <p:spPr>
            <a:xfrm>
              <a:off x="6374606" y="2288381"/>
              <a:ext cx="116682" cy="64294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フリーフォーム 389"/>
            <p:cNvSpPr/>
            <p:nvPr/>
          </p:nvSpPr>
          <p:spPr>
            <a:xfrm>
              <a:off x="6374606" y="2374106"/>
              <a:ext cx="116682" cy="64294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1" name="フリーフォーム 390"/>
            <p:cNvSpPr/>
            <p:nvPr/>
          </p:nvSpPr>
          <p:spPr>
            <a:xfrm>
              <a:off x="6374606" y="2464593"/>
              <a:ext cx="116682" cy="64294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フリーフォーム 391"/>
            <p:cNvSpPr/>
            <p:nvPr/>
          </p:nvSpPr>
          <p:spPr>
            <a:xfrm>
              <a:off x="5137150" y="2444750"/>
              <a:ext cx="361950" cy="209550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フリーフォーム 392"/>
            <p:cNvSpPr/>
            <p:nvPr/>
          </p:nvSpPr>
          <p:spPr>
            <a:xfrm>
              <a:off x="5029200" y="2444750"/>
              <a:ext cx="139824" cy="209550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フリーフォーム 393"/>
            <p:cNvSpPr/>
            <p:nvPr/>
          </p:nvSpPr>
          <p:spPr>
            <a:xfrm>
              <a:off x="4902200" y="2622550"/>
              <a:ext cx="781050" cy="139700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フリーフォーム 394"/>
            <p:cNvSpPr/>
            <p:nvPr/>
          </p:nvSpPr>
          <p:spPr>
            <a:xfrm flipH="1">
              <a:off x="4668205" y="2622550"/>
              <a:ext cx="233040" cy="139700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フリーフォーム 395"/>
            <p:cNvSpPr/>
            <p:nvPr/>
          </p:nvSpPr>
          <p:spPr>
            <a:xfrm>
              <a:off x="4254500" y="787400"/>
              <a:ext cx="1892300" cy="1708150"/>
            </a:xfrm>
            <a:custGeom>
              <a:avLst/>
              <a:gdLst>
                <a:gd name="connsiteX0" fmla="*/ 1892300 w 1892300"/>
                <a:gd name="connsiteY0" fmla="*/ 393700 h 1708150"/>
                <a:gd name="connsiteX1" fmla="*/ 1892300 w 1892300"/>
                <a:gd name="connsiteY1" fmla="*/ 1708150 h 1708150"/>
                <a:gd name="connsiteX2" fmla="*/ 0 w 1892300"/>
                <a:gd name="connsiteY2" fmla="*/ 1638300 h 1708150"/>
                <a:gd name="connsiteX3" fmla="*/ 0 w 1892300"/>
                <a:gd name="connsiteY3" fmla="*/ 0 h 1708150"/>
                <a:gd name="connsiteX4" fmla="*/ 1892300 w 1892300"/>
                <a:gd name="connsiteY4" fmla="*/ 393700 h 170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300" h="1708150">
                  <a:moveTo>
                    <a:pt x="1892300" y="393700"/>
                  </a:moveTo>
                  <a:lnTo>
                    <a:pt x="1892300" y="1708150"/>
                  </a:lnTo>
                  <a:lnTo>
                    <a:pt x="0" y="1638300"/>
                  </a:lnTo>
                  <a:lnTo>
                    <a:pt x="0" y="0"/>
                  </a:lnTo>
                  <a:lnTo>
                    <a:pt x="1892300" y="39370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7" name="フリーフォーム 396"/>
            <p:cNvSpPr/>
            <p:nvPr/>
          </p:nvSpPr>
          <p:spPr>
            <a:xfrm>
              <a:off x="4337050" y="876300"/>
              <a:ext cx="1758950" cy="1549400"/>
            </a:xfrm>
            <a:custGeom>
              <a:avLst/>
              <a:gdLst>
                <a:gd name="connsiteX0" fmla="*/ 6350 w 1758950"/>
                <a:gd name="connsiteY0" fmla="*/ 0 h 1549400"/>
                <a:gd name="connsiteX1" fmla="*/ 1758950 w 1758950"/>
                <a:gd name="connsiteY1" fmla="*/ 361950 h 1549400"/>
                <a:gd name="connsiteX2" fmla="*/ 1758950 w 1758950"/>
                <a:gd name="connsiteY2" fmla="*/ 1549400 h 1549400"/>
                <a:gd name="connsiteX3" fmla="*/ 0 w 1758950"/>
                <a:gd name="connsiteY3" fmla="*/ 1473200 h 1549400"/>
                <a:gd name="connsiteX4" fmla="*/ 6350 w 1758950"/>
                <a:gd name="connsiteY4" fmla="*/ 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8950" h="1549400">
                  <a:moveTo>
                    <a:pt x="6350" y="0"/>
                  </a:moveTo>
                  <a:lnTo>
                    <a:pt x="1758950" y="361950"/>
                  </a:lnTo>
                  <a:lnTo>
                    <a:pt x="1758950" y="1549400"/>
                  </a:lnTo>
                  <a:lnTo>
                    <a:pt x="0" y="1473200"/>
                  </a:lnTo>
                  <a:cubicBezTo>
                    <a:pt x="2117" y="982133"/>
                    <a:pt x="4233" y="491067"/>
                    <a:pt x="635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8" name="フリーフォーム 397"/>
            <p:cNvSpPr/>
            <p:nvPr/>
          </p:nvSpPr>
          <p:spPr>
            <a:xfrm>
              <a:off x="4425950" y="977900"/>
              <a:ext cx="1631950" cy="1390650"/>
            </a:xfrm>
            <a:custGeom>
              <a:avLst/>
              <a:gdLst>
                <a:gd name="connsiteX0" fmla="*/ 0 w 1631950"/>
                <a:gd name="connsiteY0" fmla="*/ 0 h 1390650"/>
                <a:gd name="connsiteX1" fmla="*/ 0 w 1631950"/>
                <a:gd name="connsiteY1" fmla="*/ 1320800 h 1390650"/>
                <a:gd name="connsiteX2" fmla="*/ 1631950 w 1631950"/>
                <a:gd name="connsiteY2" fmla="*/ 1390650 h 1390650"/>
                <a:gd name="connsiteX3" fmla="*/ 1631950 w 1631950"/>
                <a:gd name="connsiteY3" fmla="*/ 317500 h 1390650"/>
                <a:gd name="connsiteX4" fmla="*/ 0 w 1631950"/>
                <a:gd name="connsiteY4" fmla="*/ 0 h 13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1950" h="1390650">
                  <a:moveTo>
                    <a:pt x="0" y="0"/>
                  </a:moveTo>
                  <a:lnTo>
                    <a:pt x="0" y="1320800"/>
                  </a:lnTo>
                  <a:lnTo>
                    <a:pt x="1631950" y="1390650"/>
                  </a:lnTo>
                  <a:lnTo>
                    <a:pt x="1631950" y="317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9" name="フリーフォーム 398"/>
            <p:cNvSpPr/>
            <p:nvPr/>
          </p:nvSpPr>
          <p:spPr>
            <a:xfrm>
              <a:off x="4112066" y="793750"/>
              <a:ext cx="139700" cy="1631950"/>
            </a:xfrm>
            <a:custGeom>
              <a:avLst/>
              <a:gdLst>
                <a:gd name="connsiteX0" fmla="*/ 139700 w 139700"/>
                <a:gd name="connsiteY0" fmla="*/ 0 h 1651000"/>
                <a:gd name="connsiteX1" fmla="*/ 139700 w 139700"/>
                <a:gd name="connsiteY1" fmla="*/ 1651000 h 1651000"/>
                <a:gd name="connsiteX2" fmla="*/ 0 w 139700"/>
                <a:gd name="connsiteY2" fmla="*/ 1651000 h 1651000"/>
                <a:gd name="connsiteX3" fmla="*/ 0 w 139700"/>
                <a:gd name="connsiteY3" fmla="*/ 114300 h 1651000"/>
                <a:gd name="connsiteX4" fmla="*/ 139700 w 1397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651000">
                  <a:moveTo>
                    <a:pt x="139700" y="0"/>
                  </a:moveTo>
                  <a:lnTo>
                    <a:pt x="139700" y="1651000"/>
                  </a:lnTo>
                  <a:lnTo>
                    <a:pt x="0" y="1651000"/>
                  </a:lnTo>
                  <a:lnTo>
                    <a:pt x="0" y="114300"/>
                  </a:lnTo>
                  <a:lnTo>
                    <a:pt x="13970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23" name="グループ化 822"/>
          <p:cNvGrpSpPr/>
          <p:nvPr/>
        </p:nvGrpSpPr>
        <p:grpSpPr>
          <a:xfrm>
            <a:off x="418790" y="3038673"/>
            <a:ext cx="1656227" cy="1024511"/>
            <a:chOff x="776536" y="1936695"/>
            <a:chExt cx="1656227" cy="1024511"/>
          </a:xfrm>
        </p:grpSpPr>
        <p:sp>
          <p:nvSpPr>
            <p:cNvPr id="412" name="正方形/長方形 411"/>
            <p:cNvSpPr/>
            <p:nvPr/>
          </p:nvSpPr>
          <p:spPr>
            <a:xfrm>
              <a:off x="1278540" y="2782214"/>
              <a:ext cx="224970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1133672" y="2881737"/>
              <a:ext cx="514705" cy="7946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776536" y="1936695"/>
              <a:ext cx="1228977" cy="85601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827782" y="1989208"/>
              <a:ext cx="1126485" cy="750990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851289" y="2007240"/>
              <a:ext cx="1079470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2051382" y="1936695"/>
              <a:ext cx="381381" cy="102451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2096552" y="1989206"/>
              <a:ext cx="291042" cy="97199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2194208" y="2172155"/>
              <a:ext cx="87456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2202337" y="2648660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2202337" y="2704010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2202337" y="2757698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2173316" y="2033366"/>
              <a:ext cx="137515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0" name="アーチ 429"/>
            <p:cNvSpPr/>
            <p:nvPr/>
          </p:nvSpPr>
          <p:spPr>
            <a:xfrm>
              <a:off x="2215287" y="2055604"/>
              <a:ext cx="51229" cy="51228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2236851" y="2051651"/>
              <a:ext cx="8102" cy="34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2096552" y="2886384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2096552" y="2928313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2096552" y="2907349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2096552" y="2823488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2096552" y="2844453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2096552" y="2865419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2" name="グループ化 821"/>
          <p:cNvGrpSpPr/>
          <p:nvPr/>
        </p:nvGrpSpPr>
        <p:grpSpPr>
          <a:xfrm>
            <a:off x="4214935" y="3043399"/>
            <a:ext cx="1465334" cy="1024512"/>
            <a:chOff x="4192201" y="1941421"/>
            <a:chExt cx="1465334" cy="1024512"/>
          </a:xfrm>
        </p:grpSpPr>
        <p:sp>
          <p:nvSpPr>
            <p:cNvPr id="481" name="正方形/長方形 480"/>
            <p:cNvSpPr/>
            <p:nvPr/>
          </p:nvSpPr>
          <p:spPr>
            <a:xfrm flipH="1">
              <a:off x="5370270" y="1941421"/>
              <a:ext cx="287265" cy="102451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2" name="正方形/長方形 481"/>
            <p:cNvSpPr/>
            <p:nvPr/>
          </p:nvSpPr>
          <p:spPr>
            <a:xfrm flipH="1">
              <a:off x="5404292" y="1993932"/>
              <a:ext cx="219220" cy="97199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3" name="正方形/長方形 482"/>
            <p:cNvSpPr/>
            <p:nvPr/>
          </p:nvSpPr>
          <p:spPr>
            <a:xfrm flipH="1">
              <a:off x="5484081" y="2176881"/>
              <a:ext cx="65874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84" name="グループ化 483"/>
            <p:cNvGrpSpPr/>
            <p:nvPr/>
          </p:nvGrpSpPr>
          <p:grpSpPr>
            <a:xfrm flipH="1">
              <a:off x="5483974" y="2653386"/>
              <a:ext cx="59858" cy="133554"/>
              <a:chOff x="4931668" y="3356992"/>
              <a:chExt cx="45719" cy="24906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96" name="正方形/長方形 495"/>
              <p:cNvSpPr/>
              <p:nvPr/>
            </p:nvSpPr>
            <p:spPr>
              <a:xfrm>
                <a:off x="4931668" y="3356992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正方形/長方形 496"/>
              <p:cNvSpPr/>
              <p:nvPr/>
            </p:nvSpPr>
            <p:spPr>
              <a:xfrm>
                <a:off x="4931668" y="3460212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正方形/長方形 497"/>
              <p:cNvSpPr/>
              <p:nvPr/>
            </p:nvSpPr>
            <p:spPr>
              <a:xfrm>
                <a:off x="4931668" y="3560333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5" name="正方形/長方形 484"/>
            <p:cNvSpPr/>
            <p:nvPr/>
          </p:nvSpPr>
          <p:spPr>
            <a:xfrm flipH="1">
              <a:off x="5462112" y="2038092"/>
              <a:ext cx="103580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86" name="グループ化 485"/>
            <p:cNvGrpSpPr/>
            <p:nvPr/>
          </p:nvGrpSpPr>
          <p:grpSpPr>
            <a:xfrm flipH="1">
              <a:off x="5495492" y="2056377"/>
              <a:ext cx="38587" cy="55181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494" name="アーチ 493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5" name="正方形/長方形 494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7" name="グループ化 486"/>
            <p:cNvGrpSpPr/>
            <p:nvPr/>
          </p:nvGrpSpPr>
          <p:grpSpPr>
            <a:xfrm flipH="1">
              <a:off x="5404292" y="2828214"/>
              <a:ext cx="219220" cy="116679"/>
              <a:chOff x="5324084" y="3968321"/>
              <a:chExt cx="132972" cy="117451"/>
            </a:xfrm>
            <a:solidFill>
              <a:schemeClr val="tx1"/>
            </a:solidFill>
          </p:grpSpPr>
          <p:sp>
            <p:nvSpPr>
              <p:cNvPr id="488" name="正方形/長方形 487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正方形/長方形 488"/>
              <p:cNvSpPr/>
              <p:nvPr/>
            </p:nvSpPr>
            <p:spPr>
              <a:xfrm>
                <a:off x="5324084" y="407384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正方形/長方形 489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正方形/長方形 490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正方形/長方形 491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正方形/長方形 492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0" name="台形 479"/>
            <p:cNvSpPr/>
            <p:nvPr/>
          </p:nvSpPr>
          <p:spPr>
            <a:xfrm rot="16200000" flipH="1">
              <a:off x="4793094" y="2391096"/>
              <a:ext cx="1024509" cy="125165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2" name="正方形/長方形 471"/>
            <p:cNvSpPr/>
            <p:nvPr/>
          </p:nvSpPr>
          <p:spPr>
            <a:xfrm flipH="1">
              <a:off x="4642213" y="2786940"/>
              <a:ext cx="185404" cy="156696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3" name="正方形/長方形 472"/>
            <p:cNvSpPr/>
            <p:nvPr/>
          </p:nvSpPr>
          <p:spPr>
            <a:xfrm flipH="1">
              <a:off x="4688367" y="2786940"/>
              <a:ext cx="185404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4" name="正方形/長方形 473"/>
            <p:cNvSpPr/>
            <p:nvPr/>
          </p:nvSpPr>
          <p:spPr>
            <a:xfrm flipH="1">
              <a:off x="4486905" y="2886463"/>
              <a:ext cx="424184" cy="7946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5" name="正方形/長方形 474"/>
            <p:cNvSpPr/>
            <p:nvPr/>
          </p:nvSpPr>
          <p:spPr>
            <a:xfrm flipH="1">
              <a:off x="4602294" y="2886463"/>
              <a:ext cx="424184" cy="7946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6" name="正方形/長方形 475"/>
            <p:cNvSpPr/>
            <p:nvPr/>
          </p:nvSpPr>
          <p:spPr>
            <a:xfrm flipH="1">
              <a:off x="4252928" y="1941421"/>
              <a:ext cx="1044699" cy="85601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7" name="正方形/長方形 476"/>
            <p:cNvSpPr/>
            <p:nvPr/>
          </p:nvSpPr>
          <p:spPr>
            <a:xfrm flipH="1">
              <a:off x="4341934" y="1993934"/>
              <a:ext cx="913457" cy="750990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正方形/長方形 477"/>
            <p:cNvSpPr/>
            <p:nvPr/>
          </p:nvSpPr>
          <p:spPr>
            <a:xfrm flipH="1">
              <a:off x="4368148" y="2011966"/>
              <a:ext cx="867871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台形 470"/>
            <p:cNvSpPr/>
            <p:nvPr/>
          </p:nvSpPr>
          <p:spPr>
            <a:xfrm rot="16200000" flipH="1">
              <a:off x="3797093" y="2336535"/>
              <a:ext cx="856016" cy="65800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0" name="グループ化 819"/>
          <p:cNvGrpSpPr/>
          <p:nvPr/>
        </p:nvGrpSpPr>
        <p:grpSpPr>
          <a:xfrm>
            <a:off x="5978720" y="3036620"/>
            <a:ext cx="1639876" cy="1026562"/>
            <a:chOff x="5826486" y="1934642"/>
            <a:chExt cx="1639876" cy="1026562"/>
          </a:xfrm>
        </p:grpSpPr>
        <p:sp>
          <p:nvSpPr>
            <p:cNvPr id="500" name="フリーフォーム 499"/>
            <p:cNvSpPr/>
            <p:nvPr/>
          </p:nvSpPr>
          <p:spPr>
            <a:xfrm>
              <a:off x="6131503" y="2797216"/>
              <a:ext cx="154148" cy="114791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1" name="フリーフォーム 500"/>
            <p:cNvSpPr/>
            <p:nvPr/>
          </p:nvSpPr>
          <p:spPr>
            <a:xfrm>
              <a:off x="6285651" y="2797216"/>
              <a:ext cx="64288" cy="114791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2" name="フリーフォーム 501"/>
            <p:cNvSpPr/>
            <p:nvPr/>
          </p:nvSpPr>
          <p:spPr>
            <a:xfrm>
              <a:off x="6039670" y="2889049"/>
              <a:ext cx="350933" cy="65595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3" name="フリーフォーム 502"/>
            <p:cNvSpPr/>
            <p:nvPr/>
          </p:nvSpPr>
          <p:spPr>
            <a:xfrm flipH="1">
              <a:off x="6390603" y="2889049"/>
              <a:ext cx="186946" cy="65595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4" name="フリーフォーム 503"/>
            <p:cNvSpPr/>
            <p:nvPr/>
          </p:nvSpPr>
          <p:spPr>
            <a:xfrm>
              <a:off x="5826486" y="2013356"/>
              <a:ext cx="849456" cy="816658"/>
            </a:xfrm>
            <a:custGeom>
              <a:avLst/>
              <a:gdLst>
                <a:gd name="connsiteX0" fmla="*/ 1644650 w 1644650"/>
                <a:gd name="connsiteY0" fmla="*/ 0 h 1581150"/>
                <a:gd name="connsiteX1" fmla="*/ 1644650 w 1644650"/>
                <a:gd name="connsiteY1" fmla="*/ 1517650 h 1581150"/>
                <a:gd name="connsiteX2" fmla="*/ 0 w 1644650"/>
                <a:gd name="connsiteY2" fmla="*/ 1581150 h 1581150"/>
                <a:gd name="connsiteX3" fmla="*/ 0 w 1644650"/>
                <a:gd name="connsiteY3" fmla="*/ 368300 h 1581150"/>
                <a:gd name="connsiteX4" fmla="*/ 1644650 w 1644650"/>
                <a:gd name="connsiteY4" fmla="*/ 0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4650" h="1581150">
                  <a:moveTo>
                    <a:pt x="1644650" y="0"/>
                  </a:moveTo>
                  <a:lnTo>
                    <a:pt x="1644650" y="1517650"/>
                  </a:lnTo>
                  <a:lnTo>
                    <a:pt x="0" y="1581150"/>
                  </a:lnTo>
                  <a:lnTo>
                    <a:pt x="0" y="368300"/>
                  </a:lnTo>
                  <a:lnTo>
                    <a:pt x="164465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5" name="フリーフォーム 504"/>
            <p:cNvSpPr/>
            <p:nvPr/>
          </p:nvSpPr>
          <p:spPr>
            <a:xfrm>
              <a:off x="5856004" y="2065832"/>
              <a:ext cx="783861" cy="734664"/>
            </a:xfrm>
            <a:custGeom>
              <a:avLst/>
              <a:gdLst>
                <a:gd name="connsiteX0" fmla="*/ 0 w 1517650"/>
                <a:gd name="connsiteY0" fmla="*/ 317500 h 1422400"/>
                <a:gd name="connsiteX1" fmla="*/ 0 w 1517650"/>
                <a:gd name="connsiteY1" fmla="*/ 1422400 h 1422400"/>
                <a:gd name="connsiteX2" fmla="*/ 1517650 w 1517650"/>
                <a:gd name="connsiteY2" fmla="*/ 1352550 h 1422400"/>
                <a:gd name="connsiteX3" fmla="*/ 1517650 w 1517650"/>
                <a:gd name="connsiteY3" fmla="*/ 0 h 1422400"/>
                <a:gd name="connsiteX4" fmla="*/ 0 w 1517650"/>
                <a:gd name="connsiteY4" fmla="*/ 3175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7650" h="1422400">
                  <a:moveTo>
                    <a:pt x="0" y="317500"/>
                  </a:moveTo>
                  <a:lnTo>
                    <a:pt x="0" y="1422400"/>
                  </a:lnTo>
                  <a:lnTo>
                    <a:pt x="1517650" y="1352550"/>
                  </a:lnTo>
                  <a:lnTo>
                    <a:pt x="1517650" y="0"/>
                  </a:lnTo>
                  <a:lnTo>
                    <a:pt x="0" y="317500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6" name="フリーフォーム 505"/>
            <p:cNvSpPr/>
            <p:nvPr/>
          </p:nvSpPr>
          <p:spPr>
            <a:xfrm>
              <a:off x="5885522" y="2115028"/>
              <a:ext cx="718266" cy="659230"/>
            </a:xfrm>
            <a:custGeom>
              <a:avLst/>
              <a:gdLst>
                <a:gd name="connsiteX0" fmla="*/ 0 w 1390650"/>
                <a:gd name="connsiteY0" fmla="*/ 273050 h 1276350"/>
                <a:gd name="connsiteX1" fmla="*/ 0 w 1390650"/>
                <a:gd name="connsiteY1" fmla="*/ 1276350 h 1276350"/>
                <a:gd name="connsiteX2" fmla="*/ 1390650 w 1390650"/>
                <a:gd name="connsiteY2" fmla="*/ 1206500 h 1276350"/>
                <a:gd name="connsiteX3" fmla="*/ 1390650 w 1390650"/>
                <a:gd name="connsiteY3" fmla="*/ 0 h 1276350"/>
                <a:gd name="connsiteX4" fmla="*/ 0 w 1390650"/>
                <a:gd name="connsiteY4" fmla="*/ 273050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0650" h="1276350">
                  <a:moveTo>
                    <a:pt x="0" y="273050"/>
                  </a:moveTo>
                  <a:lnTo>
                    <a:pt x="0" y="1276350"/>
                  </a:lnTo>
                  <a:lnTo>
                    <a:pt x="1390650" y="1206500"/>
                  </a:lnTo>
                  <a:lnTo>
                    <a:pt x="1390650" y="0"/>
                  </a:lnTo>
                  <a:lnTo>
                    <a:pt x="0" y="2730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7" name="フリーフォーム 506"/>
            <p:cNvSpPr/>
            <p:nvPr/>
          </p:nvSpPr>
          <p:spPr>
            <a:xfrm>
              <a:off x="6677583" y="2013356"/>
              <a:ext cx="68875" cy="783861"/>
            </a:xfrm>
            <a:custGeom>
              <a:avLst/>
              <a:gdLst>
                <a:gd name="connsiteX0" fmla="*/ 0 w 133350"/>
                <a:gd name="connsiteY0" fmla="*/ 1511300 h 1511300"/>
                <a:gd name="connsiteX1" fmla="*/ 0 w 133350"/>
                <a:gd name="connsiteY1" fmla="*/ 0 h 1511300"/>
                <a:gd name="connsiteX2" fmla="*/ 133350 w 133350"/>
                <a:gd name="connsiteY2" fmla="*/ 50800 h 1511300"/>
                <a:gd name="connsiteX3" fmla="*/ 133350 w 133350"/>
                <a:gd name="connsiteY3" fmla="*/ 1511300 h 1511300"/>
                <a:gd name="connsiteX4" fmla="*/ 0 w 133350"/>
                <a:gd name="connsiteY4" fmla="*/ 151130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511300">
                  <a:moveTo>
                    <a:pt x="0" y="1511300"/>
                  </a:moveTo>
                  <a:lnTo>
                    <a:pt x="0" y="0"/>
                  </a:lnTo>
                  <a:lnTo>
                    <a:pt x="133350" y="50800"/>
                  </a:lnTo>
                  <a:lnTo>
                    <a:pt x="133350" y="1511300"/>
                  </a:lnTo>
                  <a:lnTo>
                    <a:pt x="0" y="15113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8" name="フリーフォーム 507"/>
            <p:cNvSpPr/>
            <p:nvPr/>
          </p:nvSpPr>
          <p:spPr>
            <a:xfrm>
              <a:off x="6712019" y="1934642"/>
              <a:ext cx="360773" cy="1026562"/>
            </a:xfrm>
            <a:custGeom>
              <a:avLst/>
              <a:gdLst>
                <a:gd name="connsiteX0" fmla="*/ 698500 w 698500"/>
                <a:gd name="connsiteY0" fmla="*/ 1981200 h 1987550"/>
                <a:gd name="connsiteX1" fmla="*/ 698500 w 698500"/>
                <a:gd name="connsiteY1" fmla="*/ 0 h 1987550"/>
                <a:gd name="connsiteX2" fmla="*/ 0 w 698500"/>
                <a:gd name="connsiteY2" fmla="*/ 158750 h 1987550"/>
                <a:gd name="connsiteX3" fmla="*/ 0 w 698500"/>
                <a:gd name="connsiteY3" fmla="*/ 1987550 h 1987550"/>
                <a:gd name="connsiteX4" fmla="*/ 698500 w 698500"/>
                <a:gd name="connsiteY4" fmla="*/ 1981200 h 198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0" h="1987550">
                  <a:moveTo>
                    <a:pt x="698500" y="1981200"/>
                  </a:moveTo>
                  <a:lnTo>
                    <a:pt x="698500" y="0"/>
                  </a:lnTo>
                  <a:lnTo>
                    <a:pt x="0" y="158750"/>
                  </a:lnTo>
                  <a:lnTo>
                    <a:pt x="0" y="1987550"/>
                  </a:lnTo>
                  <a:lnTo>
                    <a:pt x="698500" y="198120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9" name="フリーフォーム 508"/>
            <p:cNvSpPr/>
            <p:nvPr/>
          </p:nvSpPr>
          <p:spPr>
            <a:xfrm>
              <a:off x="6748096" y="1990398"/>
              <a:ext cx="275499" cy="970806"/>
            </a:xfrm>
            <a:custGeom>
              <a:avLst/>
              <a:gdLst>
                <a:gd name="connsiteX0" fmla="*/ 0 w 533400"/>
                <a:gd name="connsiteY0" fmla="*/ 1879600 h 1879600"/>
                <a:gd name="connsiteX1" fmla="*/ 0 w 533400"/>
                <a:gd name="connsiteY1" fmla="*/ 114300 h 1879600"/>
                <a:gd name="connsiteX2" fmla="*/ 533400 w 533400"/>
                <a:gd name="connsiteY2" fmla="*/ 0 h 1879600"/>
                <a:gd name="connsiteX3" fmla="*/ 533400 w 533400"/>
                <a:gd name="connsiteY3" fmla="*/ 1873250 h 1879600"/>
                <a:gd name="connsiteX4" fmla="*/ 0 w 533400"/>
                <a:gd name="connsiteY4" fmla="*/ 1879600 h 187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1879600">
                  <a:moveTo>
                    <a:pt x="0" y="1879600"/>
                  </a:moveTo>
                  <a:lnTo>
                    <a:pt x="0" y="114300"/>
                  </a:lnTo>
                  <a:lnTo>
                    <a:pt x="533400" y="0"/>
                  </a:lnTo>
                  <a:lnTo>
                    <a:pt x="533400" y="1873250"/>
                  </a:lnTo>
                  <a:lnTo>
                    <a:pt x="0" y="187960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0" name="フリーフォーム 509"/>
            <p:cNvSpPr/>
            <p:nvPr/>
          </p:nvSpPr>
          <p:spPr>
            <a:xfrm>
              <a:off x="6843209" y="2200302"/>
              <a:ext cx="78714" cy="416528"/>
            </a:xfrm>
            <a:custGeom>
              <a:avLst/>
              <a:gdLst>
                <a:gd name="connsiteX0" fmla="*/ 0 w 152400"/>
                <a:gd name="connsiteY0" fmla="*/ 806450 h 806450"/>
                <a:gd name="connsiteX1" fmla="*/ 0 w 152400"/>
                <a:gd name="connsiteY1" fmla="*/ 38100 h 806450"/>
                <a:gd name="connsiteX2" fmla="*/ 152400 w 152400"/>
                <a:gd name="connsiteY2" fmla="*/ 0 h 806450"/>
                <a:gd name="connsiteX3" fmla="*/ 152400 w 152400"/>
                <a:gd name="connsiteY3" fmla="*/ 781050 h 806450"/>
                <a:gd name="connsiteX4" fmla="*/ 0 w 152400"/>
                <a:gd name="connsiteY4" fmla="*/ 806450 h 80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806450">
                  <a:moveTo>
                    <a:pt x="0" y="806450"/>
                  </a:moveTo>
                  <a:lnTo>
                    <a:pt x="0" y="38100"/>
                  </a:lnTo>
                  <a:lnTo>
                    <a:pt x="152400" y="0"/>
                  </a:lnTo>
                  <a:lnTo>
                    <a:pt x="152400" y="781050"/>
                  </a:lnTo>
                  <a:lnTo>
                    <a:pt x="0" y="80645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1" name="フリーフォーム 510"/>
            <p:cNvSpPr/>
            <p:nvPr/>
          </p:nvSpPr>
          <p:spPr>
            <a:xfrm>
              <a:off x="6820251" y="2059273"/>
              <a:ext cx="131190" cy="104952"/>
            </a:xfrm>
            <a:custGeom>
              <a:avLst/>
              <a:gdLst>
                <a:gd name="connsiteX0" fmla="*/ 0 w 254000"/>
                <a:gd name="connsiteY0" fmla="*/ 203200 h 203200"/>
                <a:gd name="connsiteX1" fmla="*/ 0 w 254000"/>
                <a:gd name="connsiteY1" fmla="*/ 57150 h 203200"/>
                <a:gd name="connsiteX2" fmla="*/ 254000 w 254000"/>
                <a:gd name="connsiteY2" fmla="*/ 0 h 203200"/>
                <a:gd name="connsiteX3" fmla="*/ 254000 w 254000"/>
                <a:gd name="connsiteY3" fmla="*/ 152400 h 203200"/>
                <a:gd name="connsiteX4" fmla="*/ 0 w 254000"/>
                <a:gd name="connsiteY4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03200">
                  <a:moveTo>
                    <a:pt x="0" y="203200"/>
                  </a:moveTo>
                  <a:lnTo>
                    <a:pt x="0" y="57150"/>
                  </a:lnTo>
                  <a:lnTo>
                    <a:pt x="254000" y="0"/>
                  </a:lnTo>
                  <a:lnTo>
                    <a:pt x="254000" y="1524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2" name="フリーフォーム 511"/>
            <p:cNvSpPr/>
            <p:nvPr/>
          </p:nvSpPr>
          <p:spPr>
            <a:xfrm>
              <a:off x="7072792" y="1934642"/>
              <a:ext cx="393570" cy="1023282"/>
            </a:xfrm>
            <a:custGeom>
              <a:avLst/>
              <a:gdLst>
                <a:gd name="connsiteX0" fmla="*/ 0 w 762000"/>
                <a:gd name="connsiteY0" fmla="*/ 0 h 1981200"/>
                <a:gd name="connsiteX1" fmla="*/ 0 w 762000"/>
                <a:gd name="connsiteY1" fmla="*/ 1981200 h 1981200"/>
                <a:gd name="connsiteX2" fmla="*/ 762000 w 762000"/>
                <a:gd name="connsiteY2" fmla="*/ 1981200 h 1981200"/>
                <a:gd name="connsiteX3" fmla="*/ 762000 w 762000"/>
                <a:gd name="connsiteY3" fmla="*/ 400050 h 1981200"/>
                <a:gd name="connsiteX4" fmla="*/ 0 w 762000"/>
                <a:gd name="connsiteY4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1981200">
                  <a:moveTo>
                    <a:pt x="0" y="0"/>
                  </a:moveTo>
                  <a:lnTo>
                    <a:pt x="0" y="1981200"/>
                  </a:lnTo>
                  <a:lnTo>
                    <a:pt x="762000" y="1981200"/>
                  </a:lnTo>
                  <a:lnTo>
                    <a:pt x="762000" y="400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4" name="アーチ 523"/>
            <p:cNvSpPr/>
            <p:nvPr/>
          </p:nvSpPr>
          <p:spPr>
            <a:xfrm flipH="1">
              <a:off x="6855509" y="2087467"/>
              <a:ext cx="54115" cy="53852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5" name="正方形/長方形 524"/>
            <p:cNvSpPr/>
            <p:nvPr/>
          </p:nvSpPr>
          <p:spPr>
            <a:xfrm flipH="1">
              <a:off x="6878288" y="2083312"/>
              <a:ext cx="8558" cy="359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 513"/>
            <p:cNvSpPr/>
            <p:nvPr/>
          </p:nvSpPr>
          <p:spPr>
            <a:xfrm>
              <a:off x="6830910" y="2650448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5" name="フリーフォーム 514"/>
            <p:cNvSpPr/>
            <p:nvPr/>
          </p:nvSpPr>
          <p:spPr>
            <a:xfrm>
              <a:off x="6830910" y="2703333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6" name="フリーフォーム 515"/>
            <p:cNvSpPr/>
            <p:nvPr/>
          </p:nvSpPr>
          <p:spPr>
            <a:xfrm>
              <a:off x="6830910" y="2756220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8" name="正方形/長方形 517"/>
            <p:cNvSpPr/>
            <p:nvPr/>
          </p:nvSpPr>
          <p:spPr>
            <a:xfrm rot="21448462" flipH="1">
              <a:off x="6747774" y="2886307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9" name="正方形/長方形 518"/>
            <p:cNvSpPr/>
            <p:nvPr/>
          </p:nvSpPr>
          <p:spPr>
            <a:xfrm rot="21448462" flipH="1">
              <a:off x="6746802" y="2925899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0" name="正方形/長方形 519"/>
            <p:cNvSpPr/>
            <p:nvPr/>
          </p:nvSpPr>
          <p:spPr>
            <a:xfrm rot="21448462" flipH="1">
              <a:off x="6748647" y="2906103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1" name="正方形/長方形 520"/>
            <p:cNvSpPr/>
            <p:nvPr/>
          </p:nvSpPr>
          <p:spPr>
            <a:xfrm rot="21448462" flipH="1">
              <a:off x="6748647" y="2828105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2" name="正方形/長方形 521"/>
            <p:cNvSpPr/>
            <p:nvPr/>
          </p:nvSpPr>
          <p:spPr>
            <a:xfrm rot="21448462" flipH="1">
              <a:off x="6749449" y="2847272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3" name="正方形/長方形 522"/>
            <p:cNvSpPr/>
            <p:nvPr/>
          </p:nvSpPr>
          <p:spPr>
            <a:xfrm rot="21448462" flipH="1">
              <a:off x="6746900" y="2866510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19" name="グループ化 818"/>
          <p:cNvGrpSpPr/>
          <p:nvPr/>
        </p:nvGrpSpPr>
        <p:grpSpPr>
          <a:xfrm>
            <a:off x="8031331" y="3043613"/>
            <a:ext cx="1316593" cy="1020002"/>
            <a:chOff x="7672679" y="1941635"/>
            <a:chExt cx="1316593" cy="1020002"/>
          </a:xfrm>
        </p:grpSpPr>
        <p:sp>
          <p:nvSpPr>
            <p:cNvPr id="527" name="フリーフォーム 526"/>
            <p:cNvSpPr/>
            <p:nvPr/>
          </p:nvSpPr>
          <p:spPr>
            <a:xfrm>
              <a:off x="8753130" y="2151539"/>
              <a:ext cx="236142" cy="806818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8" name="フリーフォーム 527"/>
            <p:cNvSpPr/>
            <p:nvPr/>
          </p:nvSpPr>
          <p:spPr>
            <a:xfrm>
              <a:off x="8785927" y="2197455"/>
              <a:ext cx="167267" cy="760902"/>
            </a:xfrm>
            <a:custGeom>
              <a:avLst/>
              <a:gdLst>
                <a:gd name="connsiteX0" fmla="*/ 0 w 323850"/>
                <a:gd name="connsiteY0" fmla="*/ 1473200 h 1473200"/>
                <a:gd name="connsiteX1" fmla="*/ 0 w 323850"/>
                <a:gd name="connsiteY1" fmla="*/ 0 h 1473200"/>
                <a:gd name="connsiteX2" fmla="*/ 323850 w 323850"/>
                <a:gd name="connsiteY2" fmla="*/ 76200 h 1473200"/>
                <a:gd name="connsiteX3" fmla="*/ 323850 w 323850"/>
                <a:gd name="connsiteY3" fmla="*/ 1473200 h 1473200"/>
                <a:gd name="connsiteX4" fmla="*/ 0 w 323850"/>
                <a:gd name="connsiteY4" fmla="*/ 1473200 h 147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1473200">
                  <a:moveTo>
                    <a:pt x="0" y="1473200"/>
                  </a:moveTo>
                  <a:lnTo>
                    <a:pt x="0" y="0"/>
                  </a:lnTo>
                  <a:lnTo>
                    <a:pt x="323850" y="76200"/>
                  </a:lnTo>
                  <a:lnTo>
                    <a:pt x="323850" y="1473200"/>
                  </a:lnTo>
                  <a:lnTo>
                    <a:pt x="0" y="147320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9" name="フリーフォーム 528"/>
            <p:cNvSpPr/>
            <p:nvPr/>
          </p:nvSpPr>
          <p:spPr>
            <a:xfrm>
              <a:off x="8841683" y="2358163"/>
              <a:ext cx="55756" cy="331255"/>
            </a:xfrm>
            <a:custGeom>
              <a:avLst/>
              <a:gdLst>
                <a:gd name="connsiteX0" fmla="*/ 0 w 107950"/>
                <a:gd name="connsiteY0" fmla="*/ 0 h 641350"/>
                <a:gd name="connsiteX1" fmla="*/ 0 w 107950"/>
                <a:gd name="connsiteY1" fmla="*/ 622300 h 641350"/>
                <a:gd name="connsiteX2" fmla="*/ 107950 w 107950"/>
                <a:gd name="connsiteY2" fmla="*/ 641350 h 641350"/>
                <a:gd name="connsiteX3" fmla="*/ 107950 w 107950"/>
                <a:gd name="connsiteY3" fmla="*/ 19050 h 641350"/>
                <a:gd name="connsiteX4" fmla="*/ 0 w 107950"/>
                <a:gd name="connsiteY4" fmla="*/ 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50" h="641350">
                  <a:moveTo>
                    <a:pt x="0" y="0"/>
                  </a:moveTo>
                  <a:lnTo>
                    <a:pt x="0" y="622300"/>
                  </a:lnTo>
                  <a:lnTo>
                    <a:pt x="107950" y="641350"/>
                  </a:lnTo>
                  <a:lnTo>
                    <a:pt x="107950" y="19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0" name="フリーフォーム 529"/>
            <p:cNvSpPr/>
            <p:nvPr/>
          </p:nvSpPr>
          <p:spPr>
            <a:xfrm>
              <a:off x="8831844" y="2246652"/>
              <a:ext cx="78714" cy="81994"/>
            </a:xfrm>
            <a:custGeom>
              <a:avLst/>
              <a:gdLst>
                <a:gd name="connsiteX0" fmla="*/ 0 w 152400"/>
                <a:gd name="connsiteY0" fmla="*/ 127000 h 158750"/>
                <a:gd name="connsiteX1" fmla="*/ 0 w 152400"/>
                <a:gd name="connsiteY1" fmla="*/ 0 h 158750"/>
                <a:gd name="connsiteX2" fmla="*/ 152400 w 152400"/>
                <a:gd name="connsiteY2" fmla="*/ 31750 h 158750"/>
                <a:gd name="connsiteX3" fmla="*/ 152400 w 152400"/>
                <a:gd name="connsiteY3" fmla="*/ 158750 h 158750"/>
                <a:gd name="connsiteX4" fmla="*/ 0 w 152400"/>
                <a:gd name="connsiteY4" fmla="*/ 12700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8750">
                  <a:moveTo>
                    <a:pt x="0" y="127000"/>
                  </a:moveTo>
                  <a:lnTo>
                    <a:pt x="0" y="0"/>
                  </a:lnTo>
                  <a:lnTo>
                    <a:pt x="152400" y="31750"/>
                  </a:lnTo>
                  <a:lnTo>
                    <a:pt x="152400" y="158750"/>
                  </a:lnTo>
                  <a:lnTo>
                    <a:pt x="0" y="1270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フリーフォーム 530"/>
            <p:cNvSpPr/>
            <p:nvPr/>
          </p:nvSpPr>
          <p:spPr>
            <a:xfrm flipH="1">
              <a:off x="8443527" y="2151539"/>
              <a:ext cx="312882" cy="806818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1" name="アーチ 550"/>
            <p:cNvSpPr/>
            <p:nvPr/>
          </p:nvSpPr>
          <p:spPr>
            <a:xfrm flipH="1">
              <a:off x="8855865" y="2267839"/>
              <a:ext cx="31239" cy="41479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2" name="正方形/長方形 551"/>
            <p:cNvSpPr/>
            <p:nvPr/>
          </p:nvSpPr>
          <p:spPr>
            <a:xfrm flipH="1">
              <a:off x="8869014" y="2264639"/>
              <a:ext cx="4940" cy="27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正方形/長方形 544"/>
            <p:cNvSpPr/>
            <p:nvPr/>
          </p:nvSpPr>
          <p:spPr>
            <a:xfrm rot="157688" flipH="1">
              <a:off x="8787015" y="2901447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6" name="正方形/長方形 545"/>
            <p:cNvSpPr/>
            <p:nvPr/>
          </p:nvSpPr>
          <p:spPr>
            <a:xfrm rot="157688" flipH="1">
              <a:off x="8787014" y="2935064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7" name="正方形/長方形 546"/>
            <p:cNvSpPr/>
            <p:nvPr/>
          </p:nvSpPr>
          <p:spPr>
            <a:xfrm rot="157688" flipH="1">
              <a:off x="8786450" y="2918504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8" name="正方形/長方形 547"/>
            <p:cNvSpPr/>
            <p:nvPr/>
          </p:nvSpPr>
          <p:spPr>
            <a:xfrm rot="157688" flipH="1">
              <a:off x="8787936" y="2854148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9" name="正方形/長方形 548"/>
            <p:cNvSpPr/>
            <p:nvPr/>
          </p:nvSpPr>
          <p:spPr>
            <a:xfrm rot="157688" flipH="1">
              <a:off x="8787193" y="2870330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0" name="正方形/長方形 549"/>
            <p:cNvSpPr/>
            <p:nvPr/>
          </p:nvSpPr>
          <p:spPr>
            <a:xfrm rot="157688" flipH="1">
              <a:off x="8786450" y="2886512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4" name="フリーフォーム 533"/>
            <p:cNvSpPr/>
            <p:nvPr/>
          </p:nvSpPr>
          <p:spPr>
            <a:xfrm>
              <a:off x="8841273" y="2716886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5" name="フリーフォーム 534"/>
            <p:cNvSpPr/>
            <p:nvPr/>
          </p:nvSpPr>
          <p:spPr>
            <a:xfrm>
              <a:off x="8841273" y="2761162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6" name="フリーフォーム 535"/>
            <p:cNvSpPr/>
            <p:nvPr/>
          </p:nvSpPr>
          <p:spPr>
            <a:xfrm>
              <a:off x="8841273" y="2807898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7" name="フリーフォーム 536"/>
            <p:cNvSpPr/>
            <p:nvPr/>
          </p:nvSpPr>
          <p:spPr>
            <a:xfrm>
              <a:off x="8202131" y="2797650"/>
              <a:ext cx="186946" cy="108232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8" name="フリーフォーム 537"/>
            <p:cNvSpPr/>
            <p:nvPr/>
          </p:nvSpPr>
          <p:spPr>
            <a:xfrm>
              <a:off x="8146376" y="2797650"/>
              <a:ext cx="72219" cy="108232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9" name="フリーフォーム 538"/>
            <p:cNvSpPr/>
            <p:nvPr/>
          </p:nvSpPr>
          <p:spPr>
            <a:xfrm>
              <a:off x="8080780" y="2889483"/>
              <a:ext cx="403410" cy="72154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0" name="フリーフォーム 539"/>
            <p:cNvSpPr/>
            <p:nvPr/>
          </p:nvSpPr>
          <p:spPr>
            <a:xfrm flipH="1">
              <a:off x="7959923" y="2889483"/>
              <a:ext cx="120364" cy="72154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1" name="フリーフォーム 540"/>
            <p:cNvSpPr/>
            <p:nvPr/>
          </p:nvSpPr>
          <p:spPr>
            <a:xfrm>
              <a:off x="7746246" y="1941635"/>
              <a:ext cx="977366" cy="882253"/>
            </a:xfrm>
            <a:custGeom>
              <a:avLst/>
              <a:gdLst>
                <a:gd name="connsiteX0" fmla="*/ 1892300 w 1892300"/>
                <a:gd name="connsiteY0" fmla="*/ 393700 h 1708150"/>
                <a:gd name="connsiteX1" fmla="*/ 1892300 w 1892300"/>
                <a:gd name="connsiteY1" fmla="*/ 1708150 h 1708150"/>
                <a:gd name="connsiteX2" fmla="*/ 0 w 1892300"/>
                <a:gd name="connsiteY2" fmla="*/ 1638300 h 1708150"/>
                <a:gd name="connsiteX3" fmla="*/ 0 w 1892300"/>
                <a:gd name="connsiteY3" fmla="*/ 0 h 1708150"/>
                <a:gd name="connsiteX4" fmla="*/ 1892300 w 1892300"/>
                <a:gd name="connsiteY4" fmla="*/ 393700 h 170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300" h="1708150">
                  <a:moveTo>
                    <a:pt x="1892300" y="393700"/>
                  </a:moveTo>
                  <a:lnTo>
                    <a:pt x="1892300" y="1708150"/>
                  </a:lnTo>
                  <a:lnTo>
                    <a:pt x="0" y="1638300"/>
                  </a:lnTo>
                  <a:lnTo>
                    <a:pt x="0" y="0"/>
                  </a:lnTo>
                  <a:lnTo>
                    <a:pt x="1892300" y="39370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2" name="フリーフォーム 541"/>
            <p:cNvSpPr/>
            <p:nvPr/>
          </p:nvSpPr>
          <p:spPr>
            <a:xfrm>
              <a:off x="7788882" y="1987551"/>
              <a:ext cx="908492" cy="800259"/>
            </a:xfrm>
            <a:custGeom>
              <a:avLst/>
              <a:gdLst>
                <a:gd name="connsiteX0" fmla="*/ 6350 w 1758950"/>
                <a:gd name="connsiteY0" fmla="*/ 0 h 1549400"/>
                <a:gd name="connsiteX1" fmla="*/ 1758950 w 1758950"/>
                <a:gd name="connsiteY1" fmla="*/ 361950 h 1549400"/>
                <a:gd name="connsiteX2" fmla="*/ 1758950 w 1758950"/>
                <a:gd name="connsiteY2" fmla="*/ 1549400 h 1549400"/>
                <a:gd name="connsiteX3" fmla="*/ 0 w 1758950"/>
                <a:gd name="connsiteY3" fmla="*/ 1473200 h 1549400"/>
                <a:gd name="connsiteX4" fmla="*/ 6350 w 1758950"/>
                <a:gd name="connsiteY4" fmla="*/ 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8950" h="1549400">
                  <a:moveTo>
                    <a:pt x="6350" y="0"/>
                  </a:moveTo>
                  <a:lnTo>
                    <a:pt x="1758950" y="361950"/>
                  </a:lnTo>
                  <a:lnTo>
                    <a:pt x="1758950" y="1549400"/>
                  </a:lnTo>
                  <a:lnTo>
                    <a:pt x="0" y="1473200"/>
                  </a:lnTo>
                  <a:cubicBezTo>
                    <a:pt x="2117" y="982133"/>
                    <a:pt x="4233" y="491067"/>
                    <a:pt x="635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3" name="フリーフォーム 542"/>
            <p:cNvSpPr/>
            <p:nvPr/>
          </p:nvSpPr>
          <p:spPr>
            <a:xfrm>
              <a:off x="7834799" y="2040027"/>
              <a:ext cx="842896" cy="718265"/>
            </a:xfrm>
            <a:custGeom>
              <a:avLst/>
              <a:gdLst>
                <a:gd name="connsiteX0" fmla="*/ 0 w 1631950"/>
                <a:gd name="connsiteY0" fmla="*/ 0 h 1390650"/>
                <a:gd name="connsiteX1" fmla="*/ 0 w 1631950"/>
                <a:gd name="connsiteY1" fmla="*/ 1320800 h 1390650"/>
                <a:gd name="connsiteX2" fmla="*/ 1631950 w 1631950"/>
                <a:gd name="connsiteY2" fmla="*/ 1390650 h 1390650"/>
                <a:gd name="connsiteX3" fmla="*/ 1631950 w 1631950"/>
                <a:gd name="connsiteY3" fmla="*/ 317500 h 1390650"/>
                <a:gd name="connsiteX4" fmla="*/ 0 w 1631950"/>
                <a:gd name="connsiteY4" fmla="*/ 0 h 13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1950" h="1390650">
                  <a:moveTo>
                    <a:pt x="0" y="0"/>
                  </a:moveTo>
                  <a:lnTo>
                    <a:pt x="0" y="1320800"/>
                  </a:lnTo>
                  <a:lnTo>
                    <a:pt x="1631950" y="1390650"/>
                  </a:lnTo>
                  <a:lnTo>
                    <a:pt x="1631950" y="317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4" name="フリーフォーム 543"/>
            <p:cNvSpPr/>
            <p:nvPr/>
          </p:nvSpPr>
          <p:spPr>
            <a:xfrm>
              <a:off x="7672679" y="1944915"/>
              <a:ext cx="72155" cy="842896"/>
            </a:xfrm>
            <a:custGeom>
              <a:avLst/>
              <a:gdLst>
                <a:gd name="connsiteX0" fmla="*/ 139700 w 139700"/>
                <a:gd name="connsiteY0" fmla="*/ 0 h 1651000"/>
                <a:gd name="connsiteX1" fmla="*/ 139700 w 139700"/>
                <a:gd name="connsiteY1" fmla="*/ 1651000 h 1651000"/>
                <a:gd name="connsiteX2" fmla="*/ 0 w 139700"/>
                <a:gd name="connsiteY2" fmla="*/ 1651000 h 1651000"/>
                <a:gd name="connsiteX3" fmla="*/ 0 w 139700"/>
                <a:gd name="connsiteY3" fmla="*/ 114300 h 1651000"/>
                <a:gd name="connsiteX4" fmla="*/ 139700 w 1397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651000">
                  <a:moveTo>
                    <a:pt x="139700" y="0"/>
                  </a:moveTo>
                  <a:lnTo>
                    <a:pt x="139700" y="1651000"/>
                  </a:lnTo>
                  <a:lnTo>
                    <a:pt x="0" y="1651000"/>
                  </a:lnTo>
                  <a:lnTo>
                    <a:pt x="0" y="114300"/>
                  </a:lnTo>
                  <a:lnTo>
                    <a:pt x="13970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24" name="グループ化 823"/>
          <p:cNvGrpSpPr/>
          <p:nvPr/>
        </p:nvGrpSpPr>
        <p:grpSpPr>
          <a:xfrm>
            <a:off x="418790" y="5004175"/>
            <a:ext cx="1656227" cy="1024511"/>
            <a:chOff x="776536" y="3287824"/>
            <a:chExt cx="1656227" cy="1024511"/>
          </a:xfrm>
        </p:grpSpPr>
        <p:sp>
          <p:nvSpPr>
            <p:cNvPr id="697" name="正方形/長方形 696"/>
            <p:cNvSpPr/>
            <p:nvPr/>
          </p:nvSpPr>
          <p:spPr>
            <a:xfrm>
              <a:off x="1278540" y="4133343"/>
              <a:ext cx="224970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8" name="正方形/長方形 697"/>
            <p:cNvSpPr/>
            <p:nvPr/>
          </p:nvSpPr>
          <p:spPr>
            <a:xfrm>
              <a:off x="1133672" y="4232866"/>
              <a:ext cx="514705" cy="7946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9" name="正方形/長方形 698"/>
            <p:cNvSpPr/>
            <p:nvPr/>
          </p:nvSpPr>
          <p:spPr>
            <a:xfrm>
              <a:off x="776536" y="3287824"/>
              <a:ext cx="1228977" cy="8560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0" name="正方形/長方形 699"/>
            <p:cNvSpPr/>
            <p:nvPr/>
          </p:nvSpPr>
          <p:spPr>
            <a:xfrm>
              <a:off x="827782" y="3340337"/>
              <a:ext cx="1126485" cy="750990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正方形/長方形 700"/>
            <p:cNvSpPr/>
            <p:nvPr/>
          </p:nvSpPr>
          <p:spPr>
            <a:xfrm>
              <a:off x="851289" y="3358369"/>
              <a:ext cx="1079470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正方形/長方形 701"/>
            <p:cNvSpPr/>
            <p:nvPr/>
          </p:nvSpPr>
          <p:spPr>
            <a:xfrm>
              <a:off x="2051382" y="3287824"/>
              <a:ext cx="381381" cy="102451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3" name="正方形/長方形 702"/>
            <p:cNvSpPr/>
            <p:nvPr/>
          </p:nvSpPr>
          <p:spPr>
            <a:xfrm>
              <a:off x="2096552" y="3340335"/>
              <a:ext cx="291042" cy="971998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4" name="正方形/長方形 703"/>
            <p:cNvSpPr/>
            <p:nvPr/>
          </p:nvSpPr>
          <p:spPr>
            <a:xfrm>
              <a:off x="2194208" y="3523284"/>
              <a:ext cx="87456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5" name="正方形/長方形 704"/>
            <p:cNvSpPr/>
            <p:nvPr/>
          </p:nvSpPr>
          <p:spPr>
            <a:xfrm>
              <a:off x="2202337" y="3999789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6" name="正方形/長方形 705"/>
            <p:cNvSpPr/>
            <p:nvPr/>
          </p:nvSpPr>
          <p:spPr>
            <a:xfrm>
              <a:off x="2202337" y="4055139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7" name="正方形/長方形 706"/>
            <p:cNvSpPr/>
            <p:nvPr/>
          </p:nvSpPr>
          <p:spPr>
            <a:xfrm>
              <a:off x="2202337" y="4108827"/>
              <a:ext cx="79469" cy="245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8" name="正方形/長方形 707"/>
            <p:cNvSpPr/>
            <p:nvPr/>
          </p:nvSpPr>
          <p:spPr>
            <a:xfrm>
              <a:off x="2173316" y="3384495"/>
              <a:ext cx="137515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9" name="アーチ 708"/>
            <p:cNvSpPr/>
            <p:nvPr/>
          </p:nvSpPr>
          <p:spPr>
            <a:xfrm>
              <a:off x="2215287" y="3406733"/>
              <a:ext cx="51229" cy="51228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0" name="正方形/長方形 709"/>
            <p:cNvSpPr/>
            <p:nvPr/>
          </p:nvSpPr>
          <p:spPr>
            <a:xfrm>
              <a:off x="2236851" y="3402780"/>
              <a:ext cx="8102" cy="34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2096552" y="4237513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2096552" y="4279442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3" name="正方形/長方形 712"/>
            <p:cNvSpPr/>
            <p:nvPr/>
          </p:nvSpPr>
          <p:spPr>
            <a:xfrm>
              <a:off x="2096552" y="4258478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2096552" y="4174617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5" name="正方形/長方形 714"/>
            <p:cNvSpPr/>
            <p:nvPr/>
          </p:nvSpPr>
          <p:spPr>
            <a:xfrm>
              <a:off x="2096552" y="4195582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6" name="正方形/長方形 715"/>
            <p:cNvSpPr/>
            <p:nvPr/>
          </p:nvSpPr>
          <p:spPr>
            <a:xfrm>
              <a:off x="2096552" y="4216548"/>
              <a:ext cx="291042" cy="1185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5" name="グループ化 824"/>
          <p:cNvGrpSpPr/>
          <p:nvPr/>
        </p:nvGrpSpPr>
        <p:grpSpPr>
          <a:xfrm>
            <a:off x="2316821" y="5008901"/>
            <a:ext cx="1511053" cy="1024512"/>
            <a:chOff x="2543440" y="3292550"/>
            <a:chExt cx="1511053" cy="1024512"/>
          </a:xfrm>
        </p:grpSpPr>
        <p:sp>
          <p:nvSpPr>
            <p:cNvPr id="717" name="正方形/長方形 716"/>
            <p:cNvSpPr/>
            <p:nvPr/>
          </p:nvSpPr>
          <p:spPr>
            <a:xfrm>
              <a:off x="3013451" y="4138069"/>
              <a:ext cx="185404" cy="156696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8" name="正方形/長方形 717"/>
            <p:cNvSpPr/>
            <p:nvPr/>
          </p:nvSpPr>
          <p:spPr>
            <a:xfrm>
              <a:off x="2967296" y="4138069"/>
              <a:ext cx="185404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9" name="正方形/長方形 718"/>
            <p:cNvSpPr/>
            <p:nvPr/>
          </p:nvSpPr>
          <p:spPr>
            <a:xfrm>
              <a:off x="2929978" y="4237592"/>
              <a:ext cx="424184" cy="79469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0" name="正方形/長方形 719"/>
            <p:cNvSpPr/>
            <p:nvPr/>
          </p:nvSpPr>
          <p:spPr>
            <a:xfrm>
              <a:off x="2814590" y="4237592"/>
              <a:ext cx="424184" cy="7946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1" name="正方形/長方形 720"/>
            <p:cNvSpPr/>
            <p:nvPr/>
          </p:nvSpPr>
          <p:spPr>
            <a:xfrm>
              <a:off x="2543440" y="3292550"/>
              <a:ext cx="1044699" cy="8560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2" name="正方形/長方形 721"/>
            <p:cNvSpPr/>
            <p:nvPr/>
          </p:nvSpPr>
          <p:spPr>
            <a:xfrm>
              <a:off x="2585675" y="3345063"/>
              <a:ext cx="913457" cy="750990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正方形/長方形 722"/>
            <p:cNvSpPr/>
            <p:nvPr/>
          </p:nvSpPr>
          <p:spPr>
            <a:xfrm>
              <a:off x="2605049" y="3363095"/>
              <a:ext cx="867871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台形 723"/>
            <p:cNvSpPr/>
            <p:nvPr/>
          </p:nvSpPr>
          <p:spPr>
            <a:xfrm rot="5400000">
              <a:off x="3187958" y="3687664"/>
              <a:ext cx="856016" cy="65800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5" name="正方形/長方形 724"/>
            <p:cNvSpPr/>
            <p:nvPr/>
          </p:nvSpPr>
          <p:spPr>
            <a:xfrm>
              <a:off x="3637612" y="3292550"/>
              <a:ext cx="287265" cy="102451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6" name="正方形/長方形 725"/>
            <p:cNvSpPr/>
            <p:nvPr/>
          </p:nvSpPr>
          <p:spPr>
            <a:xfrm>
              <a:off x="3671634" y="3345061"/>
              <a:ext cx="219220" cy="971998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7" name="正方形/長方形 726"/>
            <p:cNvSpPr/>
            <p:nvPr/>
          </p:nvSpPr>
          <p:spPr>
            <a:xfrm>
              <a:off x="3745191" y="3528010"/>
              <a:ext cx="65874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8" name="グループ化 727"/>
            <p:cNvGrpSpPr/>
            <p:nvPr/>
          </p:nvGrpSpPr>
          <p:grpSpPr>
            <a:xfrm>
              <a:off x="3751315" y="4004515"/>
              <a:ext cx="59858" cy="133554"/>
              <a:chOff x="4931668" y="3356992"/>
              <a:chExt cx="45719" cy="24906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816" name="正方形/長方形 815"/>
              <p:cNvSpPr/>
              <p:nvPr/>
            </p:nvSpPr>
            <p:spPr>
              <a:xfrm>
                <a:off x="4931668" y="3356992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正方形/長方形 816"/>
              <p:cNvSpPr/>
              <p:nvPr/>
            </p:nvSpPr>
            <p:spPr>
              <a:xfrm>
                <a:off x="4931668" y="3460212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8" name="正方形/長方形 817"/>
              <p:cNvSpPr/>
              <p:nvPr/>
            </p:nvSpPr>
            <p:spPr>
              <a:xfrm>
                <a:off x="4931668" y="3560333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9" name="正方形/長方形 728"/>
            <p:cNvSpPr/>
            <p:nvPr/>
          </p:nvSpPr>
          <p:spPr>
            <a:xfrm>
              <a:off x="3729455" y="3389221"/>
              <a:ext cx="103580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30" name="グループ化 729"/>
            <p:cNvGrpSpPr/>
            <p:nvPr/>
          </p:nvGrpSpPr>
          <p:grpSpPr>
            <a:xfrm>
              <a:off x="3761069" y="3407506"/>
              <a:ext cx="38587" cy="55181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814" name="アーチ 813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5" name="正方形/長方形 814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1" name="グループ化 730"/>
            <p:cNvGrpSpPr/>
            <p:nvPr/>
          </p:nvGrpSpPr>
          <p:grpSpPr>
            <a:xfrm>
              <a:off x="3671634" y="4179343"/>
              <a:ext cx="219220" cy="116679"/>
              <a:chOff x="5324084" y="3968321"/>
              <a:chExt cx="132972" cy="117451"/>
            </a:xfrm>
            <a:solidFill>
              <a:schemeClr val="tx1"/>
            </a:solidFill>
          </p:grpSpPr>
          <p:sp>
            <p:nvSpPr>
              <p:cNvPr id="808" name="正方形/長方形 807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正方形/長方形 808"/>
              <p:cNvSpPr/>
              <p:nvPr/>
            </p:nvSpPr>
            <p:spPr>
              <a:xfrm>
                <a:off x="5324084" y="407384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正方形/長方形 809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正方形/長方形 810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正方形/長方形 811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3" name="正方形/長方形 812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2" name="台形 731"/>
            <p:cNvSpPr/>
            <p:nvPr/>
          </p:nvSpPr>
          <p:spPr>
            <a:xfrm rot="5400000">
              <a:off x="3479656" y="3742225"/>
              <a:ext cx="1024509" cy="125165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6" name="グループ化 825"/>
          <p:cNvGrpSpPr/>
          <p:nvPr/>
        </p:nvGrpSpPr>
        <p:grpSpPr>
          <a:xfrm>
            <a:off x="4214935" y="5008901"/>
            <a:ext cx="1465334" cy="1024512"/>
            <a:chOff x="4192201" y="3292550"/>
            <a:chExt cx="1465334" cy="1024512"/>
          </a:xfrm>
        </p:grpSpPr>
        <p:sp>
          <p:nvSpPr>
            <p:cNvPr id="733" name="正方形/長方形 732"/>
            <p:cNvSpPr/>
            <p:nvPr/>
          </p:nvSpPr>
          <p:spPr>
            <a:xfrm flipH="1">
              <a:off x="5370270" y="3292550"/>
              <a:ext cx="287265" cy="102451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4" name="正方形/長方形 733"/>
            <p:cNvSpPr/>
            <p:nvPr/>
          </p:nvSpPr>
          <p:spPr>
            <a:xfrm flipH="1">
              <a:off x="5404292" y="3345061"/>
              <a:ext cx="219220" cy="971998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5" name="正方形/長方形 734"/>
            <p:cNvSpPr/>
            <p:nvPr/>
          </p:nvSpPr>
          <p:spPr>
            <a:xfrm flipH="1">
              <a:off x="5484081" y="3528010"/>
              <a:ext cx="65874" cy="4294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36" name="グループ化 735"/>
            <p:cNvGrpSpPr/>
            <p:nvPr/>
          </p:nvGrpSpPr>
          <p:grpSpPr>
            <a:xfrm flipH="1">
              <a:off x="5483974" y="4004515"/>
              <a:ext cx="59858" cy="133554"/>
              <a:chOff x="4931668" y="3356992"/>
              <a:chExt cx="45719" cy="24906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805" name="正方形/長方形 804"/>
              <p:cNvSpPr/>
              <p:nvPr/>
            </p:nvSpPr>
            <p:spPr>
              <a:xfrm>
                <a:off x="4931668" y="3356992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正方形/長方形 805"/>
              <p:cNvSpPr/>
              <p:nvPr/>
            </p:nvSpPr>
            <p:spPr>
              <a:xfrm>
                <a:off x="4931668" y="3460212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7" name="正方形/長方形 806"/>
              <p:cNvSpPr/>
              <p:nvPr/>
            </p:nvSpPr>
            <p:spPr>
              <a:xfrm>
                <a:off x="4931668" y="3560333"/>
                <a:ext cx="45719" cy="4571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7" name="正方形/長方形 736"/>
            <p:cNvSpPr/>
            <p:nvPr/>
          </p:nvSpPr>
          <p:spPr>
            <a:xfrm flipH="1">
              <a:off x="5462112" y="3389221"/>
              <a:ext cx="103580" cy="9175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38" name="グループ化 737"/>
            <p:cNvGrpSpPr/>
            <p:nvPr/>
          </p:nvGrpSpPr>
          <p:grpSpPr>
            <a:xfrm flipH="1">
              <a:off x="5495492" y="3407506"/>
              <a:ext cx="38587" cy="55181"/>
              <a:chOff x="5385048" y="2908276"/>
              <a:chExt cx="216024" cy="232692"/>
            </a:xfrm>
            <a:solidFill>
              <a:schemeClr val="bg1"/>
            </a:solidFill>
          </p:grpSpPr>
          <p:sp>
            <p:nvSpPr>
              <p:cNvPr id="803" name="アーチ 802"/>
              <p:cNvSpPr/>
              <p:nvPr/>
            </p:nvSpPr>
            <p:spPr>
              <a:xfrm>
                <a:off x="5385048" y="2924944"/>
                <a:ext cx="216024" cy="216024"/>
              </a:xfrm>
              <a:prstGeom prst="blockArc">
                <a:avLst>
                  <a:gd name="adj1" fmla="val 17830642"/>
                  <a:gd name="adj2" fmla="val 14781563"/>
                  <a:gd name="adj3" fmla="val 1406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4" name="正方形/長方形 803"/>
              <p:cNvSpPr/>
              <p:nvPr/>
            </p:nvSpPr>
            <p:spPr>
              <a:xfrm>
                <a:off x="5475978" y="2908276"/>
                <a:ext cx="34163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9" name="グループ化 738"/>
            <p:cNvGrpSpPr/>
            <p:nvPr/>
          </p:nvGrpSpPr>
          <p:grpSpPr>
            <a:xfrm flipH="1">
              <a:off x="5404292" y="4179343"/>
              <a:ext cx="219220" cy="116679"/>
              <a:chOff x="5324084" y="3968321"/>
              <a:chExt cx="132972" cy="117451"/>
            </a:xfrm>
            <a:solidFill>
              <a:schemeClr val="tx1"/>
            </a:solidFill>
          </p:grpSpPr>
          <p:sp>
            <p:nvSpPr>
              <p:cNvPr id="797" name="正方形/長方形 796"/>
              <p:cNvSpPr/>
              <p:nvPr/>
            </p:nvSpPr>
            <p:spPr>
              <a:xfrm>
                <a:off x="5324084" y="4031633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正方形/長方形 797"/>
              <p:cNvSpPr/>
              <p:nvPr/>
            </p:nvSpPr>
            <p:spPr>
              <a:xfrm>
                <a:off x="5324084" y="4073840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正方形/長方形 798"/>
              <p:cNvSpPr/>
              <p:nvPr/>
            </p:nvSpPr>
            <p:spPr>
              <a:xfrm>
                <a:off x="5324084" y="4052737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正方形/長方形 799"/>
              <p:cNvSpPr/>
              <p:nvPr/>
            </p:nvSpPr>
            <p:spPr>
              <a:xfrm>
                <a:off x="5324084" y="3968321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正方形/長方形 800"/>
              <p:cNvSpPr/>
              <p:nvPr/>
            </p:nvSpPr>
            <p:spPr>
              <a:xfrm>
                <a:off x="5324084" y="3989425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正方形/長方形 801"/>
              <p:cNvSpPr/>
              <p:nvPr/>
            </p:nvSpPr>
            <p:spPr>
              <a:xfrm>
                <a:off x="5324084" y="4010529"/>
                <a:ext cx="132972" cy="11932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0" name="台形 739"/>
            <p:cNvSpPr/>
            <p:nvPr/>
          </p:nvSpPr>
          <p:spPr>
            <a:xfrm rot="16200000" flipH="1">
              <a:off x="4793094" y="3742225"/>
              <a:ext cx="1024509" cy="125165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1" name="正方形/長方形 740"/>
            <p:cNvSpPr/>
            <p:nvPr/>
          </p:nvSpPr>
          <p:spPr>
            <a:xfrm flipH="1">
              <a:off x="4642213" y="4138069"/>
              <a:ext cx="185404" cy="156696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2" name="正方形/長方形 741"/>
            <p:cNvSpPr/>
            <p:nvPr/>
          </p:nvSpPr>
          <p:spPr>
            <a:xfrm flipH="1">
              <a:off x="4688367" y="4138069"/>
              <a:ext cx="185404" cy="1566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3" name="正方形/長方形 742"/>
            <p:cNvSpPr/>
            <p:nvPr/>
          </p:nvSpPr>
          <p:spPr>
            <a:xfrm flipH="1">
              <a:off x="4486905" y="4237592"/>
              <a:ext cx="424184" cy="79469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4" name="正方形/長方形 743"/>
            <p:cNvSpPr/>
            <p:nvPr/>
          </p:nvSpPr>
          <p:spPr>
            <a:xfrm flipH="1">
              <a:off x="4602294" y="4237592"/>
              <a:ext cx="424184" cy="7946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5" name="正方形/長方形 744"/>
            <p:cNvSpPr/>
            <p:nvPr/>
          </p:nvSpPr>
          <p:spPr>
            <a:xfrm flipH="1">
              <a:off x="4252928" y="3292550"/>
              <a:ext cx="1044699" cy="8560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6" name="正方形/長方形 745"/>
            <p:cNvSpPr/>
            <p:nvPr/>
          </p:nvSpPr>
          <p:spPr>
            <a:xfrm flipH="1">
              <a:off x="4341934" y="3345063"/>
              <a:ext cx="913457" cy="750990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正方形/長方形 746"/>
            <p:cNvSpPr/>
            <p:nvPr/>
          </p:nvSpPr>
          <p:spPr>
            <a:xfrm flipH="1">
              <a:off x="4368148" y="3363095"/>
              <a:ext cx="867871" cy="714925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台形 747"/>
            <p:cNvSpPr/>
            <p:nvPr/>
          </p:nvSpPr>
          <p:spPr>
            <a:xfrm rot="16200000" flipH="1">
              <a:off x="3797093" y="3687664"/>
              <a:ext cx="856016" cy="65800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7" name="グループ化 826"/>
          <p:cNvGrpSpPr/>
          <p:nvPr/>
        </p:nvGrpSpPr>
        <p:grpSpPr>
          <a:xfrm>
            <a:off x="5978720" y="5002122"/>
            <a:ext cx="1639876" cy="1026562"/>
            <a:chOff x="5826486" y="3285771"/>
            <a:chExt cx="1639876" cy="1026562"/>
          </a:xfrm>
        </p:grpSpPr>
        <p:sp>
          <p:nvSpPr>
            <p:cNvPr id="749" name="フリーフォーム 748"/>
            <p:cNvSpPr/>
            <p:nvPr/>
          </p:nvSpPr>
          <p:spPr>
            <a:xfrm>
              <a:off x="6131503" y="4148345"/>
              <a:ext cx="154148" cy="114791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0" name="フリーフォーム 749"/>
            <p:cNvSpPr/>
            <p:nvPr/>
          </p:nvSpPr>
          <p:spPr>
            <a:xfrm>
              <a:off x="6285651" y="4148345"/>
              <a:ext cx="64288" cy="114791"/>
            </a:xfrm>
            <a:custGeom>
              <a:avLst/>
              <a:gdLst>
                <a:gd name="connsiteX0" fmla="*/ 0 w 298450"/>
                <a:gd name="connsiteY0" fmla="*/ 0 h 222250"/>
                <a:gd name="connsiteX1" fmla="*/ 0 w 298450"/>
                <a:gd name="connsiteY1" fmla="*/ 222250 h 222250"/>
                <a:gd name="connsiteX2" fmla="*/ 298450 w 298450"/>
                <a:gd name="connsiteY2" fmla="*/ 222250 h 222250"/>
                <a:gd name="connsiteX3" fmla="*/ 298450 w 298450"/>
                <a:gd name="connsiteY3" fmla="*/ 6350 h 222250"/>
                <a:gd name="connsiteX4" fmla="*/ 0 w 298450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450" h="222250">
                  <a:moveTo>
                    <a:pt x="0" y="0"/>
                  </a:moveTo>
                  <a:lnTo>
                    <a:pt x="0" y="222250"/>
                  </a:lnTo>
                  <a:lnTo>
                    <a:pt x="298450" y="222250"/>
                  </a:lnTo>
                  <a:lnTo>
                    <a:pt x="2984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1" name="フリーフォーム 750"/>
            <p:cNvSpPr/>
            <p:nvPr/>
          </p:nvSpPr>
          <p:spPr>
            <a:xfrm>
              <a:off x="6039670" y="4240178"/>
              <a:ext cx="350933" cy="65595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2" name="フリーフォーム 751"/>
            <p:cNvSpPr/>
            <p:nvPr/>
          </p:nvSpPr>
          <p:spPr>
            <a:xfrm flipH="1">
              <a:off x="6390603" y="4240178"/>
              <a:ext cx="186946" cy="65595"/>
            </a:xfrm>
            <a:custGeom>
              <a:avLst/>
              <a:gdLst>
                <a:gd name="connsiteX0" fmla="*/ 679450 w 679450"/>
                <a:gd name="connsiteY0" fmla="*/ 127000 h 127000"/>
                <a:gd name="connsiteX1" fmla="*/ 0 w 679450"/>
                <a:gd name="connsiteY1" fmla="*/ 127000 h 127000"/>
                <a:gd name="connsiteX2" fmla="*/ 0 w 679450"/>
                <a:gd name="connsiteY2" fmla="*/ 25400 h 127000"/>
                <a:gd name="connsiteX3" fmla="*/ 679450 w 679450"/>
                <a:gd name="connsiteY3" fmla="*/ 0 h 127000"/>
                <a:gd name="connsiteX4" fmla="*/ 679450 w 679450"/>
                <a:gd name="connsiteY4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450" h="127000">
                  <a:moveTo>
                    <a:pt x="679450" y="127000"/>
                  </a:moveTo>
                  <a:lnTo>
                    <a:pt x="0" y="127000"/>
                  </a:lnTo>
                  <a:lnTo>
                    <a:pt x="0" y="25400"/>
                  </a:lnTo>
                  <a:lnTo>
                    <a:pt x="679450" y="0"/>
                  </a:lnTo>
                  <a:lnTo>
                    <a:pt x="679450" y="1270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3" name="フリーフォーム 752"/>
            <p:cNvSpPr/>
            <p:nvPr/>
          </p:nvSpPr>
          <p:spPr>
            <a:xfrm>
              <a:off x="5826486" y="3364485"/>
              <a:ext cx="849456" cy="816658"/>
            </a:xfrm>
            <a:custGeom>
              <a:avLst/>
              <a:gdLst>
                <a:gd name="connsiteX0" fmla="*/ 1644650 w 1644650"/>
                <a:gd name="connsiteY0" fmla="*/ 0 h 1581150"/>
                <a:gd name="connsiteX1" fmla="*/ 1644650 w 1644650"/>
                <a:gd name="connsiteY1" fmla="*/ 1517650 h 1581150"/>
                <a:gd name="connsiteX2" fmla="*/ 0 w 1644650"/>
                <a:gd name="connsiteY2" fmla="*/ 1581150 h 1581150"/>
                <a:gd name="connsiteX3" fmla="*/ 0 w 1644650"/>
                <a:gd name="connsiteY3" fmla="*/ 368300 h 1581150"/>
                <a:gd name="connsiteX4" fmla="*/ 1644650 w 1644650"/>
                <a:gd name="connsiteY4" fmla="*/ 0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4650" h="1581150">
                  <a:moveTo>
                    <a:pt x="1644650" y="0"/>
                  </a:moveTo>
                  <a:lnTo>
                    <a:pt x="1644650" y="1517650"/>
                  </a:lnTo>
                  <a:lnTo>
                    <a:pt x="0" y="1581150"/>
                  </a:lnTo>
                  <a:lnTo>
                    <a:pt x="0" y="368300"/>
                  </a:lnTo>
                  <a:lnTo>
                    <a:pt x="164465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4" name="フリーフォーム 753"/>
            <p:cNvSpPr/>
            <p:nvPr/>
          </p:nvSpPr>
          <p:spPr>
            <a:xfrm>
              <a:off x="5856004" y="3416961"/>
              <a:ext cx="783861" cy="734664"/>
            </a:xfrm>
            <a:custGeom>
              <a:avLst/>
              <a:gdLst>
                <a:gd name="connsiteX0" fmla="*/ 0 w 1517650"/>
                <a:gd name="connsiteY0" fmla="*/ 317500 h 1422400"/>
                <a:gd name="connsiteX1" fmla="*/ 0 w 1517650"/>
                <a:gd name="connsiteY1" fmla="*/ 1422400 h 1422400"/>
                <a:gd name="connsiteX2" fmla="*/ 1517650 w 1517650"/>
                <a:gd name="connsiteY2" fmla="*/ 1352550 h 1422400"/>
                <a:gd name="connsiteX3" fmla="*/ 1517650 w 1517650"/>
                <a:gd name="connsiteY3" fmla="*/ 0 h 1422400"/>
                <a:gd name="connsiteX4" fmla="*/ 0 w 1517650"/>
                <a:gd name="connsiteY4" fmla="*/ 3175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7650" h="1422400">
                  <a:moveTo>
                    <a:pt x="0" y="317500"/>
                  </a:moveTo>
                  <a:lnTo>
                    <a:pt x="0" y="1422400"/>
                  </a:lnTo>
                  <a:lnTo>
                    <a:pt x="1517650" y="1352550"/>
                  </a:lnTo>
                  <a:lnTo>
                    <a:pt x="1517650" y="0"/>
                  </a:lnTo>
                  <a:lnTo>
                    <a:pt x="0" y="317500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5" name="フリーフォーム 754"/>
            <p:cNvSpPr/>
            <p:nvPr/>
          </p:nvSpPr>
          <p:spPr>
            <a:xfrm>
              <a:off x="5885522" y="3466157"/>
              <a:ext cx="718266" cy="659230"/>
            </a:xfrm>
            <a:custGeom>
              <a:avLst/>
              <a:gdLst>
                <a:gd name="connsiteX0" fmla="*/ 0 w 1390650"/>
                <a:gd name="connsiteY0" fmla="*/ 273050 h 1276350"/>
                <a:gd name="connsiteX1" fmla="*/ 0 w 1390650"/>
                <a:gd name="connsiteY1" fmla="*/ 1276350 h 1276350"/>
                <a:gd name="connsiteX2" fmla="*/ 1390650 w 1390650"/>
                <a:gd name="connsiteY2" fmla="*/ 1206500 h 1276350"/>
                <a:gd name="connsiteX3" fmla="*/ 1390650 w 1390650"/>
                <a:gd name="connsiteY3" fmla="*/ 0 h 1276350"/>
                <a:gd name="connsiteX4" fmla="*/ 0 w 1390650"/>
                <a:gd name="connsiteY4" fmla="*/ 273050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0650" h="1276350">
                  <a:moveTo>
                    <a:pt x="0" y="273050"/>
                  </a:moveTo>
                  <a:lnTo>
                    <a:pt x="0" y="1276350"/>
                  </a:lnTo>
                  <a:lnTo>
                    <a:pt x="1390650" y="1206500"/>
                  </a:lnTo>
                  <a:lnTo>
                    <a:pt x="1390650" y="0"/>
                  </a:lnTo>
                  <a:lnTo>
                    <a:pt x="0" y="2730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6" name="フリーフォーム 755"/>
            <p:cNvSpPr/>
            <p:nvPr/>
          </p:nvSpPr>
          <p:spPr>
            <a:xfrm>
              <a:off x="6677583" y="3364485"/>
              <a:ext cx="68875" cy="783861"/>
            </a:xfrm>
            <a:custGeom>
              <a:avLst/>
              <a:gdLst>
                <a:gd name="connsiteX0" fmla="*/ 0 w 133350"/>
                <a:gd name="connsiteY0" fmla="*/ 1511300 h 1511300"/>
                <a:gd name="connsiteX1" fmla="*/ 0 w 133350"/>
                <a:gd name="connsiteY1" fmla="*/ 0 h 1511300"/>
                <a:gd name="connsiteX2" fmla="*/ 133350 w 133350"/>
                <a:gd name="connsiteY2" fmla="*/ 50800 h 1511300"/>
                <a:gd name="connsiteX3" fmla="*/ 133350 w 133350"/>
                <a:gd name="connsiteY3" fmla="*/ 1511300 h 1511300"/>
                <a:gd name="connsiteX4" fmla="*/ 0 w 133350"/>
                <a:gd name="connsiteY4" fmla="*/ 151130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511300">
                  <a:moveTo>
                    <a:pt x="0" y="1511300"/>
                  </a:moveTo>
                  <a:lnTo>
                    <a:pt x="0" y="0"/>
                  </a:lnTo>
                  <a:lnTo>
                    <a:pt x="133350" y="50800"/>
                  </a:lnTo>
                  <a:lnTo>
                    <a:pt x="133350" y="1511300"/>
                  </a:lnTo>
                  <a:lnTo>
                    <a:pt x="0" y="151130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7" name="フリーフォーム 756"/>
            <p:cNvSpPr/>
            <p:nvPr/>
          </p:nvSpPr>
          <p:spPr>
            <a:xfrm>
              <a:off x="6712019" y="3285771"/>
              <a:ext cx="360773" cy="1026562"/>
            </a:xfrm>
            <a:custGeom>
              <a:avLst/>
              <a:gdLst>
                <a:gd name="connsiteX0" fmla="*/ 698500 w 698500"/>
                <a:gd name="connsiteY0" fmla="*/ 1981200 h 1987550"/>
                <a:gd name="connsiteX1" fmla="*/ 698500 w 698500"/>
                <a:gd name="connsiteY1" fmla="*/ 0 h 1987550"/>
                <a:gd name="connsiteX2" fmla="*/ 0 w 698500"/>
                <a:gd name="connsiteY2" fmla="*/ 158750 h 1987550"/>
                <a:gd name="connsiteX3" fmla="*/ 0 w 698500"/>
                <a:gd name="connsiteY3" fmla="*/ 1987550 h 1987550"/>
                <a:gd name="connsiteX4" fmla="*/ 698500 w 698500"/>
                <a:gd name="connsiteY4" fmla="*/ 1981200 h 198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0" h="1987550">
                  <a:moveTo>
                    <a:pt x="698500" y="1981200"/>
                  </a:moveTo>
                  <a:lnTo>
                    <a:pt x="698500" y="0"/>
                  </a:lnTo>
                  <a:lnTo>
                    <a:pt x="0" y="158750"/>
                  </a:lnTo>
                  <a:lnTo>
                    <a:pt x="0" y="1987550"/>
                  </a:lnTo>
                  <a:lnTo>
                    <a:pt x="698500" y="19812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8" name="フリーフォーム 757"/>
            <p:cNvSpPr/>
            <p:nvPr/>
          </p:nvSpPr>
          <p:spPr>
            <a:xfrm>
              <a:off x="6748096" y="3341527"/>
              <a:ext cx="275499" cy="970806"/>
            </a:xfrm>
            <a:custGeom>
              <a:avLst/>
              <a:gdLst>
                <a:gd name="connsiteX0" fmla="*/ 0 w 533400"/>
                <a:gd name="connsiteY0" fmla="*/ 1879600 h 1879600"/>
                <a:gd name="connsiteX1" fmla="*/ 0 w 533400"/>
                <a:gd name="connsiteY1" fmla="*/ 114300 h 1879600"/>
                <a:gd name="connsiteX2" fmla="*/ 533400 w 533400"/>
                <a:gd name="connsiteY2" fmla="*/ 0 h 1879600"/>
                <a:gd name="connsiteX3" fmla="*/ 533400 w 533400"/>
                <a:gd name="connsiteY3" fmla="*/ 1873250 h 1879600"/>
                <a:gd name="connsiteX4" fmla="*/ 0 w 533400"/>
                <a:gd name="connsiteY4" fmla="*/ 1879600 h 187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1879600">
                  <a:moveTo>
                    <a:pt x="0" y="1879600"/>
                  </a:moveTo>
                  <a:lnTo>
                    <a:pt x="0" y="114300"/>
                  </a:lnTo>
                  <a:lnTo>
                    <a:pt x="533400" y="0"/>
                  </a:lnTo>
                  <a:lnTo>
                    <a:pt x="533400" y="1873250"/>
                  </a:lnTo>
                  <a:lnTo>
                    <a:pt x="0" y="187960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9" name="フリーフォーム 758"/>
            <p:cNvSpPr/>
            <p:nvPr/>
          </p:nvSpPr>
          <p:spPr>
            <a:xfrm>
              <a:off x="6843209" y="3551431"/>
              <a:ext cx="78714" cy="416528"/>
            </a:xfrm>
            <a:custGeom>
              <a:avLst/>
              <a:gdLst>
                <a:gd name="connsiteX0" fmla="*/ 0 w 152400"/>
                <a:gd name="connsiteY0" fmla="*/ 806450 h 806450"/>
                <a:gd name="connsiteX1" fmla="*/ 0 w 152400"/>
                <a:gd name="connsiteY1" fmla="*/ 38100 h 806450"/>
                <a:gd name="connsiteX2" fmla="*/ 152400 w 152400"/>
                <a:gd name="connsiteY2" fmla="*/ 0 h 806450"/>
                <a:gd name="connsiteX3" fmla="*/ 152400 w 152400"/>
                <a:gd name="connsiteY3" fmla="*/ 781050 h 806450"/>
                <a:gd name="connsiteX4" fmla="*/ 0 w 152400"/>
                <a:gd name="connsiteY4" fmla="*/ 806450 h 80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806450">
                  <a:moveTo>
                    <a:pt x="0" y="806450"/>
                  </a:moveTo>
                  <a:lnTo>
                    <a:pt x="0" y="38100"/>
                  </a:lnTo>
                  <a:lnTo>
                    <a:pt x="152400" y="0"/>
                  </a:lnTo>
                  <a:lnTo>
                    <a:pt x="152400" y="781050"/>
                  </a:lnTo>
                  <a:lnTo>
                    <a:pt x="0" y="80645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0" name="フリーフォーム 759"/>
            <p:cNvSpPr/>
            <p:nvPr/>
          </p:nvSpPr>
          <p:spPr>
            <a:xfrm>
              <a:off x="6820251" y="3410402"/>
              <a:ext cx="131190" cy="104952"/>
            </a:xfrm>
            <a:custGeom>
              <a:avLst/>
              <a:gdLst>
                <a:gd name="connsiteX0" fmla="*/ 0 w 254000"/>
                <a:gd name="connsiteY0" fmla="*/ 203200 h 203200"/>
                <a:gd name="connsiteX1" fmla="*/ 0 w 254000"/>
                <a:gd name="connsiteY1" fmla="*/ 57150 h 203200"/>
                <a:gd name="connsiteX2" fmla="*/ 254000 w 254000"/>
                <a:gd name="connsiteY2" fmla="*/ 0 h 203200"/>
                <a:gd name="connsiteX3" fmla="*/ 254000 w 254000"/>
                <a:gd name="connsiteY3" fmla="*/ 152400 h 203200"/>
                <a:gd name="connsiteX4" fmla="*/ 0 w 254000"/>
                <a:gd name="connsiteY4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03200">
                  <a:moveTo>
                    <a:pt x="0" y="203200"/>
                  </a:moveTo>
                  <a:lnTo>
                    <a:pt x="0" y="57150"/>
                  </a:lnTo>
                  <a:lnTo>
                    <a:pt x="254000" y="0"/>
                  </a:lnTo>
                  <a:lnTo>
                    <a:pt x="254000" y="1524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1" name="フリーフォーム 760"/>
            <p:cNvSpPr/>
            <p:nvPr/>
          </p:nvSpPr>
          <p:spPr>
            <a:xfrm>
              <a:off x="7072792" y="3285771"/>
              <a:ext cx="393570" cy="1023282"/>
            </a:xfrm>
            <a:custGeom>
              <a:avLst/>
              <a:gdLst>
                <a:gd name="connsiteX0" fmla="*/ 0 w 762000"/>
                <a:gd name="connsiteY0" fmla="*/ 0 h 1981200"/>
                <a:gd name="connsiteX1" fmla="*/ 0 w 762000"/>
                <a:gd name="connsiteY1" fmla="*/ 1981200 h 1981200"/>
                <a:gd name="connsiteX2" fmla="*/ 762000 w 762000"/>
                <a:gd name="connsiteY2" fmla="*/ 1981200 h 1981200"/>
                <a:gd name="connsiteX3" fmla="*/ 762000 w 762000"/>
                <a:gd name="connsiteY3" fmla="*/ 400050 h 1981200"/>
                <a:gd name="connsiteX4" fmla="*/ 0 w 762000"/>
                <a:gd name="connsiteY4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1981200">
                  <a:moveTo>
                    <a:pt x="0" y="0"/>
                  </a:moveTo>
                  <a:lnTo>
                    <a:pt x="0" y="1981200"/>
                  </a:lnTo>
                  <a:lnTo>
                    <a:pt x="762000" y="1981200"/>
                  </a:lnTo>
                  <a:lnTo>
                    <a:pt x="762000" y="40005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2" name="アーチ 761"/>
            <p:cNvSpPr/>
            <p:nvPr/>
          </p:nvSpPr>
          <p:spPr>
            <a:xfrm flipH="1">
              <a:off x="6855509" y="3438596"/>
              <a:ext cx="54115" cy="53852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3" name="正方形/長方形 762"/>
            <p:cNvSpPr/>
            <p:nvPr/>
          </p:nvSpPr>
          <p:spPr>
            <a:xfrm flipH="1">
              <a:off x="6878288" y="3434441"/>
              <a:ext cx="8558" cy="359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フリーフォーム 763"/>
            <p:cNvSpPr/>
            <p:nvPr/>
          </p:nvSpPr>
          <p:spPr>
            <a:xfrm>
              <a:off x="6830910" y="4001577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5" name="フリーフォーム 764"/>
            <p:cNvSpPr/>
            <p:nvPr/>
          </p:nvSpPr>
          <p:spPr>
            <a:xfrm>
              <a:off x="6830910" y="4054462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6" name="フリーフォーム 765"/>
            <p:cNvSpPr/>
            <p:nvPr/>
          </p:nvSpPr>
          <p:spPr>
            <a:xfrm>
              <a:off x="6830910" y="4107349"/>
              <a:ext cx="95932" cy="40587"/>
            </a:xfrm>
            <a:custGeom>
              <a:avLst/>
              <a:gdLst>
                <a:gd name="connsiteX0" fmla="*/ 185737 w 185737"/>
                <a:gd name="connsiteY0" fmla="*/ 0 h 78581"/>
                <a:gd name="connsiteX1" fmla="*/ 0 w 185737"/>
                <a:gd name="connsiteY1" fmla="*/ 14287 h 78581"/>
                <a:gd name="connsiteX2" fmla="*/ 0 w 185737"/>
                <a:gd name="connsiteY2" fmla="*/ 78581 h 78581"/>
                <a:gd name="connsiteX3" fmla="*/ 183356 w 185737"/>
                <a:gd name="connsiteY3" fmla="*/ 69056 h 78581"/>
                <a:gd name="connsiteX4" fmla="*/ 185737 w 185737"/>
                <a:gd name="connsiteY4" fmla="*/ 0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" h="78581">
                  <a:moveTo>
                    <a:pt x="185737" y="0"/>
                  </a:moveTo>
                  <a:lnTo>
                    <a:pt x="0" y="14287"/>
                  </a:lnTo>
                  <a:lnTo>
                    <a:pt x="0" y="78581"/>
                  </a:lnTo>
                  <a:lnTo>
                    <a:pt x="183356" y="69056"/>
                  </a:lnTo>
                  <a:cubicBezTo>
                    <a:pt x="184150" y="46037"/>
                    <a:pt x="184943" y="23019"/>
                    <a:pt x="1857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7" name="正方形/長方形 766"/>
            <p:cNvSpPr/>
            <p:nvPr/>
          </p:nvSpPr>
          <p:spPr>
            <a:xfrm rot="21448462" flipH="1">
              <a:off x="6747774" y="4237436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8" name="正方形/長方形 767"/>
            <p:cNvSpPr/>
            <p:nvPr/>
          </p:nvSpPr>
          <p:spPr>
            <a:xfrm rot="21448462" flipH="1">
              <a:off x="6746802" y="4277028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9" name="正方形/長方形 768"/>
            <p:cNvSpPr/>
            <p:nvPr/>
          </p:nvSpPr>
          <p:spPr>
            <a:xfrm rot="21448462" flipH="1">
              <a:off x="6748647" y="4257232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0" name="正方形/長方形 769"/>
            <p:cNvSpPr/>
            <p:nvPr/>
          </p:nvSpPr>
          <p:spPr>
            <a:xfrm rot="21448462" flipH="1">
              <a:off x="6748647" y="4179234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1" name="正方形/長方形 770"/>
            <p:cNvSpPr/>
            <p:nvPr/>
          </p:nvSpPr>
          <p:spPr>
            <a:xfrm rot="21448462" flipH="1">
              <a:off x="6749449" y="4198401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2" name="正方形/長方形 771"/>
            <p:cNvSpPr/>
            <p:nvPr/>
          </p:nvSpPr>
          <p:spPr>
            <a:xfrm rot="21448462" flipH="1">
              <a:off x="6746900" y="4217639"/>
              <a:ext cx="276690" cy="11204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8" name="グループ化 827"/>
          <p:cNvGrpSpPr/>
          <p:nvPr/>
        </p:nvGrpSpPr>
        <p:grpSpPr>
          <a:xfrm>
            <a:off x="8031331" y="5009115"/>
            <a:ext cx="1316593" cy="1020002"/>
            <a:chOff x="7672679" y="3292764"/>
            <a:chExt cx="1316593" cy="1020002"/>
          </a:xfrm>
        </p:grpSpPr>
        <p:sp>
          <p:nvSpPr>
            <p:cNvPr id="773" name="フリーフォーム 772"/>
            <p:cNvSpPr/>
            <p:nvPr/>
          </p:nvSpPr>
          <p:spPr>
            <a:xfrm>
              <a:off x="8753130" y="3502668"/>
              <a:ext cx="236142" cy="806818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4" name="フリーフォーム 773"/>
            <p:cNvSpPr/>
            <p:nvPr/>
          </p:nvSpPr>
          <p:spPr>
            <a:xfrm>
              <a:off x="8785927" y="3548584"/>
              <a:ext cx="167267" cy="760902"/>
            </a:xfrm>
            <a:custGeom>
              <a:avLst/>
              <a:gdLst>
                <a:gd name="connsiteX0" fmla="*/ 0 w 323850"/>
                <a:gd name="connsiteY0" fmla="*/ 1473200 h 1473200"/>
                <a:gd name="connsiteX1" fmla="*/ 0 w 323850"/>
                <a:gd name="connsiteY1" fmla="*/ 0 h 1473200"/>
                <a:gd name="connsiteX2" fmla="*/ 323850 w 323850"/>
                <a:gd name="connsiteY2" fmla="*/ 76200 h 1473200"/>
                <a:gd name="connsiteX3" fmla="*/ 323850 w 323850"/>
                <a:gd name="connsiteY3" fmla="*/ 1473200 h 1473200"/>
                <a:gd name="connsiteX4" fmla="*/ 0 w 323850"/>
                <a:gd name="connsiteY4" fmla="*/ 1473200 h 147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1473200">
                  <a:moveTo>
                    <a:pt x="0" y="1473200"/>
                  </a:moveTo>
                  <a:lnTo>
                    <a:pt x="0" y="0"/>
                  </a:lnTo>
                  <a:lnTo>
                    <a:pt x="323850" y="76200"/>
                  </a:lnTo>
                  <a:lnTo>
                    <a:pt x="323850" y="1473200"/>
                  </a:lnTo>
                  <a:lnTo>
                    <a:pt x="0" y="147320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5" name="フリーフォーム 774"/>
            <p:cNvSpPr/>
            <p:nvPr/>
          </p:nvSpPr>
          <p:spPr>
            <a:xfrm>
              <a:off x="8841683" y="3709292"/>
              <a:ext cx="55756" cy="331255"/>
            </a:xfrm>
            <a:custGeom>
              <a:avLst/>
              <a:gdLst>
                <a:gd name="connsiteX0" fmla="*/ 0 w 107950"/>
                <a:gd name="connsiteY0" fmla="*/ 0 h 641350"/>
                <a:gd name="connsiteX1" fmla="*/ 0 w 107950"/>
                <a:gd name="connsiteY1" fmla="*/ 622300 h 641350"/>
                <a:gd name="connsiteX2" fmla="*/ 107950 w 107950"/>
                <a:gd name="connsiteY2" fmla="*/ 641350 h 641350"/>
                <a:gd name="connsiteX3" fmla="*/ 107950 w 107950"/>
                <a:gd name="connsiteY3" fmla="*/ 19050 h 641350"/>
                <a:gd name="connsiteX4" fmla="*/ 0 w 107950"/>
                <a:gd name="connsiteY4" fmla="*/ 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50" h="641350">
                  <a:moveTo>
                    <a:pt x="0" y="0"/>
                  </a:moveTo>
                  <a:lnTo>
                    <a:pt x="0" y="622300"/>
                  </a:lnTo>
                  <a:lnTo>
                    <a:pt x="107950" y="641350"/>
                  </a:lnTo>
                  <a:lnTo>
                    <a:pt x="107950" y="19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6" name="フリーフォーム 775"/>
            <p:cNvSpPr/>
            <p:nvPr/>
          </p:nvSpPr>
          <p:spPr>
            <a:xfrm>
              <a:off x="8831844" y="3597781"/>
              <a:ext cx="78714" cy="81994"/>
            </a:xfrm>
            <a:custGeom>
              <a:avLst/>
              <a:gdLst>
                <a:gd name="connsiteX0" fmla="*/ 0 w 152400"/>
                <a:gd name="connsiteY0" fmla="*/ 127000 h 158750"/>
                <a:gd name="connsiteX1" fmla="*/ 0 w 152400"/>
                <a:gd name="connsiteY1" fmla="*/ 0 h 158750"/>
                <a:gd name="connsiteX2" fmla="*/ 152400 w 152400"/>
                <a:gd name="connsiteY2" fmla="*/ 31750 h 158750"/>
                <a:gd name="connsiteX3" fmla="*/ 152400 w 152400"/>
                <a:gd name="connsiteY3" fmla="*/ 158750 h 158750"/>
                <a:gd name="connsiteX4" fmla="*/ 0 w 152400"/>
                <a:gd name="connsiteY4" fmla="*/ 12700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8750">
                  <a:moveTo>
                    <a:pt x="0" y="127000"/>
                  </a:moveTo>
                  <a:lnTo>
                    <a:pt x="0" y="0"/>
                  </a:lnTo>
                  <a:lnTo>
                    <a:pt x="152400" y="31750"/>
                  </a:lnTo>
                  <a:lnTo>
                    <a:pt x="152400" y="158750"/>
                  </a:lnTo>
                  <a:lnTo>
                    <a:pt x="0" y="1270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7" name="フリーフォーム 776"/>
            <p:cNvSpPr/>
            <p:nvPr/>
          </p:nvSpPr>
          <p:spPr>
            <a:xfrm flipH="1">
              <a:off x="8443527" y="3502668"/>
              <a:ext cx="312882" cy="806818"/>
            </a:xfrm>
            <a:custGeom>
              <a:avLst/>
              <a:gdLst>
                <a:gd name="connsiteX0" fmla="*/ 6350 w 457200"/>
                <a:gd name="connsiteY0" fmla="*/ 1562100 h 1562100"/>
                <a:gd name="connsiteX1" fmla="*/ 457200 w 457200"/>
                <a:gd name="connsiteY1" fmla="*/ 1562100 h 1562100"/>
                <a:gd name="connsiteX2" fmla="*/ 457200 w 457200"/>
                <a:gd name="connsiteY2" fmla="*/ 88900 h 1562100"/>
                <a:gd name="connsiteX3" fmla="*/ 0 w 457200"/>
                <a:gd name="connsiteY3" fmla="*/ 0 h 1562100"/>
                <a:gd name="connsiteX4" fmla="*/ 6350 w 457200"/>
                <a:gd name="connsiteY4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1562100">
                  <a:moveTo>
                    <a:pt x="6350" y="1562100"/>
                  </a:moveTo>
                  <a:lnTo>
                    <a:pt x="457200" y="1562100"/>
                  </a:lnTo>
                  <a:lnTo>
                    <a:pt x="457200" y="88900"/>
                  </a:lnTo>
                  <a:lnTo>
                    <a:pt x="0" y="0"/>
                  </a:lnTo>
                  <a:cubicBezTo>
                    <a:pt x="2117" y="520700"/>
                    <a:pt x="4233" y="1041400"/>
                    <a:pt x="6350" y="156210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8" name="アーチ 777"/>
            <p:cNvSpPr/>
            <p:nvPr/>
          </p:nvSpPr>
          <p:spPr>
            <a:xfrm flipH="1">
              <a:off x="8855865" y="3618968"/>
              <a:ext cx="31239" cy="41479"/>
            </a:xfrm>
            <a:prstGeom prst="blockArc">
              <a:avLst>
                <a:gd name="adj1" fmla="val 17830642"/>
                <a:gd name="adj2" fmla="val 14781563"/>
                <a:gd name="adj3" fmla="val 1406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9" name="正方形/長方形 778"/>
            <p:cNvSpPr/>
            <p:nvPr/>
          </p:nvSpPr>
          <p:spPr>
            <a:xfrm flipH="1">
              <a:off x="8869014" y="3615768"/>
              <a:ext cx="4940" cy="27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正方形/長方形 779"/>
            <p:cNvSpPr/>
            <p:nvPr/>
          </p:nvSpPr>
          <p:spPr>
            <a:xfrm rot="157688" flipH="1">
              <a:off x="8787015" y="4252576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1" name="正方形/長方形 780"/>
            <p:cNvSpPr/>
            <p:nvPr/>
          </p:nvSpPr>
          <p:spPr>
            <a:xfrm rot="157688" flipH="1">
              <a:off x="8787014" y="4286193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2" name="正方形/長方形 781"/>
            <p:cNvSpPr/>
            <p:nvPr/>
          </p:nvSpPr>
          <p:spPr>
            <a:xfrm rot="157688" flipH="1">
              <a:off x="8786450" y="4269633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3" name="正方形/長方形 782"/>
            <p:cNvSpPr/>
            <p:nvPr/>
          </p:nvSpPr>
          <p:spPr>
            <a:xfrm rot="157688" flipH="1">
              <a:off x="8787936" y="4205277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4" name="正方形/長方形 783"/>
            <p:cNvSpPr/>
            <p:nvPr/>
          </p:nvSpPr>
          <p:spPr>
            <a:xfrm rot="157688" flipH="1">
              <a:off x="8787193" y="4221459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5" name="正方形/長方形 784"/>
            <p:cNvSpPr/>
            <p:nvPr/>
          </p:nvSpPr>
          <p:spPr>
            <a:xfrm rot="157688" flipH="1">
              <a:off x="8786450" y="4237641"/>
              <a:ext cx="164729" cy="9159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6" name="フリーフォーム 785"/>
            <p:cNvSpPr/>
            <p:nvPr/>
          </p:nvSpPr>
          <p:spPr>
            <a:xfrm>
              <a:off x="8841273" y="4068015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7" name="フリーフォーム 786"/>
            <p:cNvSpPr/>
            <p:nvPr/>
          </p:nvSpPr>
          <p:spPr>
            <a:xfrm>
              <a:off x="8841273" y="4112291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8" name="フリーフォーム 787"/>
            <p:cNvSpPr/>
            <p:nvPr/>
          </p:nvSpPr>
          <p:spPr>
            <a:xfrm>
              <a:off x="8841273" y="4159027"/>
              <a:ext cx="60266" cy="33208"/>
            </a:xfrm>
            <a:custGeom>
              <a:avLst/>
              <a:gdLst>
                <a:gd name="connsiteX0" fmla="*/ 0 w 116682"/>
                <a:gd name="connsiteY0" fmla="*/ 0 h 64294"/>
                <a:gd name="connsiteX1" fmla="*/ 116682 w 116682"/>
                <a:gd name="connsiteY1" fmla="*/ 16669 h 64294"/>
                <a:gd name="connsiteX2" fmla="*/ 116682 w 116682"/>
                <a:gd name="connsiteY2" fmla="*/ 64294 h 64294"/>
                <a:gd name="connsiteX3" fmla="*/ 2382 w 116682"/>
                <a:gd name="connsiteY3" fmla="*/ 52388 h 64294"/>
                <a:gd name="connsiteX4" fmla="*/ 0 w 116682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82" h="64294">
                  <a:moveTo>
                    <a:pt x="0" y="0"/>
                  </a:moveTo>
                  <a:lnTo>
                    <a:pt x="116682" y="16669"/>
                  </a:lnTo>
                  <a:lnTo>
                    <a:pt x="116682" y="64294"/>
                  </a:lnTo>
                  <a:lnTo>
                    <a:pt x="238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9" name="フリーフォーム 788"/>
            <p:cNvSpPr/>
            <p:nvPr/>
          </p:nvSpPr>
          <p:spPr>
            <a:xfrm>
              <a:off x="8202131" y="4148779"/>
              <a:ext cx="186946" cy="108232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0" name="フリーフォーム 789"/>
            <p:cNvSpPr/>
            <p:nvPr/>
          </p:nvSpPr>
          <p:spPr>
            <a:xfrm>
              <a:off x="8146376" y="4148779"/>
              <a:ext cx="72219" cy="108232"/>
            </a:xfrm>
            <a:custGeom>
              <a:avLst/>
              <a:gdLst>
                <a:gd name="connsiteX0" fmla="*/ 0 w 361950"/>
                <a:gd name="connsiteY0" fmla="*/ 0 h 209550"/>
                <a:gd name="connsiteX1" fmla="*/ 0 w 361950"/>
                <a:gd name="connsiteY1" fmla="*/ 209550 h 209550"/>
                <a:gd name="connsiteX2" fmla="*/ 361950 w 361950"/>
                <a:gd name="connsiteY2" fmla="*/ 209550 h 209550"/>
                <a:gd name="connsiteX3" fmla="*/ 361950 w 361950"/>
                <a:gd name="connsiteY3" fmla="*/ 6350 h 209550"/>
                <a:gd name="connsiteX4" fmla="*/ 0 w 3619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09550">
                  <a:moveTo>
                    <a:pt x="0" y="0"/>
                  </a:moveTo>
                  <a:lnTo>
                    <a:pt x="0" y="209550"/>
                  </a:lnTo>
                  <a:lnTo>
                    <a:pt x="361950" y="209550"/>
                  </a:lnTo>
                  <a:lnTo>
                    <a:pt x="3619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1" name="フリーフォーム 790"/>
            <p:cNvSpPr/>
            <p:nvPr/>
          </p:nvSpPr>
          <p:spPr>
            <a:xfrm>
              <a:off x="8080780" y="4240612"/>
              <a:ext cx="403410" cy="72154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2" name="フリーフォーム 791"/>
            <p:cNvSpPr/>
            <p:nvPr/>
          </p:nvSpPr>
          <p:spPr>
            <a:xfrm flipH="1">
              <a:off x="7959923" y="4240612"/>
              <a:ext cx="120364" cy="72154"/>
            </a:xfrm>
            <a:custGeom>
              <a:avLst/>
              <a:gdLst>
                <a:gd name="connsiteX0" fmla="*/ 781050 w 781050"/>
                <a:gd name="connsiteY0" fmla="*/ 12700 h 139700"/>
                <a:gd name="connsiteX1" fmla="*/ 0 w 781050"/>
                <a:gd name="connsiteY1" fmla="*/ 0 h 139700"/>
                <a:gd name="connsiteX2" fmla="*/ 0 w 781050"/>
                <a:gd name="connsiteY2" fmla="*/ 139700 h 139700"/>
                <a:gd name="connsiteX3" fmla="*/ 781050 w 781050"/>
                <a:gd name="connsiteY3" fmla="*/ 139700 h 139700"/>
                <a:gd name="connsiteX4" fmla="*/ 781050 w 781050"/>
                <a:gd name="connsiteY4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139700">
                  <a:moveTo>
                    <a:pt x="781050" y="1270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781050" y="139700"/>
                  </a:lnTo>
                  <a:lnTo>
                    <a:pt x="781050" y="127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3" name="フリーフォーム 792"/>
            <p:cNvSpPr/>
            <p:nvPr/>
          </p:nvSpPr>
          <p:spPr>
            <a:xfrm>
              <a:off x="7746246" y="3292764"/>
              <a:ext cx="977366" cy="882253"/>
            </a:xfrm>
            <a:custGeom>
              <a:avLst/>
              <a:gdLst>
                <a:gd name="connsiteX0" fmla="*/ 1892300 w 1892300"/>
                <a:gd name="connsiteY0" fmla="*/ 393700 h 1708150"/>
                <a:gd name="connsiteX1" fmla="*/ 1892300 w 1892300"/>
                <a:gd name="connsiteY1" fmla="*/ 1708150 h 1708150"/>
                <a:gd name="connsiteX2" fmla="*/ 0 w 1892300"/>
                <a:gd name="connsiteY2" fmla="*/ 1638300 h 1708150"/>
                <a:gd name="connsiteX3" fmla="*/ 0 w 1892300"/>
                <a:gd name="connsiteY3" fmla="*/ 0 h 1708150"/>
                <a:gd name="connsiteX4" fmla="*/ 1892300 w 1892300"/>
                <a:gd name="connsiteY4" fmla="*/ 393700 h 170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300" h="1708150">
                  <a:moveTo>
                    <a:pt x="1892300" y="393700"/>
                  </a:moveTo>
                  <a:lnTo>
                    <a:pt x="1892300" y="1708150"/>
                  </a:lnTo>
                  <a:lnTo>
                    <a:pt x="0" y="1638300"/>
                  </a:lnTo>
                  <a:lnTo>
                    <a:pt x="0" y="0"/>
                  </a:lnTo>
                  <a:lnTo>
                    <a:pt x="1892300" y="3937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4" name="フリーフォーム 793"/>
            <p:cNvSpPr/>
            <p:nvPr/>
          </p:nvSpPr>
          <p:spPr>
            <a:xfrm>
              <a:off x="7788882" y="3338680"/>
              <a:ext cx="908492" cy="800259"/>
            </a:xfrm>
            <a:custGeom>
              <a:avLst/>
              <a:gdLst>
                <a:gd name="connsiteX0" fmla="*/ 6350 w 1758950"/>
                <a:gd name="connsiteY0" fmla="*/ 0 h 1549400"/>
                <a:gd name="connsiteX1" fmla="*/ 1758950 w 1758950"/>
                <a:gd name="connsiteY1" fmla="*/ 361950 h 1549400"/>
                <a:gd name="connsiteX2" fmla="*/ 1758950 w 1758950"/>
                <a:gd name="connsiteY2" fmla="*/ 1549400 h 1549400"/>
                <a:gd name="connsiteX3" fmla="*/ 0 w 1758950"/>
                <a:gd name="connsiteY3" fmla="*/ 1473200 h 1549400"/>
                <a:gd name="connsiteX4" fmla="*/ 6350 w 1758950"/>
                <a:gd name="connsiteY4" fmla="*/ 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8950" h="1549400">
                  <a:moveTo>
                    <a:pt x="6350" y="0"/>
                  </a:moveTo>
                  <a:lnTo>
                    <a:pt x="1758950" y="361950"/>
                  </a:lnTo>
                  <a:lnTo>
                    <a:pt x="1758950" y="1549400"/>
                  </a:lnTo>
                  <a:lnTo>
                    <a:pt x="0" y="1473200"/>
                  </a:lnTo>
                  <a:cubicBezTo>
                    <a:pt x="2117" y="982133"/>
                    <a:pt x="4233" y="491067"/>
                    <a:pt x="635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5" name="フリーフォーム 794"/>
            <p:cNvSpPr/>
            <p:nvPr/>
          </p:nvSpPr>
          <p:spPr>
            <a:xfrm>
              <a:off x="7834799" y="3391156"/>
              <a:ext cx="842896" cy="718265"/>
            </a:xfrm>
            <a:custGeom>
              <a:avLst/>
              <a:gdLst>
                <a:gd name="connsiteX0" fmla="*/ 0 w 1631950"/>
                <a:gd name="connsiteY0" fmla="*/ 0 h 1390650"/>
                <a:gd name="connsiteX1" fmla="*/ 0 w 1631950"/>
                <a:gd name="connsiteY1" fmla="*/ 1320800 h 1390650"/>
                <a:gd name="connsiteX2" fmla="*/ 1631950 w 1631950"/>
                <a:gd name="connsiteY2" fmla="*/ 1390650 h 1390650"/>
                <a:gd name="connsiteX3" fmla="*/ 1631950 w 1631950"/>
                <a:gd name="connsiteY3" fmla="*/ 317500 h 1390650"/>
                <a:gd name="connsiteX4" fmla="*/ 0 w 1631950"/>
                <a:gd name="connsiteY4" fmla="*/ 0 h 13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1950" h="1390650">
                  <a:moveTo>
                    <a:pt x="0" y="0"/>
                  </a:moveTo>
                  <a:lnTo>
                    <a:pt x="0" y="1320800"/>
                  </a:lnTo>
                  <a:lnTo>
                    <a:pt x="1631950" y="1390650"/>
                  </a:lnTo>
                  <a:lnTo>
                    <a:pt x="1631950" y="317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67500"/>
                    <a:satMod val="115000"/>
                  </a:srgb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6" name="フリーフォーム 795"/>
            <p:cNvSpPr/>
            <p:nvPr/>
          </p:nvSpPr>
          <p:spPr>
            <a:xfrm>
              <a:off x="7672679" y="3296044"/>
              <a:ext cx="72155" cy="842896"/>
            </a:xfrm>
            <a:custGeom>
              <a:avLst/>
              <a:gdLst>
                <a:gd name="connsiteX0" fmla="*/ 139700 w 139700"/>
                <a:gd name="connsiteY0" fmla="*/ 0 h 1651000"/>
                <a:gd name="connsiteX1" fmla="*/ 139700 w 139700"/>
                <a:gd name="connsiteY1" fmla="*/ 1651000 h 1651000"/>
                <a:gd name="connsiteX2" fmla="*/ 0 w 139700"/>
                <a:gd name="connsiteY2" fmla="*/ 1651000 h 1651000"/>
                <a:gd name="connsiteX3" fmla="*/ 0 w 139700"/>
                <a:gd name="connsiteY3" fmla="*/ 114300 h 1651000"/>
                <a:gd name="connsiteX4" fmla="*/ 139700 w 1397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651000">
                  <a:moveTo>
                    <a:pt x="139700" y="0"/>
                  </a:moveTo>
                  <a:lnTo>
                    <a:pt x="139700" y="1651000"/>
                  </a:lnTo>
                  <a:lnTo>
                    <a:pt x="0" y="1651000"/>
                  </a:lnTo>
                  <a:lnTo>
                    <a:pt x="0" y="114300"/>
                  </a:lnTo>
                  <a:lnTo>
                    <a:pt x="13970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316821" y="3043399"/>
            <a:ext cx="1511053" cy="1024512"/>
            <a:chOff x="2543440" y="1941421"/>
            <a:chExt cx="1511053" cy="1024512"/>
          </a:xfrm>
        </p:grpSpPr>
        <p:grpSp>
          <p:nvGrpSpPr>
            <p:cNvPr id="829" name="グループ化 828"/>
            <p:cNvGrpSpPr/>
            <p:nvPr/>
          </p:nvGrpSpPr>
          <p:grpSpPr>
            <a:xfrm>
              <a:off x="2543440" y="1941421"/>
              <a:ext cx="1381437" cy="1024511"/>
              <a:chOff x="2543440" y="1941421"/>
              <a:chExt cx="1381437" cy="1024511"/>
            </a:xfrm>
          </p:grpSpPr>
          <p:sp>
            <p:nvSpPr>
              <p:cNvPr id="460" name="正方形/長方形 459"/>
              <p:cNvSpPr/>
              <p:nvPr/>
            </p:nvSpPr>
            <p:spPr>
              <a:xfrm>
                <a:off x="3013451" y="2786940"/>
                <a:ext cx="185404" cy="156696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2967296" y="2786940"/>
                <a:ext cx="185404" cy="15669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2929978" y="2886463"/>
                <a:ext cx="424184" cy="7946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2814590" y="2886463"/>
                <a:ext cx="424184" cy="794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2543440" y="1941421"/>
                <a:ext cx="1044699" cy="85601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2585675" y="1993934"/>
                <a:ext cx="913457" cy="75099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2605049" y="2011966"/>
                <a:ext cx="867871" cy="714925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台形 458"/>
              <p:cNvSpPr/>
              <p:nvPr/>
            </p:nvSpPr>
            <p:spPr>
              <a:xfrm rot="5400000">
                <a:off x="3187958" y="2336535"/>
                <a:ext cx="856016" cy="65800"/>
              </a:xfrm>
              <a:prstGeom prst="trapezoid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3637612" y="1941421"/>
                <a:ext cx="287265" cy="102451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正方形/長方形 440"/>
              <p:cNvSpPr/>
              <p:nvPr/>
            </p:nvSpPr>
            <p:spPr>
              <a:xfrm>
                <a:off x="3671634" y="1993932"/>
                <a:ext cx="219220" cy="97199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正方形/長方形 441"/>
              <p:cNvSpPr/>
              <p:nvPr/>
            </p:nvSpPr>
            <p:spPr>
              <a:xfrm>
                <a:off x="3745191" y="2176881"/>
                <a:ext cx="65874" cy="4294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3" name="グループ化 442"/>
              <p:cNvGrpSpPr/>
              <p:nvPr/>
            </p:nvGrpSpPr>
            <p:grpSpPr>
              <a:xfrm>
                <a:off x="3751315" y="2653386"/>
                <a:ext cx="59858" cy="133554"/>
                <a:chOff x="4931668" y="3356992"/>
                <a:chExt cx="45719" cy="249060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455" name="正方形/長方形 454"/>
                <p:cNvSpPr/>
                <p:nvPr/>
              </p:nvSpPr>
              <p:spPr>
                <a:xfrm>
                  <a:off x="4931668" y="3356992"/>
                  <a:ext cx="45719" cy="45719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正方形/長方形 455"/>
                <p:cNvSpPr/>
                <p:nvPr/>
              </p:nvSpPr>
              <p:spPr>
                <a:xfrm>
                  <a:off x="4931668" y="3460212"/>
                  <a:ext cx="45719" cy="45719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7" name="正方形/長方形 456"/>
                <p:cNvSpPr/>
                <p:nvPr/>
              </p:nvSpPr>
              <p:spPr>
                <a:xfrm>
                  <a:off x="4931668" y="3560333"/>
                  <a:ext cx="45719" cy="45719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4" name="正方形/長方形 443"/>
              <p:cNvSpPr/>
              <p:nvPr/>
            </p:nvSpPr>
            <p:spPr>
              <a:xfrm>
                <a:off x="3729455" y="2038092"/>
                <a:ext cx="103580" cy="917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5" name="グループ化 444"/>
              <p:cNvGrpSpPr/>
              <p:nvPr/>
            </p:nvGrpSpPr>
            <p:grpSpPr>
              <a:xfrm>
                <a:off x="3761069" y="2056377"/>
                <a:ext cx="38587" cy="55181"/>
                <a:chOff x="5385048" y="2908276"/>
                <a:chExt cx="216024" cy="232692"/>
              </a:xfrm>
              <a:solidFill>
                <a:schemeClr val="bg1"/>
              </a:solidFill>
            </p:grpSpPr>
            <p:sp>
              <p:nvSpPr>
                <p:cNvPr id="453" name="アーチ 452"/>
                <p:cNvSpPr/>
                <p:nvPr/>
              </p:nvSpPr>
              <p:spPr>
                <a:xfrm>
                  <a:off x="5385048" y="2924944"/>
                  <a:ext cx="216024" cy="216024"/>
                </a:xfrm>
                <a:prstGeom prst="blockArc">
                  <a:avLst>
                    <a:gd name="adj1" fmla="val 17830642"/>
                    <a:gd name="adj2" fmla="val 14781563"/>
                    <a:gd name="adj3" fmla="val 1406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4" name="正方形/長方形 453"/>
                <p:cNvSpPr/>
                <p:nvPr/>
              </p:nvSpPr>
              <p:spPr>
                <a:xfrm>
                  <a:off x="5475978" y="2908276"/>
                  <a:ext cx="34163" cy="144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/>
              <p:cNvGrpSpPr/>
              <p:nvPr/>
            </p:nvGrpSpPr>
            <p:grpSpPr>
              <a:xfrm>
                <a:off x="3671634" y="2828214"/>
                <a:ext cx="219220" cy="116679"/>
                <a:chOff x="5324084" y="3968321"/>
                <a:chExt cx="132972" cy="117451"/>
              </a:xfrm>
              <a:solidFill>
                <a:schemeClr val="tx1"/>
              </a:solidFill>
            </p:grpSpPr>
            <p:sp>
              <p:nvSpPr>
                <p:cNvPr id="447" name="正方形/長方形 446"/>
                <p:cNvSpPr/>
                <p:nvPr/>
              </p:nvSpPr>
              <p:spPr>
                <a:xfrm>
                  <a:off x="5324084" y="4031633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正方形/長方形 447"/>
                <p:cNvSpPr/>
                <p:nvPr/>
              </p:nvSpPr>
              <p:spPr>
                <a:xfrm>
                  <a:off x="5324084" y="4073840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正方形/長方形 448"/>
                <p:cNvSpPr/>
                <p:nvPr/>
              </p:nvSpPr>
              <p:spPr>
                <a:xfrm>
                  <a:off x="5324084" y="4052737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>
                <a:xfrm>
                  <a:off x="5324084" y="3968321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正方形/長方形 450"/>
                <p:cNvSpPr/>
                <p:nvPr/>
              </p:nvSpPr>
              <p:spPr>
                <a:xfrm>
                  <a:off x="5324084" y="3989425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正方形/長方形 451"/>
                <p:cNvSpPr/>
                <p:nvPr/>
              </p:nvSpPr>
              <p:spPr>
                <a:xfrm>
                  <a:off x="5324084" y="4010529"/>
                  <a:ext cx="132972" cy="1193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10" name="台形 409"/>
            <p:cNvSpPr/>
            <p:nvPr/>
          </p:nvSpPr>
          <p:spPr>
            <a:xfrm rot="5400000">
              <a:off x="3479656" y="2391096"/>
              <a:ext cx="1024509" cy="125165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04028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pptx252_デスクトップPC2</dc:title>
  <dc:subject>pptx252_デスクトップPC2</dc:subject>
  <dc:creator>http://www.digipot.net</dc:creator>
  <cp:lastModifiedBy/>
  <cp:revision>1</cp:revision>
  <dcterms:created xsi:type="dcterms:W3CDTF">2014-05-08T07:12:24Z</dcterms:created>
  <dcterms:modified xsi:type="dcterms:W3CDTF">2014-12-24T05:41:05Z</dcterms:modified>
  <cp:category/>
  <cp:version>1</cp:version>
</cp:coreProperties>
</file>