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2" r:id="rId2"/>
    <p:sldId id="28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008000"/>
    <a:srgbClr val="FF9933"/>
    <a:srgbClr val="FF3399"/>
    <a:srgbClr val="CC6600"/>
    <a:srgbClr val="0000FF"/>
    <a:srgbClr val="FFCC00"/>
    <a:srgbClr val="FFCCCC"/>
    <a:srgbClr val="99CCFF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422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857545" y="2806612"/>
            <a:ext cx="757503" cy="1592679"/>
            <a:chOff x="3483620" y="1412776"/>
            <a:chExt cx="1189405" cy="2500769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3890622" y="2884974"/>
              <a:ext cx="168502" cy="1010005"/>
              <a:chOff x="2036303" y="2709867"/>
              <a:chExt cx="216397" cy="1297090"/>
            </a:xfrm>
            <a:solidFill>
              <a:srgbClr val="0070C0"/>
            </a:solidFill>
          </p:grpSpPr>
          <p:sp>
            <p:nvSpPr>
              <p:cNvPr id="18" name="角丸四角形 17"/>
              <p:cNvSpPr/>
              <p:nvPr/>
            </p:nvSpPr>
            <p:spPr>
              <a:xfrm rot="3600000">
                <a:off x="1748644" y="2997899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角丸四角形 18"/>
              <p:cNvSpPr/>
              <p:nvPr/>
            </p:nvSpPr>
            <p:spPr>
              <a:xfrm rot="7200000">
                <a:off x="1748271" y="3502901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3753462" y="2884974"/>
              <a:ext cx="168502" cy="1010005"/>
              <a:chOff x="2036303" y="2709867"/>
              <a:chExt cx="216397" cy="1297090"/>
            </a:xfrm>
            <a:solidFill>
              <a:srgbClr val="0070C0"/>
            </a:solidFill>
          </p:grpSpPr>
          <p:sp>
            <p:nvSpPr>
              <p:cNvPr id="16" name="角丸四角形 15"/>
              <p:cNvSpPr/>
              <p:nvPr/>
            </p:nvSpPr>
            <p:spPr>
              <a:xfrm rot="3600000">
                <a:off x="1748644" y="2997899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角丸四角形 16"/>
              <p:cNvSpPr/>
              <p:nvPr/>
            </p:nvSpPr>
            <p:spPr>
              <a:xfrm rot="7200000">
                <a:off x="1748271" y="3502901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" name="円/楕円 4"/>
            <p:cNvSpPr/>
            <p:nvPr/>
          </p:nvSpPr>
          <p:spPr>
            <a:xfrm>
              <a:off x="3494832" y="1412776"/>
              <a:ext cx="576064" cy="57606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片側の 2 つの角を丸めた四角形 5"/>
            <p:cNvSpPr/>
            <p:nvPr/>
          </p:nvSpPr>
          <p:spPr>
            <a:xfrm>
              <a:off x="3566840" y="1988840"/>
              <a:ext cx="393953" cy="1119698"/>
            </a:xfrm>
            <a:prstGeom prst="round2SameRect">
              <a:avLst>
                <a:gd name="adj1" fmla="val 21340"/>
                <a:gd name="adj2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7" name="グループ化 6"/>
            <p:cNvGrpSpPr/>
            <p:nvPr/>
          </p:nvGrpSpPr>
          <p:grpSpPr>
            <a:xfrm rot="19800000">
              <a:off x="4430498" y="2742285"/>
              <a:ext cx="242527" cy="1171260"/>
              <a:chOff x="3478252" y="1371650"/>
              <a:chExt cx="394628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1" name="正方形/長方形 10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台形 11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3" name="グループ化 12"/>
              <p:cNvGrpSpPr/>
              <p:nvPr/>
            </p:nvGrpSpPr>
            <p:grpSpPr>
              <a:xfrm>
                <a:off x="3511018" y="3072811"/>
                <a:ext cx="361862" cy="204656"/>
                <a:chOff x="3511018" y="3009582"/>
                <a:chExt cx="649894" cy="367557"/>
              </a:xfrm>
              <a:grpFill/>
            </p:grpSpPr>
            <p:sp>
              <p:nvSpPr>
                <p:cNvPr id="14" name="対角する 2 つの角を丸めた四角形 13"/>
                <p:cNvSpPr/>
                <p:nvPr/>
              </p:nvSpPr>
              <p:spPr>
                <a:xfrm flipV="1">
                  <a:off x="3511018" y="3009582"/>
                  <a:ext cx="649894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" name="対角する 2 つの角を丸めた四角形 14"/>
                <p:cNvSpPr/>
                <p:nvPr/>
              </p:nvSpPr>
              <p:spPr>
                <a:xfrm flipV="1">
                  <a:off x="3578552" y="3066730"/>
                  <a:ext cx="510352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8" name="角丸四角形 7"/>
            <p:cNvSpPr/>
            <p:nvPr/>
          </p:nvSpPr>
          <p:spPr>
            <a:xfrm rot="3600000">
              <a:off x="3599221" y="2466332"/>
              <a:ext cx="815860" cy="141431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円/楕円 8"/>
            <p:cNvSpPr/>
            <p:nvPr/>
          </p:nvSpPr>
          <p:spPr>
            <a:xfrm rot="1800000">
              <a:off x="3483620" y="2888261"/>
              <a:ext cx="144016" cy="28803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円/楕円 9"/>
            <p:cNvSpPr/>
            <p:nvPr/>
          </p:nvSpPr>
          <p:spPr>
            <a:xfrm rot="1800000">
              <a:off x="3567067" y="2941032"/>
              <a:ext cx="110254" cy="28803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6046404" y="844892"/>
            <a:ext cx="1076047" cy="1580853"/>
            <a:chOff x="2384953" y="4232176"/>
            <a:chExt cx="1689572" cy="2482203"/>
          </a:xfrm>
        </p:grpSpPr>
        <p:sp>
          <p:nvSpPr>
            <p:cNvPr id="21" name="片側の 2 つの角を丸めた四角形 20"/>
            <p:cNvSpPr/>
            <p:nvPr/>
          </p:nvSpPr>
          <p:spPr>
            <a:xfrm>
              <a:off x="3590610" y="4808240"/>
              <a:ext cx="393953" cy="1119698"/>
            </a:xfrm>
            <a:prstGeom prst="round2SameRect">
              <a:avLst>
                <a:gd name="adj1" fmla="val 21340"/>
                <a:gd name="adj2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円/楕円 21"/>
            <p:cNvSpPr/>
            <p:nvPr/>
          </p:nvSpPr>
          <p:spPr>
            <a:xfrm rot="1800000">
              <a:off x="3507390" y="5707661"/>
              <a:ext cx="144016" cy="28803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円/楕円 22"/>
            <p:cNvSpPr/>
            <p:nvPr/>
          </p:nvSpPr>
          <p:spPr>
            <a:xfrm rot="1800000">
              <a:off x="3590837" y="5760432"/>
              <a:ext cx="110254" cy="28803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4" name="グループ化 23"/>
            <p:cNvGrpSpPr/>
            <p:nvPr/>
          </p:nvGrpSpPr>
          <p:grpSpPr>
            <a:xfrm rot="4290698">
              <a:off x="2849319" y="4501646"/>
              <a:ext cx="242527" cy="1171260"/>
              <a:chOff x="3478252" y="1371650"/>
              <a:chExt cx="394628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35" name="正方形/長方形 34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台形 35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7" name="グループ化 36"/>
              <p:cNvGrpSpPr/>
              <p:nvPr/>
            </p:nvGrpSpPr>
            <p:grpSpPr>
              <a:xfrm>
                <a:off x="3511018" y="3072811"/>
                <a:ext cx="361862" cy="204656"/>
                <a:chOff x="3511018" y="3009582"/>
                <a:chExt cx="649894" cy="367557"/>
              </a:xfrm>
              <a:grpFill/>
            </p:grpSpPr>
            <p:sp>
              <p:nvSpPr>
                <p:cNvPr id="38" name="対角する 2 つの角を丸めた四角形 37"/>
                <p:cNvSpPr/>
                <p:nvPr/>
              </p:nvSpPr>
              <p:spPr>
                <a:xfrm flipV="1">
                  <a:off x="3511018" y="3009582"/>
                  <a:ext cx="649894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" name="対角する 2 つの角を丸めた四角形 38"/>
                <p:cNvSpPr/>
                <p:nvPr/>
              </p:nvSpPr>
              <p:spPr>
                <a:xfrm flipV="1">
                  <a:off x="3578552" y="3066730"/>
                  <a:ext cx="510352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5" name="グループ化 24"/>
            <p:cNvGrpSpPr/>
            <p:nvPr/>
          </p:nvGrpSpPr>
          <p:grpSpPr>
            <a:xfrm rot="20700000">
              <a:off x="3885447" y="5704374"/>
              <a:ext cx="168502" cy="1010005"/>
              <a:chOff x="2036303" y="2709867"/>
              <a:chExt cx="216397" cy="1297090"/>
            </a:xfrm>
            <a:solidFill>
              <a:srgbClr val="0070C0"/>
            </a:solidFill>
          </p:grpSpPr>
          <p:sp>
            <p:nvSpPr>
              <p:cNvPr id="33" name="角丸四角形 32"/>
              <p:cNvSpPr/>
              <p:nvPr/>
            </p:nvSpPr>
            <p:spPr>
              <a:xfrm rot="3600000">
                <a:off x="1748644" y="2997899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 rot="7200000">
                <a:off x="1748271" y="3502901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6" name="グループ化 25"/>
            <p:cNvGrpSpPr/>
            <p:nvPr/>
          </p:nvGrpSpPr>
          <p:grpSpPr>
            <a:xfrm rot="900000">
              <a:off x="3649201" y="5704374"/>
              <a:ext cx="168502" cy="1010005"/>
              <a:chOff x="2036303" y="2709867"/>
              <a:chExt cx="216397" cy="1297090"/>
            </a:xfrm>
            <a:solidFill>
              <a:srgbClr val="0070C0"/>
            </a:solidFill>
          </p:grpSpPr>
          <p:sp>
            <p:nvSpPr>
              <p:cNvPr id="31" name="角丸四角形 30"/>
              <p:cNvSpPr/>
              <p:nvPr/>
            </p:nvSpPr>
            <p:spPr>
              <a:xfrm rot="3600000">
                <a:off x="1748644" y="2997899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角丸四角形 31"/>
              <p:cNvSpPr/>
              <p:nvPr/>
            </p:nvSpPr>
            <p:spPr>
              <a:xfrm rot="7200000">
                <a:off x="1748271" y="3502901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7" name="円/楕円 26"/>
            <p:cNvSpPr/>
            <p:nvPr/>
          </p:nvSpPr>
          <p:spPr>
            <a:xfrm>
              <a:off x="3498461" y="4232176"/>
              <a:ext cx="576064" cy="57606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角丸四角形 27"/>
            <p:cNvSpPr/>
            <p:nvPr/>
          </p:nvSpPr>
          <p:spPr>
            <a:xfrm rot="3600000">
              <a:off x="3103406" y="4879783"/>
              <a:ext cx="485459" cy="141431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角丸四角形 28"/>
            <p:cNvSpPr/>
            <p:nvPr/>
          </p:nvSpPr>
          <p:spPr>
            <a:xfrm rot="10549735">
              <a:off x="3371435" y="5019568"/>
              <a:ext cx="485459" cy="141431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角丸四角形 29"/>
            <p:cNvSpPr/>
            <p:nvPr/>
          </p:nvSpPr>
          <p:spPr>
            <a:xfrm rot="3518884">
              <a:off x="3278869" y="4871063"/>
              <a:ext cx="485459" cy="141431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0" name="グループ化 39"/>
          <p:cNvGrpSpPr/>
          <p:nvPr/>
        </p:nvGrpSpPr>
        <p:grpSpPr>
          <a:xfrm>
            <a:off x="982347" y="855683"/>
            <a:ext cx="378419" cy="1613736"/>
            <a:chOff x="5155341" y="4232176"/>
            <a:chExt cx="594180" cy="2533830"/>
          </a:xfrm>
        </p:grpSpPr>
        <p:sp>
          <p:nvSpPr>
            <p:cNvPr id="41" name="片側の 2 つの角を丸めた四角形 40"/>
            <p:cNvSpPr/>
            <p:nvPr/>
          </p:nvSpPr>
          <p:spPr>
            <a:xfrm>
              <a:off x="5180828" y="4808240"/>
              <a:ext cx="537138" cy="1119698"/>
            </a:xfrm>
            <a:prstGeom prst="round2SameRect">
              <a:avLst>
                <a:gd name="adj1" fmla="val 21340"/>
                <a:gd name="adj2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5160271" y="4232176"/>
              <a:ext cx="576064" cy="57606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角丸四角形 42"/>
            <p:cNvSpPr/>
            <p:nvPr/>
          </p:nvSpPr>
          <p:spPr>
            <a:xfrm rot="6300000">
              <a:off x="4674334" y="5998241"/>
              <a:ext cx="1130225" cy="168212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角丸四角形 43"/>
            <p:cNvSpPr/>
            <p:nvPr/>
          </p:nvSpPr>
          <p:spPr>
            <a:xfrm rot="15300000" flipH="1">
              <a:off x="5100302" y="5998240"/>
              <a:ext cx="1130225" cy="168212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片側の 2 つの角を丸めた四角形 205"/>
            <p:cNvSpPr/>
            <p:nvPr/>
          </p:nvSpPr>
          <p:spPr>
            <a:xfrm rot="21020459">
              <a:off x="5251056" y="5010695"/>
              <a:ext cx="154921" cy="739874"/>
            </a:xfrm>
            <a:custGeom>
              <a:avLst/>
              <a:gdLst>
                <a:gd name="connsiteX0" fmla="*/ 0 w 175395"/>
                <a:gd name="connsiteY0" fmla="*/ 0 h 837655"/>
                <a:gd name="connsiteX1" fmla="*/ 175395 w 175395"/>
                <a:gd name="connsiteY1" fmla="*/ 0 h 837655"/>
                <a:gd name="connsiteX2" fmla="*/ 175395 w 175395"/>
                <a:gd name="connsiteY2" fmla="*/ 0 h 837655"/>
                <a:gd name="connsiteX3" fmla="*/ 175395 w 175395"/>
                <a:gd name="connsiteY3" fmla="*/ 749958 h 837655"/>
                <a:gd name="connsiteX4" fmla="*/ 87697 w 175395"/>
                <a:gd name="connsiteY4" fmla="*/ 837656 h 837655"/>
                <a:gd name="connsiteX5" fmla="*/ 87698 w 175395"/>
                <a:gd name="connsiteY5" fmla="*/ 837655 h 837655"/>
                <a:gd name="connsiteX6" fmla="*/ 0 w 175395"/>
                <a:gd name="connsiteY6" fmla="*/ 749957 h 837655"/>
                <a:gd name="connsiteX7" fmla="*/ 0 w 175395"/>
                <a:gd name="connsiteY7" fmla="*/ 0 h 837655"/>
                <a:gd name="connsiteX8" fmla="*/ 0 w 175395"/>
                <a:gd name="connsiteY8" fmla="*/ 0 h 837655"/>
                <a:gd name="connsiteX0" fmla="*/ 0 w 175395"/>
                <a:gd name="connsiteY0" fmla="*/ 309 h 837965"/>
                <a:gd name="connsiteX1" fmla="*/ 87433 w 175395"/>
                <a:gd name="connsiteY1" fmla="*/ 0 h 837965"/>
                <a:gd name="connsiteX2" fmla="*/ 175395 w 175395"/>
                <a:gd name="connsiteY2" fmla="*/ 309 h 837965"/>
                <a:gd name="connsiteX3" fmla="*/ 175395 w 175395"/>
                <a:gd name="connsiteY3" fmla="*/ 309 h 837965"/>
                <a:gd name="connsiteX4" fmla="*/ 175395 w 175395"/>
                <a:gd name="connsiteY4" fmla="*/ 750267 h 837965"/>
                <a:gd name="connsiteX5" fmla="*/ 87697 w 175395"/>
                <a:gd name="connsiteY5" fmla="*/ 837965 h 837965"/>
                <a:gd name="connsiteX6" fmla="*/ 87698 w 175395"/>
                <a:gd name="connsiteY6" fmla="*/ 837964 h 837965"/>
                <a:gd name="connsiteX7" fmla="*/ 0 w 175395"/>
                <a:gd name="connsiteY7" fmla="*/ 750266 h 837965"/>
                <a:gd name="connsiteX8" fmla="*/ 0 w 175395"/>
                <a:gd name="connsiteY8" fmla="*/ 309 h 837965"/>
                <a:gd name="connsiteX9" fmla="*/ 0 w 175395"/>
                <a:gd name="connsiteY9" fmla="*/ 309 h 837965"/>
                <a:gd name="connsiteX0" fmla="*/ 87433 w 178873"/>
                <a:gd name="connsiteY0" fmla="*/ 0 h 837965"/>
                <a:gd name="connsiteX1" fmla="*/ 175395 w 178873"/>
                <a:gd name="connsiteY1" fmla="*/ 309 h 837965"/>
                <a:gd name="connsiteX2" fmla="*/ 175395 w 178873"/>
                <a:gd name="connsiteY2" fmla="*/ 309 h 837965"/>
                <a:gd name="connsiteX3" fmla="*/ 175395 w 178873"/>
                <a:gd name="connsiteY3" fmla="*/ 750267 h 837965"/>
                <a:gd name="connsiteX4" fmla="*/ 87697 w 178873"/>
                <a:gd name="connsiteY4" fmla="*/ 837965 h 837965"/>
                <a:gd name="connsiteX5" fmla="*/ 87698 w 178873"/>
                <a:gd name="connsiteY5" fmla="*/ 837964 h 837965"/>
                <a:gd name="connsiteX6" fmla="*/ 0 w 178873"/>
                <a:gd name="connsiteY6" fmla="*/ 750266 h 837965"/>
                <a:gd name="connsiteX7" fmla="*/ 0 w 178873"/>
                <a:gd name="connsiteY7" fmla="*/ 309 h 837965"/>
                <a:gd name="connsiteX8" fmla="*/ 0 w 178873"/>
                <a:gd name="connsiteY8" fmla="*/ 309 h 837965"/>
                <a:gd name="connsiteX9" fmla="*/ 178873 w 178873"/>
                <a:gd name="connsiteY9" fmla="*/ 91440 h 837965"/>
                <a:gd name="connsiteX0" fmla="*/ 175395 w 178873"/>
                <a:gd name="connsiteY0" fmla="*/ 1 h 837657"/>
                <a:gd name="connsiteX1" fmla="*/ 175395 w 178873"/>
                <a:gd name="connsiteY1" fmla="*/ 1 h 837657"/>
                <a:gd name="connsiteX2" fmla="*/ 175395 w 178873"/>
                <a:gd name="connsiteY2" fmla="*/ 749959 h 837657"/>
                <a:gd name="connsiteX3" fmla="*/ 87697 w 178873"/>
                <a:gd name="connsiteY3" fmla="*/ 837657 h 837657"/>
                <a:gd name="connsiteX4" fmla="*/ 87698 w 178873"/>
                <a:gd name="connsiteY4" fmla="*/ 837656 h 837657"/>
                <a:gd name="connsiteX5" fmla="*/ 0 w 178873"/>
                <a:gd name="connsiteY5" fmla="*/ 749958 h 837657"/>
                <a:gd name="connsiteX6" fmla="*/ 0 w 178873"/>
                <a:gd name="connsiteY6" fmla="*/ 1 h 837657"/>
                <a:gd name="connsiteX7" fmla="*/ 0 w 178873"/>
                <a:gd name="connsiteY7" fmla="*/ 1 h 837657"/>
                <a:gd name="connsiteX8" fmla="*/ 178873 w 178873"/>
                <a:gd name="connsiteY8" fmla="*/ 91132 h 837657"/>
                <a:gd name="connsiteX0" fmla="*/ 175395 w 175395"/>
                <a:gd name="connsiteY0" fmla="*/ 0 h 837656"/>
                <a:gd name="connsiteX1" fmla="*/ 175395 w 175395"/>
                <a:gd name="connsiteY1" fmla="*/ 0 h 837656"/>
                <a:gd name="connsiteX2" fmla="*/ 175395 w 175395"/>
                <a:gd name="connsiteY2" fmla="*/ 749958 h 837656"/>
                <a:gd name="connsiteX3" fmla="*/ 87697 w 175395"/>
                <a:gd name="connsiteY3" fmla="*/ 837656 h 837656"/>
                <a:gd name="connsiteX4" fmla="*/ 87698 w 175395"/>
                <a:gd name="connsiteY4" fmla="*/ 837655 h 837656"/>
                <a:gd name="connsiteX5" fmla="*/ 0 w 175395"/>
                <a:gd name="connsiteY5" fmla="*/ 749957 h 837656"/>
                <a:gd name="connsiteX6" fmla="*/ 0 w 175395"/>
                <a:gd name="connsiteY6" fmla="*/ 0 h 837656"/>
                <a:gd name="connsiteX7" fmla="*/ 0 w 175395"/>
                <a:gd name="connsiteY7" fmla="*/ 0 h 837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395" h="837656">
                  <a:moveTo>
                    <a:pt x="175395" y="0"/>
                  </a:moveTo>
                  <a:lnTo>
                    <a:pt x="175395" y="0"/>
                  </a:lnTo>
                  <a:lnTo>
                    <a:pt x="175395" y="749958"/>
                  </a:lnTo>
                  <a:cubicBezTo>
                    <a:pt x="175395" y="798392"/>
                    <a:pt x="136131" y="837656"/>
                    <a:pt x="87697" y="837656"/>
                  </a:cubicBezTo>
                  <a:lnTo>
                    <a:pt x="87698" y="837655"/>
                  </a:lnTo>
                  <a:cubicBezTo>
                    <a:pt x="39264" y="837655"/>
                    <a:pt x="0" y="798391"/>
                    <a:pt x="0" y="749957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46" name="グループ化 45"/>
            <p:cNvGrpSpPr/>
            <p:nvPr/>
          </p:nvGrpSpPr>
          <p:grpSpPr>
            <a:xfrm>
              <a:off x="5308852" y="5534178"/>
              <a:ext cx="158097" cy="1171260"/>
              <a:chOff x="3335898" y="1371650"/>
              <a:chExt cx="257248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53" name="正方形/長方形 52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台形 53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5" name="グループ化 54"/>
              <p:cNvGrpSpPr/>
              <p:nvPr/>
            </p:nvGrpSpPr>
            <p:grpSpPr>
              <a:xfrm>
                <a:off x="3335898" y="3072811"/>
                <a:ext cx="222658" cy="204656"/>
                <a:chOff x="3196504" y="3009582"/>
                <a:chExt cx="399887" cy="367557"/>
              </a:xfrm>
              <a:grpFill/>
            </p:grpSpPr>
            <p:sp>
              <p:nvSpPr>
                <p:cNvPr id="56" name="対角する 2 つの角を丸めた四角形 55"/>
                <p:cNvSpPr/>
                <p:nvPr/>
              </p:nvSpPr>
              <p:spPr>
                <a:xfrm flipH="1" flipV="1">
                  <a:off x="3196504" y="3009582"/>
                  <a:ext cx="399887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対角する 2 つの角を丸めた四角形 56"/>
                <p:cNvSpPr/>
                <p:nvPr/>
              </p:nvSpPr>
              <p:spPr>
                <a:xfrm flipH="1" flipV="1">
                  <a:off x="3390189" y="3066728"/>
                  <a:ext cx="188364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47" name="片側の 2 つの角を丸めた四角形 205"/>
            <p:cNvSpPr/>
            <p:nvPr/>
          </p:nvSpPr>
          <p:spPr>
            <a:xfrm rot="900000">
              <a:off x="5455964" y="5010695"/>
              <a:ext cx="154921" cy="739874"/>
            </a:xfrm>
            <a:custGeom>
              <a:avLst/>
              <a:gdLst>
                <a:gd name="connsiteX0" fmla="*/ 0 w 175395"/>
                <a:gd name="connsiteY0" fmla="*/ 0 h 837655"/>
                <a:gd name="connsiteX1" fmla="*/ 175395 w 175395"/>
                <a:gd name="connsiteY1" fmla="*/ 0 h 837655"/>
                <a:gd name="connsiteX2" fmla="*/ 175395 w 175395"/>
                <a:gd name="connsiteY2" fmla="*/ 0 h 837655"/>
                <a:gd name="connsiteX3" fmla="*/ 175395 w 175395"/>
                <a:gd name="connsiteY3" fmla="*/ 749958 h 837655"/>
                <a:gd name="connsiteX4" fmla="*/ 87697 w 175395"/>
                <a:gd name="connsiteY4" fmla="*/ 837656 h 837655"/>
                <a:gd name="connsiteX5" fmla="*/ 87698 w 175395"/>
                <a:gd name="connsiteY5" fmla="*/ 837655 h 837655"/>
                <a:gd name="connsiteX6" fmla="*/ 0 w 175395"/>
                <a:gd name="connsiteY6" fmla="*/ 749957 h 837655"/>
                <a:gd name="connsiteX7" fmla="*/ 0 w 175395"/>
                <a:gd name="connsiteY7" fmla="*/ 0 h 837655"/>
                <a:gd name="connsiteX8" fmla="*/ 0 w 175395"/>
                <a:gd name="connsiteY8" fmla="*/ 0 h 837655"/>
                <a:gd name="connsiteX0" fmla="*/ 0 w 175395"/>
                <a:gd name="connsiteY0" fmla="*/ 309 h 837965"/>
                <a:gd name="connsiteX1" fmla="*/ 87433 w 175395"/>
                <a:gd name="connsiteY1" fmla="*/ 0 h 837965"/>
                <a:gd name="connsiteX2" fmla="*/ 175395 w 175395"/>
                <a:gd name="connsiteY2" fmla="*/ 309 h 837965"/>
                <a:gd name="connsiteX3" fmla="*/ 175395 w 175395"/>
                <a:gd name="connsiteY3" fmla="*/ 309 h 837965"/>
                <a:gd name="connsiteX4" fmla="*/ 175395 w 175395"/>
                <a:gd name="connsiteY4" fmla="*/ 750267 h 837965"/>
                <a:gd name="connsiteX5" fmla="*/ 87697 w 175395"/>
                <a:gd name="connsiteY5" fmla="*/ 837965 h 837965"/>
                <a:gd name="connsiteX6" fmla="*/ 87698 w 175395"/>
                <a:gd name="connsiteY6" fmla="*/ 837964 h 837965"/>
                <a:gd name="connsiteX7" fmla="*/ 0 w 175395"/>
                <a:gd name="connsiteY7" fmla="*/ 750266 h 837965"/>
                <a:gd name="connsiteX8" fmla="*/ 0 w 175395"/>
                <a:gd name="connsiteY8" fmla="*/ 309 h 837965"/>
                <a:gd name="connsiteX9" fmla="*/ 0 w 175395"/>
                <a:gd name="connsiteY9" fmla="*/ 309 h 837965"/>
                <a:gd name="connsiteX0" fmla="*/ 87433 w 178873"/>
                <a:gd name="connsiteY0" fmla="*/ 0 h 837965"/>
                <a:gd name="connsiteX1" fmla="*/ 175395 w 178873"/>
                <a:gd name="connsiteY1" fmla="*/ 309 h 837965"/>
                <a:gd name="connsiteX2" fmla="*/ 175395 w 178873"/>
                <a:gd name="connsiteY2" fmla="*/ 309 h 837965"/>
                <a:gd name="connsiteX3" fmla="*/ 175395 w 178873"/>
                <a:gd name="connsiteY3" fmla="*/ 750267 h 837965"/>
                <a:gd name="connsiteX4" fmla="*/ 87697 w 178873"/>
                <a:gd name="connsiteY4" fmla="*/ 837965 h 837965"/>
                <a:gd name="connsiteX5" fmla="*/ 87698 w 178873"/>
                <a:gd name="connsiteY5" fmla="*/ 837964 h 837965"/>
                <a:gd name="connsiteX6" fmla="*/ 0 w 178873"/>
                <a:gd name="connsiteY6" fmla="*/ 750266 h 837965"/>
                <a:gd name="connsiteX7" fmla="*/ 0 w 178873"/>
                <a:gd name="connsiteY7" fmla="*/ 309 h 837965"/>
                <a:gd name="connsiteX8" fmla="*/ 0 w 178873"/>
                <a:gd name="connsiteY8" fmla="*/ 309 h 837965"/>
                <a:gd name="connsiteX9" fmla="*/ 178873 w 178873"/>
                <a:gd name="connsiteY9" fmla="*/ 91440 h 837965"/>
                <a:gd name="connsiteX0" fmla="*/ 175395 w 178873"/>
                <a:gd name="connsiteY0" fmla="*/ 1 h 837657"/>
                <a:gd name="connsiteX1" fmla="*/ 175395 w 178873"/>
                <a:gd name="connsiteY1" fmla="*/ 1 h 837657"/>
                <a:gd name="connsiteX2" fmla="*/ 175395 w 178873"/>
                <a:gd name="connsiteY2" fmla="*/ 749959 h 837657"/>
                <a:gd name="connsiteX3" fmla="*/ 87697 w 178873"/>
                <a:gd name="connsiteY3" fmla="*/ 837657 h 837657"/>
                <a:gd name="connsiteX4" fmla="*/ 87698 w 178873"/>
                <a:gd name="connsiteY4" fmla="*/ 837656 h 837657"/>
                <a:gd name="connsiteX5" fmla="*/ 0 w 178873"/>
                <a:gd name="connsiteY5" fmla="*/ 749958 h 837657"/>
                <a:gd name="connsiteX6" fmla="*/ 0 w 178873"/>
                <a:gd name="connsiteY6" fmla="*/ 1 h 837657"/>
                <a:gd name="connsiteX7" fmla="*/ 0 w 178873"/>
                <a:gd name="connsiteY7" fmla="*/ 1 h 837657"/>
                <a:gd name="connsiteX8" fmla="*/ 178873 w 178873"/>
                <a:gd name="connsiteY8" fmla="*/ 91132 h 837657"/>
                <a:gd name="connsiteX0" fmla="*/ 175395 w 175395"/>
                <a:gd name="connsiteY0" fmla="*/ 0 h 837656"/>
                <a:gd name="connsiteX1" fmla="*/ 175395 w 175395"/>
                <a:gd name="connsiteY1" fmla="*/ 0 h 837656"/>
                <a:gd name="connsiteX2" fmla="*/ 175395 w 175395"/>
                <a:gd name="connsiteY2" fmla="*/ 749958 h 837656"/>
                <a:gd name="connsiteX3" fmla="*/ 87697 w 175395"/>
                <a:gd name="connsiteY3" fmla="*/ 837656 h 837656"/>
                <a:gd name="connsiteX4" fmla="*/ 87698 w 175395"/>
                <a:gd name="connsiteY4" fmla="*/ 837655 h 837656"/>
                <a:gd name="connsiteX5" fmla="*/ 0 w 175395"/>
                <a:gd name="connsiteY5" fmla="*/ 749957 h 837656"/>
                <a:gd name="connsiteX6" fmla="*/ 0 w 175395"/>
                <a:gd name="connsiteY6" fmla="*/ 0 h 837656"/>
                <a:gd name="connsiteX7" fmla="*/ 0 w 175395"/>
                <a:gd name="connsiteY7" fmla="*/ 0 h 837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395" h="837656">
                  <a:moveTo>
                    <a:pt x="175395" y="0"/>
                  </a:moveTo>
                  <a:lnTo>
                    <a:pt x="175395" y="0"/>
                  </a:lnTo>
                  <a:lnTo>
                    <a:pt x="175395" y="749958"/>
                  </a:lnTo>
                  <a:cubicBezTo>
                    <a:pt x="175395" y="798392"/>
                    <a:pt x="136131" y="837656"/>
                    <a:pt x="87697" y="837656"/>
                  </a:cubicBezTo>
                  <a:lnTo>
                    <a:pt x="87698" y="837655"/>
                  </a:lnTo>
                  <a:cubicBezTo>
                    <a:pt x="39264" y="837655"/>
                    <a:pt x="0" y="798391"/>
                    <a:pt x="0" y="749957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48" name="グループ化 47"/>
            <p:cNvGrpSpPr/>
            <p:nvPr/>
          </p:nvGrpSpPr>
          <p:grpSpPr>
            <a:xfrm>
              <a:off x="5453648" y="6605754"/>
              <a:ext cx="103304" cy="160252"/>
              <a:chOff x="6922336" y="5529932"/>
              <a:chExt cx="103304" cy="160252"/>
            </a:xfrm>
          </p:grpSpPr>
          <p:sp>
            <p:nvSpPr>
              <p:cNvPr id="49" name="円/楕円 48"/>
              <p:cNvSpPr/>
              <p:nvPr/>
            </p:nvSpPr>
            <p:spPr>
              <a:xfrm>
                <a:off x="6922336" y="5529932"/>
                <a:ext cx="103304" cy="1033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0" name="グループ化 49"/>
              <p:cNvGrpSpPr/>
              <p:nvPr/>
            </p:nvGrpSpPr>
            <p:grpSpPr>
              <a:xfrm>
                <a:off x="6941388" y="5625978"/>
                <a:ext cx="65202" cy="64206"/>
                <a:chOff x="6927268" y="5615527"/>
                <a:chExt cx="93442" cy="84325"/>
              </a:xfrm>
            </p:grpSpPr>
            <p:sp>
              <p:nvSpPr>
                <p:cNvPr id="51" name="正方形/長方形 50"/>
                <p:cNvSpPr/>
                <p:nvPr/>
              </p:nvSpPr>
              <p:spPr>
                <a:xfrm>
                  <a:off x="6968144" y="5630788"/>
                  <a:ext cx="11689" cy="6906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2" name="台形 51"/>
                <p:cNvSpPr/>
                <p:nvPr/>
              </p:nvSpPr>
              <p:spPr>
                <a:xfrm rot="10800000">
                  <a:off x="6927268" y="5615527"/>
                  <a:ext cx="93442" cy="25962"/>
                </a:xfrm>
                <a:prstGeom prst="trapezoid">
                  <a:avLst>
                    <a:gd name="adj" fmla="val 111105"/>
                  </a:avLst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58" name="グループ化 57"/>
          <p:cNvGrpSpPr/>
          <p:nvPr/>
        </p:nvGrpSpPr>
        <p:grpSpPr>
          <a:xfrm>
            <a:off x="4471422" y="865636"/>
            <a:ext cx="1156425" cy="1613733"/>
            <a:chOff x="7892920" y="4232176"/>
            <a:chExt cx="1815779" cy="2533830"/>
          </a:xfrm>
        </p:grpSpPr>
        <p:grpSp>
          <p:nvGrpSpPr>
            <p:cNvPr id="59" name="グループ化 58"/>
            <p:cNvGrpSpPr/>
            <p:nvPr/>
          </p:nvGrpSpPr>
          <p:grpSpPr>
            <a:xfrm rot="20700000">
              <a:off x="8396640" y="4723067"/>
              <a:ext cx="581474" cy="485459"/>
              <a:chOff x="4677499" y="4707769"/>
              <a:chExt cx="581474" cy="485459"/>
            </a:xfrm>
          </p:grpSpPr>
          <p:sp>
            <p:nvSpPr>
              <p:cNvPr id="76" name="角丸四角形 75"/>
              <p:cNvSpPr/>
              <p:nvPr/>
            </p:nvSpPr>
            <p:spPr>
              <a:xfrm rot="3600000">
                <a:off x="4505485" y="4879783"/>
                <a:ext cx="485459" cy="141431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角丸四角形 76"/>
              <p:cNvSpPr/>
              <p:nvPr/>
            </p:nvSpPr>
            <p:spPr>
              <a:xfrm rot="10549735">
                <a:off x="4773514" y="5019568"/>
                <a:ext cx="485459" cy="141431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0" name="片側の 2 つの角を丸めた四角形 59"/>
            <p:cNvSpPr/>
            <p:nvPr/>
          </p:nvSpPr>
          <p:spPr>
            <a:xfrm>
              <a:off x="7913477" y="4808240"/>
              <a:ext cx="537138" cy="1119698"/>
            </a:xfrm>
            <a:prstGeom prst="round2SameRect">
              <a:avLst>
                <a:gd name="adj1" fmla="val 21340"/>
                <a:gd name="adj2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7892920" y="4232176"/>
              <a:ext cx="576064" cy="57606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角丸四角形 61"/>
            <p:cNvSpPr/>
            <p:nvPr/>
          </p:nvSpPr>
          <p:spPr>
            <a:xfrm rot="16200000" flipH="1">
              <a:off x="7748845" y="5998241"/>
              <a:ext cx="1130225" cy="168212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63" name="グループ化 62"/>
            <p:cNvGrpSpPr/>
            <p:nvPr/>
          </p:nvGrpSpPr>
          <p:grpSpPr>
            <a:xfrm rot="4819987" flipV="1">
              <a:off x="9025329" y="4367314"/>
              <a:ext cx="195479" cy="1171260"/>
              <a:chOff x="3275071" y="1371650"/>
              <a:chExt cx="318075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71" name="正方形/長方形 70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台形 71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73" name="グループ化 72"/>
              <p:cNvGrpSpPr/>
              <p:nvPr/>
            </p:nvGrpSpPr>
            <p:grpSpPr>
              <a:xfrm>
                <a:off x="3275071" y="3079238"/>
                <a:ext cx="283484" cy="198229"/>
                <a:chOff x="3087262" y="3021122"/>
                <a:chExt cx="509129" cy="356014"/>
              </a:xfrm>
              <a:grpFill/>
            </p:grpSpPr>
            <p:sp>
              <p:nvSpPr>
                <p:cNvPr id="74" name="対角する 2 つの角を丸めた四角形 73"/>
                <p:cNvSpPr/>
                <p:nvPr/>
              </p:nvSpPr>
              <p:spPr>
                <a:xfrm flipH="1" flipV="1">
                  <a:off x="3087262" y="3021122"/>
                  <a:ext cx="509129" cy="356014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5" name="対角する 2 つの角を丸めた四角形 74"/>
                <p:cNvSpPr/>
                <p:nvPr/>
              </p:nvSpPr>
              <p:spPr>
                <a:xfrm flipH="1" flipV="1">
                  <a:off x="3390189" y="3066728"/>
                  <a:ext cx="188364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64" name="グループ化 63"/>
            <p:cNvGrpSpPr/>
            <p:nvPr/>
          </p:nvGrpSpPr>
          <p:grpSpPr>
            <a:xfrm>
              <a:off x="8205349" y="6701800"/>
              <a:ext cx="65202" cy="64206"/>
              <a:chOff x="6927268" y="5615527"/>
              <a:chExt cx="93442" cy="84325"/>
            </a:xfrm>
          </p:grpSpPr>
          <p:sp>
            <p:nvSpPr>
              <p:cNvPr id="69" name="正方形/長方形 68"/>
              <p:cNvSpPr/>
              <p:nvPr/>
            </p:nvSpPr>
            <p:spPr>
              <a:xfrm>
                <a:off x="6968144" y="5630788"/>
                <a:ext cx="11689" cy="6906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" name="台形 69"/>
              <p:cNvSpPr/>
              <p:nvPr/>
            </p:nvSpPr>
            <p:spPr>
              <a:xfrm rot="10800000">
                <a:off x="6927268" y="5615527"/>
                <a:ext cx="93442" cy="25962"/>
              </a:xfrm>
              <a:prstGeom prst="trapezoid">
                <a:avLst>
                  <a:gd name="adj" fmla="val 111105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5" name="グループ化 64"/>
            <p:cNvGrpSpPr/>
            <p:nvPr/>
          </p:nvGrpSpPr>
          <p:grpSpPr>
            <a:xfrm rot="532962">
              <a:off x="7915149" y="5677633"/>
              <a:ext cx="263645" cy="1045779"/>
              <a:chOff x="2036303" y="2663925"/>
              <a:chExt cx="338584" cy="1343032"/>
            </a:xfrm>
            <a:solidFill>
              <a:srgbClr val="0070C0"/>
            </a:solidFill>
          </p:grpSpPr>
          <p:sp>
            <p:nvSpPr>
              <p:cNvPr id="67" name="角丸四角形 66"/>
              <p:cNvSpPr/>
              <p:nvPr/>
            </p:nvSpPr>
            <p:spPr>
              <a:xfrm rot="5095042">
                <a:off x="1870831" y="2951956"/>
                <a:ext cx="792088" cy="21602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角丸四角形 67"/>
              <p:cNvSpPr/>
              <p:nvPr/>
            </p:nvSpPr>
            <p:spPr>
              <a:xfrm rot="7200000">
                <a:off x="1748271" y="3502901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片側の 2 つの角を丸めた四角形 205"/>
            <p:cNvSpPr/>
            <p:nvPr/>
          </p:nvSpPr>
          <p:spPr>
            <a:xfrm rot="16520459">
              <a:off x="8469612" y="4683400"/>
              <a:ext cx="154921" cy="739874"/>
            </a:xfrm>
            <a:custGeom>
              <a:avLst/>
              <a:gdLst>
                <a:gd name="connsiteX0" fmla="*/ 0 w 175395"/>
                <a:gd name="connsiteY0" fmla="*/ 0 h 837655"/>
                <a:gd name="connsiteX1" fmla="*/ 175395 w 175395"/>
                <a:gd name="connsiteY1" fmla="*/ 0 h 837655"/>
                <a:gd name="connsiteX2" fmla="*/ 175395 w 175395"/>
                <a:gd name="connsiteY2" fmla="*/ 0 h 837655"/>
                <a:gd name="connsiteX3" fmla="*/ 175395 w 175395"/>
                <a:gd name="connsiteY3" fmla="*/ 749958 h 837655"/>
                <a:gd name="connsiteX4" fmla="*/ 87697 w 175395"/>
                <a:gd name="connsiteY4" fmla="*/ 837656 h 837655"/>
                <a:gd name="connsiteX5" fmla="*/ 87698 w 175395"/>
                <a:gd name="connsiteY5" fmla="*/ 837655 h 837655"/>
                <a:gd name="connsiteX6" fmla="*/ 0 w 175395"/>
                <a:gd name="connsiteY6" fmla="*/ 749957 h 837655"/>
                <a:gd name="connsiteX7" fmla="*/ 0 w 175395"/>
                <a:gd name="connsiteY7" fmla="*/ 0 h 837655"/>
                <a:gd name="connsiteX8" fmla="*/ 0 w 175395"/>
                <a:gd name="connsiteY8" fmla="*/ 0 h 837655"/>
                <a:gd name="connsiteX0" fmla="*/ 0 w 175395"/>
                <a:gd name="connsiteY0" fmla="*/ 309 h 837965"/>
                <a:gd name="connsiteX1" fmla="*/ 87433 w 175395"/>
                <a:gd name="connsiteY1" fmla="*/ 0 h 837965"/>
                <a:gd name="connsiteX2" fmla="*/ 175395 w 175395"/>
                <a:gd name="connsiteY2" fmla="*/ 309 h 837965"/>
                <a:gd name="connsiteX3" fmla="*/ 175395 w 175395"/>
                <a:gd name="connsiteY3" fmla="*/ 309 h 837965"/>
                <a:gd name="connsiteX4" fmla="*/ 175395 w 175395"/>
                <a:gd name="connsiteY4" fmla="*/ 750267 h 837965"/>
                <a:gd name="connsiteX5" fmla="*/ 87697 w 175395"/>
                <a:gd name="connsiteY5" fmla="*/ 837965 h 837965"/>
                <a:gd name="connsiteX6" fmla="*/ 87698 w 175395"/>
                <a:gd name="connsiteY6" fmla="*/ 837964 h 837965"/>
                <a:gd name="connsiteX7" fmla="*/ 0 w 175395"/>
                <a:gd name="connsiteY7" fmla="*/ 750266 h 837965"/>
                <a:gd name="connsiteX8" fmla="*/ 0 w 175395"/>
                <a:gd name="connsiteY8" fmla="*/ 309 h 837965"/>
                <a:gd name="connsiteX9" fmla="*/ 0 w 175395"/>
                <a:gd name="connsiteY9" fmla="*/ 309 h 837965"/>
                <a:gd name="connsiteX0" fmla="*/ 87433 w 178873"/>
                <a:gd name="connsiteY0" fmla="*/ 0 h 837965"/>
                <a:gd name="connsiteX1" fmla="*/ 175395 w 178873"/>
                <a:gd name="connsiteY1" fmla="*/ 309 h 837965"/>
                <a:gd name="connsiteX2" fmla="*/ 175395 w 178873"/>
                <a:gd name="connsiteY2" fmla="*/ 309 h 837965"/>
                <a:gd name="connsiteX3" fmla="*/ 175395 w 178873"/>
                <a:gd name="connsiteY3" fmla="*/ 750267 h 837965"/>
                <a:gd name="connsiteX4" fmla="*/ 87697 w 178873"/>
                <a:gd name="connsiteY4" fmla="*/ 837965 h 837965"/>
                <a:gd name="connsiteX5" fmla="*/ 87698 w 178873"/>
                <a:gd name="connsiteY5" fmla="*/ 837964 h 837965"/>
                <a:gd name="connsiteX6" fmla="*/ 0 w 178873"/>
                <a:gd name="connsiteY6" fmla="*/ 750266 h 837965"/>
                <a:gd name="connsiteX7" fmla="*/ 0 w 178873"/>
                <a:gd name="connsiteY7" fmla="*/ 309 h 837965"/>
                <a:gd name="connsiteX8" fmla="*/ 0 w 178873"/>
                <a:gd name="connsiteY8" fmla="*/ 309 h 837965"/>
                <a:gd name="connsiteX9" fmla="*/ 178873 w 178873"/>
                <a:gd name="connsiteY9" fmla="*/ 91440 h 837965"/>
                <a:gd name="connsiteX0" fmla="*/ 175395 w 178873"/>
                <a:gd name="connsiteY0" fmla="*/ 1 h 837657"/>
                <a:gd name="connsiteX1" fmla="*/ 175395 w 178873"/>
                <a:gd name="connsiteY1" fmla="*/ 1 h 837657"/>
                <a:gd name="connsiteX2" fmla="*/ 175395 w 178873"/>
                <a:gd name="connsiteY2" fmla="*/ 749959 h 837657"/>
                <a:gd name="connsiteX3" fmla="*/ 87697 w 178873"/>
                <a:gd name="connsiteY3" fmla="*/ 837657 h 837657"/>
                <a:gd name="connsiteX4" fmla="*/ 87698 w 178873"/>
                <a:gd name="connsiteY4" fmla="*/ 837656 h 837657"/>
                <a:gd name="connsiteX5" fmla="*/ 0 w 178873"/>
                <a:gd name="connsiteY5" fmla="*/ 749958 h 837657"/>
                <a:gd name="connsiteX6" fmla="*/ 0 w 178873"/>
                <a:gd name="connsiteY6" fmla="*/ 1 h 837657"/>
                <a:gd name="connsiteX7" fmla="*/ 0 w 178873"/>
                <a:gd name="connsiteY7" fmla="*/ 1 h 837657"/>
                <a:gd name="connsiteX8" fmla="*/ 178873 w 178873"/>
                <a:gd name="connsiteY8" fmla="*/ 91132 h 837657"/>
                <a:gd name="connsiteX0" fmla="*/ 175395 w 175395"/>
                <a:gd name="connsiteY0" fmla="*/ 0 h 837656"/>
                <a:gd name="connsiteX1" fmla="*/ 175395 w 175395"/>
                <a:gd name="connsiteY1" fmla="*/ 0 h 837656"/>
                <a:gd name="connsiteX2" fmla="*/ 175395 w 175395"/>
                <a:gd name="connsiteY2" fmla="*/ 749958 h 837656"/>
                <a:gd name="connsiteX3" fmla="*/ 87697 w 175395"/>
                <a:gd name="connsiteY3" fmla="*/ 837656 h 837656"/>
                <a:gd name="connsiteX4" fmla="*/ 87698 w 175395"/>
                <a:gd name="connsiteY4" fmla="*/ 837655 h 837656"/>
                <a:gd name="connsiteX5" fmla="*/ 0 w 175395"/>
                <a:gd name="connsiteY5" fmla="*/ 749957 h 837656"/>
                <a:gd name="connsiteX6" fmla="*/ 0 w 175395"/>
                <a:gd name="connsiteY6" fmla="*/ 0 h 837656"/>
                <a:gd name="connsiteX7" fmla="*/ 0 w 175395"/>
                <a:gd name="connsiteY7" fmla="*/ 0 h 837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395" h="837656">
                  <a:moveTo>
                    <a:pt x="175395" y="0"/>
                  </a:moveTo>
                  <a:lnTo>
                    <a:pt x="175395" y="0"/>
                  </a:lnTo>
                  <a:lnTo>
                    <a:pt x="175395" y="749958"/>
                  </a:lnTo>
                  <a:cubicBezTo>
                    <a:pt x="175395" y="798392"/>
                    <a:pt x="136131" y="837656"/>
                    <a:pt x="87697" y="837656"/>
                  </a:cubicBezTo>
                  <a:lnTo>
                    <a:pt x="87698" y="837655"/>
                  </a:lnTo>
                  <a:cubicBezTo>
                    <a:pt x="39264" y="837655"/>
                    <a:pt x="0" y="798391"/>
                    <a:pt x="0" y="749957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8" name="グループ化 77"/>
          <p:cNvGrpSpPr/>
          <p:nvPr/>
        </p:nvGrpSpPr>
        <p:grpSpPr>
          <a:xfrm>
            <a:off x="8073665" y="837537"/>
            <a:ext cx="1063832" cy="1615136"/>
            <a:chOff x="3886847" y="344542"/>
            <a:chExt cx="1432160" cy="2174341"/>
          </a:xfrm>
        </p:grpSpPr>
        <p:sp>
          <p:nvSpPr>
            <p:cNvPr id="79" name="片側の 2 つの角を丸めた四角形 78"/>
            <p:cNvSpPr/>
            <p:nvPr/>
          </p:nvSpPr>
          <p:spPr>
            <a:xfrm>
              <a:off x="4506855" y="863139"/>
              <a:ext cx="483554" cy="1008000"/>
            </a:xfrm>
            <a:prstGeom prst="round2SameRect">
              <a:avLst>
                <a:gd name="adj1" fmla="val 21340"/>
                <a:gd name="adj2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0" name="円/楕円 79"/>
            <p:cNvSpPr/>
            <p:nvPr/>
          </p:nvSpPr>
          <p:spPr>
            <a:xfrm>
              <a:off x="4488349" y="344542"/>
              <a:ext cx="518597" cy="518597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1" name="角丸四角形 80"/>
            <p:cNvSpPr/>
            <p:nvPr/>
          </p:nvSpPr>
          <p:spPr>
            <a:xfrm rot="6300000">
              <a:off x="4050888" y="1934429"/>
              <a:ext cx="1017477" cy="151432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2" name="角丸四角形 81"/>
            <p:cNvSpPr/>
            <p:nvPr/>
          </p:nvSpPr>
          <p:spPr>
            <a:xfrm rot="15300000" flipH="1">
              <a:off x="4434362" y="1934428"/>
              <a:ext cx="1017477" cy="151432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83" name="グループ化 82"/>
            <p:cNvGrpSpPr/>
            <p:nvPr/>
          </p:nvGrpSpPr>
          <p:grpSpPr>
            <a:xfrm rot="526359">
              <a:off x="3886847" y="1422909"/>
              <a:ext cx="203282" cy="1054417"/>
              <a:chOff x="3225723" y="1371650"/>
              <a:chExt cx="367423" cy="190581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88" name="正方形/長方形 87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9" name="台形 88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90" name="グループ化 89"/>
              <p:cNvGrpSpPr/>
              <p:nvPr/>
            </p:nvGrpSpPr>
            <p:grpSpPr>
              <a:xfrm>
                <a:off x="3225723" y="3072809"/>
                <a:ext cx="332835" cy="204656"/>
                <a:chOff x="2998630" y="3009579"/>
                <a:chExt cx="597761" cy="367557"/>
              </a:xfrm>
              <a:grpFill/>
            </p:grpSpPr>
            <p:sp>
              <p:nvSpPr>
                <p:cNvPr id="91" name="対角する 2 つの角を丸めた四角形 90"/>
                <p:cNvSpPr/>
                <p:nvPr/>
              </p:nvSpPr>
              <p:spPr>
                <a:xfrm flipH="1" flipV="1">
                  <a:off x="2998630" y="3009579"/>
                  <a:ext cx="597761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2" name="対角する 2 つの角を丸めた四角形 91"/>
                <p:cNvSpPr/>
                <p:nvPr/>
              </p:nvSpPr>
              <p:spPr>
                <a:xfrm flipH="1" flipV="1">
                  <a:off x="3390189" y="3066728"/>
                  <a:ext cx="188364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84" name="片側の 2 つの角を丸めた四角形 205"/>
            <p:cNvSpPr/>
            <p:nvPr/>
          </p:nvSpPr>
          <p:spPr>
            <a:xfrm rot="2700000">
              <a:off x="4268924" y="875170"/>
              <a:ext cx="139466" cy="666066"/>
            </a:xfrm>
            <a:custGeom>
              <a:avLst/>
              <a:gdLst>
                <a:gd name="connsiteX0" fmla="*/ 0 w 175395"/>
                <a:gd name="connsiteY0" fmla="*/ 0 h 837655"/>
                <a:gd name="connsiteX1" fmla="*/ 175395 w 175395"/>
                <a:gd name="connsiteY1" fmla="*/ 0 h 837655"/>
                <a:gd name="connsiteX2" fmla="*/ 175395 w 175395"/>
                <a:gd name="connsiteY2" fmla="*/ 0 h 837655"/>
                <a:gd name="connsiteX3" fmla="*/ 175395 w 175395"/>
                <a:gd name="connsiteY3" fmla="*/ 749958 h 837655"/>
                <a:gd name="connsiteX4" fmla="*/ 87697 w 175395"/>
                <a:gd name="connsiteY4" fmla="*/ 837656 h 837655"/>
                <a:gd name="connsiteX5" fmla="*/ 87698 w 175395"/>
                <a:gd name="connsiteY5" fmla="*/ 837655 h 837655"/>
                <a:gd name="connsiteX6" fmla="*/ 0 w 175395"/>
                <a:gd name="connsiteY6" fmla="*/ 749957 h 837655"/>
                <a:gd name="connsiteX7" fmla="*/ 0 w 175395"/>
                <a:gd name="connsiteY7" fmla="*/ 0 h 837655"/>
                <a:gd name="connsiteX8" fmla="*/ 0 w 175395"/>
                <a:gd name="connsiteY8" fmla="*/ 0 h 837655"/>
                <a:gd name="connsiteX0" fmla="*/ 0 w 175395"/>
                <a:gd name="connsiteY0" fmla="*/ 309 h 837965"/>
                <a:gd name="connsiteX1" fmla="*/ 87433 w 175395"/>
                <a:gd name="connsiteY1" fmla="*/ 0 h 837965"/>
                <a:gd name="connsiteX2" fmla="*/ 175395 w 175395"/>
                <a:gd name="connsiteY2" fmla="*/ 309 h 837965"/>
                <a:gd name="connsiteX3" fmla="*/ 175395 w 175395"/>
                <a:gd name="connsiteY3" fmla="*/ 309 h 837965"/>
                <a:gd name="connsiteX4" fmla="*/ 175395 w 175395"/>
                <a:gd name="connsiteY4" fmla="*/ 750267 h 837965"/>
                <a:gd name="connsiteX5" fmla="*/ 87697 w 175395"/>
                <a:gd name="connsiteY5" fmla="*/ 837965 h 837965"/>
                <a:gd name="connsiteX6" fmla="*/ 87698 w 175395"/>
                <a:gd name="connsiteY6" fmla="*/ 837964 h 837965"/>
                <a:gd name="connsiteX7" fmla="*/ 0 w 175395"/>
                <a:gd name="connsiteY7" fmla="*/ 750266 h 837965"/>
                <a:gd name="connsiteX8" fmla="*/ 0 w 175395"/>
                <a:gd name="connsiteY8" fmla="*/ 309 h 837965"/>
                <a:gd name="connsiteX9" fmla="*/ 0 w 175395"/>
                <a:gd name="connsiteY9" fmla="*/ 309 h 837965"/>
                <a:gd name="connsiteX0" fmla="*/ 87433 w 178873"/>
                <a:gd name="connsiteY0" fmla="*/ 0 h 837965"/>
                <a:gd name="connsiteX1" fmla="*/ 175395 w 178873"/>
                <a:gd name="connsiteY1" fmla="*/ 309 h 837965"/>
                <a:gd name="connsiteX2" fmla="*/ 175395 w 178873"/>
                <a:gd name="connsiteY2" fmla="*/ 309 h 837965"/>
                <a:gd name="connsiteX3" fmla="*/ 175395 w 178873"/>
                <a:gd name="connsiteY3" fmla="*/ 750267 h 837965"/>
                <a:gd name="connsiteX4" fmla="*/ 87697 w 178873"/>
                <a:gd name="connsiteY4" fmla="*/ 837965 h 837965"/>
                <a:gd name="connsiteX5" fmla="*/ 87698 w 178873"/>
                <a:gd name="connsiteY5" fmla="*/ 837964 h 837965"/>
                <a:gd name="connsiteX6" fmla="*/ 0 w 178873"/>
                <a:gd name="connsiteY6" fmla="*/ 750266 h 837965"/>
                <a:gd name="connsiteX7" fmla="*/ 0 w 178873"/>
                <a:gd name="connsiteY7" fmla="*/ 309 h 837965"/>
                <a:gd name="connsiteX8" fmla="*/ 0 w 178873"/>
                <a:gd name="connsiteY8" fmla="*/ 309 h 837965"/>
                <a:gd name="connsiteX9" fmla="*/ 178873 w 178873"/>
                <a:gd name="connsiteY9" fmla="*/ 91440 h 837965"/>
                <a:gd name="connsiteX0" fmla="*/ 175395 w 178873"/>
                <a:gd name="connsiteY0" fmla="*/ 1 h 837657"/>
                <a:gd name="connsiteX1" fmla="*/ 175395 w 178873"/>
                <a:gd name="connsiteY1" fmla="*/ 1 h 837657"/>
                <a:gd name="connsiteX2" fmla="*/ 175395 w 178873"/>
                <a:gd name="connsiteY2" fmla="*/ 749959 h 837657"/>
                <a:gd name="connsiteX3" fmla="*/ 87697 w 178873"/>
                <a:gd name="connsiteY3" fmla="*/ 837657 h 837657"/>
                <a:gd name="connsiteX4" fmla="*/ 87698 w 178873"/>
                <a:gd name="connsiteY4" fmla="*/ 837656 h 837657"/>
                <a:gd name="connsiteX5" fmla="*/ 0 w 178873"/>
                <a:gd name="connsiteY5" fmla="*/ 749958 h 837657"/>
                <a:gd name="connsiteX6" fmla="*/ 0 w 178873"/>
                <a:gd name="connsiteY6" fmla="*/ 1 h 837657"/>
                <a:gd name="connsiteX7" fmla="*/ 0 w 178873"/>
                <a:gd name="connsiteY7" fmla="*/ 1 h 837657"/>
                <a:gd name="connsiteX8" fmla="*/ 178873 w 178873"/>
                <a:gd name="connsiteY8" fmla="*/ 91132 h 837657"/>
                <a:gd name="connsiteX0" fmla="*/ 175395 w 175395"/>
                <a:gd name="connsiteY0" fmla="*/ 0 h 837656"/>
                <a:gd name="connsiteX1" fmla="*/ 175395 w 175395"/>
                <a:gd name="connsiteY1" fmla="*/ 0 h 837656"/>
                <a:gd name="connsiteX2" fmla="*/ 175395 w 175395"/>
                <a:gd name="connsiteY2" fmla="*/ 749958 h 837656"/>
                <a:gd name="connsiteX3" fmla="*/ 87697 w 175395"/>
                <a:gd name="connsiteY3" fmla="*/ 837656 h 837656"/>
                <a:gd name="connsiteX4" fmla="*/ 87698 w 175395"/>
                <a:gd name="connsiteY4" fmla="*/ 837655 h 837656"/>
                <a:gd name="connsiteX5" fmla="*/ 0 w 175395"/>
                <a:gd name="connsiteY5" fmla="*/ 749957 h 837656"/>
                <a:gd name="connsiteX6" fmla="*/ 0 w 175395"/>
                <a:gd name="connsiteY6" fmla="*/ 0 h 837656"/>
                <a:gd name="connsiteX7" fmla="*/ 0 w 175395"/>
                <a:gd name="connsiteY7" fmla="*/ 0 h 837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395" h="837656">
                  <a:moveTo>
                    <a:pt x="175395" y="0"/>
                  </a:moveTo>
                  <a:lnTo>
                    <a:pt x="175395" y="0"/>
                  </a:lnTo>
                  <a:lnTo>
                    <a:pt x="175395" y="749958"/>
                  </a:lnTo>
                  <a:cubicBezTo>
                    <a:pt x="175395" y="798392"/>
                    <a:pt x="136131" y="837656"/>
                    <a:pt x="87697" y="837656"/>
                  </a:cubicBezTo>
                  <a:lnTo>
                    <a:pt x="87698" y="837655"/>
                  </a:lnTo>
                  <a:cubicBezTo>
                    <a:pt x="39264" y="837655"/>
                    <a:pt x="0" y="798391"/>
                    <a:pt x="0" y="749957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85" name="グループ化 84"/>
            <p:cNvGrpSpPr/>
            <p:nvPr/>
          </p:nvGrpSpPr>
          <p:grpSpPr>
            <a:xfrm rot="14302249">
              <a:off x="4810928" y="495412"/>
              <a:ext cx="485459" cy="530698"/>
              <a:chOff x="4741277" y="2716516"/>
              <a:chExt cx="485459" cy="530698"/>
            </a:xfrm>
            <a:solidFill>
              <a:srgbClr val="0070C0"/>
            </a:solidFill>
          </p:grpSpPr>
          <p:sp>
            <p:nvSpPr>
              <p:cNvPr id="86" name="角丸四角形 85"/>
              <p:cNvSpPr/>
              <p:nvPr/>
            </p:nvSpPr>
            <p:spPr>
              <a:xfrm rot="6300000">
                <a:off x="4588796" y="2911149"/>
                <a:ext cx="530698" cy="14143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7" name="角丸四角形 86"/>
              <p:cNvSpPr/>
              <p:nvPr/>
            </p:nvSpPr>
            <p:spPr>
              <a:xfrm rot="10549735">
                <a:off x="4741277" y="3088839"/>
                <a:ext cx="485459" cy="14143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32" name="グループ化 131"/>
          <p:cNvGrpSpPr/>
          <p:nvPr/>
        </p:nvGrpSpPr>
        <p:grpSpPr>
          <a:xfrm>
            <a:off x="2341333" y="855683"/>
            <a:ext cx="1102876" cy="1613736"/>
            <a:chOff x="2341333" y="855683"/>
            <a:chExt cx="1102876" cy="1613736"/>
          </a:xfrm>
        </p:grpSpPr>
        <p:sp>
          <p:nvSpPr>
            <p:cNvPr id="131" name="片側の 2 つの角を丸めた四角形 205"/>
            <p:cNvSpPr/>
            <p:nvPr/>
          </p:nvSpPr>
          <p:spPr>
            <a:xfrm rot="7659408">
              <a:off x="2975350" y="1185671"/>
              <a:ext cx="98665" cy="471208"/>
            </a:xfrm>
            <a:custGeom>
              <a:avLst/>
              <a:gdLst>
                <a:gd name="connsiteX0" fmla="*/ 0 w 175395"/>
                <a:gd name="connsiteY0" fmla="*/ 0 h 837655"/>
                <a:gd name="connsiteX1" fmla="*/ 175395 w 175395"/>
                <a:gd name="connsiteY1" fmla="*/ 0 h 837655"/>
                <a:gd name="connsiteX2" fmla="*/ 175395 w 175395"/>
                <a:gd name="connsiteY2" fmla="*/ 0 h 837655"/>
                <a:gd name="connsiteX3" fmla="*/ 175395 w 175395"/>
                <a:gd name="connsiteY3" fmla="*/ 749958 h 837655"/>
                <a:gd name="connsiteX4" fmla="*/ 87697 w 175395"/>
                <a:gd name="connsiteY4" fmla="*/ 837656 h 837655"/>
                <a:gd name="connsiteX5" fmla="*/ 87698 w 175395"/>
                <a:gd name="connsiteY5" fmla="*/ 837655 h 837655"/>
                <a:gd name="connsiteX6" fmla="*/ 0 w 175395"/>
                <a:gd name="connsiteY6" fmla="*/ 749957 h 837655"/>
                <a:gd name="connsiteX7" fmla="*/ 0 w 175395"/>
                <a:gd name="connsiteY7" fmla="*/ 0 h 837655"/>
                <a:gd name="connsiteX8" fmla="*/ 0 w 175395"/>
                <a:gd name="connsiteY8" fmla="*/ 0 h 837655"/>
                <a:gd name="connsiteX0" fmla="*/ 0 w 175395"/>
                <a:gd name="connsiteY0" fmla="*/ 309 h 837965"/>
                <a:gd name="connsiteX1" fmla="*/ 87433 w 175395"/>
                <a:gd name="connsiteY1" fmla="*/ 0 h 837965"/>
                <a:gd name="connsiteX2" fmla="*/ 175395 w 175395"/>
                <a:gd name="connsiteY2" fmla="*/ 309 h 837965"/>
                <a:gd name="connsiteX3" fmla="*/ 175395 w 175395"/>
                <a:gd name="connsiteY3" fmla="*/ 309 h 837965"/>
                <a:gd name="connsiteX4" fmla="*/ 175395 w 175395"/>
                <a:gd name="connsiteY4" fmla="*/ 750267 h 837965"/>
                <a:gd name="connsiteX5" fmla="*/ 87697 w 175395"/>
                <a:gd name="connsiteY5" fmla="*/ 837965 h 837965"/>
                <a:gd name="connsiteX6" fmla="*/ 87698 w 175395"/>
                <a:gd name="connsiteY6" fmla="*/ 837964 h 837965"/>
                <a:gd name="connsiteX7" fmla="*/ 0 w 175395"/>
                <a:gd name="connsiteY7" fmla="*/ 750266 h 837965"/>
                <a:gd name="connsiteX8" fmla="*/ 0 w 175395"/>
                <a:gd name="connsiteY8" fmla="*/ 309 h 837965"/>
                <a:gd name="connsiteX9" fmla="*/ 0 w 175395"/>
                <a:gd name="connsiteY9" fmla="*/ 309 h 837965"/>
                <a:gd name="connsiteX0" fmla="*/ 87433 w 178873"/>
                <a:gd name="connsiteY0" fmla="*/ 0 h 837965"/>
                <a:gd name="connsiteX1" fmla="*/ 175395 w 178873"/>
                <a:gd name="connsiteY1" fmla="*/ 309 h 837965"/>
                <a:gd name="connsiteX2" fmla="*/ 175395 w 178873"/>
                <a:gd name="connsiteY2" fmla="*/ 309 h 837965"/>
                <a:gd name="connsiteX3" fmla="*/ 175395 w 178873"/>
                <a:gd name="connsiteY3" fmla="*/ 750267 h 837965"/>
                <a:gd name="connsiteX4" fmla="*/ 87697 w 178873"/>
                <a:gd name="connsiteY4" fmla="*/ 837965 h 837965"/>
                <a:gd name="connsiteX5" fmla="*/ 87698 w 178873"/>
                <a:gd name="connsiteY5" fmla="*/ 837964 h 837965"/>
                <a:gd name="connsiteX6" fmla="*/ 0 w 178873"/>
                <a:gd name="connsiteY6" fmla="*/ 750266 h 837965"/>
                <a:gd name="connsiteX7" fmla="*/ 0 w 178873"/>
                <a:gd name="connsiteY7" fmla="*/ 309 h 837965"/>
                <a:gd name="connsiteX8" fmla="*/ 0 w 178873"/>
                <a:gd name="connsiteY8" fmla="*/ 309 h 837965"/>
                <a:gd name="connsiteX9" fmla="*/ 178873 w 178873"/>
                <a:gd name="connsiteY9" fmla="*/ 91440 h 837965"/>
                <a:gd name="connsiteX0" fmla="*/ 175395 w 178873"/>
                <a:gd name="connsiteY0" fmla="*/ 1 h 837657"/>
                <a:gd name="connsiteX1" fmla="*/ 175395 w 178873"/>
                <a:gd name="connsiteY1" fmla="*/ 1 h 837657"/>
                <a:gd name="connsiteX2" fmla="*/ 175395 w 178873"/>
                <a:gd name="connsiteY2" fmla="*/ 749959 h 837657"/>
                <a:gd name="connsiteX3" fmla="*/ 87697 w 178873"/>
                <a:gd name="connsiteY3" fmla="*/ 837657 h 837657"/>
                <a:gd name="connsiteX4" fmla="*/ 87698 w 178873"/>
                <a:gd name="connsiteY4" fmla="*/ 837656 h 837657"/>
                <a:gd name="connsiteX5" fmla="*/ 0 w 178873"/>
                <a:gd name="connsiteY5" fmla="*/ 749958 h 837657"/>
                <a:gd name="connsiteX6" fmla="*/ 0 w 178873"/>
                <a:gd name="connsiteY6" fmla="*/ 1 h 837657"/>
                <a:gd name="connsiteX7" fmla="*/ 0 w 178873"/>
                <a:gd name="connsiteY7" fmla="*/ 1 h 837657"/>
                <a:gd name="connsiteX8" fmla="*/ 178873 w 178873"/>
                <a:gd name="connsiteY8" fmla="*/ 91132 h 837657"/>
                <a:gd name="connsiteX0" fmla="*/ 175395 w 175395"/>
                <a:gd name="connsiteY0" fmla="*/ 0 h 837656"/>
                <a:gd name="connsiteX1" fmla="*/ 175395 w 175395"/>
                <a:gd name="connsiteY1" fmla="*/ 0 h 837656"/>
                <a:gd name="connsiteX2" fmla="*/ 175395 w 175395"/>
                <a:gd name="connsiteY2" fmla="*/ 749958 h 837656"/>
                <a:gd name="connsiteX3" fmla="*/ 87697 w 175395"/>
                <a:gd name="connsiteY3" fmla="*/ 837656 h 837656"/>
                <a:gd name="connsiteX4" fmla="*/ 87698 w 175395"/>
                <a:gd name="connsiteY4" fmla="*/ 837655 h 837656"/>
                <a:gd name="connsiteX5" fmla="*/ 0 w 175395"/>
                <a:gd name="connsiteY5" fmla="*/ 749957 h 837656"/>
                <a:gd name="connsiteX6" fmla="*/ 0 w 175395"/>
                <a:gd name="connsiteY6" fmla="*/ 0 h 837656"/>
                <a:gd name="connsiteX7" fmla="*/ 0 w 175395"/>
                <a:gd name="connsiteY7" fmla="*/ 0 h 837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395" h="837656">
                  <a:moveTo>
                    <a:pt x="175395" y="0"/>
                  </a:moveTo>
                  <a:lnTo>
                    <a:pt x="175395" y="0"/>
                  </a:lnTo>
                  <a:lnTo>
                    <a:pt x="175395" y="749958"/>
                  </a:lnTo>
                  <a:cubicBezTo>
                    <a:pt x="175395" y="798392"/>
                    <a:pt x="136131" y="837656"/>
                    <a:pt x="87697" y="837656"/>
                  </a:cubicBezTo>
                  <a:lnTo>
                    <a:pt x="87698" y="837655"/>
                  </a:lnTo>
                  <a:cubicBezTo>
                    <a:pt x="39264" y="837655"/>
                    <a:pt x="0" y="798391"/>
                    <a:pt x="0" y="749957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1" name="片側の 2 つの角を丸めた四角形 110"/>
            <p:cNvSpPr/>
            <p:nvPr/>
          </p:nvSpPr>
          <p:spPr>
            <a:xfrm>
              <a:off x="3082022" y="1222564"/>
              <a:ext cx="342090" cy="713109"/>
            </a:xfrm>
            <a:prstGeom prst="round2SameRect">
              <a:avLst>
                <a:gd name="adj1" fmla="val 21340"/>
                <a:gd name="adj2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2" name="円/楕円 111"/>
            <p:cNvSpPr/>
            <p:nvPr/>
          </p:nvSpPr>
          <p:spPr>
            <a:xfrm>
              <a:off x="3068930" y="855683"/>
              <a:ext cx="366881" cy="366881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3" name="角丸四角形 112"/>
            <p:cNvSpPr/>
            <p:nvPr/>
          </p:nvSpPr>
          <p:spPr>
            <a:xfrm rot="6300000">
              <a:off x="2759448" y="1980448"/>
              <a:ext cx="719813" cy="10713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4" name="角丸四角形 113"/>
            <p:cNvSpPr/>
            <p:nvPr/>
          </p:nvSpPr>
          <p:spPr>
            <a:xfrm rot="15300000" flipH="1">
              <a:off x="3030737" y="1980447"/>
              <a:ext cx="719813" cy="10713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16" name="グループ化 115"/>
            <p:cNvGrpSpPr/>
            <p:nvPr/>
          </p:nvGrpSpPr>
          <p:grpSpPr>
            <a:xfrm rot="8048536">
              <a:off x="2663963" y="734375"/>
              <a:ext cx="100688" cy="745948"/>
              <a:chOff x="3335898" y="1371650"/>
              <a:chExt cx="257248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23" name="正方形/長方形 122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台形 123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25" name="グループ化 124"/>
              <p:cNvGrpSpPr/>
              <p:nvPr/>
            </p:nvGrpSpPr>
            <p:grpSpPr>
              <a:xfrm>
                <a:off x="3335898" y="3072811"/>
                <a:ext cx="222658" cy="204656"/>
                <a:chOff x="3196504" y="3009582"/>
                <a:chExt cx="399887" cy="367557"/>
              </a:xfrm>
              <a:grpFill/>
            </p:grpSpPr>
            <p:sp>
              <p:nvSpPr>
                <p:cNvPr id="126" name="対角する 2 つの角を丸めた四角形 125"/>
                <p:cNvSpPr/>
                <p:nvPr/>
              </p:nvSpPr>
              <p:spPr>
                <a:xfrm flipH="1" flipV="1">
                  <a:off x="3196504" y="3009582"/>
                  <a:ext cx="399887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7" name="対角する 2 つの角を丸めた四角形 126"/>
                <p:cNvSpPr/>
                <p:nvPr/>
              </p:nvSpPr>
              <p:spPr>
                <a:xfrm flipH="1" flipV="1">
                  <a:off x="3390189" y="3066728"/>
                  <a:ext cx="188364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117" name="片側の 2 つの角を丸めた四角形 205"/>
            <p:cNvSpPr/>
            <p:nvPr/>
          </p:nvSpPr>
          <p:spPr>
            <a:xfrm rot="6261406">
              <a:off x="3027285" y="1096426"/>
              <a:ext cx="98665" cy="471208"/>
            </a:xfrm>
            <a:custGeom>
              <a:avLst/>
              <a:gdLst>
                <a:gd name="connsiteX0" fmla="*/ 0 w 175395"/>
                <a:gd name="connsiteY0" fmla="*/ 0 h 837655"/>
                <a:gd name="connsiteX1" fmla="*/ 175395 w 175395"/>
                <a:gd name="connsiteY1" fmla="*/ 0 h 837655"/>
                <a:gd name="connsiteX2" fmla="*/ 175395 w 175395"/>
                <a:gd name="connsiteY2" fmla="*/ 0 h 837655"/>
                <a:gd name="connsiteX3" fmla="*/ 175395 w 175395"/>
                <a:gd name="connsiteY3" fmla="*/ 749958 h 837655"/>
                <a:gd name="connsiteX4" fmla="*/ 87697 w 175395"/>
                <a:gd name="connsiteY4" fmla="*/ 837656 h 837655"/>
                <a:gd name="connsiteX5" fmla="*/ 87698 w 175395"/>
                <a:gd name="connsiteY5" fmla="*/ 837655 h 837655"/>
                <a:gd name="connsiteX6" fmla="*/ 0 w 175395"/>
                <a:gd name="connsiteY6" fmla="*/ 749957 h 837655"/>
                <a:gd name="connsiteX7" fmla="*/ 0 w 175395"/>
                <a:gd name="connsiteY7" fmla="*/ 0 h 837655"/>
                <a:gd name="connsiteX8" fmla="*/ 0 w 175395"/>
                <a:gd name="connsiteY8" fmla="*/ 0 h 837655"/>
                <a:gd name="connsiteX0" fmla="*/ 0 w 175395"/>
                <a:gd name="connsiteY0" fmla="*/ 309 h 837965"/>
                <a:gd name="connsiteX1" fmla="*/ 87433 w 175395"/>
                <a:gd name="connsiteY1" fmla="*/ 0 h 837965"/>
                <a:gd name="connsiteX2" fmla="*/ 175395 w 175395"/>
                <a:gd name="connsiteY2" fmla="*/ 309 h 837965"/>
                <a:gd name="connsiteX3" fmla="*/ 175395 w 175395"/>
                <a:gd name="connsiteY3" fmla="*/ 309 h 837965"/>
                <a:gd name="connsiteX4" fmla="*/ 175395 w 175395"/>
                <a:gd name="connsiteY4" fmla="*/ 750267 h 837965"/>
                <a:gd name="connsiteX5" fmla="*/ 87697 w 175395"/>
                <a:gd name="connsiteY5" fmla="*/ 837965 h 837965"/>
                <a:gd name="connsiteX6" fmla="*/ 87698 w 175395"/>
                <a:gd name="connsiteY6" fmla="*/ 837964 h 837965"/>
                <a:gd name="connsiteX7" fmla="*/ 0 w 175395"/>
                <a:gd name="connsiteY7" fmla="*/ 750266 h 837965"/>
                <a:gd name="connsiteX8" fmla="*/ 0 w 175395"/>
                <a:gd name="connsiteY8" fmla="*/ 309 h 837965"/>
                <a:gd name="connsiteX9" fmla="*/ 0 w 175395"/>
                <a:gd name="connsiteY9" fmla="*/ 309 h 837965"/>
                <a:gd name="connsiteX0" fmla="*/ 87433 w 178873"/>
                <a:gd name="connsiteY0" fmla="*/ 0 h 837965"/>
                <a:gd name="connsiteX1" fmla="*/ 175395 w 178873"/>
                <a:gd name="connsiteY1" fmla="*/ 309 h 837965"/>
                <a:gd name="connsiteX2" fmla="*/ 175395 w 178873"/>
                <a:gd name="connsiteY2" fmla="*/ 309 h 837965"/>
                <a:gd name="connsiteX3" fmla="*/ 175395 w 178873"/>
                <a:gd name="connsiteY3" fmla="*/ 750267 h 837965"/>
                <a:gd name="connsiteX4" fmla="*/ 87697 w 178873"/>
                <a:gd name="connsiteY4" fmla="*/ 837965 h 837965"/>
                <a:gd name="connsiteX5" fmla="*/ 87698 w 178873"/>
                <a:gd name="connsiteY5" fmla="*/ 837964 h 837965"/>
                <a:gd name="connsiteX6" fmla="*/ 0 w 178873"/>
                <a:gd name="connsiteY6" fmla="*/ 750266 h 837965"/>
                <a:gd name="connsiteX7" fmla="*/ 0 w 178873"/>
                <a:gd name="connsiteY7" fmla="*/ 309 h 837965"/>
                <a:gd name="connsiteX8" fmla="*/ 0 w 178873"/>
                <a:gd name="connsiteY8" fmla="*/ 309 h 837965"/>
                <a:gd name="connsiteX9" fmla="*/ 178873 w 178873"/>
                <a:gd name="connsiteY9" fmla="*/ 91440 h 837965"/>
                <a:gd name="connsiteX0" fmla="*/ 175395 w 178873"/>
                <a:gd name="connsiteY0" fmla="*/ 1 h 837657"/>
                <a:gd name="connsiteX1" fmla="*/ 175395 w 178873"/>
                <a:gd name="connsiteY1" fmla="*/ 1 h 837657"/>
                <a:gd name="connsiteX2" fmla="*/ 175395 w 178873"/>
                <a:gd name="connsiteY2" fmla="*/ 749959 h 837657"/>
                <a:gd name="connsiteX3" fmla="*/ 87697 w 178873"/>
                <a:gd name="connsiteY3" fmla="*/ 837657 h 837657"/>
                <a:gd name="connsiteX4" fmla="*/ 87698 w 178873"/>
                <a:gd name="connsiteY4" fmla="*/ 837656 h 837657"/>
                <a:gd name="connsiteX5" fmla="*/ 0 w 178873"/>
                <a:gd name="connsiteY5" fmla="*/ 749958 h 837657"/>
                <a:gd name="connsiteX6" fmla="*/ 0 w 178873"/>
                <a:gd name="connsiteY6" fmla="*/ 1 h 837657"/>
                <a:gd name="connsiteX7" fmla="*/ 0 w 178873"/>
                <a:gd name="connsiteY7" fmla="*/ 1 h 837657"/>
                <a:gd name="connsiteX8" fmla="*/ 178873 w 178873"/>
                <a:gd name="connsiteY8" fmla="*/ 91132 h 837657"/>
                <a:gd name="connsiteX0" fmla="*/ 175395 w 175395"/>
                <a:gd name="connsiteY0" fmla="*/ 0 h 837656"/>
                <a:gd name="connsiteX1" fmla="*/ 175395 w 175395"/>
                <a:gd name="connsiteY1" fmla="*/ 0 h 837656"/>
                <a:gd name="connsiteX2" fmla="*/ 175395 w 175395"/>
                <a:gd name="connsiteY2" fmla="*/ 749958 h 837656"/>
                <a:gd name="connsiteX3" fmla="*/ 87697 w 175395"/>
                <a:gd name="connsiteY3" fmla="*/ 837656 h 837656"/>
                <a:gd name="connsiteX4" fmla="*/ 87698 w 175395"/>
                <a:gd name="connsiteY4" fmla="*/ 837655 h 837656"/>
                <a:gd name="connsiteX5" fmla="*/ 0 w 175395"/>
                <a:gd name="connsiteY5" fmla="*/ 749957 h 837656"/>
                <a:gd name="connsiteX6" fmla="*/ 0 w 175395"/>
                <a:gd name="connsiteY6" fmla="*/ 0 h 837656"/>
                <a:gd name="connsiteX7" fmla="*/ 0 w 175395"/>
                <a:gd name="connsiteY7" fmla="*/ 0 h 837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395" h="837656">
                  <a:moveTo>
                    <a:pt x="175395" y="0"/>
                  </a:moveTo>
                  <a:lnTo>
                    <a:pt x="175395" y="0"/>
                  </a:lnTo>
                  <a:lnTo>
                    <a:pt x="175395" y="749958"/>
                  </a:lnTo>
                  <a:cubicBezTo>
                    <a:pt x="175395" y="798392"/>
                    <a:pt x="136131" y="837656"/>
                    <a:pt x="87697" y="837656"/>
                  </a:cubicBezTo>
                  <a:lnTo>
                    <a:pt x="87698" y="837655"/>
                  </a:lnTo>
                  <a:cubicBezTo>
                    <a:pt x="39264" y="837655"/>
                    <a:pt x="0" y="798391"/>
                    <a:pt x="0" y="749957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18" name="グループ化 117"/>
            <p:cNvGrpSpPr/>
            <p:nvPr/>
          </p:nvGrpSpPr>
          <p:grpSpPr>
            <a:xfrm>
              <a:off x="3255775" y="2367358"/>
              <a:ext cx="65792" cy="102061"/>
              <a:chOff x="6922336" y="5529932"/>
              <a:chExt cx="103304" cy="160252"/>
            </a:xfrm>
          </p:grpSpPr>
          <p:sp>
            <p:nvSpPr>
              <p:cNvPr id="119" name="円/楕円 118"/>
              <p:cNvSpPr/>
              <p:nvPr/>
            </p:nvSpPr>
            <p:spPr>
              <a:xfrm>
                <a:off x="6922336" y="5529932"/>
                <a:ext cx="103304" cy="1033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20" name="グループ化 119"/>
              <p:cNvGrpSpPr/>
              <p:nvPr/>
            </p:nvGrpSpPr>
            <p:grpSpPr>
              <a:xfrm>
                <a:off x="6941388" y="5625978"/>
                <a:ext cx="65202" cy="64206"/>
                <a:chOff x="6927268" y="5615527"/>
                <a:chExt cx="93442" cy="84325"/>
              </a:xfrm>
            </p:grpSpPr>
            <p:sp>
              <p:nvSpPr>
                <p:cNvPr id="121" name="正方形/長方形 120"/>
                <p:cNvSpPr/>
                <p:nvPr/>
              </p:nvSpPr>
              <p:spPr>
                <a:xfrm>
                  <a:off x="6968144" y="5630788"/>
                  <a:ext cx="11689" cy="6906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2" name="台形 121"/>
                <p:cNvSpPr/>
                <p:nvPr/>
              </p:nvSpPr>
              <p:spPr>
                <a:xfrm rot="10800000">
                  <a:off x="6927268" y="5615527"/>
                  <a:ext cx="93442" cy="25962"/>
                </a:xfrm>
                <a:prstGeom prst="trapezoid">
                  <a:avLst>
                    <a:gd name="adj" fmla="val 111105"/>
                  </a:avLst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158" name="グループ化 157"/>
          <p:cNvGrpSpPr/>
          <p:nvPr/>
        </p:nvGrpSpPr>
        <p:grpSpPr>
          <a:xfrm>
            <a:off x="2032862" y="2806612"/>
            <a:ext cx="1200225" cy="1580855"/>
            <a:chOff x="2032862" y="2806612"/>
            <a:chExt cx="1200225" cy="1580855"/>
          </a:xfrm>
        </p:grpSpPr>
        <p:sp>
          <p:nvSpPr>
            <p:cNvPr id="159" name="角丸四角形 158"/>
            <p:cNvSpPr/>
            <p:nvPr/>
          </p:nvSpPr>
          <p:spPr>
            <a:xfrm rot="12600000">
              <a:off x="2628605" y="3181467"/>
              <a:ext cx="519601" cy="90074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60" name="グループ化 159"/>
            <p:cNvGrpSpPr/>
            <p:nvPr/>
          </p:nvGrpSpPr>
          <p:grpSpPr>
            <a:xfrm>
              <a:off x="3118275" y="3744219"/>
              <a:ext cx="107315" cy="643248"/>
              <a:chOff x="2036303" y="2709867"/>
              <a:chExt cx="216397" cy="1297090"/>
            </a:xfrm>
            <a:solidFill>
              <a:srgbClr val="FF6699"/>
            </a:solidFill>
          </p:grpSpPr>
          <p:sp>
            <p:nvSpPr>
              <p:cNvPr id="175" name="角丸四角形 174"/>
              <p:cNvSpPr/>
              <p:nvPr/>
            </p:nvSpPr>
            <p:spPr>
              <a:xfrm rot="3600000">
                <a:off x="1748644" y="2997899"/>
                <a:ext cx="792088" cy="216024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6" name="角丸四角形 175"/>
              <p:cNvSpPr/>
              <p:nvPr/>
            </p:nvSpPr>
            <p:spPr>
              <a:xfrm rot="7200000">
                <a:off x="1748271" y="3502901"/>
                <a:ext cx="792088" cy="216024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61" name="グループ化 160"/>
            <p:cNvGrpSpPr/>
            <p:nvPr/>
          </p:nvGrpSpPr>
          <p:grpSpPr>
            <a:xfrm>
              <a:off x="3030921" y="3744219"/>
              <a:ext cx="107315" cy="643248"/>
              <a:chOff x="2036303" y="2709867"/>
              <a:chExt cx="216397" cy="1297090"/>
            </a:xfrm>
            <a:solidFill>
              <a:srgbClr val="FF6699"/>
            </a:solidFill>
          </p:grpSpPr>
          <p:sp>
            <p:nvSpPr>
              <p:cNvPr id="173" name="角丸四角形 172"/>
              <p:cNvSpPr/>
              <p:nvPr/>
            </p:nvSpPr>
            <p:spPr>
              <a:xfrm rot="3600000">
                <a:off x="1748644" y="2997899"/>
                <a:ext cx="792088" cy="216024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4" name="角丸四角形 173"/>
              <p:cNvSpPr/>
              <p:nvPr/>
            </p:nvSpPr>
            <p:spPr>
              <a:xfrm rot="7200000">
                <a:off x="1748271" y="3502901"/>
                <a:ext cx="792088" cy="216024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62" name="円/楕円 161"/>
            <p:cNvSpPr/>
            <p:nvPr/>
          </p:nvSpPr>
          <p:spPr>
            <a:xfrm>
              <a:off x="2866206" y="2806612"/>
              <a:ext cx="366881" cy="366881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3" name="片側の 2 つの角を丸めた四角形 162"/>
            <p:cNvSpPr/>
            <p:nvPr/>
          </p:nvSpPr>
          <p:spPr>
            <a:xfrm>
              <a:off x="2912066" y="3173493"/>
              <a:ext cx="250899" cy="713108"/>
            </a:xfrm>
            <a:prstGeom prst="round2SameRect">
              <a:avLst>
                <a:gd name="adj1" fmla="val 20844"/>
                <a:gd name="adj2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64" name="グループ化 163"/>
            <p:cNvGrpSpPr/>
            <p:nvPr/>
          </p:nvGrpSpPr>
          <p:grpSpPr>
            <a:xfrm rot="7200000">
              <a:off x="2328606" y="2617078"/>
              <a:ext cx="154460" cy="745947"/>
              <a:chOff x="3478252" y="1371650"/>
              <a:chExt cx="394628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68" name="正方形/長方形 167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" name="台形 168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70" name="グループ化 169"/>
              <p:cNvGrpSpPr/>
              <p:nvPr/>
            </p:nvGrpSpPr>
            <p:grpSpPr>
              <a:xfrm>
                <a:off x="3511018" y="3072811"/>
                <a:ext cx="361862" cy="204656"/>
                <a:chOff x="3511018" y="3009582"/>
                <a:chExt cx="649894" cy="367557"/>
              </a:xfrm>
              <a:grpFill/>
            </p:grpSpPr>
            <p:sp>
              <p:nvSpPr>
                <p:cNvPr id="171" name="対角する 2 つの角を丸めた四角形 170"/>
                <p:cNvSpPr/>
                <p:nvPr/>
              </p:nvSpPr>
              <p:spPr>
                <a:xfrm flipV="1">
                  <a:off x="3511018" y="3009582"/>
                  <a:ext cx="649894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2" name="対角する 2 つの角を丸めた四角形 171"/>
                <p:cNvSpPr/>
                <p:nvPr/>
              </p:nvSpPr>
              <p:spPr>
                <a:xfrm flipV="1">
                  <a:off x="3578552" y="3066730"/>
                  <a:ext cx="510352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165" name="グループ化 164"/>
            <p:cNvGrpSpPr/>
            <p:nvPr/>
          </p:nvGrpSpPr>
          <p:grpSpPr>
            <a:xfrm>
              <a:off x="2667614" y="3042622"/>
              <a:ext cx="367366" cy="320320"/>
              <a:chOff x="2614641" y="3305937"/>
              <a:chExt cx="367366" cy="320320"/>
            </a:xfrm>
            <a:solidFill>
              <a:srgbClr val="FF6699"/>
            </a:solidFill>
          </p:grpSpPr>
          <p:sp>
            <p:nvSpPr>
              <p:cNvPr id="166" name="角丸四角形 165"/>
              <p:cNvSpPr/>
              <p:nvPr/>
            </p:nvSpPr>
            <p:spPr>
              <a:xfrm rot="11076945">
                <a:off x="2662562" y="3543398"/>
                <a:ext cx="319445" cy="82859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" name="角丸四角形 166"/>
              <p:cNvSpPr/>
              <p:nvPr/>
            </p:nvSpPr>
            <p:spPr>
              <a:xfrm rot="14803980">
                <a:off x="2496348" y="3424230"/>
                <a:ext cx="319445" cy="82859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22" name="グループ化 221"/>
          <p:cNvGrpSpPr/>
          <p:nvPr/>
        </p:nvGrpSpPr>
        <p:grpSpPr>
          <a:xfrm>
            <a:off x="4548727" y="2764865"/>
            <a:ext cx="745947" cy="1616538"/>
            <a:chOff x="4675640" y="2753950"/>
            <a:chExt cx="745947" cy="1616538"/>
          </a:xfrm>
        </p:grpSpPr>
        <p:sp>
          <p:nvSpPr>
            <p:cNvPr id="197" name="角丸四角形 196"/>
            <p:cNvSpPr/>
            <p:nvPr/>
          </p:nvSpPr>
          <p:spPr>
            <a:xfrm rot="16200000" flipH="1">
              <a:off x="4603714" y="3966886"/>
              <a:ext cx="625687" cy="10713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02" name="グループ化 201"/>
            <p:cNvGrpSpPr/>
            <p:nvPr/>
          </p:nvGrpSpPr>
          <p:grpSpPr>
            <a:xfrm rot="20882743">
              <a:off x="4947398" y="3691159"/>
              <a:ext cx="177686" cy="679329"/>
              <a:chOff x="5721680" y="1756222"/>
              <a:chExt cx="177686" cy="679329"/>
            </a:xfrm>
          </p:grpSpPr>
          <p:sp>
            <p:nvSpPr>
              <p:cNvPr id="200" name="角丸四角形 199"/>
              <p:cNvSpPr/>
              <p:nvPr/>
            </p:nvSpPr>
            <p:spPr>
              <a:xfrm rot="5628004">
                <a:off x="5649396" y="1899062"/>
                <a:ext cx="392809" cy="10713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1" name="角丸四角形 200"/>
              <p:cNvSpPr/>
              <p:nvPr/>
            </p:nvSpPr>
            <p:spPr>
              <a:xfrm rot="6771304">
                <a:off x="5578840" y="2185582"/>
                <a:ext cx="392809" cy="10713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21" name="グループ化 220"/>
            <p:cNvGrpSpPr/>
            <p:nvPr/>
          </p:nvGrpSpPr>
          <p:grpSpPr>
            <a:xfrm rot="696436">
              <a:off x="4675640" y="2753950"/>
              <a:ext cx="745947" cy="1079989"/>
              <a:chOff x="4584141" y="2806612"/>
              <a:chExt cx="745947" cy="1079989"/>
            </a:xfrm>
          </p:grpSpPr>
          <p:sp>
            <p:nvSpPr>
              <p:cNvPr id="209" name="角丸四角形 208"/>
              <p:cNvSpPr/>
              <p:nvPr/>
            </p:nvSpPr>
            <p:spPr>
              <a:xfrm rot="14131511">
                <a:off x="4625500" y="3107661"/>
                <a:ext cx="370781" cy="90074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0" name="円/楕円 209"/>
              <p:cNvSpPr/>
              <p:nvPr/>
            </p:nvSpPr>
            <p:spPr>
              <a:xfrm>
                <a:off x="4796606" y="2806612"/>
                <a:ext cx="366881" cy="36688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1" name="片側の 2 つの角を丸めた四角形 210"/>
              <p:cNvSpPr/>
              <p:nvPr/>
            </p:nvSpPr>
            <p:spPr>
              <a:xfrm>
                <a:off x="4807571" y="3173493"/>
                <a:ext cx="320690" cy="713108"/>
              </a:xfrm>
              <a:prstGeom prst="round2SameRect">
                <a:avLst>
                  <a:gd name="adj1" fmla="val 20844"/>
                  <a:gd name="adj2" fmla="val 5000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12" name="グループ化 211"/>
              <p:cNvGrpSpPr/>
              <p:nvPr/>
            </p:nvGrpSpPr>
            <p:grpSpPr>
              <a:xfrm rot="6429022" flipV="1">
                <a:off x="4879885" y="2795817"/>
                <a:ext cx="154460" cy="745947"/>
                <a:chOff x="3478252" y="1371650"/>
                <a:chExt cx="394628" cy="190581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213" name="正方形/長方形 212"/>
                <p:cNvSpPr/>
                <p:nvPr/>
              </p:nvSpPr>
              <p:spPr>
                <a:xfrm>
                  <a:off x="3512840" y="1844824"/>
                  <a:ext cx="45719" cy="134853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4" name="台形 213"/>
                <p:cNvSpPr/>
                <p:nvPr/>
              </p:nvSpPr>
              <p:spPr>
                <a:xfrm rot="10800000">
                  <a:off x="3478252" y="1371650"/>
                  <a:ext cx="114894" cy="576064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215" name="グループ化 214"/>
                <p:cNvGrpSpPr/>
                <p:nvPr/>
              </p:nvGrpSpPr>
              <p:grpSpPr>
                <a:xfrm>
                  <a:off x="3511018" y="3072811"/>
                  <a:ext cx="361862" cy="204656"/>
                  <a:chOff x="3511018" y="3009582"/>
                  <a:chExt cx="649894" cy="367557"/>
                </a:xfrm>
                <a:grpFill/>
              </p:grpSpPr>
              <p:sp>
                <p:nvSpPr>
                  <p:cNvPr id="216" name="対角する 2 つの角を丸めた四角形 215"/>
                  <p:cNvSpPr/>
                  <p:nvPr/>
                </p:nvSpPr>
                <p:spPr>
                  <a:xfrm flipV="1">
                    <a:off x="3511018" y="3009582"/>
                    <a:ext cx="649894" cy="367557"/>
                  </a:xfrm>
                  <a:prstGeom prst="round2DiagRect">
                    <a:avLst>
                      <a:gd name="adj1" fmla="val 13034"/>
                      <a:gd name="adj2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17" name="対角する 2 つの角を丸めた四角形 216"/>
                  <p:cNvSpPr/>
                  <p:nvPr/>
                </p:nvSpPr>
                <p:spPr>
                  <a:xfrm flipV="1">
                    <a:off x="3578552" y="3066730"/>
                    <a:ext cx="510352" cy="253257"/>
                  </a:xfrm>
                  <a:prstGeom prst="round2DiagRect">
                    <a:avLst>
                      <a:gd name="adj1" fmla="val 13034"/>
                      <a:gd name="adj2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18" name="グループ化 217"/>
              <p:cNvGrpSpPr/>
              <p:nvPr/>
            </p:nvGrpSpPr>
            <p:grpSpPr>
              <a:xfrm rot="1320612">
                <a:off x="4666447" y="3046734"/>
                <a:ext cx="346527" cy="319445"/>
                <a:chOff x="4582776" y="3019308"/>
                <a:chExt cx="346527" cy="319445"/>
              </a:xfrm>
            </p:grpSpPr>
            <p:sp>
              <p:nvSpPr>
                <p:cNvPr id="219" name="角丸四角形 218"/>
                <p:cNvSpPr/>
                <p:nvPr/>
              </p:nvSpPr>
              <p:spPr>
                <a:xfrm rot="8856102">
                  <a:off x="4609858" y="3182661"/>
                  <a:ext cx="319445" cy="828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0" name="角丸四角形 219"/>
                <p:cNvSpPr/>
                <p:nvPr/>
              </p:nvSpPr>
              <p:spPr>
                <a:xfrm rot="14803980">
                  <a:off x="4464483" y="3137601"/>
                  <a:ext cx="319445" cy="828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223" name="グループ化 222"/>
          <p:cNvGrpSpPr/>
          <p:nvPr/>
        </p:nvGrpSpPr>
        <p:grpSpPr>
          <a:xfrm>
            <a:off x="6425677" y="2914112"/>
            <a:ext cx="828849" cy="1410204"/>
            <a:chOff x="6259240" y="3017024"/>
            <a:chExt cx="1040047" cy="1769536"/>
          </a:xfrm>
        </p:grpSpPr>
        <p:sp>
          <p:nvSpPr>
            <p:cNvPr id="224" name="角丸四角形 223"/>
            <p:cNvSpPr/>
            <p:nvPr/>
          </p:nvSpPr>
          <p:spPr>
            <a:xfrm rot="8541232">
              <a:off x="6354763" y="4531281"/>
              <a:ext cx="549850" cy="164413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5" name="角丸四角形 224"/>
            <p:cNvSpPr/>
            <p:nvPr/>
          </p:nvSpPr>
          <p:spPr>
            <a:xfrm rot="595646">
              <a:off x="6449728" y="4345407"/>
              <a:ext cx="602848" cy="164413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6" name="円/楕円 225"/>
            <p:cNvSpPr/>
            <p:nvPr/>
          </p:nvSpPr>
          <p:spPr>
            <a:xfrm>
              <a:off x="6357676" y="3017024"/>
              <a:ext cx="563056" cy="563057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7" name="片側の 2 つの角を丸めた四角形 226"/>
            <p:cNvSpPr/>
            <p:nvPr/>
          </p:nvSpPr>
          <p:spPr>
            <a:xfrm>
              <a:off x="6340582" y="3555588"/>
              <a:ext cx="385057" cy="915689"/>
            </a:xfrm>
            <a:prstGeom prst="round2SameRect">
              <a:avLst>
                <a:gd name="adj1" fmla="val 21340"/>
                <a:gd name="adj2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28" name="グループ化 227"/>
            <p:cNvGrpSpPr/>
            <p:nvPr/>
          </p:nvGrpSpPr>
          <p:grpSpPr>
            <a:xfrm>
              <a:off x="7062236" y="3641747"/>
              <a:ext cx="237051" cy="1144813"/>
              <a:chOff x="3478252" y="1371650"/>
              <a:chExt cx="394628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34" name="正方形/長方形 233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5" name="台形 234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36" name="グループ化 235"/>
              <p:cNvGrpSpPr/>
              <p:nvPr/>
            </p:nvGrpSpPr>
            <p:grpSpPr>
              <a:xfrm>
                <a:off x="3511018" y="3072811"/>
                <a:ext cx="361862" cy="204656"/>
                <a:chOff x="3511018" y="3009582"/>
                <a:chExt cx="649894" cy="367557"/>
              </a:xfrm>
              <a:grpFill/>
            </p:grpSpPr>
            <p:sp>
              <p:nvSpPr>
                <p:cNvPr id="237" name="対角する 2 つの角を丸めた四角形 236"/>
                <p:cNvSpPr/>
                <p:nvPr/>
              </p:nvSpPr>
              <p:spPr>
                <a:xfrm flipV="1">
                  <a:off x="3511018" y="3009582"/>
                  <a:ext cx="649894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8" name="対角する 2 つの角を丸めた四角形 237"/>
                <p:cNvSpPr/>
                <p:nvPr/>
              </p:nvSpPr>
              <p:spPr>
                <a:xfrm flipV="1">
                  <a:off x="3578552" y="3066730"/>
                  <a:ext cx="510352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229" name="角丸四角形 228"/>
            <p:cNvSpPr/>
            <p:nvPr/>
          </p:nvSpPr>
          <p:spPr>
            <a:xfrm rot="3600000">
              <a:off x="6506381" y="3710249"/>
              <a:ext cx="467857" cy="138237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0" name="円/楕円 229"/>
            <p:cNvSpPr/>
            <p:nvPr/>
          </p:nvSpPr>
          <p:spPr>
            <a:xfrm rot="1800000">
              <a:off x="6259240" y="4258420"/>
              <a:ext cx="140764" cy="28152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1" name="円/楕円 230"/>
            <p:cNvSpPr/>
            <p:nvPr/>
          </p:nvSpPr>
          <p:spPr>
            <a:xfrm rot="1800000">
              <a:off x="6340803" y="4309999"/>
              <a:ext cx="107764" cy="28152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2" name="角丸四角形 231"/>
            <p:cNvSpPr/>
            <p:nvPr/>
          </p:nvSpPr>
          <p:spPr>
            <a:xfrm rot="8541232">
              <a:off x="6492398" y="4519863"/>
              <a:ext cx="601599" cy="164413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3" name="角丸四角形 232"/>
            <p:cNvSpPr/>
            <p:nvPr/>
          </p:nvSpPr>
          <p:spPr>
            <a:xfrm rot="19094050">
              <a:off x="6712230" y="3745647"/>
              <a:ext cx="467857" cy="138237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879171" y="4734145"/>
            <a:ext cx="603264" cy="1595098"/>
            <a:chOff x="5557690" y="2959015"/>
            <a:chExt cx="920832" cy="2434785"/>
          </a:xfrm>
        </p:grpSpPr>
        <p:grpSp>
          <p:nvGrpSpPr>
            <p:cNvPr id="240" name="グループ化 239"/>
            <p:cNvGrpSpPr/>
            <p:nvPr/>
          </p:nvGrpSpPr>
          <p:grpSpPr>
            <a:xfrm>
              <a:off x="6313825" y="4406601"/>
              <a:ext cx="164697" cy="987199"/>
              <a:chOff x="2036303" y="2709867"/>
              <a:chExt cx="216397" cy="1297090"/>
            </a:xfrm>
            <a:solidFill>
              <a:srgbClr val="0070C0"/>
            </a:solidFill>
          </p:grpSpPr>
          <p:sp>
            <p:nvSpPr>
              <p:cNvPr id="266" name="角丸四角形 265"/>
              <p:cNvSpPr/>
              <p:nvPr/>
            </p:nvSpPr>
            <p:spPr>
              <a:xfrm rot="3600000">
                <a:off x="1748644" y="2997899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7" name="角丸四角形 266"/>
              <p:cNvSpPr/>
              <p:nvPr/>
            </p:nvSpPr>
            <p:spPr>
              <a:xfrm rot="7200000">
                <a:off x="1748271" y="3502901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41" name="角丸四角形 240"/>
            <p:cNvSpPr/>
            <p:nvPr/>
          </p:nvSpPr>
          <p:spPr>
            <a:xfrm rot="6578921">
              <a:off x="5541240" y="4834773"/>
              <a:ext cx="897145" cy="164413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42" name="円/楕円 241"/>
            <p:cNvSpPr/>
            <p:nvPr/>
          </p:nvSpPr>
          <p:spPr>
            <a:xfrm>
              <a:off x="5907312" y="2968365"/>
              <a:ext cx="563056" cy="563057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43" name="片側の 2 つの角を丸めた四角形 242"/>
            <p:cNvSpPr/>
            <p:nvPr/>
          </p:nvSpPr>
          <p:spPr>
            <a:xfrm>
              <a:off x="5915437" y="3531422"/>
              <a:ext cx="509572" cy="1094415"/>
            </a:xfrm>
            <a:prstGeom prst="round2SameRect">
              <a:avLst>
                <a:gd name="adj1" fmla="val 35696"/>
                <a:gd name="adj2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44" name="角丸四角形 243"/>
            <p:cNvSpPr/>
            <p:nvPr/>
          </p:nvSpPr>
          <p:spPr>
            <a:xfrm rot="3600000">
              <a:off x="6009344" y="3998132"/>
              <a:ext cx="797438" cy="138237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45" name="円/楕円 244"/>
            <p:cNvSpPr/>
            <p:nvPr/>
          </p:nvSpPr>
          <p:spPr>
            <a:xfrm rot="1800000">
              <a:off x="5896353" y="4410534"/>
              <a:ext cx="140764" cy="28152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46" name="円/楕円 245"/>
            <p:cNvSpPr/>
            <p:nvPr/>
          </p:nvSpPr>
          <p:spPr>
            <a:xfrm rot="1800000">
              <a:off x="5977916" y="4462113"/>
              <a:ext cx="107764" cy="28152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47" name="グループ化 246"/>
            <p:cNvGrpSpPr/>
            <p:nvPr/>
          </p:nvGrpSpPr>
          <p:grpSpPr>
            <a:xfrm rot="10406871">
              <a:off x="5643033" y="2959015"/>
              <a:ext cx="237051" cy="1144813"/>
              <a:chOff x="3478252" y="1371650"/>
              <a:chExt cx="394628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61" name="正方形/長方形 260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2" name="台形 261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63" name="グループ化 262"/>
              <p:cNvGrpSpPr/>
              <p:nvPr/>
            </p:nvGrpSpPr>
            <p:grpSpPr>
              <a:xfrm>
                <a:off x="3511018" y="3072811"/>
                <a:ext cx="361862" cy="204656"/>
                <a:chOff x="3511018" y="3009582"/>
                <a:chExt cx="649894" cy="367557"/>
              </a:xfrm>
              <a:grpFill/>
            </p:grpSpPr>
            <p:sp>
              <p:nvSpPr>
                <p:cNvPr id="264" name="対角する 2 つの角を丸めた四角形 263"/>
                <p:cNvSpPr/>
                <p:nvPr/>
              </p:nvSpPr>
              <p:spPr>
                <a:xfrm flipV="1">
                  <a:off x="3511018" y="3009582"/>
                  <a:ext cx="649894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5" name="対角する 2 つの角を丸めた四角形 264"/>
                <p:cNvSpPr/>
                <p:nvPr/>
              </p:nvSpPr>
              <p:spPr>
                <a:xfrm flipV="1">
                  <a:off x="3578552" y="3066730"/>
                  <a:ext cx="510352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48" name="グループ化 247"/>
            <p:cNvGrpSpPr/>
            <p:nvPr/>
          </p:nvGrpSpPr>
          <p:grpSpPr>
            <a:xfrm rot="10406871">
              <a:off x="5557690" y="3111415"/>
              <a:ext cx="237051" cy="1144813"/>
              <a:chOff x="3478252" y="1371650"/>
              <a:chExt cx="394628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56" name="正方形/長方形 255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7" name="台形 256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58" name="グループ化 257"/>
              <p:cNvGrpSpPr/>
              <p:nvPr/>
            </p:nvGrpSpPr>
            <p:grpSpPr>
              <a:xfrm>
                <a:off x="3511018" y="3072811"/>
                <a:ext cx="361862" cy="204656"/>
                <a:chOff x="3511018" y="3009582"/>
                <a:chExt cx="649894" cy="367557"/>
              </a:xfrm>
              <a:grpFill/>
            </p:grpSpPr>
            <p:sp>
              <p:nvSpPr>
                <p:cNvPr id="259" name="対角する 2 つの角を丸めた四角形 258"/>
                <p:cNvSpPr/>
                <p:nvPr/>
              </p:nvSpPr>
              <p:spPr>
                <a:xfrm flipV="1">
                  <a:off x="3511018" y="3009582"/>
                  <a:ext cx="649894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0" name="対角する 2 つの角を丸めた四角形 259"/>
                <p:cNvSpPr/>
                <p:nvPr/>
              </p:nvSpPr>
              <p:spPr>
                <a:xfrm flipV="1">
                  <a:off x="3578552" y="3066730"/>
                  <a:ext cx="510352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49" name="グループ化 248"/>
            <p:cNvGrpSpPr/>
            <p:nvPr/>
          </p:nvGrpSpPr>
          <p:grpSpPr>
            <a:xfrm rot="10406871">
              <a:off x="5643034" y="3184427"/>
              <a:ext cx="237051" cy="1144813"/>
              <a:chOff x="3478252" y="1371650"/>
              <a:chExt cx="394628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51" name="正方形/長方形 250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2" name="台形 251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53" name="グループ化 252"/>
              <p:cNvGrpSpPr/>
              <p:nvPr/>
            </p:nvGrpSpPr>
            <p:grpSpPr>
              <a:xfrm>
                <a:off x="3511018" y="3072811"/>
                <a:ext cx="361862" cy="204656"/>
                <a:chOff x="3511018" y="3009582"/>
                <a:chExt cx="649894" cy="367557"/>
              </a:xfrm>
              <a:grpFill/>
            </p:grpSpPr>
            <p:sp>
              <p:nvSpPr>
                <p:cNvPr id="254" name="対角する 2 つの角を丸めた四角形 253"/>
                <p:cNvSpPr/>
                <p:nvPr/>
              </p:nvSpPr>
              <p:spPr>
                <a:xfrm flipV="1">
                  <a:off x="3511018" y="3009582"/>
                  <a:ext cx="649894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5" name="対角する 2 つの角を丸めた四角形 254"/>
                <p:cNvSpPr/>
                <p:nvPr/>
              </p:nvSpPr>
              <p:spPr>
                <a:xfrm flipV="1">
                  <a:off x="3578552" y="3066730"/>
                  <a:ext cx="510352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250" name="片側の 2 つの角を丸めた四角形 249"/>
            <p:cNvSpPr/>
            <p:nvPr/>
          </p:nvSpPr>
          <p:spPr>
            <a:xfrm rot="10581835">
              <a:off x="5574052" y="3400259"/>
              <a:ext cx="405045" cy="1382311"/>
            </a:xfrm>
            <a:prstGeom prst="round2SameRect">
              <a:avLst>
                <a:gd name="adj1" fmla="val 28012"/>
                <a:gd name="adj2" fmla="val 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68" name="グループ化 267"/>
          <p:cNvGrpSpPr/>
          <p:nvPr/>
        </p:nvGrpSpPr>
        <p:grpSpPr>
          <a:xfrm>
            <a:off x="7867590" y="3058013"/>
            <a:ext cx="1658312" cy="913641"/>
            <a:chOff x="5341274" y="1916348"/>
            <a:chExt cx="1997137" cy="1100316"/>
          </a:xfrm>
        </p:grpSpPr>
        <p:sp>
          <p:nvSpPr>
            <p:cNvPr id="269" name="角丸四角形 268"/>
            <p:cNvSpPr/>
            <p:nvPr/>
          </p:nvSpPr>
          <p:spPr>
            <a:xfrm rot="8541232">
              <a:off x="5645903" y="2714189"/>
              <a:ext cx="479435" cy="131026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70" name="角丸四角形 269"/>
            <p:cNvSpPr/>
            <p:nvPr/>
          </p:nvSpPr>
          <p:spPr>
            <a:xfrm rot="11791232">
              <a:off x="5341274" y="2774794"/>
              <a:ext cx="479435" cy="131026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71" name="グループ化 270"/>
            <p:cNvGrpSpPr/>
            <p:nvPr/>
          </p:nvGrpSpPr>
          <p:grpSpPr>
            <a:xfrm>
              <a:off x="7149497" y="1916348"/>
              <a:ext cx="188914" cy="912341"/>
              <a:chOff x="3478252" y="1371650"/>
              <a:chExt cx="394628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80" name="正方形/長方形 279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1" name="台形 280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82" name="グループ化 281"/>
              <p:cNvGrpSpPr/>
              <p:nvPr/>
            </p:nvGrpSpPr>
            <p:grpSpPr>
              <a:xfrm>
                <a:off x="3511018" y="3072811"/>
                <a:ext cx="361862" cy="204656"/>
                <a:chOff x="3511018" y="3009582"/>
                <a:chExt cx="649894" cy="367557"/>
              </a:xfrm>
              <a:grpFill/>
            </p:grpSpPr>
            <p:sp>
              <p:nvSpPr>
                <p:cNvPr id="283" name="対角する 2 つの角を丸めた四角形 282"/>
                <p:cNvSpPr/>
                <p:nvPr/>
              </p:nvSpPr>
              <p:spPr>
                <a:xfrm flipV="1">
                  <a:off x="3511018" y="3009582"/>
                  <a:ext cx="649894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4" name="対角する 2 つの角を丸めた四角形 283"/>
                <p:cNvSpPr/>
                <p:nvPr/>
              </p:nvSpPr>
              <p:spPr>
                <a:xfrm flipV="1">
                  <a:off x="3578552" y="3066730"/>
                  <a:ext cx="510352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272" name="円/楕円 271"/>
            <p:cNvSpPr/>
            <p:nvPr/>
          </p:nvSpPr>
          <p:spPr>
            <a:xfrm rot="4500000">
              <a:off x="6544147" y="2126296"/>
              <a:ext cx="448719" cy="448719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73" name="片側の 2 つの角を丸めた四角形 272"/>
            <p:cNvSpPr/>
            <p:nvPr/>
          </p:nvSpPr>
          <p:spPr>
            <a:xfrm rot="4500000">
              <a:off x="6124340" y="2256898"/>
              <a:ext cx="306865" cy="729744"/>
            </a:xfrm>
            <a:prstGeom prst="round2SameRect">
              <a:avLst>
                <a:gd name="adj1" fmla="val 21340"/>
                <a:gd name="adj2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74" name="円/楕円 273"/>
            <p:cNvSpPr/>
            <p:nvPr/>
          </p:nvSpPr>
          <p:spPr>
            <a:xfrm rot="6300000">
              <a:off x="5901343" y="2448917"/>
              <a:ext cx="112180" cy="224359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75" name="円/楕円 274"/>
            <p:cNvSpPr/>
            <p:nvPr/>
          </p:nvSpPr>
          <p:spPr>
            <a:xfrm rot="6300000">
              <a:off x="5888208" y="2509639"/>
              <a:ext cx="85881" cy="224359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76" name="角丸四角形 275"/>
            <p:cNvSpPr/>
            <p:nvPr/>
          </p:nvSpPr>
          <p:spPr>
            <a:xfrm rot="8541232">
              <a:off x="5649552" y="2825033"/>
              <a:ext cx="479435" cy="131026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77" name="角丸四角形 276"/>
            <p:cNvSpPr/>
            <p:nvPr/>
          </p:nvSpPr>
          <p:spPr>
            <a:xfrm rot="18460923">
              <a:off x="6866112" y="2519161"/>
              <a:ext cx="417304" cy="110166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78" name="角丸四角形 277"/>
            <p:cNvSpPr/>
            <p:nvPr/>
          </p:nvSpPr>
          <p:spPr>
            <a:xfrm rot="737906">
              <a:off x="6517834" y="2602463"/>
              <a:ext cx="513631" cy="110166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79" name="角丸四角形 278"/>
            <p:cNvSpPr/>
            <p:nvPr/>
          </p:nvSpPr>
          <p:spPr>
            <a:xfrm rot="11791232">
              <a:off x="5344923" y="2885638"/>
              <a:ext cx="479435" cy="131026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85" name="グループ化 284"/>
          <p:cNvGrpSpPr/>
          <p:nvPr/>
        </p:nvGrpSpPr>
        <p:grpSpPr>
          <a:xfrm>
            <a:off x="7952111" y="4795128"/>
            <a:ext cx="1546880" cy="1525532"/>
            <a:chOff x="6342023" y="1056137"/>
            <a:chExt cx="1546880" cy="1525532"/>
          </a:xfrm>
        </p:grpSpPr>
        <p:grpSp>
          <p:nvGrpSpPr>
            <p:cNvPr id="286" name="グループ化 285"/>
            <p:cNvGrpSpPr/>
            <p:nvPr/>
          </p:nvGrpSpPr>
          <p:grpSpPr>
            <a:xfrm>
              <a:off x="7182453" y="1198043"/>
              <a:ext cx="375958" cy="969397"/>
              <a:chOff x="7278311" y="3305909"/>
              <a:chExt cx="356507" cy="919245"/>
            </a:xfrm>
          </p:grpSpPr>
          <p:grpSp>
            <p:nvGrpSpPr>
              <p:cNvPr id="302" name="グループ化 301"/>
              <p:cNvGrpSpPr/>
              <p:nvPr/>
            </p:nvGrpSpPr>
            <p:grpSpPr>
              <a:xfrm rot="2615539" flipH="1">
                <a:off x="7326049" y="3770578"/>
                <a:ext cx="75838" cy="454576"/>
                <a:chOff x="2036303" y="2709867"/>
                <a:chExt cx="216397" cy="1297090"/>
              </a:xfrm>
              <a:solidFill>
                <a:srgbClr val="002060"/>
              </a:solidFill>
            </p:grpSpPr>
            <p:sp>
              <p:nvSpPr>
                <p:cNvPr id="309" name="角丸四角形 308"/>
                <p:cNvSpPr/>
                <p:nvPr/>
              </p:nvSpPr>
              <p:spPr>
                <a:xfrm rot="3600000">
                  <a:off x="1748644" y="2997899"/>
                  <a:ext cx="792088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0" name="角丸四角形 309"/>
                <p:cNvSpPr/>
                <p:nvPr/>
              </p:nvSpPr>
              <p:spPr>
                <a:xfrm rot="7200000">
                  <a:off x="1748271" y="3502901"/>
                  <a:ext cx="792088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03" name="グループ化 302"/>
              <p:cNvGrpSpPr/>
              <p:nvPr/>
            </p:nvGrpSpPr>
            <p:grpSpPr>
              <a:xfrm rot="2615539" flipH="1">
                <a:off x="7278311" y="3770578"/>
                <a:ext cx="75838" cy="454576"/>
                <a:chOff x="2036303" y="2709867"/>
                <a:chExt cx="216397" cy="1297090"/>
              </a:xfrm>
              <a:solidFill>
                <a:srgbClr val="0070C0"/>
              </a:solidFill>
            </p:grpSpPr>
            <p:sp>
              <p:nvSpPr>
                <p:cNvPr id="307" name="角丸四角形 306"/>
                <p:cNvSpPr/>
                <p:nvPr/>
              </p:nvSpPr>
              <p:spPr>
                <a:xfrm rot="3600000">
                  <a:off x="1748644" y="2997899"/>
                  <a:ext cx="792088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8" name="角丸四角形 307"/>
                <p:cNvSpPr/>
                <p:nvPr/>
              </p:nvSpPr>
              <p:spPr>
                <a:xfrm rot="7200000">
                  <a:off x="1748271" y="3502901"/>
                  <a:ext cx="792088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04" name="グループ化 303"/>
              <p:cNvGrpSpPr/>
              <p:nvPr/>
            </p:nvGrpSpPr>
            <p:grpSpPr>
              <a:xfrm rot="21300905">
                <a:off x="7375548" y="3305909"/>
                <a:ext cx="259270" cy="673048"/>
                <a:chOff x="7395840" y="3303132"/>
                <a:chExt cx="259270" cy="673048"/>
              </a:xfrm>
            </p:grpSpPr>
            <p:sp>
              <p:nvSpPr>
                <p:cNvPr id="305" name="円/楕円 304"/>
                <p:cNvSpPr/>
                <p:nvPr/>
              </p:nvSpPr>
              <p:spPr>
                <a:xfrm>
                  <a:off x="7395840" y="3303132"/>
                  <a:ext cx="259270" cy="259271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6" name="片側の 2 つの角を丸めた四角形 305"/>
                <p:cNvSpPr/>
                <p:nvPr/>
              </p:nvSpPr>
              <p:spPr>
                <a:xfrm>
                  <a:off x="7445086" y="3556496"/>
                  <a:ext cx="179650" cy="419684"/>
                </a:xfrm>
                <a:prstGeom prst="round2SameRect">
                  <a:avLst>
                    <a:gd name="adj1" fmla="val 21340"/>
                    <a:gd name="adj2" fmla="val 50000"/>
                  </a:avLst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287" name="ドーナツ 286"/>
            <p:cNvSpPr/>
            <p:nvPr/>
          </p:nvSpPr>
          <p:spPr>
            <a:xfrm>
              <a:off x="6378465" y="2204503"/>
              <a:ext cx="377166" cy="377166"/>
            </a:xfrm>
            <a:prstGeom prst="donu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8" name="ドーナツ 287"/>
            <p:cNvSpPr/>
            <p:nvPr/>
          </p:nvSpPr>
          <p:spPr>
            <a:xfrm>
              <a:off x="7461274" y="2204503"/>
              <a:ext cx="377166" cy="377166"/>
            </a:xfrm>
            <a:prstGeom prst="donu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9" name="台形 288"/>
            <p:cNvSpPr/>
            <p:nvPr/>
          </p:nvSpPr>
          <p:spPr>
            <a:xfrm>
              <a:off x="6342023" y="2136373"/>
              <a:ext cx="1546880" cy="135015"/>
            </a:xfrm>
            <a:prstGeom prst="trapezoid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0" name="台形 289"/>
            <p:cNvSpPr/>
            <p:nvPr/>
          </p:nvSpPr>
          <p:spPr>
            <a:xfrm>
              <a:off x="7314863" y="1838005"/>
              <a:ext cx="523577" cy="365875"/>
            </a:xfrm>
            <a:prstGeom prst="trapezoid">
              <a:avLst>
                <a:gd name="adj" fmla="val 16669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1" name="台形 290"/>
            <p:cNvSpPr/>
            <p:nvPr/>
          </p:nvSpPr>
          <p:spPr>
            <a:xfrm>
              <a:off x="6641129" y="1056137"/>
              <a:ext cx="1146174" cy="96711"/>
            </a:xfrm>
            <a:prstGeom prst="trapezoid">
              <a:avLst>
                <a:gd name="adj" fmla="val 39159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2" name="平行四辺形 291"/>
            <p:cNvSpPr/>
            <p:nvPr/>
          </p:nvSpPr>
          <p:spPr>
            <a:xfrm>
              <a:off x="6387028" y="1827938"/>
              <a:ext cx="315035" cy="346526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3" name="正方形/長方形 292"/>
            <p:cNvSpPr/>
            <p:nvPr/>
          </p:nvSpPr>
          <p:spPr>
            <a:xfrm>
              <a:off x="7706345" y="1117917"/>
              <a:ext cx="46735" cy="74842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4" name="正方形/長方形 293"/>
            <p:cNvSpPr/>
            <p:nvPr/>
          </p:nvSpPr>
          <p:spPr>
            <a:xfrm rot="900000">
              <a:off x="6580776" y="1106142"/>
              <a:ext cx="46735" cy="74842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5" name="台形 294"/>
            <p:cNvSpPr/>
            <p:nvPr/>
          </p:nvSpPr>
          <p:spPr>
            <a:xfrm>
              <a:off x="7557565" y="1528880"/>
              <a:ext cx="195515" cy="382468"/>
            </a:xfrm>
            <a:prstGeom prst="trapezoid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96" name="グループ化 295"/>
            <p:cNvGrpSpPr/>
            <p:nvPr/>
          </p:nvGrpSpPr>
          <p:grpSpPr>
            <a:xfrm rot="2700000">
              <a:off x="6643739" y="1567153"/>
              <a:ext cx="296669" cy="598379"/>
              <a:chOff x="6784413" y="2168813"/>
              <a:chExt cx="360039" cy="496616"/>
            </a:xfrm>
          </p:grpSpPr>
          <p:sp>
            <p:nvSpPr>
              <p:cNvPr id="300" name="角丸四角形 299"/>
              <p:cNvSpPr/>
              <p:nvPr/>
            </p:nvSpPr>
            <p:spPr>
              <a:xfrm>
                <a:off x="6784413" y="2168813"/>
                <a:ext cx="360039" cy="3794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1" name="角丸四角形 300"/>
              <p:cNvSpPr/>
              <p:nvPr/>
            </p:nvSpPr>
            <p:spPr>
              <a:xfrm rot="5400000" flipV="1">
                <a:off x="6725613" y="2398867"/>
                <a:ext cx="477638" cy="5548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97" name="角丸四角形 296"/>
            <p:cNvSpPr/>
            <p:nvPr/>
          </p:nvSpPr>
          <p:spPr>
            <a:xfrm rot="8634957">
              <a:off x="7181257" y="1602335"/>
              <a:ext cx="238544" cy="63654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98" name="角丸四角形 297"/>
            <p:cNvSpPr/>
            <p:nvPr/>
          </p:nvSpPr>
          <p:spPr>
            <a:xfrm rot="10955764">
              <a:off x="7015522" y="1648055"/>
              <a:ext cx="238544" cy="63654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99" name="台形 298"/>
            <p:cNvSpPr/>
            <p:nvPr/>
          </p:nvSpPr>
          <p:spPr>
            <a:xfrm rot="10800000">
              <a:off x="6762024" y="2245041"/>
              <a:ext cx="699249" cy="217454"/>
            </a:xfrm>
            <a:prstGeom prst="trapezoid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65" name="グループ化 364"/>
          <p:cNvGrpSpPr/>
          <p:nvPr/>
        </p:nvGrpSpPr>
        <p:grpSpPr>
          <a:xfrm>
            <a:off x="2672603" y="4740270"/>
            <a:ext cx="1003752" cy="1567724"/>
            <a:chOff x="2743567" y="4688990"/>
            <a:chExt cx="1036585" cy="1619004"/>
          </a:xfrm>
        </p:grpSpPr>
        <p:grpSp>
          <p:nvGrpSpPr>
            <p:cNvPr id="341" name="グループ化 340"/>
            <p:cNvGrpSpPr/>
            <p:nvPr/>
          </p:nvGrpSpPr>
          <p:grpSpPr>
            <a:xfrm>
              <a:off x="2743567" y="4692854"/>
              <a:ext cx="480703" cy="1615140"/>
              <a:chOff x="4359810" y="344542"/>
              <a:chExt cx="647136" cy="2174345"/>
            </a:xfrm>
          </p:grpSpPr>
          <p:sp>
            <p:nvSpPr>
              <p:cNvPr id="342" name="片側の 2 つの角を丸めた四角形 341"/>
              <p:cNvSpPr/>
              <p:nvPr/>
            </p:nvSpPr>
            <p:spPr>
              <a:xfrm>
                <a:off x="4506855" y="863139"/>
                <a:ext cx="483554" cy="1008000"/>
              </a:xfrm>
              <a:prstGeom prst="round2SameRect">
                <a:avLst>
                  <a:gd name="adj1" fmla="val 21340"/>
                  <a:gd name="adj2" fmla="val 5000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3" name="円/楕円 342"/>
              <p:cNvSpPr/>
              <p:nvPr/>
            </p:nvSpPr>
            <p:spPr>
              <a:xfrm>
                <a:off x="4488349" y="344542"/>
                <a:ext cx="518597" cy="518597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4" name="角丸四角形 343"/>
              <p:cNvSpPr/>
              <p:nvPr/>
            </p:nvSpPr>
            <p:spPr>
              <a:xfrm rot="5400000">
                <a:off x="4126532" y="1934431"/>
                <a:ext cx="1017477" cy="151432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7" name="片側の 2 つの角を丸めた四角形 205"/>
              <p:cNvSpPr/>
              <p:nvPr/>
            </p:nvSpPr>
            <p:spPr>
              <a:xfrm rot="1390637">
                <a:off x="4359810" y="935743"/>
                <a:ext cx="139467" cy="742342"/>
              </a:xfrm>
              <a:custGeom>
                <a:avLst/>
                <a:gdLst>
                  <a:gd name="connsiteX0" fmla="*/ 0 w 175395"/>
                  <a:gd name="connsiteY0" fmla="*/ 0 h 837655"/>
                  <a:gd name="connsiteX1" fmla="*/ 175395 w 175395"/>
                  <a:gd name="connsiteY1" fmla="*/ 0 h 837655"/>
                  <a:gd name="connsiteX2" fmla="*/ 175395 w 175395"/>
                  <a:gd name="connsiteY2" fmla="*/ 0 h 837655"/>
                  <a:gd name="connsiteX3" fmla="*/ 175395 w 175395"/>
                  <a:gd name="connsiteY3" fmla="*/ 749958 h 837655"/>
                  <a:gd name="connsiteX4" fmla="*/ 87697 w 175395"/>
                  <a:gd name="connsiteY4" fmla="*/ 837656 h 837655"/>
                  <a:gd name="connsiteX5" fmla="*/ 87698 w 175395"/>
                  <a:gd name="connsiteY5" fmla="*/ 837655 h 837655"/>
                  <a:gd name="connsiteX6" fmla="*/ 0 w 175395"/>
                  <a:gd name="connsiteY6" fmla="*/ 749957 h 837655"/>
                  <a:gd name="connsiteX7" fmla="*/ 0 w 175395"/>
                  <a:gd name="connsiteY7" fmla="*/ 0 h 837655"/>
                  <a:gd name="connsiteX8" fmla="*/ 0 w 175395"/>
                  <a:gd name="connsiteY8" fmla="*/ 0 h 837655"/>
                  <a:gd name="connsiteX0" fmla="*/ 0 w 175395"/>
                  <a:gd name="connsiteY0" fmla="*/ 309 h 837965"/>
                  <a:gd name="connsiteX1" fmla="*/ 87433 w 175395"/>
                  <a:gd name="connsiteY1" fmla="*/ 0 h 837965"/>
                  <a:gd name="connsiteX2" fmla="*/ 175395 w 175395"/>
                  <a:gd name="connsiteY2" fmla="*/ 309 h 837965"/>
                  <a:gd name="connsiteX3" fmla="*/ 175395 w 175395"/>
                  <a:gd name="connsiteY3" fmla="*/ 309 h 837965"/>
                  <a:gd name="connsiteX4" fmla="*/ 175395 w 175395"/>
                  <a:gd name="connsiteY4" fmla="*/ 750267 h 837965"/>
                  <a:gd name="connsiteX5" fmla="*/ 87697 w 175395"/>
                  <a:gd name="connsiteY5" fmla="*/ 837965 h 837965"/>
                  <a:gd name="connsiteX6" fmla="*/ 87698 w 175395"/>
                  <a:gd name="connsiteY6" fmla="*/ 837964 h 837965"/>
                  <a:gd name="connsiteX7" fmla="*/ 0 w 175395"/>
                  <a:gd name="connsiteY7" fmla="*/ 750266 h 837965"/>
                  <a:gd name="connsiteX8" fmla="*/ 0 w 175395"/>
                  <a:gd name="connsiteY8" fmla="*/ 309 h 837965"/>
                  <a:gd name="connsiteX9" fmla="*/ 0 w 175395"/>
                  <a:gd name="connsiteY9" fmla="*/ 309 h 837965"/>
                  <a:gd name="connsiteX0" fmla="*/ 87433 w 178873"/>
                  <a:gd name="connsiteY0" fmla="*/ 0 h 837965"/>
                  <a:gd name="connsiteX1" fmla="*/ 175395 w 178873"/>
                  <a:gd name="connsiteY1" fmla="*/ 309 h 837965"/>
                  <a:gd name="connsiteX2" fmla="*/ 175395 w 178873"/>
                  <a:gd name="connsiteY2" fmla="*/ 309 h 837965"/>
                  <a:gd name="connsiteX3" fmla="*/ 175395 w 178873"/>
                  <a:gd name="connsiteY3" fmla="*/ 750267 h 837965"/>
                  <a:gd name="connsiteX4" fmla="*/ 87697 w 178873"/>
                  <a:gd name="connsiteY4" fmla="*/ 837965 h 837965"/>
                  <a:gd name="connsiteX5" fmla="*/ 87698 w 178873"/>
                  <a:gd name="connsiteY5" fmla="*/ 837964 h 837965"/>
                  <a:gd name="connsiteX6" fmla="*/ 0 w 178873"/>
                  <a:gd name="connsiteY6" fmla="*/ 750266 h 837965"/>
                  <a:gd name="connsiteX7" fmla="*/ 0 w 178873"/>
                  <a:gd name="connsiteY7" fmla="*/ 309 h 837965"/>
                  <a:gd name="connsiteX8" fmla="*/ 0 w 178873"/>
                  <a:gd name="connsiteY8" fmla="*/ 309 h 837965"/>
                  <a:gd name="connsiteX9" fmla="*/ 178873 w 178873"/>
                  <a:gd name="connsiteY9" fmla="*/ 91440 h 837965"/>
                  <a:gd name="connsiteX0" fmla="*/ 175395 w 178873"/>
                  <a:gd name="connsiteY0" fmla="*/ 1 h 837657"/>
                  <a:gd name="connsiteX1" fmla="*/ 175395 w 178873"/>
                  <a:gd name="connsiteY1" fmla="*/ 1 h 837657"/>
                  <a:gd name="connsiteX2" fmla="*/ 175395 w 178873"/>
                  <a:gd name="connsiteY2" fmla="*/ 749959 h 837657"/>
                  <a:gd name="connsiteX3" fmla="*/ 87697 w 178873"/>
                  <a:gd name="connsiteY3" fmla="*/ 837657 h 837657"/>
                  <a:gd name="connsiteX4" fmla="*/ 87698 w 178873"/>
                  <a:gd name="connsiteY4" fmla="*/ 837656 h 837657"/>
                  <a:gd name="connsiteX5" fmla="*/ 0 w 178873"/>
                  <a:gd name="connsiteY5" fmla="*/ 749958 h 837657"/>
                  <a:gd name="connsiteX6" fmla="*/ 0 w 178873"/>
                  <a:gd name="connsiteY6" fmla="*/ 1 h 837657"/>
                  <a:gd name="connsiteX7" fmla="*/ 0 w 178873"/>
                  <a:gd name="connsiteY7" fmla="*/ 1 h 837657"/>
                  <a:gd name="connsiteX8" fmla="*/ 178873 w 178873"/>
                  <a:gd name="connsiteY8" fmla="*/ 91132 h 837657"/>
                  <a:gd name="connsiteX0" fmla="*/ 175395 w 175395"/>
                  <a:gd name="connsiteY0" fmla="*/ 0 h 837656"/>
                  <a:gd name="connsiteX1" fmla="*/ 175395 w 175395"/>
                  <a:gd name="connsiteY1" fmla="*/ 0 h 837656"/>
                  <a:gd name="connsiteX2" fmla="*/ 175395 w 175395"/>
                  <a:gd name="connsiteY2" fmla="*/ 749958 h 837656"/>
                  <a:gd name="connsiteX3" fmla="*/ 87697 w 175395"/>
                  <a:gd name="connsiteY3" fmla="*/ 837656 h 837656"/>
                  <a:gd name="connsiteX4" fmla="*/ 87698 w 175395"/>
                  <a:gd name="connsiteY4" fmla="*/ 837655 h 837656"/>
                  <a:gd name="connsiteX5" fmla="*/ 0 w 175395"/>
                  <a:gd name="connsiteY5" fmla="*/ 749957 h 837656"/>
                  <a:gd name="connsiteX6" fmla="*/ 0 w 175395"/>
                  <a:gd name="connsiteY6" fmla="*/ 0 h 837656"/>
                  <a:gd name="connsiteX7" fmla="*/ 0 w 175395"/>
                  <a:gd name="connsiteY7" fmla="*/ 0 h 837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5395" h="837656">
                    <a:moveTo>
                      <a:pt x="175395" y="0"/>
                    </a:moveTo>
                    <a:lnTo>
                      <a:pt x="175395" y="0"/>
                    </a:lnTo>
                    <a:lnTo>
                      <a:pt x="175395" y="749958"/>
                    </a:lnTo>
                    <a:cubicBezTo>
                      <a:pt x="175395" y="798392"/>
                      <a:pt x="136131" y="837656"/>
                      <a:pt x="87697" y="837656"/>
                    </a:cubicBezTo>
                    <a:lnTo>
                      <a:pt x="87698" y="837655"/>
                    </a:lnTo>
                    <a:cubicBezTo>
                      <a:pt x="39264" y="837655"/>
                      <a:pt x="0" y="798391"/>
                      <a:pt x="0" y="749957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4" name="角丸四角形 363"/>
              <p:cNvSpPr/>
              <p:nvPr/>
            </p:nvSpPr>
            <p:spPr>
              <a:xfrm rot="5400000">
                <a:off x="4363780" y="1934433"/>
                <a:ext cx="1017477" cy="151432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56" name="グループ化 355"/>
            <p:cNvGrpSpPr/>
            <p:nvPr/>
          </p:nvGrpSpPr>
          <p:grpSpPr>
            <a:xfrm>
              <a:off x="3453718" y="4688990"/>
              <a:ext cx="326434" cy="1484014"/>
              <a:chOff x="1161414" y="4668059"/>
              <a:chExt cx="454423" cy="1411619"/>
            </a:xfrm>
            <a:solidFill>
              <a:schemeClr val="bg1">
                <a:lumMod val="50000"/>
              </a:schemeClr>
            </a:solidFill>
          </p:grpSpPr>
          <p:sp>
            <p:nvSpPr>
              <p:cNvPr id="357" name="大波 356"/>
              <p:cNvSpPr/>
              <p:nvPr/>
            </p:nvSpPr>
            <p:spPr>
              <a:xfrm>
                <a:off x="1204184" y="4668059"/>
                <a:ext cx="411653" cy="237341"/>
              </a:xfrm>
              <a:prstGeom prst="wave">
                <a:avLst>
                  <a:gd name="adj1" fmla="val 844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8" name="正方形/長方形 357"/>
              <p:cNvSpPr/>
              <p:nvPr/>
            </p:nvSpPr>
            <p:spPr>
              <a:xfrm>
                <a:off x="1161414" y="4683912"/>
                <a:ext cx="45719" cy="139576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62" name="グループ化 361"/>
            <p:cNvGrpSpPr/>
            <p:nvPr/>
          </p:nvGrpSpPr>
          <p:grpSpPr>
            <a:xfrm rot="4753075">
              <a:off x="3171823" y="5056630"/>
              <a:ext cx="394211" cy="384186"/>
              <a:chOff x="3171573" y="4851191"/>
              <a:chExt cx="394211" cy="384186"/>
            </a:xfrm>
          </p:grpSpPr>
          <p:sp>
            <p:nvSpPr>
              <p:cNvPr id="360" name="角丸四角形 359"/>
              <p:cNvSpPr/>
              <p:nvPr/>
            </p:nvSpPr>
            <p:spPr>
              <a:xfrm rot="20602249">
                <a:off x="3171573" y="5130320"/>
                <a:ext cx="394211" cy="105057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1" name="角丸四角形 360"/>
              <p:cNvSpPr/>
              <p:nvPr/>
            </p:nvSpPr>
            <p:spPr>
              <a:xfrm rot="3251984">
                <a:off x="3250173" y="4978966"/>
                <a:ext cx="360607" cy="105057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63" name="円/楕円 362"/>
            <p:cNvSpPr/>
            <p:nvPr/>
          </p:nvSpPr>
          <p:spPr bwMode="auto">
            <a:xfrm>
              <a:off x="3390643" y="6201487"/>
              <a:ext cx="167202" cy="6282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66" name="グループ化 365"/>
          <p:cNvGrpSpPr/>
          <p:nvPr/>
        </p:nvGrpSpPr>
        <p:grpSpPr>
          <a:xfrm>
            <a:off x="4160670" y="5195456"/>
            <a:ext cx="1540704" cy="1108171"/>
            <a:chOff x="6356645" y="4113435"/>
            <a:chExt cx="1814706" cy="1305251"/>
          </a:xfrm>
        </p:grpSpPr>
        <p:grpSp>
          <p:nvGrpSpPr>
            <p:cNvPr id="367" name="グループ化 366"/>
            <p:cNvGrpSpPr/>
            <p:nvPr/>
          </p:nvGrpSpPr>
          <p:grpSpPr>
            <a:xfrm rot="6486498">
              <a:off x="6810526" y="3684786"/>
              <a:ext cx="237051" cy="1144813"/>
              <a:chOff x="3478252" y="1371650"/>
              <a:chExt cx="394628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379" name="正方形/長方形 378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0" name="台形 379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81" name="グループ化 380"/>
              <p:cNvGrpSpPr/>
              <p:nvPr/>
            </p:nvGrpSpPr>
            <p:grpSpPr>
              <a:xfrm>
                <a:off x="3511018" y="3072811"/>
                <a:ext cx="361862" cy="204656"/>
                <a:chOff x="3511018" y="3009582"/>
                <a:chExt cx="649894" cy="367557"/>
              </a:xfrm>
              <a:grpFill/>
            </p:grpSpPr>
            <p:sp>
              <p:nvSpPr>
                <p:cNvPr id="382" name="対角する 2 つの角を丸めた四角形 381"/>
                <p:cNvSpPr/>
                <p:nvPr/>
              </p:nvSpPr>
              <p:spPr>
                <a:xfrm flipV="1">
                  <a:off x="3511018" y="3009582"/>
                  <a:ext cx="649894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83" name="対角する 2 つの角を丸めた四角形 382"/>
                <p:cNvSpPr/>
                <p:nvPr/>
              </p:nvSpPr>
              <p:spPr>
                <a:xfrm flipV="1">
                  <a:off x="3578552" y="3066730"/>
                  <a:ext cx="510352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368" name="グループ化 367"/>
            <p:cNvGrpSpPr/>
            <p:nvPr/>
          </p:nvGrpSpPr>
          <p:grpSpPr>
            <a:xfrm rot="20010301">
              <a:off x="7019224" y="4386326"/>
              <a:ext cx="164697" cy="987199"/>
              <a:chOff x="2036303" y="2709867"/>
              <a:chExt cx="216397" cy="1297090"/>
            </a:xfrm>
            <a:solidFill>
              <a:srgbClr val="0070C0"/>
            </a:solidFill>
          </p:grpSpPr>
          <p:sp>
            <p:nvSpPr>
              <p:cNvPr id="377" name="角丸四角形 376"/>
              <p:cNvSpPr/>
              <p:nvPr/>
            </p:nvSpPr>
            <p:spPr>
              <a:xfrm rot="3600000">
                <a:off x="1748644" y="2997899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8" name="角丸四角形 377"/>
              <p:cNvSpPr/>
              <p:nvPr/>
            </p:nvSpPr>
            <p:spPr>
              <a:xfrm rot="7200000">
                <a:off x="1748271" y="3502901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69" name="グループ化 368"/>
            <p:cNvGrpSpPr/>
            <p:nvPr/>
          </p:nvGrpSpPr>
          <p:grpSpPr>
            <a:xfrm>
              <a:off x="6713490" y="4431487"/>
              <a:ext cx="164697" cy="987199"/>
              <a:chOff x="2036303" y="2709867"/>
              <a:chExt cx="216397" cy="1297090"/>
            </a:xfrm>
            <a:solidFill>
              <a:srgbClr val="0070C0"/>
            </a:solidFill>
          </p:grpSpPr>
          <p:sp>
            <p:nvSpPr>
              <p:cNvPr id="375" name="角丸四角形 374"/>
              <p:cNvSpPr/>
              <p:nvPr/>
            </p:nvSpPr>
            <p:spPr>
              <a:xfrm rot="3600000">
                <a:off x="1748644" y="2997899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6" name="角丸四角形 375"/>
              <p:cNvSpPr/>
              <p:nvPr/>
            </p:nvSpPr>
            <p:spPr>
              <a:xfrm rot="7200000">
                <a:off x="1748271" y="3502901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70" name="円/楕円 369"/>
            <p:cNvSpPr/>
            <p:nvPr/>
          </p:nvSpPr>
          <p:spPr>
            <a:xfrm>
              <a:off x="7608295" y="4113435"/>
              <a:ext cx="563056" cy="563057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71" name="片側の 2 つの角を丸めた四角形 370"/>
            <p:cNvSpPr/>
            <p:nvPr/>
          </p:nvSpPr>
          <p:spPr>
            <a:xfrm rot="5400000">
              <a:off x="6894168" y="3864988"/>
              <a:ext cx="385057" cy="1094415"/>
            </a:xfrm>
            <a:prstGeom prst="round2SameRect">
              <a:avLst>
                <a:gd name="adj1" fmla="val 21340"/>
                <a:gd name="adj2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72" name="角丸四角形 371"/>
            <p:cNvSpPr/>
            <p:nvPr/>
          </p:nvSpPr>
          <p:spPr>
            <a:xfrm rot="3600000">
              <a:off x="7288774" y="4788939"/>
              <a:ext cx="797438" cy="138237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73" name="円/楕円 372"/>
            <p:cNvSpPr/>
            <p:nvPr/>
          </p:nvSpPr>
          <p:spPr>
            <a:xfrm rot="1800000">
              <a:off x="6449741" y="4434700"/>
              <a:ext cx="140764" cy="28152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74" name="円/楕円 373"/>
            <p:cNvSpPr/>
            <p:nvPr/>
          </p:nvSpPr>
          <p:spPr>
            <a:xfrm rot="1800000">
              <a:off x="6531304" y="4486279"/>
              <a:ext cx="107764" cy="28152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84" name="グループ化 383"/>
          <p:cNvGrpSpPr/>
          <p:nvPr/>
        </p:nvGrpSpPr>
        <p:grpSpPr>
          <a:xfrm>
            <a:off x="6307570" y="4756407"/>
            <a:ext cx="1020255" cy="1615043"/>
            <a:chOff x="4768093" y="2387676"/>
            <a:chExt cx="1515423" cy="2398884"/>
          </a:xfrm>
        </p:grpSpPr>
        <p:sp>
          <p:nvSpPr>
            <p:cNvPr id="385" name="星 12 384"/>
            <p:cNvSpPr/>
            <p:nvPr/>
          </p:nvSpPr>
          <p:spPr>
            <a:xfrm>
              <a:off x="5904522" y="4374889"/>
              <a:ext cx="378994" cy="378994"/>
            </a:xfrm>
            <a:prstGeom prst="star12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角丸四角形 385"/>
            <p:cNvSpPr/>
            <p:nvPr/>
          </p:nvSpPr>
          <p:spPr>
            <a:xfrm rot="4574062">
              <a:off x="4990404" y="3369903"/>
              <a:ext cx="873189" cy="138237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387" name="グループ化 386"/>
            <p:cNvGrpSpPr/>
            <p:nvPr/>
          </p:nvGrpSpPr>
          <p:grpSpPr>
            <a:xfrm>
              <a:off x="5155427" y="3777539"/>
              <a:ext cx="234492" cy="1006661"/>
              <a:chOff x="1998405" y="2659491"/>
              <a:chExt cx="308101" cy="1322660"/>
            </a:xfrm>
            <a:solidFill>
              <a:srgbClr val="0070C0"/>
            </a:solidFill>
          </p:grpSpPr>
          <p:sp>
            <p:nvSpPr>
              <p:cNvPr id="400" name="角丸四角形 399"/>
              <p:cNvSpPr/>
              <p:nvPr/>
            </p:nvSpPr>
            <p:spPr>
              <a:xfrm rot="3600000">
                <a:off x="1710374" y="2947522"/>
                <a:ext cx="792088" cy="21602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1" name="角丸四角形 400"/>
              <p:cNvSpPr/>
              <p:nvPr/>
            </p:nvSpPr>
            <p:spPr>
              <a:xfrm rot="6007499">
                <a:off x="1802449" y="3478095"/>
                <a:ext cx="792089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88" name="円/楕円 387"/>
            <p:cNvSpPr/>
            <p:nvPr/>
          </p:nvSpPr>
          <p:spPr>
            <a:xfrm>
              <a:off x="5155427" y="2387676"/>
              <a:ext cx="563056" cy="563057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89" name="片側の 2 つの角を丸めた四角形 388"/>
            <p:cNvSpPr/>
            <p:nvPr/>
          </p:nvSpPr>
          <p:spPr>
            <a:xfrm rot="762567">
              <a:off x="4940443" y="2893086"/>
              <a:ext cx="385057" cy="1094416"/>
            </a:xfrm>
            <a:prstGeom prst="round2SameRect">
              <a:avLst>
                <a:gd name="adj1" fmla="val 21340"/>
                <a:gd name="adj2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390" name="グループ化 389"/>
            <p:cNvGrpSpPr/>
            <p:nvPr/>
          </p:nvGrpSpPr>
          <p:grpSpPr>
            <a:xfrm rot="19800000">
              <a:off x="5711498" y="3620336"/>
              <a:ext cx="237055" cy="1144815"/>
              <a:chOff x="3478246" y="1371647"/>
              <a:chExt cx="394634" cy="1905820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395" name="正方形/長方形 394"/>
              <p:cNvSpPr/>
              <p:nvPr/>
            </p:nvSpPr>
            <p:spPr>
              <a:xfrm>
                <a:off x="3512831" y="1844821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6" name="台形 395"/>
              <p:cNvSpPr/>
              <p:nvPr/>
            </p:nvSpPr>
            <p:spPr>
              <a:xfrm rot="10800000">
                <a:off x="3478246" y="1371647"/>
                <a:ext cx="114893" cy="576063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97" name="グループ化 396"/>
              <p:cNvGrpSpPr/>
              <p:nvPr/>
            </p:nvGrpSpPr>
            <p:grpSpPr>
              <a:xfrm>
                <a:off x="3511018" y="3072811"/>
                <a:ext cx="361862" cy="204656"/>
                <a:chOff x="3511018" y="3009582"/>
                <a:chExt cx="649894" cy="367557"/>
              </a:xfrm>
              <a:grpFill/>
            </p:grpSpPr>
            <p:sp>
              <p:nvSpPr>
                <p:cNvPr id="398" name="対角する 2 つの角を丸めた四角形 397"/>
                <p:cNvSpPr/>
                <p:nvPr/>
              </p:nvSpPr>
              <p:spPr>
                <a:xfrm flipV="1">
                  <a:off x="3511018" y="3009582"/>
                  <a:ext cx="649894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9" name="対角する 2 つの角を丸めた四角形 398"/>
                <p:cNvSpPr/>
                <p:nvPr/>
              </p:nvSpPr>
              <p:spPr>
                <a:xfrm flipV="1">
                  <a:off x="3578527" y="3066724"/>
                  <a:ext cx="510350" cy="253256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391" name="角丸四角形 390"/>
            <p:cNvSpPr/>
            <p:nvPr/>
          </p:nvSpPr>
          <p:spPr>
            <a:xfrm rot="3600000">
              <a:off x="5013155" y="3564579"/>
              <a:ext cx="661989" cy="138237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92" name="円/楕円 391"/>
            <p:cNvSpPr/>
            <p:nvPr/>
          </p:nvSpPr>
          <p:spPr>
            <a:xfrm rot="1800000">
              <a:off x="4768093" y="3819093"/>
              <a:ext cx="140764" cy="28152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93" name="円/楕円 392"/>
            <p:cNvSpPr/>
            <p:nvPr/>
          </p:nvSpPr>
          <p:spPr>
            <a:xfrm rot="1800000">
              <a:off x="4849656" y="3870672"/>
              <a:ext cx="107764" cy="28152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94" name="角丸四角形 393"/>
            <p:cNvSpPr/>
            <p:nvPr/>
          </p:nvSpPr>
          <p:spPr>
            <a:xfrm rot="16712745" flipH="1">
              <a:off x="4526391" y="4262098"/>
              <a:ext cx="886836" cy="162088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541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グループ化 125"/>
          <p:cNvGrpSpPr/>
          <p:nvPr/>
        </p:nvGrpSpPr>
        <p:grpSpPr>
          <a:xfrm>
            <a:off x="817828" y="2798930"/>
            <a:ext cx="778833" cy="1600079"/>
            <a:chOff x="817828" y="2798930"/>
            <a:chExt cx="778833" cy="1600079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1096052" y="3740893"/>
              <a:ext cx="107813" cy="646236"/>
              <a:chOff x="2036303" y="2709867"/>
              <a:chExt cx="216397" cy="1297090"/>
            </a:xfrm>
            <a:solidFill>
              <a:srgbClr val="FF6699"/>
            </a:solidFill>
          </p:grpSpPr>
          <p:sp>
            <p:nvSpPr>
              <p:cNvPr id="19" name="角丸四角形 18"/>
              <p:cNvSpPr/>
              <p:nvPr/>
            </p:nvSpPr>
            <p:spPr>
              <a:xfrm rot="3600000">
                <a:off x="1748644" y="2997899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角丸四角形 19"/>
              <p:cNvSpPr/>
              <p:nvPr/>
            </p:nvSpPr>
            <p:spPr>
              <a:xfrm rot="7200000">
                <a:off x="1748271" y="3502901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1008293" y="3740893"/>
              <a:ext cx="107813" cy="646236"/>
              <a:chOff x="2036303" y="2709867"/>
              <a:chExt cx="216397" cy="1297090"/>
            </a:xfrm>
            <a:solidFill>
              <a:srgbClr val="FF6699"/>
            </a:solidFill>
          </p:grpSpPr>
          <p:sp>
            <p:nvSpPr>
              <p:cNvPr id="17" name="角丸四角形 16"/>
              <p:cNvSpPr/>
              <p:nvPr/>
            </p:nvSpPr>
            <p:spPr>
              <a:xfrm rot="3600000">
                <a:off x="1748644" y="2997899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角丸四角形 17"/>
              <p:cNvSpPr/>
              <p:nvPr/>
            </p:nvSpPr>
            <p:spPr>
              <a:xfrm rot="7200000">
                <a:off x="1748271" y="3502901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" name="円/楕円 4"/>
            <p:cNvSpPr/>
            <p:nvPr/>
          </p:nvSpPr>
          <p:spPr>
            <a:xfrm>
              <a:off x="842812" y="2798930"/>
              <a:ext cx="368586" cy="368586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842812" y="2891076"/>
              <a:ext cx="368586" cy="46073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直角三角形 6"/>
            <p:cNvSpPr/>
            <p:nvPr/>
          </p:nvSpPr>
          <p:spPr>
            <a:xfrm>
              <a:off x="1211398" y="2891076"/>
              <a:ext cx="184293" cy="46073"/>
            </a:xfrm>
            <a:prstGeom prst="rtTriangl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片側の 2 つの角を丸めた四角形 7"/>
            <p:cNvSpPr/>
            <p:nvPr/>
          </p:nvSpPr>
          <p:spPr>
            <a:xfrm>
              <a:off x="888885" y="3167516"/>
              <a:ext cx="276439" cy="50680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台形 8"/>
            <p:cNvSpPr/>
            <p:nvPr/>
          </p:nvSpPr>
          <p:spPr>
            <a:xfrm>
              <a:off x="817828" y="3674321"/>
              <a:ext cx="418411" cy="276439"/>
            </a:xfrm>
            <a:prstGeom prst="trapezoid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0" name="グループ化 9"/>
            <p:cNvGrpSpPr/>
            <p:nvPr/>
          </p:nvGrpSpPr>
          <p:grpSpPr>
            <a:xfrm rot="19800000">
              <a:off x="1441484" y="3649596"/>
              <a:ext cx="155177" cy="749413"/>
              <a:chOff x="3478252" y="1371650"/>
              <a:chExt cx="394628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2" name="正方形/長方形 11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台形 12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4" name="グループ化 13"/>
              <p:cNvGrpSpPr/>
              <p:nvPr/>
            </p:nvGrpSpPr>
            <p:grpSpPr>
              <a:xfrm>
                <a:off x="3511018" y="3072811"/>
                <a:ext cx="361862" cy="204656"/>
                <a:chOff x="3511018" y="3009582"/>
                <a:chExt cx="649894" cy="367557"/>
              </a:xfrm>
              <a:grpFill/>
            </p:grpSpPr>
            <p:sp>
              <p:nvSpPr>
                <p:cNvPr id="15" name="対角する 2 つの角を丸めた四角形 14"/>
                <p:cNvSpPr/>
                <p:nvPr/>
              </p:nvSpPr>
              <p:spPr>
                <a:xfrm flipV="1">
                  <a:off x="3511018" y="3009582"/>
                  <a:ext cx="649894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" name="対角する 2 つの角を丸めた四角形 15"/>
                <p:cNvSpPr/>
                <p:nvPr/>
              </p:nvSpPr>
              <p:spPr>
                <a:xfrm flipV="1">
                  <a:off x="3578552" y="3066730"/>
                  <a:ext cx="510352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11" name="角丸四角形 10"/>
            <p:cNvSpPr/>
            <p:nvPr/>
          </p:nvSpPr>
          <p:spPr>
            <a:xfrm rot="3600000">
              <a:off x="909604" y="3473032"/>
              <a:ext cx="522016" cy="90492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6033120" y="836139"/>
            <a:ext cx="1265339" cy="1588199"/>
            <a:chOff x="527124" y="4232176"/>
            <a:chExt cx="1977604" cy="2482203"/>
          </a:xfrm>
        </p:grpSpPr>
        <p:grpSp>
          <p:nvGrpSpPr>
            <p:cNvPr id="22" name="グループ化 21"/>
            <p:cNvGrpSpPr/>
            <p:nvPr/>
          </p:nvGrpSpPr>
          <p:grpSpPr>
            <a:xfrm rot="4290698">
              <a:off x="991490" y="4501646"/>
              <a:ext cx="242527" cy="1171260"/>
              <a:chOff x="3478252" y="1371650"/>
              <a:chExt cx="394628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37" name="正方形/長方形 36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台形 37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9" name="グループ化 38"/>
              <p:cNvGrpSpPr/>
              <p:nvPr/>
            </p:nvGrpSpPr>
            <p:grpSpPr>
              <a:xfrm>
                <a:off x="3511018" y="3072811"/>
                <a:ext cx="361862" cy="204656"/>
                <a:chOff x="3511018" y="3009582"/>
                <a:chExt cx="649894" cy="367557"/>
              </a:xfrm>
              <a:grpFill/>
            </p:grpSpPr>
            <p:sp>
              <p:nvSpPr>
                <p:cNvPr id="40" name="対角する 2 つの角を丸めた四角形 39"/>
                <p:cNvSpPr/>
                <p:nvPr/>
              </p:nvSpPr>
              <p:spPr>
                <a:xfrm flipV="1">
                  <a:off x="3511018" y="3009582"/>
                  <a:ext cx="649894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" name="対角する 2 つの角を丸めた四角形 40"/>
                <p:cNvSpPr/>
                <p:nvPr/>
              </p:nvSpPr>
              <p:spPr>
                <a:xfrm flipV="1">
                  <a:off x="3578552" y="3066730"/>
                  <a:ext cx="510352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3" name="グループ化 22"/>
            <p:cNvGrpSpPr/>
            <p:nvPr/>
          </p:nvGrpSpPr>
          <p:grpSpPr>
            <a:xfrm rot="20700000">
              <a:off x="2027618" y="5704374"/>
              <a:ext cx="168502" cy="1010005"/>
              <a:chOff x="2036303" y="2709867"/>
              <a:chExt cx="216397" cy="1297090"/>
            </a:xfrm>
            <a:solidFill>
              <a:srgbClr val="FF6699"/>
            </a:solidFill>
          </p:grpSpPr>
          <p:sp>
            <p:nvSpPr>
              <p:cNvPr id="35" name="角丸四角形 34"/>
              <p:cNvSpPr/>
              <p:nvPr/>
            </p:nvSpPr>
            <p:spPr>
              <a:xfrm rot="3600000">
                <a:off x="1748644" y="2997899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角丸四角形 35"/>
              <p:cNvSpPr/>
              <p:nvPr/>
            </p:nvSpPr>
            <p:spPr>
              <a:xfrm rot="7200000">
                <a:off x="1748271" y="3502901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4" name="グループ化 23"/>
            <p:cNvGrpSpPr/>
            <p:nvPr/>
          </p:nvGrpSpPr>
          <p:grpSpPr>
            <a:xfrm rot="900000">
              <a:off x="1791372" y="5704374"/>
              <a:ext cx="168502" cy="1010005"/>
              <a:chOff x="2036303" y="2709867"/>
              <a:chExt cx="216397" cy="1297090"/>
            </a:xfrm>
            <a:solidFill>
              <a:srgbClr val="FF6699"/>
            </a:solidFill>
          </p:grpSpPr>
          <p:sp>
            <p:nvSpPr>
              <p:cNvPr id="33" name="角丸四角形 32"/>
              <p:cNvSpPr/>
              <p:nvPr/>
            </p:nvSpPr>
            <p:spPr>
              <a:xfrm rot="3600000">
                <a:off x="1748644" y="2997899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 rot="7200000">
                <a:off x="1748271" y="3502901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5" name="円/楕円 24"/>
            <p:cNvSpPr/>
            <p:nvPr/>
          </p:nvSpPr>
          <p:spPr>
            <a:xfrm>
              <a:off x="1640632" y="4232176"/>
              <a:ext cx="576064" cy="576064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1640632" y="4376192"/>
              <a:ext cx="576064" cy="72008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直角三角形 26"/>
            <p:cNvSpPr/>
            <p:nvPr/>
          </p:nvSpPr>
          <p:spPr>
            <a:xfrm>
              <a:off x="2216696" y="4376192"/>
              <a:ext cx="288032" cy="72008"/>
            </a:xfrm>
            <a:prstGeom prst="rtTriangl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片側の 2 つの角を丸めた四角形 27"/>
            <p:cNvSpPr/>
            <p:nvPr/>
          </p:nvSpPr>
          <p:spPr>
            <a:xfrm>
              <a:off x="1712640" y="4808240"/>
              <a:ext cx="432048" cy="7920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台形 28"/>
            <p:cNvSpPr/>
            <p:nvPr/>
          </p:nvSpPr>
          <p:spPr>
            <a:xfrm>
              <a:off x="1601584" y="5600328"/>
              <a:ext cx="653936" cy="432048"/>
            </a:xfrm>
            <a:prstGeom prst="trapezoid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角丸四角形 29"/>
            <p:cNvSpPr/>
            <p:nvPr/>
          </p:nvSpPr>
          <p:spPr>
            <a:xfrm rot="3600000">
              <a:off x="1245577" y="4879783"/>
              <a:ext cx="485459" cy="141431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角丸四角形 30"/>
            <p:cNvSpPr/>
            <p:nvPr/>
          </p:nvSpPr>
          <p:spPr>
            <a:xfrm rot="10549735">
              <a:off x="1513606" y="5019568"/>
              <a:ext cx="485459" cy="141431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角丸四角形 31"/>
            <p:cNvSpPr/>
            <p:nvPr/>
          </p:nvSpPr>
          <p:spPr>
            <a:xfrm rot="3518884">
              <a:off x="1421040" y="4871063"/>
              <a:ext cx="485459" cy="141431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1000923" y="873443"/>
            <a:ext cx="470542" cy="1621232"/>
            <a:chOff x="6145037" y="4232176"/>
            <a:chExt cx="735412" cy="2533830"/>
          </a:xfrm>
        </p:grpSpPr>
        <p:sp>
          <p:nvSpPr>
            <p:cNvPr id="43" name="片側の 2 つの角を丸めた四角形 42"/>
            <p:cNvSpPr/>
            <p:nvPr/>
          </p:nvSpPr>
          <p:spPr>
            <a:xfrm>
              <a:off x="6244174" y="4808240"/>
              <a:ext cx="537138" cy="1119698"/>
            </a:xfrm>
            <a:prstGeom prst="round2SameRect">
              <a:avLst>
                <a:gd name="adj1" fmla="val 21340"/>
                <a:gd name="adj2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台形 43"/>
            <p:cNvSpPr/>
            <p:nvPr/>
          </p:nvSpPr>
          <p:spPr>
            <a:xfrm>
              <a:off x="6145037" y="5600328"/>
              <a:ext cx="735412" cy="432048"/>
            </a:xfrm>
            <a:prstGeom prst="trapezoid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6224711" y="4232176"/>
              <a:ext cx="576064" cy="576064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角丸四角形 45"/>
            <p:cNvSpPr/>
            <p:nvPr/>
          </p:nvSpPr>
          <p:spPr>
            <a:xfrm rot="6300000">
              <a:off x="5734970" y="5998240"/>
              <a:ext cx="1130225" cy="168212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角丸四角形 46"/>
            <p:cNvSpPr/>
            <p:nvPr/>
          </p:nvSpPr>
          <p:spPr>
            <a:xfrm rot="15300000" flipH="1">
              <a:off x="6160938" y="5998239"/>
              <a:ext cx="1130225" cy="168212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8" name="片側の 2 つの角を丸めた四角形 205"/>
            <p:cNvSpPr/>
            <p:nvPr/>
          </p:nvSpPr>
          <p:spPr>
            <a:xfrm rot="21020459">
              <a:off x="6327502" y="5010695"/>
              <a:ext cx="154921" cy="739874"/>
            </a:xfrm>
            <a:custGeom>
              <a:avLst/>
              <a:gdLst>
                <a:gd name="connsiteX0" fmla="*/ 0 w 175395"/>
                <a:gd name="connsiteY0" fmla="*/ 0 h 837655"/>
                <a:gd name="connsiteX1" fmla="*/ 175395 w 175395"/>
                <a:gd name="connsiteY1" fmla="*/ 0 h 837655"/>
                <a:gd name="connsiteX2" fmla="*/ 175395 w 175395"/>
                <a:gd name="connsiteY2" fmla="*/ 0 h 837655"/>
                <a:gd name="connsiteX3" fmla="*/ 175395 w 175395"/>
                <a:gd name="connsiteY3" fmla="*/ 749958 h 837655"/>
                <a:gd name="connsiteX4" fmla="*/ 87697 w 175395"/>
                <a:gd name="connsiteY4" fmla="*/ 837656 h 837655"/>
                <a:gd name="connsiteX5" fmla="*/ 87698 w 175395"/>
                <a:gd name="connsiteY5" fmla="*/ 837655 h 837655"/>
                <a:gd name="connsiteX6" fmla="*/ 0 w 175395"/>
                <a:gd name="connsiteY6" fmla="*/ 749957 h 837655"/>
                <a:gd name="connsiteX7" fmla="*/ 0 w 175395"/>
                <a:gd name="connsiteY7" fmla="*/ 0 h 837655"/>
                <a:gd name="connsiteX8" fmla="*/ 0 w 175395"/>
                <a:gd name="connsiteY8" fmla="*/ 0 h 837655"/>
                <a:gd name="connsiteX0" fmla="*/ 0 w 175395"/>
                <a:gd name="connsiteY0" fmla="*/ 309 h 837965"/>
                <a:gd name="connsiteX1" fmla="*/ 87433 w 175395"/>
                <a:gd name="connsiteY1" fmla="*/ 0 h 837965"/>
                <a:gd name="connsiteX2" fmla="*/ 175395 w 175395"/>
                <a:gd name="connsiteY2" fmla="*/ 309 h 837965"/>
                <a:gd name="connsiteX3" fmla="*/ 175395 w 175395"/>
                <a:gd name="connsiteY3" fmla="*/ 309 h 837965"/>
                <a:gd name="connsiteX4" fmla="*/ 175395 w 175395"/>
                <a:gd name="connsiteY4" fmla="*/ 750267 h 837965"/>
                <a:gd name="connsiteX5" fmla="*/ 87697 w 175395"/>
                <a:gd name="connsiteY5" fmla="*/ 837965 h 837965"/>
                <a:gd name="connsiteX6" fmla="*/ 87698 w 175395"/>
                <a:gd name="connsiteY6" fmla="*/ 837964 h 837965"/>
                <a:gd name="connsiteX7" fmla="*/ 0 w 175395"/>
                <a:gd name="connsiteY7" fmla="*/ 750266 h 837965"/>
                <a:gd name="connsiteX8" fmla="*/ 0 w 175395"/>
                <a:gd name="connsiteY8" fmla="*/ 309 h 837965"/>
                <a:gd name="connsiteX9" fmla="*/ 0 w 175395"/>
                <a:gd name="connsiteY9" fmla="*/ 309 h 837965"/>
                <a:gd name="connsiteX0" fmla="*/ 87433 w 178873"/>
                <a:gd name="connsiteY0" fmla="*/ 0 h 837965"/>
                <a:gd name="connsiteX1" fmla="*/ 175395 w 178873"/>
                <a:gd name="connsiteY1" fmla="*/ 309 h 837965"/>
                <a:gd name="connsiteX2" fmla="*/ 175395 w 178873"/>
                <a:gd name="connsiteY2" fmla="*/ 309 h 837965"/>
                <a:gd name="connsiteX3" fmla="*/ 175395 w 178873"/>
                <a:gd name="connsiteY3" fmla="*/ 750267 h 837965"/>
                <a:gd name="connsiteX4" fmla="*/ 87697 w 178873"/>
                <a:gd name="connsiteY4" fmla="*/ 837965 h 837965"/>
                <a:gd name="connsiteX5" fmla="*/ 87698 w 178873"/>
                <a:gd name="connsiteY5" fmla="*/ 837964 h 837965"/>
                <a:gd name="connsiteX6" fmla="*/ 0 w 178873"/>
                <a:gd name="connsiteY6" fmla="*/ 750266 h 837965"/>
                <a:gd name="connsiteX7" fmla="*/ 0 w 178873"/>
                <a:gd name="connsiteY7" fmla="*/ 309 h 837965"/>
                <a:gd name="connsiteX8" fmla="*/ 0 w 178873"/>
                <a:gd name="connsiteY8" fmla="*/ 309 h 837965"/>
                <a:gd name="connsiteX9" fmla="*/ 178873 w 178873"/>
                <a:gd name="connsiteY9" fmla="*/ 91440 h 837965"/>
                <a:gd name="connsiteX0" fmla="*/ 175395 w 178873"/>
                <a:gd name="connsiteY0" fmla="*/ 1 h 837657"/>
                <a:gd name="connsiteX1" fmla="*/ 175395 w 178873"/>
                <a:gd name="connsiteY1" fmla="*/ 1 h 837657"/>
                <a:gd name="connsiteX2" fmla="*/ 175395 w 178873"/>
                <a:gd name="connsiteY2" fmla="*/ 749959 h 837657"/>
                <a:gd name="connsiteX3" fmla="*/ 87697 w 178873"/>
                <a:gd name="connsiteY3" fmla="*/ 837657 h 837657"/>
                <a:gd name="connsiteX4" fmla="*/ 87698 w 178873"/>
                <a:gd name="connsiteY4" fmla="*/ 837656 h 837657"/>
                <a:gd name="connsiteX5" fmla="*/ 0 w 178873"/>
                <a:gd name="connsiteY5" fmla="*/ 749958 h 837657"/>
                <a:gd name="connsiteX6" fmla="*/ 0 w 178873"/>
                <a:gd name="connsiteY6" fmla="*/ 1 h 837657"/>
                <a:gd name="connsiteX7" fmla="*/ 0 w 178873"/>
                <a:gd name="connsiteY7" fmla="*/ 1 h 837657"/>
                <a:gd name="connsiteX8" fmla="*/ 178873 w 178873"/>
                <a:gd name="connsiteY8" fmla="*/ 91132 h 837657"/>
                <a:gd name="connsiteX0" fmla="*/ 175395 w 175395"/>
                <a:gd name="connsiteY0" fmla="*/ 0 h 837656"/>
                <a:gd name="connsiteX1" fmla="*/ 175395 w 175395"/>
                <a:gd name="connsiteY1" fmla="*/ 0 h 837656"/>
                <a:gd name="connsiteX2" fmla="*/ 175395 w 175395"/>
                <a:gd name="connsiteY2" fmla="*/ 749958 h 837656"/>
                <a:gd name="connsiteX3" fmla="*/ 87697 w 175395"/>
                <a:gd name="connsiteY3" fmla="*/ 837656 h 837656"/>
                <a:gd name="connsiteX4" fmla="*/ 87698 w 175395"/>
                <a:gd name="connsiteY4" fmla="*/ 837655 h 837656"/>
                <a:gd name="connsiteX5" fmla="*/ 0 w 175395"/>
                <a:gd name="connsiteY5" fmla="*/ 749957 h 837656"/>
                <a:gd name="connsiteX6" fmla="*/ 0 w 175395"/>
                <a:gd name="connsiteY6" fmla="*/ 0 h 837656"/>
                <a:gd name="connsiteX7" fmla="*/ 0 w 175395"/>
                <a:gd name="connsiteY7" fmla="*/ 0 h 837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395" h="837656">
                  <a:moveTo>
                    <a:pt x="175395" y="0"/>
                  </a:moveTo>
                  <a:lnTo>
                    <a:pt x="175395" y="0"/>
                  </a:lnTo>
                  <a:lnTo>
                    <a:pt x="175395" y="749958"/>
                  </a:lnTo>
                  <a:cubicBezTo>
                    <a:pt x="175395" y="798392"/>
                    <a:pt x="136131" y="837656"/>
                    <a:pt x="87697" y="837656"/>
                  </a:cubicBezTo>
                  <a:lnTo>
                    <a:pt x="87698" y="837655"/>
                  </a:lnTo>
                  <a:cubicBezTo>
                    <a:pt x="39264" y="837655"/>
                    <a:pt x="0" y="798391"/>
                    <a:pt x="0" y="749957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FF6699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49" name="グループ化 48"/>
            <p:cNvGrpSpPr/>
            <p:nvPr/>
          </p:nvGrpSpPr>
          <p:grpSpPr>
            <a:xfrm>
              <a:off x="6385298" y="5534178"/>
              <a:ext cx="158097" cy="1171260"/>
              <a:chOff x="3335898" y="1371650"/>
              <a:chExt cx="257248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57" name="正方形/長方形 56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台形 57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9" name="グループ化 58"/>
              <p:cNvGrpSpPr/>
              <p:nvPr/>
            </p:nvGrpSpPr>
            <p:grpSpPr>
              <a:xfrm>
                <a:off x="3335898" y="3072811"/>
                <a:ext cx="222658" cy="204656"/>
                <a:chOff x="3196504" y="3009582"/>
                <a:chExt cx="399887" cy="367557"/>
              </a:xfrm>
              <a:grpFill/>
            </p:grpSpPr>
            <p:sp>
              <p:nvSpPr>
                <p:cNvPr id="60" name="対角する 2 つの角を丸めた四角形 59"/>
                <p:cNvSpPr/>
                <p:nvPr/>
              </p:nvSpPr>
              <p:spPr>
                <a:xfrm flipH="1" flipV="1">
                  <a:off x="3196504" y="3009582"/>
                  <a:ext cx="399887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1" name="対角する 2 つの角を丸めた四角形 60"/>
                <p:cNvSpPr/>
                <p:nvPr/>
              </p:nvSpPr>
              <p:spPr>
                <a:xfrm flipH="1" flipV="1">
                  <a:off x="3390189" y="3066728"/>
                  <a:ext cx="188364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50" name="片側の 2 つの角を丸めた四角形 205"/>
            <p:cNvSpPr/>
            <p:nvPr/>
          </p:nvSpPr>
          <p:spPr>
            <a:xfrm rot="900000">
              <a:off x="6532410" y="5010695"/>
              <a:ext cx="154921" cy="739874"/>
            </a:xfrm>
            <a:custGeom>
              <a:avLst/>
              <a:gdLst>
                <a:gd name="connsiteX0" fmla="*/ 0 w 175395"/>
                <a:gd name="connsiteY0" fmla="*/ 0 h 837655"/>
                <a:gd name="connsiteX1" fmla="*/ 175395 w 175395"/>
                <a:gd name="connsiteY1" fmla="*/ 0 h 837655"/>
                <a:gd name="connsiteX2" fmla="*/ 175395 w 175395"/>
                <a:gd name="connsiteY2" fmla="*/ 0 h 837655"/>
                <a:gd name="connsiteX3" fmla="*/ 175395 w 175395"/>
                <a:gd name="connsiteY3" fmla="*/ 749958 h 837655"/>
                <a:gd name="connsiteX4" fmla="*/ 87697 w 175395"/>
                <a:gd name="connsiteY4" fmla="*/ 837656 h 837655"/>
                <a:gd name="connsiteX5" fmla="*/ 87698 w 175395"/>
                <a:gd name="connsiteY5" fmla="*/ 837655 h 837655"/>
                <a:gd name="connsiteX6" fmla="*/ 0 w 175395"/>
                <a:gd name="connsiteY6" fmla="*/ 749957 h 837655"/>
                <a:gd name="connsiteX7" fmla="*/ 0 w 175395"/>
                <a:gd name="connsiteY7" fmla="*/ 0 h 837655"/>
                <a:gd name="connsiteX8" fmla="*/ 0 w 175395"/>
                <a:gd name="connsiteY8" fmla="*/ 0 h 837655"/>
                <a:gd name="connsiteX0" fmla="*/ 0 w 175395"/>
                <a:gd name="connsiteY0" fmla="*/ 309 h 837965"/>
                <a:gd name="connsiteX1" fmla="*/ 87433 w 175395"/>
                <a:gd name="connsiteY1" fmla="*/ 0 h 837965"/>
                <a:gd name="connsiteX2" fmla="*/ 175395 w 175395"/>
                <a:gd name="connsiteY2" fmla="*/ 309 h 837965"/>
                <a:gd name="connsiteX3" fmla="*/ 175395 w 175395"/>
                <a:gd name="connsiteY3" fmla="*/ 309 h 837965"/>
                <a:gd name="connsiteX4" fmla="*/ 175395 w 175395"/>
                <a:gd name="connsiteY4" fmla="*/ 750267 h 837965"/>
                <a:gd name="connsiteX5" fmla="*/ 87697 w 175395"/>
                <a:gd name="connsiteY5" fmla="*/ 837965 h 837965"/>
                <a:gd name="connsiteX6" fmla="*/ 87698 w 175395"/>
                <a:gd name="connsiteY6" fmla="*/ 837964 h 837965"/>
                <a:gd name="connsiteX7" fmla="*/ 0 w 175395"/>
                <a:gd name="connsiteY7" fmla="*/ 750266 h 837965"/>
                <a:gd name="connsiteX8" fmla="*/ 0 w 175395"/>
                <a:gd name="connsiteY8" fmla="*/ 309 h 837965"/>
                <a:gd name="connsiteX9" fmla="*/ 0 w 175395"/>
                <a:gd name="connsiteY9" fmla="*/ 309 h 837965"/>
                <a:gd name="connsiteX0" fmla="*/ 87433 w 178873"/>
                <a:gd name="connsiteY0" fmla="*/ 0 h 837965"/>
                <a:gd name="connsiteX1" fmla="*/ 175395 w 178873"/>
                <a:gd name="connsiteY1" fmla="*/ 309 h 837965"/>
                <a:gd name="connsiteX2" fmla="*/ 175395 w 178873"/>
                <a:gd name="connsiteY2" fmla="*/ 309 h 837965"/>
                <a:gd name="connsiteX3" fmla="*/ 175395 w 178873"/>
                <a:gd name="connsiteY3" fmla="*/ 750267 h 837965"/>
                <a:gd name="connsiteX4" fmla="*/ 87697 w 178873"/>
                <a:gd name="connsiteY4" fmla="*/ 837965 h 837965"/>
                <a:gd name="connsiteX5" fmla="*/ 87698 w 178873"/>
                <a:gd name="connsiteY5" fmla="*/ 837964 h 837965"/>
                <a:gd name="connsiteX6" fmla="*/ 0 w 178873"/>
                <a:gd name="connsiteY6" fmla="*/ 750266 h 837965"/>
                <a:gd name="connsiteX7" fmla="*/ 0 w 178873"/>
                <a:gd name="connsiteY7" fmla="*/ 309 h 837965"/>
                <a:gd name="connsiteX8" fmla="*/ 0 w 178873"/>
                <a:gd name="connsiteY8" fmla="*/ 309 h 837965"/>
                <a:gd name="connsiteX9" fmla="*/ 178873 w 178873"/>
                <a:gd name="connsiteY9" fmla="*/ 91440 h 837965"/>
                <a:gd name="connsiteX0" fmla="*/ 175395 w 178873"/>
                <a:gd name="connsiteY0" fmla="*/ 1 h 837657"/>
                <a:gd name="connsiteX1" fmla="*/ 175395 w 178873"/>
                <a:gd name="connsiteY1" fmla="*/ 1 h 837657"/>
                <a:gd name="connsiteX2" fmla="*/ 175395 w 178873"/>
                <a:gd name="connsiteY2" fmla="*/ 749959 h 837657"/>
                <a:gd name="connsiteX3" fmla="*/ 87697 w 178873"/>
                <a:gd name="connsiteY3" fmla="*/ 837657 h 837657"/>
                <a:gd name="connsiteX4" fmla="*/ 87698 w 178873"/>
                <a:gd name="connsiteY4" fmla="*/ 837656 h 837657"/>
                <a:gd name="connsiteX5" fmla="*/ 0 w 178873"/>
                <a:gd name="connsiteY5" fmla="*/ 749958 h 837657"/>
                <a:gd name="connsiteX6" fmla="*/ 0 w 178873"/>
                <a:gd name="connsiteY6" fmla="*/ 1 h 837657"/>
                <a:gd name="connsiteX7" fmla="*/ 0 w 178873"/>
                <a:gd name="connsiteY7" fmla="*/ 1 h 837657"/>
                <a:gd name="connsiteX8" fmla="*/ 178873 w 178873"/>
                <a:gd name="connsiteY8" fmla="*/ 91132 h 837657"/>
                <a:gd name="connsiteX0" fmla="*/ 175395 w 175395"/>
                <a:gd name="connsiteY0" fmla="*/ 0 h 837656"/>
                <a:gd name="connsiteX1" fmla="*/ 175395 w 175395"/>
                <a:gd name="connsiteY1" fmla="*/ 0 h 837656"/>
                <a:gd name="connsiteX2" fmla="*/ 175395 w 175395"/>
                <a:gd name="connsiteY2" fmla="*/ 749958 h 837656"/>
                <a:gd name="connsiteX3" fmla="*/ 87697 w 175395"/>
                <a:gd name="connsiteY3" fmla="*/ 837656 h 837656"/>
                <a:gd name="connsiteX4" fmla="*/ 87698 w 175395"/>
                <a:gd name="connsiteY4" fmla="*/ 837655 h 837656"/>
                <a:gd name="connsiteX5" fmla="*/ 0 w 175395"/>
                <a:gd name="connsiteY5" fmla="*/ 749957 h 837656"/>
                <a:gd name="connsiteX6" fmla="*/ 0 w 175395"/>
                <a:gd name="connsiteY6" fmla="*/ 0 h 837656"/>
                <a:gd name="connsiteX7" fmla="*/ 0 w 175395"/>
                <a:gd name="connsiteY7" fmla="*/ 0 h 837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395" h="837656">
                  <a:moveTo>
                    <a:pt x="175395" y="0"/>
                  </a:moveTo>
                  <a:lnTo>
                    <a:pt x="175395" y="0"/>
                  </a:lnTo>
                  <a:lnTo>
                    <a:pt x="175395" y="749958"/>
                  </a:lnTo>
                  <a:cubicBezTo>
                    <a:pt x="175395" y="798392"/>
                    <a:pt x="136131" y="837656"/>
                    <a:pt x="87697" y="837656"/>
                  </a:cubicBezTo>
                  <a:lnTo>
                    <a:pt x="87698" y="837655"/>
                  </a:lnTo>
                  <a:cubicBezTo>
                    <a:pt x="39264" y="837655"/>
                    <a:pt x="0" y="798391"/>
                    <a:pt x="0" y="749957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FF6699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51" name="グループ化 50"/>
            <p:cNvGrpSpPr/>
            <p:nvPr/>
          </p:nvGrpSpPr>
          <p:grpSpPr>
            <a:xfrm>
              <a:off x="6530094" y="6605754"/>
              <a:ext cx="103304" cy="160252"/>
              <a:chOff x="6922336" y="5529932"/>
              <a:chExt cx="103304" cy="160252"/>
            </a:xfrm>
          </p:grpSpPr>
          <p:sp>
            <p:nvSpPr>
              <p:cNvPr id="53" name="円/楕円 52"/>
              <p:cNvSpPr/>
              <p:nvPr/>
            </p:nvSpPr>
            <p:spPr>
              <a:xfrm>
                <a:off x="6922336" y="5529932"/>
                <a:ext cx="103304" cy="1033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4" name="グループ化 53"/>
              <p:cNvGrpSpPr/>
              <p:nvPr/>
            </p:nvGrpSpPr>
            <p:grpSpPr>
              <a:xfrm>
                <a:off x="6941388" y="5625978"/>
                <a:ext cx="65202" cy="64206"/>
                <a:chOff x="6927268" y="5615527"/>
                <a:chExt cx="93442" cy="84325"/>
              </a:xfrm>
            </p:grpSpPr>
            <p:sp>
              <p:nvSpPr>
                <p:cNvPr id="55" name="正方形/長方形 54"/>
                <p:cNvSpPr/>
                <p:nvPr/>
              </p:nvSpPr>
              <p:spPr>
                <a:xfrm>
                  <a:off x="6968144" y="5630788"/>
                  <a:ext cx="11689" cy="69064"/>
                </a:xfrm>
                <a:prstGeom prst="rect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6" name="台形 55"/>
                <p:cNvSpPr/>
                <p:nvPr/>
              </p:nvSpPr>
              <p:spPr>
                <a:xfrm rot="10800000">
                  <a:off x="6927268" y="5615527"/>
                  <a:ext cx="93442" cy="25962"/>
                </a:xfrm>
                <a:prstGeom prst="trapezoid">
                  <a:avLst>
                    <a:gd name="adj" fmla="val 111105"/>
                  </a:avLst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52" name="正方形/長方形 51"/>
            <p:cNvSpPr/>
            <p:nvPr/>
          </p:nvSpPr>
          <p:spPr>
            <a:xfrm>
              <a:off x="6217259" y="4376192"/>
              <a:ext cx="592966" cy="72008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4457945" y="865638"/>
            <a:ext cx="1193788" cy="1613734"/>
            <a:chOff x="6344990" y="865638"/>
            <a:chExt cx="1193788" cy="1613734"/>
          </a:xfrm>
        </p:grpSpPr>
        <p:grpSp>
          <p:nvGrpSpPr>
            <p:cNvPr id="63" name="グループ化 62"/>
            <p:cNvGrpSpPr/>
            <p:nvPr/>
          </p:nvGrpSpPr>
          <p:grpSpPr>
            <a:xfrm rot="20700000">
              <a:off x="6684203" y="1196502"/>
              <a:ext cx="370326" cy="309177"/>
              <a:chOff x="4677499" y="4707769"/>
              <a:chExt cx="581474" cy="485459"/>
            </a:xfrm>
            <a:solidFill>
              <a:srgbClr val="FF6699"/>
            </a:solidFill>
          </p:grpSpPr>
          <p:sp>
            <p:nvSpPr>
              <p:cNvPr id="80" name="角丸四角形 79"/>
              <p:cNvSpPr/>
              <p:nvPr/>
            </p:nvSpPr>
            <p:spPr>
              <a:xfrm rot="3600000">
                <a:off x="4505485" y="4879783"/>
                <a:ext cx="485459" cy="14143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1" name="角丸四角形 80"/>
              <p:cNvSpPr/>
              <p:nvPr/>
            </p:nvSpPr>
            <p:spPr>
              <a:xfrm rot="10549735">
                <a:off x="4773514" y="5019568"/>
                <a:ext cx="485459" cy="14143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4" name="片側の 2 つの角を丸めた四角形 63"/>
            <p:cNvSpPr/>
            <p:nvPr/>
          </p:nvSpPr>
          <p:spPr>
            <a:xfrm>
              <a:off x="6395446" y="1232519"/>
              <a:ext cx="342090" cy="7131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6382354" y="865638"/>
              <a:ext cx="366881" cy="366881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66" name="角丸四角形 65"/>
            <p:cNvSpPr/>
            <p:nvPr/>
          </p:nvSpPr>
          <p:spPr>
            <a:xfrm rot="16200000" flipH="1">
              <a:off x="6290596" y="1990401"/>
              <a:ext cx="719813" cy="107130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67" name="グループ化 66"/>
            <p:cNvGrpSpPr/>
            <p:nvPr/>
          </p:nvGrpSpPr>
          <p:grpSpPr>
            <a:xfrm rot="4819987" flipV="1">
              <a:off x="7103557" y="951704"/>
              <a:ext cx="124496" cy="745947"/>
              <a:chOff x="3275071" y="1371650"/>
              <a:chExt cx="318075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75" name="正方形/長方形 74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台形 75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77" name="グループ化 76"/>
              <p:cNvGrpSpPr/>
              <p:nvPr/>
            </p:nvGrpSpPr>
            <p:grpSpPr>
              <a:xfrm>
                <a:off x="3275071" y="3079238"/>
                <a:ext cx="283484" cy="198229"/>
                <a:chOff x="3087262" y="3021122"/>
                <a:chExt cx="509129" cy="356014"/>
              </a:xfrm>
              <a:grpFill/>
            </p:grpSpPr>
            <p:sp>
              <p:nvSpPr>
                <p:cNvPr id="78" name="対角する 2 つの角を丸めた四角形 77"/>
                <p:cNvSpPr/>
                <p:nvPr/>
              </p:nvSpPr>
              <p:spPr>
                <a:xfrm flipH="1" flipV="1">
                  <a:off x="3087262" y="3021122"/>
                  <a:ext cx="509129" cy="356014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対角する 2 つの角を丸めた四角形 78"/>
                <p:cNvSpPr/>
                <p:nvPr/>
              </p:nvSpPr>
              <p:spPr>
                <a:xfrm flipH="1" flipV="1">
                  <a:off x="3390189" y="3066728"/>
                  <a:ext cx="188364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68" name="グループ化 67"/>
            <p:cNvGrpSpPr/>
            <p:nvPr/>
          </p:nvGrpSpPr>
          <p:grpSpPr>
            <a:xfrm>
              <a:off x="6581332" y="2438481"/>
              <a:ext cx="41526" cy="40891"/>
              <a:chOff x="6927268" y="5615527"/>
              <a:chExt cx="93442" cy="84325"/>
            </a:xfrm>
            <a:solidFill>
              <a:srgbClr val="FF6699"/>
            </a:solidFill>
          </p:grpSpPr>
          <p:sp>
            <p:nvSpPr>
              <p:cNvPr id="73" name="正方形/長方形 72"/>
              <p:cNvSpPr/>
              <p:nvPr/>
            </p:nvSpPr>
            <p:spPr>
              <a:xfrm>
                <a:off x="6968144" y="5630788"/>
                <a:ext cx="11689" cy="690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台形 73"/>
              <p:cNvSpPr/>
              <p:nvPr/>
            </p:nvSpPr>
            <p:spPr>
              <a:xfrm rot="10800000">
                <a:off x="6927268" y="5615527"/>
                <a:ext cx="93442" cy="25962"/>
              </a:xfrm>
              <a:prstGeom prst="trapezoid">
                <a:avLst>
                  <a:gd name="adj" fmla="val 11110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9" name="グループ化 68"/>
            <p:cNvGrpSpPr/>
            <p:nvPr/>
          </p:nvGrpSpPr>
          <p:grpSpPr>
            <a:xfrm rot="532962">
              <a:off x="6396511" y="1786214"/>
              <a:ext cx="167909" cy="666031"/>
              <a:chOff x="2036303" y="2663925"/>
              <a:chExt cx="338584" cy="1343032"/>
            </a:xfrm>
            <a:solidFill>
              <a:srgbClr val="FF6699"/>
            </a:solidFill>
          </p:grpSpPr>
          <p:sp>
            <p:nvSpPr>
              <p:cNvPr id="71" name="角丸四角形 70"/>
              <p:cNvSpPr/>
              <p:nvPr/>
            </p:nvSpPr>
            <p:spPr>
              <a:xfrm rot="5095042">
                <a:off x="1870831" y="2951956"/>
                <a:ext cx="792088" cy="21602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角丸四角形 71"/>
              <p:cNvSpPr/>
              <p:nvPr/>
            </p:nvSpPr>
            <p:spPr>
              <a:xfrm rot="7200000">
                <a:off x="1748271" y="3502901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0" name="片側の 2 つの角を丸めた四角形 205"/>
            <p:cNvSpPr/>
            <p:nvPr/>
          </p:nvSpPr>
          <p:spPr>
            <a:xfrm rot="16520459">
              <a:off x="6749635" y="1153011"/>
              <a:ext cx="98665" cy="471208"/>
            </a:xfrm>
            <a:custGeom>
              <a:avLst/>
              <a:gdLst>
                <a:gd name="connsiteX0" fmla="*/ 0 w 175395"/>
                <a:gd name="connsiteY0" fmla="*/ 0 h 837655"/>
                <a:gd name="connsiteX1" fmla="*/ 175395 w 175395"/>
                <a:gd name="connsiteY1" fmla="*/ 0 h 837655"/>
                <a:gd name="connsiteX2" fmla="*/ 175395 w 175395"/>
                <a:gd name="connsiteY2" fmla="*/ 0 h 837655"/>
                <a:gd name="connsiteX3" fmla="*/ 175395 w 175395"/>
                <a:gd name="connsiteY3" fmla="*/ 749958 h 837655"/>
                <a:gd name="connsiteX4" fmla="*/ 87697 w 175395"/>
                <a:gd name="connsiteY4" fmla="*/ 837656 h 837655"/>
                <a:gd name="connsiteX5" fmla="*/ 87698 w 175395"/>
                <a:gd name="connsiteY5" fmla="*/ 837655 h 837655"/>
                <a:gd name="connsiteX6" fmla="*/ 0 w 175395"/>
                <a:gd name="connsiteY6" fmla="*/ 749957 h 837655"/>
                <a:gd name="connsiteX7" fmla="*/ 0 w 175395"/>
                <a:gd name="connsiteY7" fmla="*/ 0 h 837655"/>
                <a:gd name="connsiteX8" fmla="*/ 0 w 175395"/>
                <a:gd name="connsiteY8" fmla="*/ 0 h 837655"/>
                <a:gd name="connsiteX0" fmla="*/ 0 w 175395"/>
                <a:gd name="connsiteY0" fmla="*/ 309 h 837965"/>
                <a:gd name="connsiteX1" fmla="*/ 87433 w 175395"/>
                <a:gd name="connsiteY1" fmla="*/ 0 h 837965"/>
                <a:gd name="connsiteX2" fmla="*/ 175395 w 175395"/>
                <a:gd name="connsiteY2" fmla="*/ 309 h 837965"/>
                <a:gd name="connsiteX3" fmla="*/ 175395 w 175395"/>
                <a:gd name="connsiteY3" fmla="*/ 309 h 837965"/>
                <a:gd name="connsiteX4" fmla="*/ 175395 w 175395"/>
                <a:gd name="connsiteY4" fmla="*/ 750267 h 837965"/>
                <a:gd name="connsiteX5" fmla="*/ 87697 w 175395"/>
                <a:gd name="connsiteY5" fmla="*/ 837965 h 837965"/>
                <a:gd name="connsiteX6" fmla="*/ 87698 w 175395"/>
                <a:gd name="connsiteY6" fmla="*/ 837964 h 837965"/>
                <a:gd name="connsiteX7" fmla="*/ 0 w 175395"/>
                <a:gd name="connsiteY7" fmla="*/ 750266 h 837965"/>
                <a:gd name="connsiteX8" fmla="*/ 0 w 175395"/>
                <a:gd name="connsiteY8" fmla="*/ 309 h 837965"/>
                <a:gd name="connsiteX9" fmla="*/ 0 w 175395"/>
                <a:gd name="connsiteY9" fmla="*/ 309 h 837965"/>
                <a:gd name="connsiteX0" fmla="*/ 87433 w 178873"/>
                <a:gd name="connsiteY0" fmla="*/ 0 h 837965"/>
                <a:gd name="connsiteX1" fmla="*/ 175395 w 178873"/>
                <a:gd name="connsiteY1" fmla="*/ 309 h 837965"/>
                <a:gd name="connsiteX2" fmla="*/ 175395 w 178873"/>
                <a:gd name="connsiteY2" fmla="*/ 309 h 837965"/>
                <a:gd name="connsiteX3" fmla="*/ 175395 w 178873"/>
                <a:gd name="connsiteY3" fmla="*/ 750267 h 837965"/>
                <a:gd name="connsiteX4" fmla="*/ 87697 w 178873"/>
                <a:gd name="connsiteY4" fmla="*/ 837965 h 837965"/>
                <a:gd name="connsiteX5" fmla="*/ 87698 w 178873"/>
                <a:gd name="connsiteY5" fmla="*/ 837964 h 837965"/>
                <a:gd name="connsiteX6" fmla="*/ 0 w 178873"/>
                <a:gd name="connsiteY6" fmla="*/ 750266 h 837965"/>
                <a:gd name="connsiteX7" fmla="*/ 0 w 178873"/>
                <a:gd name="connsiteY7" fmla="*/ 309 h 837965"/>
                <a:gd name="connsiteX8" fmla="*/ 0 w 178873"/>
                <a:gd name="connsiteY8" fmla="*/ 309 h 837965"/>
                <a:gd name="connsiteX9" fmla="*/ 178873 w 178873"/>
                <a:gd name="connsiteY9" fmla="*/ 91440 h 837965"/>
                <a:gd name="connsiteX0" fmla="*/ 175395 w 178873"/>
                <a:gd name="connsiteY0" fmla="*/ 1 h 837657"/>
                <a:gd name="connsiteX1" fmla="*/ 175395 w 178873"/>
                <a:gd name="connsiteY1" fmla="*/ 1 h 837657"/>
                <a:gd name="connsiteX2" fmla="*/ 175395 w 178873"/>
                <a:gd name="connsiteY2" fmla="*/ 749959 h 837657"/>
                <a:gd name="connsiteX3" fmla="*/ 87697 w 178873"/>
                <a:gd name="connsiteY3" fmla="*/ 837657 h 837657"/>
                <a:gd name="connsiteX4" fmla="*/ 87698 w 178873"/>
                <a:gd name="connsiteY4" fmla="*/ 837656 h 837657"/>
                <a:gd name="connsiteX5" fmla="*/ 0 w 178873"/>
                <a:gd name="connsiteY5" fmla="*/ 749958 h 837657"/>
                <a:gd name="connsiteX6" fmla="*/ 0 w 178873"/>
                <a:gd name="connsiteY6" fmla="*/ 1 h 837657"/>
                <a:gd name="connsiteX7" fmla="*/ 0 w 178873"/>
                <a:gd name="connsiteY7" fmla="*/ 1 h 837657"/>
                <a:gd name="connsiteX8" fmla="*/ 178873 w 178873"/>
                <a:gd name="connsiteY8" fmla="*/ 91132 h 837657"/>
                <a:gd name="connsiteX0" fmla="*/ 175395 w 175395"/>
                <a:gd name="connsiteY0" fmla="*/ 0 h 837656"/>
                <a:gd name="connsiteX1" fmla="*/ 175395 w 175395"/>
                <a:gd name="connsiteY1" fmla="*/ 0 h 837656"/>
                <a:gd name="connsiteX2" fmla="*/ 175395 w 175395"/>
                <a:gd name="connsiteY2" fmla="*/ 749958 h 837656"/>
                <a:gd name="connsiteX3" fmla="*/ 87697 w 175395"/>
                <a:gd name="connsiteY3" fmla="*/ 837656 h 837656"/>
                <a:gd name="connsiteX4" fmla="*/ 87698 w 175395"/>
                <a:gd name="connsiteY4" fmla="*/ 837655 h 837656"/>
                <a:gd name="connsiteX5" fmla="*/ 0 w 175395"/>
                <a:gd name="connsiteY5" fmla="*/ 749957 h 837656"/>
                <a:gd name="connsiteX6" fmla="*/ 0 w 175395"/>
                <a:gd name="connsiteY6" fmla="*/ 0 h 837656"/>
                <a:gd name="connsiteX7" fmla="*/ 0 w 175395"/>
                <a:gd name="connsiteY7" fmla="*/ 0 h 837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395" h="837656">
                  <a:moveTo>
                    <a:pt x="175395" y="0"/>
                  </a:moveTo>
                  <a:lnTo>
                    <a:pt x="175395" y="0"/>
                  </a:lnTo>
                  <a:lnTo>
                    <a:pt x="175395" y="749958"/>
                  </a:lnTo>
                  <a:cubicBezTo>
                    <a:pt x="175395" y="798392"/>
                    <a:pt x="136131" y="837656"/>
                    <a:pt x="87697" y="837656"/>
                  </a:cubicBezTo>
                  <a:lnTo>
                    <a:pt x="87698" y="837655"/>
                  </a:lnTo>
                  <a:cubicBezTo>
                    <a:pt x="39264" y="837655"/>
                    <a:pt x="0" y="798391"/>
                    <a:pt x="0" y="749957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FF6699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88" name="グループ化 87"/>
            <p:cNvGrpSpPr/>
            <p:nvPr/>
          </p:nvGrpSpPr>
          <p:grpSpPr>
            <a:xfrm rot="20680731">
              <a:off x="6344990" y="968952"/>
              <a:ext cx="552878" cy="46073"/>
              <a:chOff x="6375501" y="968952"/>
              <a:chExt cx="552878" cy="46073"/>
            </a:xfrm>
          </p:grpSpPr>
          <p:sp>
            <p:nvSpPr>
              <p:cNvPr id="86" name="正方形/長方形 85"/>
              <p:cNvSpPr/>
              <p:nvPr/>
            </p:nvSpPr>
            <p:spPr>
              <a:xfrm>
                <a:off x="6375501" y="968952"/>
                <a:ext cx="368586" cy="46073"/>
              </a:xfrm>
              <a:prstGeom prst="rect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7" name="直角三角形 86"/>
              <p:cNvSpPr/>
              <p:nvPr/>
            </p:nvSpPr>
            <p:spPr>
              <a:xfrm>
                <a:off x="6744086" y="968952"/>
                <a:ext cx="184293" cy="46073"/>
              </a:xfrm>
              <a:prstGeom prst="rtTriangle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90" name="台形 89"/>
            <p:cNvSpPr/>
            <p:nvPr/>
          </p:nvSpPr>
          <p:spPr>
            <a:xfrm>
              <a:off x="6357285" y="1711530"/>
              <a:ext cx="418411" cy="276439"/>
            </a:xfrm>
            <a:prstGeom prst="trapezoid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8081556" y="842066"/>
            <a:ext cx="1068051" cy="1615135"/>
            <a:chOff x="5842107" y="344542"/>
            <a:chExt cx="1437840" cy="2174341"/>
          </a:xfrm>
        </p:grpSpPr>
        <p:sp>
          <p:nvSpPr>
            <p:cNvPr id="92" name="片側の 2 つの角を丸めた四角形 91"/>
            <p:cNvSpPr/>
            <p:nvPr/>
          </p:nvSpPr>
          <p:spPr>
            <a:xfrm>
              <a:off x="6462115" y="863139"/>
              <a:ext cx="483554" cy="1008000"/>
            </a:xfrm>
            <a:prstGeom prst="round2SameRect">
              <a:avLst>
                <a:gd name="adj1" fmla="val 33947"/>
                <a:gd name="adj2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3" name="円/楕円 92"/>
            <p:cNvSpPr/>
            <p:nvPr/>
          </p:nvSpPr>
          <p:spPr>
            <a:xfrm>
              <a:off x="6443609" y="344542"/>
              <a:ext cx="518597" cy="518597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4" name="角丸四角形 93"/>
            <p:cNvSpPr/>
            <p:nvPr/>
          </p:nvSpPr>
          <p:spPr>
            <a:xfrm rot="6300000">
              <a:off x="6006148" y="1934429"/>
              <a:ext cx="1017477" cy="151432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5" name="角丸四角形 94"/>
            <p:cNvSpPr/>
            <p:nvPr/>
          </p:nvSpPr>
          <p:spPr>
            <a:xfrm rot="15300000" flipH="1">
              <a:off x="6389622" y="1934428"/>
              <a:ext cx="1017477" cy="151432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96" name="グループ化 95"/>
            <p:cNvGrpSpPr/>
            <p:nvPr/>
          </p:nvGrpSpPr>
          <p:grpSpPr>
            <a:xfrm rot="526359">
              <a:off x="5842107" y="1422909"/>
              <a:ext cx="203282" cy="1054417"/>
              <a:chOff x="3225723" y="1371650"/>
              <a:chExt cx="367423" cy="190581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" name="正方形/長方形 102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台形 103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05" name="グループ化 104"/>
              <p:cNvGrpSpPr/>
              <p:nvPr/>
            </p:nvGrpSpPr>
            <p:grpSpPr>
              <a:xfrm>
                <a:off x="3225723" y="3072809"/>
                <a:ext cx="332835" cy="204656"/>
                <a:chOff x="2998630" y="3009579"/>
                <a:chExt cx="597761" cy="367557"/>
              </a:xfrm>
              <a:grpFill/>
            </p:grpSpPr>
            <p:sp>
              <p:nvSpPr>
                <p:cNvPr id="106" name="対角する 2 つの角を丸めた四角形 105"/>
                <p:cNvSpPr/>
                <p:nvPr/>
              </p:nvSpPr>
              <p:spPr>
                <a:xfrm flipH="1" flipV="1">
                  <a:off x="2998630" y="3009579"/>
                  <a:ext cx="597761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7" name="対角する 2 つの角を丸めた四角形 106"/>
                <p:cNvSpPr/>
                <p:nvPr/>
              </p:nvSpPr>
              <p:spPr>
                <a:xfrm flipH="1" flipV="1">
                  <a:off x="3390189" y="3066728"/>
                  <a:ext cx="188364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97" name="片側の 2 つの角を丸めた四角形 205"/>
            <p:cNvSpPr/>
            <p:nvPr/>
          </p:nvSpPr>
          <p:spPr>
            <a:xfrm rot="2700000">
              <a:off x="6252933" y="861879"/>
              <a:ext cx="139466" cy="714359"/>
            </a:xfrm>
            <a:custGeom>
              <a:avLst/>
              <a:gdLst>
                <a:gd name="connsiteX0" fmla="*/ 0 w 175395"/>
                <a:gd name="connsiteY0" fmla="*/ 0 h 837655"/>
                <a:gd name="connsiteX1" fmla="*/ 175395 w 175395"/>
                <a:gd name="connsiteY1" fmla="*/ 0 h 837655"/>
                <a:gd name="connsiteX2" fmla="*/ 175395 w 175395"/>
                <a:gd name="connsiteY2" fmla="*/ 0 h 837655"/>
                <a:gd name="connsiteX3" fmla="*/ 175395 w 175395"/>
                <a:gd name="connsiteY3" fmla="*/ 749958 h 837655"/>
                <a:gd name="connsiteX4" fmla="*/ 87697 w 175395"/>
                <a:gd name="connsiteY4" fmla="*/ 837656 h 837655"/>
                <a:gd name="connsiteX5" fmla="*/ 87698 w 175395"/>
                <a:gd name="connsiteY5" fmla="*/ 837655 h 837655"/>
                <a:gd name="connsiteX6" fmla="*/ 0 w 175395"/>
                <a:gd name="connsiteY6" fmla="*/ 749957 h 837655"/>
                <a:gd name="connsiteX7" fmla="*/ 0 w 175395"/>
                <a:gd name="connsiteY7" fmla="*/ 0 h 837655"/>
                <a:gd name="connsiteX8" fmla="*/ 0 w 175395"/>
                <a:gd name="connsiteY8" fmla="*/ 0 h 837655"/>
                <a:gd name="connsiteX0" fmla="*/ 0 w 175395"/>
                <a:gd name="connsiteY0" fmla="*/ 309 h 837965"/>
                <a:gd name="connsiteX1" fmla="*/ 87433 w 175395"/>
                <a:gd name="connsiteY1" fmla="*/ 0 h 837965"/>
                <a:gd name="connsiteX2" fmla="*/ 175395 w 175395"/>
                <a:gd name="connsiteY2" fmla="*/ 309 h 837965"/>
                <a:gd name="connsiteX3" fmla="*/ 175395 w 175395"/>
                <a:gd name="connsiteY3" fmla="*/ 309 h 837965"/>
                <a:gd name="connsiteX4" fmla="*/ 175395 w 175395"/>
                <a:gd name="connsiteY4" fmla="*/ 750267 h 837965"/>
                <a:gd name="connsiteX5" fmla="*/ 87697 w 175395"/>
                <a:gd name="connsiteY5" fmla="*/ 837965 h 837965"/>
                <a:gd name="connsiteX6" fmla="*/ 87698 w 175395"/>
                <a:gd name="connsiteY6" fmla="*/ 837964 h 837965"/>
                <a:gd name="connsiteX7" fmla="*/ 0 w 175395"/>
                <a:gd name="connsiteY7" fmla="*/ 750266 h 837965"/>
                <a:gd name="connsiteX8" fmla="*/ 0 w 175395"/>
                <a:gd name="connsiteY8" fmla="*/ 309 h 837965"/>
                <a:gd name="connsiteX9" fmla="*/ 0 w 175395"/>
                <a:gd name="connsiteY9" fmla="*/ 309 h 837965"/>
                <a:gd name="connsiteX0" fmla="*/ 87433 w 178873"/>
                <a:gd name="connsiteY0" fmla="*/ 0 h 837965"/>
                <a:gd name="connsiteX1" fmla="*/ 175395 w 178873"/>
                <a:gd name="connsiteY1" fmla="*/ 309 h 837965"/>
                <a:gd name="connsiteX2" fmla="*/ 175395 w 178873"/>
                <a:gd name="connsiteY2" fmla="*/ 309 h 837965"/>
                <a:gd name="connsiteX3" fmla="*/ 175395 w 178873"/>
                <a:gd name="connsiteY3" fmla="*/ 750267 h 837965"/>
                <a:gd name="connsiteX4" fmla="*/ 87697 w 178873"/>
                <a:gd name="connsiteY4" fmla="*/ 837965 h 837965"/>
                <a:gd name="connsiteX5" fmla="*/ 87698 w 178873"/>
                <a:gd name="connsiteY5" fmla="*/ 837964 h 837965"/>
                <a:gd name="connsiteX6" fmla="*/ 0 w 178873"/>
                <a:gd name="connsiteY6" fmla="*/ 750266 h 837965"/>
                <a:gd name="connsiteX7" fmla="*/ 0 w 178873"/>
                <a:gd name="connsiteY7" fmla="*/ 309 h 837965"/>
                <a:gd name="connsiteX8" fmla="*/ 0 w 178873"/>
                <a:gd name="connsiteY8" fmla="*/ 309 h 837965"/>
                <a:gd name="connsiteX9" fmla="*/ 178873 w 178873"/>
                <a:gd name="connsiteY9" fmla="*/ 91440 h 837965"/>
                <a:gd name="connsiteX0" fmla="*/ 175395 w 178873"/>
                <a:gd name="connsiteY0" fmla="*/ 1 h 837657"/>
                <a:gd name="connsiteX1" fmla="*/ 175395 w 178873"/>
                <a:gd name="connsiteY1" fmla="*/ 1 h 837657"/>
                <a:gd name="connsiteX2" fmla="*/ 175395 w 178873"/>
                <a:gd name="connsiteY2" fmla="*/ 749959 h 837657"/>
                <a:gd name="connsiteX3" fmla="*/ 87697 w 178873"/>
                <a:gd name="connsiteY3" fmla="*/ 837657 h 837657"/>
                <a:gd name="connsiteX4" fmla="*/ 87698 w 178873"/>
                <a:gd name="connsiteY4" fmla="*/ 837656 h 837657"/>
                <a:gd name="connsiteX5" fmla="*/ 0 w 178873"/>
                <a:gd name="connsiteY5" fmla="*/ 749958 h 837657"/>
                <a:gd name="connsiteX6" fmla="*/ 0 w 178873"/>
                <a:gd name="connsiteY6" fmla="*/ 1 h 837657"/>
                <a:gd name="connsiteX7" fmla="*/ 0 w 178873"/>
                <a:gd name="connsiteY7" fmla="*/ 1 h 837657"/>
                <a:gd name="connsiteX8" fmla="*/ 178873 w 178873"/>
                <a:gd name="connsiteY8" fmla="*/ 91132 h 837657"/>
                <a:gd name="connsiteX0" fmla="*/ 175395 w 175395"/>
                <a:gd name="connsiteY0" fmla="*/ 0 h 837656"/>
                <a:gd name="connsiteX1" fmla="*/ 175395 w 175395"/>
                <a:gd name="connsiteY1" fmla="*/ 0 h 837656"/>
                <a:gd name="connsiteX2" fmla="*/ 175395 w 175395"/>
                <a:gd name="connsiteY2" fmla="*/ 749958 h 837656"/>
                <a:gd name="connsiteX3" fmla="*/ 87697 w 175395"/>
                <a:gd name="connsiteY3" fmla="*/ 837656 h 837656"/>
                <a:gd name="connsiteX4" fmla="*/ 87698 w 175395"/>
                <a:gd name="connsiteY4" fmla="*/ 837655 h 837656"/>
                <a:gd name="connsiteX5" fmla="*/ 0 w 175395"/>
                <a:gd name="connsiteY5" fmla="*/ 749957 h 837656"/>
                <a:gd name="connsiteX6" fmla="*/ 0 w 175395"/>
                <a:gd name="connsiteY6" fmla="*/ 0 h 837656"/>
                <a:gd name="connsiteX7" fmla="*/ 0 w 175395"/>
                <a:gd name="connsiteY7" fmla="*/ 0 h 837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395" h="837656">
                  <a:moveTo>
                    <a:pt x="175395" y="0"/>
                  </a:moveTo>
                  <a:lnTo>
                    <a:pt x="175395" y="0"/>
                  </a:lnTo>
                  <a:lnTo>
                    <a:pt x="175395" y="749958"/>
                  </a:lnTo>
                  <a:cubicBezTo>
                    <a:pt x="175395" y="798392"/>
                    <a:pt x="136131" y="837656"/>
                    <a:pt x="87697" y="837656"/>
                  </a:cubicBezTo>
                  <a:lnTo>
                    <a:pt x="87698" y="837655"/>
                  </a:lnTo>
                  <a:cubicBezTo>
                    <a:pt x="39264" y="837655"/>
                    <a:pt x="0" y="798391"/>
                    <a:pt x="0" y="749957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FF6699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98" name="グループ化 97"/>
            <p:cNvGrpSpPr/>
            <p:nvPr/>
          </p:nvGrpSpPr>
          <p:grpSpPr>
            <a:xfrm rot="14302249">
              <a:off x="6739873" y="479624"/>
              <a:ext cx="485459" cy="594689"/>
              <a:chOff x="4741277" y="2653615"/>
              <a:chExt cx="485459" cy="594689"/>
            </a:xfrm>
            <a:solidFill>
              <a:srgbClr val="FF6699"/>
            </a:solidFill>
          </p:grpSpPr>
          <p:sp>
            <p:nvSpPr>
              <p:cNvPr id="101" name="角丸四角形 100"/>
              <p:cNvSpPr/>
              <p:nvPr/>
            </p:nvSpPr>
            <p:spPr>
              <a:xfrm rot="6300000">
                <a:off x="4565082" y="2880244"/>
                <a:ext cx="594689" cy="14143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" name="角丸四角形 101"/>
              <p:cNvSpPr/>
              <p:nvPr/>
            </p:nvSpPr>
            <p:spPr>
              <a:xfrm rot="10549735">
                <a:off x="4741277" y="3088839"/>
                <a:ext cx="485459" cy="14143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99" name="正方形/長方形 98"/>
            <p:cNvSpPr/>
            <p:nvPr/>
          </p:nvSpPr>
          <p:spPr>
            <a:xfrm>
              <a:off x="6432373" y="429344"/>
              <a:ext cx="529834" cy="72008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0" name="台形 99"/>
            <p:cNvSpPr/>
            <p:nvPr/>
          </p:nvSpPr>
          <p:spPr>
            <a:xfrm>
              <a:off x="6341607" y="1499143"/>
              <a:ext cx="735412" cy="432048"/>
            </a:xfrm>
            <a:prstGeom prst="trapezoid">
              <a:avLst>
                <a:gd name="adj" fmla="val 39992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4" name="グループ化 83"/>
          <p:cNvGrpSpPr/>
          <p:nvPr/>
        </p:nvGrpSpPr>
        <p:grpSpPr>
          <a:xfrm>
            <a:off x="2341333" y="855683"/>
            <a:ext cx="1207401" cy="1613736"/>
            <a:chOff x="2341333" y="855683"/>
            <a:chExt cx="1207401" cy="1613736"/>
          </a:xfrm>
        </p:grpSpPr>
        <p:grpSp>
          <p:nvGrpSpPr>
            <p:cNvPr id="108" name="グループ化 107"/>
            <p:cNvGrpSpPr/>
            <p:nvPr/>
          </p:nvGrpSpPr>
          <p:grpSpPr>
            <a:xfrm>
              <a:off x="2341333" y="855683"/>
              <a:ext cx="1102876" cy="1613736"/>
              <a:chOff x="2341333" y="855683"/>
              <a:chExt cx="1102876" cy="1613736"/>
            </a:xfrm>
          </p:grpSpPr>
          <p:sp>
            <p:nvSpPr>
              <p:cNvPr id="109" name="片側の 2 つの角を丸めた四角形 205"/>
              <p:cNvSpPr/>
              <p:nvPr/>
            </p:nvSpPr>
            <p:spPr>
              <a:xfrm rot="7659408">
                <a:off x="2975350" y="1185671"/>
                <a:ext cx="98665" cy="471208"/>
              </a:xfrm>
              <a:custGeom>
                <a:avLst/>
                <a:gdLst>
                  <a:gd name="connsiteX0" fmla="*/ 0 w 175395"/>
                  <a:gd name="connsiteY0" fmla="*/ 0 h 837655"/>
                  <a:gd name="connsiteX1" fmla="*/ 175395 w 175395"/>
                  <a:gd name="connsiteY1" fmla="*/ 0 h 837655"/>
                  <a:gd name="connsiteX2" fmla="*/ 175395 w 175395"/>
                  <a:gd name="connsiteY2" fmla="*/ 0 h 837655"/>
                  <a:gd name="connsiteX3" fmla="*/ 175395 w 175395"/>
                  <a:gd name="connsiteY3" fmla="*/ 749958 h 837655"/>
                  <a:gd name="connsiteX4" fmla="*/ 87697 w 175395"/>
                  <a:gd name="connsiteY4" fmla="*/ 837656 h 837655"/>
                  <a:gd name="connsiteX5" fmla="*/ 87698 w 175395"/>
                  <a:gd name="connsiteY5" fmla="*/ 837655 h 837655"/>
                  <a:gd name="connsiteX6" fmla="*/ 0 w 175395"/>
                  <a:gd name="connsiteY6" fmla="*/ 749957 h 837655"/>
                  <a:gd name="connsiteX7" fmla="*/ 0 w 175395"/>
                  <a:gd name="connsiteY7" fmla="*/ 0 h 837655"/>
                  <a:gd name="connsiteX8" fmla="*/ 0 w 175395"/>
                  <a:gd name="connsiteY8" fmla="*/ 0 h 837655"/>
                  <a:gd name="connsiteX0" fmla="*/ 0 w 175395"/>
                  <a:gd name="connsiteY0" fmla="*/ 309 h 837965"/>
                  <a:gd name="connsiteX1" fmla="*/ 87433 w 175395"/>
                  <a:gd name="connsiteY1" fmla="*/ 0 h 837965"/>
                  <a:gd name="connsiteX2" fmla="*/ 175395 w 175395"/>
                  <a:gd name="connsiteY2" fmla="*/ 309 h 837965"/>
                  <a:gd name="connsiteX3" fmla="*/ 175395 w 175395"/>
                  <a:gd name="connsiteY3" fmla="*/ 309 h 837965"/>
                  <a:gd name="connsiteX4" fmla="*/ 175395 w 175395"/>
                  <a:gd name="connsiteY4" fmla="*/ 750267 h 837965"/>
                  <a:gd name="connsiteX5" fmla="*/ 87697 w 175395"/>
                  <a:gd name="connsiteY5" fmla="*/ 837965 h 837965"/>
                  <a:gd name="connsiteX6" fmla="*/ 87698 w 175395"/>
                  <a:gd name="connsiteY6" fmla="*/ 837964 h 837965"/>
                  <a:gd name="connsiteX7" fmla="*/ 0 w 175395"/>
                  <a:gd name="connsiteY7" fmla="*/ 750266 h 837965"/>
                  <a:gd name="connsiteX8" fmla="*/ 0 w 175395"/>
                  <a:gd name="connsiteY8" fmla="*/ 309 h 837965"/>
                  <a:gd name="connsiteX9" fmla="*/ 0 w 175395"/>
                  <a:gd name="connsiteY9" fmla="*/ 309 h 837965"/>
                  <a:gd name="connsiteX0" fmla="*/ 87433 w 178873"/>
                  <a:gd name="connsiteY0" fmla="*/ 0 h 837965"/>
                  <a:gd name="connsiteX1" fmla="*/ 175395 w 178873"/>
                  <a:gd name="connsiteY1" fmla="*/ 309 h 837965"/>
                  <a:gd name="connsiteX2" fmla="*/ 175395 w 178873"/>
                  <a:gd name="connsiteY2" fmla="*/ 309 h 837965"/>
                  <a:gd name="connsiteX3" fmla="*/ 175395 w 178873"/>
                  <a:gd name="connsiteY3" fmla="*/ 750267 h 837965"/>
                  <a:gd name="connsiteX4" fmla="*/ 87697 w 178873"/>
                  <a:gd name="connsiteY4" fmla="*/ 837965 h 837965"/>
                  <a:gd name="connsiteX5" fmla="*/ 87698 w 178873"/>
                  <a:gd name="connsiteY5" fmla="*/ 837964 h 837965"/>
                  <a:gd name="connsiteX6" fmla="*/ 0 w 178873"/>
                  <a:gd name="connsiteY6" fmla="*/ 750266 h 837965"/>
                  <a:gd name="connsiteX7" fmla="*/ 0 w 178873"/>
                  <a:gd name="connsiteY7" fmla="*/ 309 h 837965"/>
                  <a:gd name="connsiteX8" fmla="*/ 0 w 178873"/>
                  <a:gd name="connsiteY8" fmla="*/ 309 h 837965"/>
                  <a:gd name="connsiteX9" fmla="*/ 178873 w 178873"/>
                  <a:gd name="connsiteY9" fmla="*/ 91440 h 837965"/>
                  <a:gd name="connsiteX0" fmla="*/ 175395 w 178873"/>
                  <a:gd name="connsiteY0" fmla="*/ 1 h 837657"/>
                  <a:gd name="connsiteX1" fmla="*/ 175395 w 178873"/>
                  <a:gd name="connsiteY1" fmla="*/ 1 h 837657"/>
                  <a:gd name="connsiteX2" fmla="*/ 175395 w 178873"/>
                  <a:gd name="connsiteY2" fmla="*/ 749959 h 837657"/>
                  <a:gd name="connsiteX3" fmla="*/ 87697 w 178873"/>
                  <a:gd name="connsiteY3" fmla="*/ 837657 h 837657"/>
                  <a:gd name="connsiteX4" fmla="*/ 87698 w 178873"/>
                  <a:gd name="connsiteY4" fmla="*/ 837656 h 837657"/>
                  <a:gd name="connsiteX5" fmla="*/ 0 w 178873"/>
                  <a:gd name="connsiteY5" fmla="*/ 749958 h 837657"/>
                  <a:gd name="connsiteX6" fmla="*/ 0 w 178873"/>
                  <a:gd name="connsiteY6" fmla="*/ 1 h 837657"/>
                  <a:gd name="connsiteX7" fmla="*/ 0 w 178873"/>
                  <a:gd name="connsiteY7" fmla="*/ 1 h 837657"/>
                  <a:gd name="connsiteX8" fmla="*/ 178873 w 178873"/>
                  <a:gd name="connsiteY8" fmla="*/ 91132 h 837657"/>
                  <a:gd name="connsiteX0" fmla="*/ 175395 w 175395"/>
                  <a:gd name="connsiteY0" fmla="*/ 0 h 837656"/>
                  <a:gd name="connsiteX1" fmla="*/ 175395 w 175395"/>
                  <a:gd name="connsiteY1" fmla="*/ 0 h 837656"/>
                  <a:gd name="connsiteX2" fmla="*/ 175395 w 175395"/>
                  <a:gd name="connsiteY2" fmla="*/ 749958 h 837656"/>
                  <a:gd name="connsiteX3" fmla="*/ 87697 w 175395"/>
                  <a:gd name="connsiteY3" fmla="*/ 837656 h 837656"/>
                  <a:gd name="connsiteX4" fmla="*/ 87698 w 175395"/>
                  <a:gd name="connsiteY4" fmla="*/ 837655 h 837656"/>
                  <a:gd name="connsiteX5" fmla="*/ 0 w 175395"/>
                  <a:gd name="connsiteY5" fmla="*/ 749957 h 837656"/>
                  <a:gd name="connsiteX6" fmla="*/ 0 w 175395"/>
                  <a:gd name="connsiteY6" fmla="*/ 0 h 837656"/>
                  <a:gd name="connsiteX7" fmla="*/ 0 w 175395"/>
                  <a:gd name="connsiteY7" fmla="*/ 0 h 837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5395" h="837656">
                    <a:moveTo>
                      <a:pt x="175395" y="0"/>
                    </a:moveTo>
                    <a:lnTo>
                      <a:pt x="175395" y="0"/>
                    </a:lnTo>
                    <a:lnTo>
                      <a:pt x="175395" y="749958"/>
                    </a:lnTo>
                    <a:cubicBezTo>
                      <a:pt x="175395" y="798392"/>
                      <a:pt x="136131" y="837656"/>
                      <a:pt x="87697" y="837656"/>
                    </a:cubicBezTo>
                    <a:lnTo>
                      <a:pt x="87698" y="837655"/>
                    </a:lnTo>
                    <a:cubicBezTo>
                      <a:pt x="39264" y="837655"/>
                      <a:pt x="0" y="798391"/>
                      <a:pt x="0" y="749957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6699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片側の 2 つの角を丸めた四角形 109"/>
              <p:cNvSpPr/>
              <p:nvPr/>
            </p:nvSpPr>
            <p:spPr>
              <a:xfrm>
                <a:off x="3082022" y="1222564"/>
                <a:ext cx="342090" cy="71310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円/楕円 110"/>
              <p:cNvSpPr/>
              <p:nvPr/>
            </p:nvSpPr>
            <p:spPr>
              <a:xfrm>
                <a:off x="3068930" y="855683"/>
                <a:ext cx="366881" cy="366881"/>
              </a:xfrm>
              <a:prstGeom prst="ellipse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角丸四角形 111"/>
              <p:cNvSpPr/>
              <p:nvPr/>
            </p:nvSpPr>
            <p:spPr>
              <a:xfrm rot="6300000">
                <a:off x="2759448" y="1980448"/>
                <a:ext cx="719813" cy="107130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角丸四角形 112"/>
              <p:cNvSpPr/>
              <p:nvPr/>
            </p:nvSpPr>
            <p:spPr>
              <a:xfrm rot="15300000" flipH="1">
                <a:off x="3030737" y="1980447"/>
                <a:ext cx="719813" cy="107130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14" name="グループ化 113"/>
              <p:cNvGrpSpPr/>
              <p:nvPr/>
            </p:nvGrpSpPr>
            <p:grpSpPr>
              <a:xfrm rot="8048536">
                <a:off x="2663963" y="734375"/>
                <a:ext cx="100688" cy="745948"/>
                <a:chOff x="3335898" y="1371650"/>
                <a:chExt cx="257248" cy="190581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121" name="正方形/長方形 120"/>
                <p:cNvSpPr/>
                <p:nvPr/>
              </p:nvSpPr>
              <p:spPr>
                <a:xfrm>
                  <a:off x="3512840" y="1844824"/>
                  <a:ext cx="45719" cy="134853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2" name="台形 121"/>
                <p:cNvSpPr/>
                <p:nvPr/>
              </p:nvSpPr>
              <p:spPr>
                <a:xfrm rot="10800000">
                  <a:off x="3478252" y="1371650"/>
                  <a:ext cx="114894" cy="576064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123" name="グループ化 122"/>
                <p:cNvGrpSpPr/>
                <p:nvPr/>
              </p:nvGrpSpPr>
              <p:grpSpPr>
                <a:xfrm>
                  <a:off x="3335898" y="3072811"/>
                  <a:ext cx="222658" cy="204656"/>
                  <a:chOff x="3196504" y="3009582"/>
                  <a:chExt cx="399887" cy="367557"/>
                </a:xfrm>
                <a:grpFill/>
              </p:grpSpPr>
              <p:sp>
                <p:nvSpPr>
                  <p:cNvPr id="124" name="対角する 2 つの角を丸めた四角形 123"/>
                  <p:cNvSpPr/>
                  <p:nvPr/>
                </p:nvSpPr>
                <p:spPr>
                  <a:xfrm flipH="1" flipV="1">
                    <a:off x="3196504" y="3009582"/>
                    <a:ext cx="399887" cy="367557"/>
                  </a:xfrm>
                  <a:prstGeom prst="round2DiagRect">
                    <a:avLst>
                      <a:gd name="adj1" fmla="val 13034"/>
                      <a:gd name="adj2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25" name="対角する 2 つの角を丸めた四角形 124"/>
                  <p:cNvSpPr/>
                  <p:nvPr/>
                </p:nvSpPr>
                <p:spPr>
                  <a:xfrm flipH="1" flipV="1">
                    <a:off x="3390189" y="3066728"/>
                    <a:ext cx="188364" cy="253257"/>
                  </a:xfrm>
                  <a:prstGeom prst="round2DiagRect">
                    <a:avLst>
                      <a:gd name="adj1" fmla="val 13034"/>
                      <a:gd name="adj2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sp>
            <p:nvSpPr>
              <p:cNvPr id="115" name="片側の 2 つの角を丸めた四角形 205"/>
              <p:cNvSpPr/>
              <p:nvPr/>
            </p:nvSpPr>
            <p:spPr>
              <a:xfrm rot="6261406">
                <a:off x="3027285" y="1096426"/>
                <a:ext cx="98665" cy="471208"/>
              </a:xfrm>
              <a:custGeom>
                <a:avLst/>
                <a:gdLst>
                  <a:gd name="connsiteX0" fmla="*/ 0 w 175395"/>
                  <a:gd name="connsiteY0" fmla="*/ 0 h 837655"/>
                  <a:gd name="connsiteX1" fmla="*/ 175395 w 175395"/>
                  <a:gd name="connsiteY1" fmla="*/ 0 h 837655"/>
                  <a:gd name="connsiteX2" fmla="*/ 175395 w 175395"/>
                  <a:gd name="connsiteY2" fmla="*/ 0 h 837655"/>
                  <a:gd name="connsiteX3" fmla="*/ 175395 w 175395"/>
                  <a:gd name="connsiteY3" fmla="*/ 749958 h 837655"/>
                  <a:gd name="connsiteX4" fmla="*/ 87697 w 175395"/>
                  <a:gd name="connsiteY4" fmla="*/ 837656 h 837655"/>
                  <a:gd name="connsiteX5" fmla="*/ 87698 w 175395"/>
                  <a:gd name="connsiteY5" fmla="*/ 837655 h 837655"/>
                  <a:gd name="connsiteX6" fmla="*/ 0 w 175395"/>
                  <a:gd name="connsiteY6" fmla="*/ 749957 h 837655"/>
                  <a:gd name="connsiteX7" fmla="*/ 0 w 175395"/>
                  <a:gd name="connsiteY7" fmla="*/ 0 h 837655"/>
                  <a:gd name="connsiteX8" fmla="*/ 0 w 175395"/>
                  <a:gd name="connsiteY8" fmla="*/ 0 h 837655"/>
                  <a:gd name="connsiteX0" fmla="*/ 0 w 175395"/>
                  <a:gd name="connsiteY0" fmla="*/ 309 h 837965"/>
                  <a:gd name="connsiteX1" fmla="*/ 87433 w 175395"/>
                  <a:gd name="connsiteY1" fmla="*/ 0 h 837965"/>
                  <a:gd name="connsiteX2" fmla="*/ 175395 w 175395"/>
                  <a:gd name="connsiteY2" fmla="*/ 309 h 837965"/>
                  <a:gd name="connsiteX3" fmla="*/ 175395 w 175395"/>
                  <a:gd name="connsiteY3" fmla="*/ 309 h 837965"/>
                  <a:gd name="connsiteX4" fmla="*/ 175395 w 175395"/>
                  <a:gd name="connsiteY4" fmla="*/ 750267 h 837965"/>
                  <a:gd name="connsiteX5" fmla="*/ 87697 w 175395"/>
                  <a:gd name="connsiteY5" fmla="*/ 837965 h 837965"/>
                  <a:gd name="connsiteX6" fmla="*/ 87698 w 175395"/>
                  <a:gd name="connsiteY6" fmla="*/ 837964 h 837965"/>
                  <a:gd name="connsiteX7" fmla="*/ 0 w 175395"/>
                  <a:gd name="connsiteY7" fmla="*/ 750266 h 837965"/>
                  <a:gd name="connsiteX8" fmla="*/ 0 w 175395"/>
                  <a:gd name="connsiteY8" fmla="*/ 309 h 837965"/>
                  <a:gd name="connsiteX9" fmla="*/ 0 w 175395"/>
                  <a:gd name="connsiteY9" fmla="*/ 309 h 837965"/>
                  <a:gd name="connsiteX0" fmla="*/ 87433 w 178873"/>
                  <a:gd name="connsiteY0" fmla="*/ 0 h 837965"/>
                  <a:gd name="connsiteX1" fmla="*/ 175395 w 178873"/>
                  <a:gd name="connsiteY1" fmla="*/ 309 h 837965"/>
                  <a:gd name="connsiteX2" fmla="*/ 175395 w 178873"/>
                  <a:gd name="connsiteY2" fmla="*/ 309 h 837965"/>
                  <a:gd name="connsiteX3" fmla="*/ 175395 w 178873"/>
                  <a:gd name="connsiteY3" fmla="*/ 750267 h 837965"/>
                  <a:gd name="connsiteX4" fmla="*/ 87697 w 178873"/>
                  <a:gd name="connsiteY4" fmla="*/ 837965 h 837965"/>
                  <a:gd name="connsiteX5" fmla="*/ 87698 w 178873"/>
                  <a:gd name="connsiteY5" fmla="*/ 837964 h 837965"/>
                  <a:gd name="connsiteX6" fmla="*/ 0 w 178873"/>
                  <a:gd name="connsiteY6" fmla="*/ 750266 h 837965"/>
                  <a:gd name="connsiteX7" fmla="*/ 0 w 178873"/>
                  <a:gd name="connsiteY7" fmla="*/ 309 h 837965"/>
                  <a:gd name="connsiteX8" fmla="*/ 0 w 178873"/>
                  <a:gd name="connsiteY8" fmla="*/ 309 h 837965"/>
                  <a:gd name="connsiteX9" fmla="*/ 178873 w 178873"/>
                  <a:gd name="connsiteY9" fmla="*/ 91440 h 837965"/>
                  <a:gd name="connsiteX0" fmla="*/ 175395 w 178873"/>
                  <a:gd name="connsiteY0" fmla="*/ 1 h 837657"/>
                  <a:gd name="connsiteX1" fmla="*/ 175395 w 178873"/>
                  <a:gd name="connsiteY1" fmla="*/ 1 h 837657"/>
                  <a:gd name="connsiteX2" fmla="*/ 175395 w 178873"/>
                  <a:gd name="connsiteY2" fmla="*/ 749959 h 837657"/>
                  <a:gd name="connsiteX3" fmla="*/ 87697 w 178873"/>
                  <a:gd name="connsiteY3" fmla="*/ 837657 h 837657"/>
                  <a:gd name="connsiteX4" fmla="*/ 87698 w 178873"/>
                  <a:gd name="connsiteY4" fmla="*/ 837656 h 837657"/>
                  <a:gd name="connsiteX5" fmla="*/ 0 w 178873"/>
                  <a:gd name="connsiteY5" fmla="*/ 749958 h 837657"/>
                  <a:gd name="connsiteX6" fmla="*/ 0 w 178873"/>
                  <a:gd name="connsiteY6" fmla="*/ 1 h 837657"/>
                  <a:gd name="connsiteX7" fmla="*/ 0 w 178873"/>
                  <a:gd name="connsiteY7" fmla="*/ 1 h 837657"/>
                  <a:gd name="connsiteX8" fmla="*/ 178873 w 178873"/>
                  <a:gd name="connsiteY8" fmla="*/ 91132 h 837657"/>
                  <a:gd name="connsiteX0" fmla="*/ 175395 w 175395"/>
                  <a:gd name="connsiteY0" fmla="*/ 0 h 837656"/>
                  <a:gd name="connsiteX1" fmla="*/ 175395 w 175395"/>
                  <a:gd name="connsiteY1" fmla="*/ 0 h 837656"/>
                  <a:gd name="connsiteX2" fmla="*/ 175395 w 175395"/>
                  <a:gd name="connsiteY2" fmla="*/ 749958 h 837656"/>
                  <a:gd name="connsiteX3" fmla="*/ 87697 w 175395"/>
                  <a:gd name="connsiteY3" fmla="*/ 837656 h 837656"/>
                  <a:gd name="connsiteX4" fmla="*/ 87698 w 175395"/>
                  <a:gd name="connsiteY4" fmla="*/ 837655 h 837656"/>
                  <a:gd name="connsiteX5" fmla="*/ 0 w 175395"/>
                  <a:gd name="connsiteY5" fmla="*/ 749957 h 837656"/>
                  <a:gd name="connsiteX6" fmla="*/ 0 w 175395"/>
                  <a:gd name="connsiteY6" fmla="*/ 0 h 837656"/>
                  <a:gd name="connsiteX7" fmla="*/ 0 w 175395"/>
                  <a:gd name="connsiteY7" fmla="*/ 0 h 837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5395" h="837656">
                    <a:moveTo>
                      <a:pt x="175395" y="0"/>
                    </a:moveTo>
                    <a:lnTo>
                      <a:pt x="175395" y="0"/>
                    </a:lnTo>
                    <a:lnTo>
                      <a:pt x="175395" y="749958"/>
                    </a:lnTo>
                    <a:cubicBezTo>
                      <a:pt x="175395" y="798392"/>
                      <a:pt x="136131" y="837656"/>
                      <a:pt x="87697" y="837656"/>
                    </a:cubicBezTo>
                    <a:lnTo>
                      <a:pt x="87698" y="837655"/>
                    </a:lnTo>
                    <a:cubicBezTo>
                      <a:pt x="39264" y="837655"/>
                      <a:pt x="0" y="798391"/>
                      <a:pt x="0" y="749957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6699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16" name="グループ化 115"/>
              <p:cNvGrpSpPr/>
              <p:nvPr/>
            </p:nvGrpSpPr>
            <p:grpSpPr>
              <a:xfrm>
                <a:off x="3255775" y="2367358"/>
                <a:ext cx="65792" cy="102061"/>
                <a:chOff x="6922336" y="5529932"/>
                <a:chExt cx="103304" cy="160252"/>
              </a:xfrm>
            </p:grpSpPr>
            <p:sp>
              <p:nvSpPr>
                <p:cNvPr id="117" name="円/楕円 116"/>
                <p:cNvSpPr/>
                <p:nvPr/>
              </p:nvSpPr>
              <p:spPr>
                <a:xfrm>
                  <a:off x="6922336" y="5529932"/>
                  <a:ext cx="103304" cy="10330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118" name="グループ化 117"/>
                <p:cNvGrpSpPr/>
                <p:nvPr/>
              </p:nvGrpSpPr>
              <p:grpSpPr>
                <a:xfrm>
                  <a:off x="6941388" y="5625978"/>
                  <a:ext cx="65202" cy="64206"/>
                  <a:chOff x="6927268" y="5615527"/>
                  <a:chExt cx="93442" cy="84325"/>
                </a:xfrm>
              </p:grpSpPr>
              <p:sp>
                <p:nvSpPr>
                  <p:cNvPr id="119" name="正方形/長方形 118"/>
                  <p:cNvSpPr/>
                  <p:nvPr/>
                </p:nvSpPr>
                <p:spPr>
                  <a:xfrm>
                    <a:off x="6968144" y="5630788"/>
                    <a:ext cx="11689" cy="69064"/>
                  </a:xfrm>
                  <a:prstGeom prst="rect">
                    <a:avLst/>
                  </a:prstGeom>
                  <a:solidFill>
                    <a:srgbClr val="FF66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20" name="台形 119"/>
                  <p:cNvSpPr/>
                  <p:nvPr/>
                </p:nvSpPr>
                <p:spPr>
                  <a:xfrm rot="10800000">
                    <a:off x="6927268" y="5615527"/>
                    <a:ext cx="93442" cy="25962"/>
                  </a:xfrm>
                  <a:prstGeom prst="trapezoid">
                    <a:avLst>
                      <a:gd name="adj" fmla="val 111105"/>
                    </a:avLst>
                  </a:prstGeom>
                  <a:solidFill>
                    <a:srgbClr val="FF66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  <p:sp>
          <p:nvSpPr>
            <p:cNvPr id="127" name="台形 126"/>
            <p:cNvSpPr/>
            <p:nvPr/>
          </p:nvSpPr>
          <p:spPr>
            <a:xfrm>
              <a:off x="3014942" y="1711530"/>
              <a:ext cx="475018" cy="276439"/>
            </a:xfrm>
            <a:prstGeom prst="trapezoid">
              <a:avLst>
                <a:gd name="adj" fmla="val 22244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62" name="グループ化 61"/>
            <p:cNvGrpSpPr/>
            <p:nvPr/>
          </p:nvGrpSpPr>
          <p:grpSpPr>
            <a:xfrm rot="810185">
              <a:off x="3070135" y="951346"/>
              <a:ext cx="478599" cy="54069"/>
              <a:chOff x="3054675" y="928285"/>
              <a:chExt cx="552878" cy="46073"/>
            </a:xfrm>
          </p:grpSpPr>
          <p:sp>
            <p:nvSpPr>
              <p:cNvPr id="130" name="正方形/長方形 129"/>
              <p:cNvSpPr/>
              <p:nvPr/>
            </p:nvSpPr>
            <p:spPr>
              <a:xfrm>
                <a:off x="3054675" y="928285"/>
                <a:ext cx="368586" cy="46073"/>
              </a:xfrm>
              <a:prstGeom prst="rect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1" name="直角三角形 130"/>
              <p:cNvSpPr/>
              <p:nvPr/>
            </p:nvSpPr>
            <p:spPr>
              <a:xfrm>
                <a:off x="3423260" y="928285"/>
                <a:ext cx="184293" cy="46073"/>
              </a:xfrm>
              <a:prstGeom prst="rtTriangle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28" name="グループ化 127"/>
          <p:cNvGrpSpPr/>
          <p:nvPr/>
        </p:nvGrpSpPr>
        <p:grpSpPr>
          <a:xfrm>
            <a:off x="2032862" y="2806612"/>
            <a:ext cx="1374509" cy="1580855"/>
            <a:chOff x="2032862" y="2806612"/>
            <a:chExt cx="1374509" cy="1580855"/>
          </a:xfrm>
        </p:grpSpPr>
        <p:sp>
          <p:nvSpPr>
            <p:cNvPr id="152" name="正方形/長方形 151"/>
            <p:cNvSpPr/>
            <p:nvPr/>
          </p:nvSpPr>
          <p:spPr>
            <a:xfrm>
              <a:off x="2854492" y="2891076"/>
              <a:ext cx="368586" cy="46073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3" name="直角三角形 152"/>
            <p:cNvSpPr/>
            <p:nvPr/>
          </p:nvSpPr>
          <p:spPr>
            <a:xfrm>
              <a:off x="3223078" y="2891076"/>
              <a:ext cx="184293" cy="46073"/>
            </a:xfrm>
            <a:prstGeom prst="rtTriangl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4" name="台形 153"/>
            <p:cNvSpPr/>
            <p:nvPr/>
          </p:nvSpPr>
          <p:spPr>
            <a:xfrm>
              <a:off x="2829508" y="3674321"/>
              <a:ext cx="418411" cy="276439"/>
            </a:xfrm>
            <a:prstGeom prst="trapezoid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82" name="グループ化 81"/>
            <p:cNvGrpSpPr/>
            <p:nvPr/>
          </p:nvGrpSpPr>
          <p:grpSpPr>
            <a:xfrm>
              <a:off x="2032862" y="2806612"/>
              <a:ext cx="1200225" cy="1580855"/>
              <a:chOff x="2032862" y="2806612"/>
              <a:chExt cx="1200225" cy="1580855"/>
            </a:xfrm>
          </p:grpSpPr>
          <p:sp>
            <p:nvSpPr>
              <p:cNvPr id="132" name="角丸四角形 131"/>
              <p:cNvSpPr/>
              <p:nvPr/>
            </p:nvSpPr>
            <p:spPr>
              <a:xfrm rot="12600000">
                <a:off x="2628605" y="3181467"/>
                <a:ext cx="519601" cy="90074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33" name="グループ化 132"/>
              <p:cNvGrpSpPr/>
              <p:nvPr/>
            </p:nvGrpSpPr>
            <p:grpSpPr>
              <a:xfrm>
                <a:off x="3118275" y="3744219"/>
                <a:ext cx="107315" cy="643248"/>
                <a:chOff x="2036303" y="2709867"/>
                <a:chExt cx="216397" cy="1297090"/>
              </a:xfrm>
              <a:solidFill>
                <a:srgbClr val="FF6699"/>
              </a:solidFill>
            </p:grpSpPr>
            <p:sp>
              <p:nvSpPr>
                <p:cNvPr id="134" name="角丸四角形 133"/>
                <p:cNvSpPr/>
                <p:nvPr/>
              </p:nvSpPr>
              <p:spPr>
                <a:xfrm rot="3600000">
                  <a:off x="1748644" y="2997899"/>
                  <a:ext cx="792088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5" name="角丸四角形 134"/>
                <p:cNvSpPr/>
                <p:nvPr/>
              </p:nvSpPr>
              <p:spPr>
                <a:xfrm rot="7200000">
                  <a:off x="1748271" y="3502901"/>
                  <a:ext cx="792088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36" name="グループ化 135"/>
              <p:cNvGrpSpPr/>
              <p:nvPr/>
            </p:nvGrpSpPr>
            <p:grpSpPr>
              <a:xfrm>
                <a:off x="3030921" y="3744219"/>
                <a:ext cx="107315" cy="643248"/>
                <a:chOff x="2036303" y="2709867"/>
                <a:chExt cx="216397" cy="1297090"/>
              </a:xfrm>
              <a:solidFill>
                <a:srgbClr val="FF6699"/>
              </a:solidFill>
            </p:grpSpPr>
            <p:sp>
              <p:nvSpPr>
                <p:cNvPr id="137" name="角丸四角形 136"/>
                <p:cNvSpPr/>
                <p:nvPr/>
              </p:nvSpPr>
              <p:spPr>
                <a:xfrm rot="3600000">
                  <a:off x="1748644" y="2997899"/>
                  <a:ext cx="792088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8" name="角丸四角形 137"/>
                <p:cNvSpPr/>
                <p:nvPr/>
              </p:nvSpPr>
              <p:spPr>
                <a:xfrm rot="7200000">
                  <a:off x="1748271" y="3502901"/>
                  <a:ext cx="792088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39" name="円/楕円 138"/>
              <p:cNvSpPr/>
              <p:nvPr/>
            </p:nvSpPr>
            <p:spPr>
              <a:xfrm>
                <a:off x="2866206" y="2806612"/>
                <a:ext cx="366881" cy="366881"/>
              </a:xfrm>
              <a:prstGeom prst="ellipse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0" name="片側の 2 つの角を丸めた四角形 139"/>
              <p:cNvSpPr/>
              <p:nvPr/>
            </p:nvSpPr>
            <p:spPr>
              <a:xfrm>
                <a:off x="2912066" y="3173493"/>
                <a:ext cx="250899" cy="71310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41" name="グループ化 140"/>
              <p:cNvGrpSpPr/>
              <p:nvPr/>
            </p:nvGrpSpPr>
            <p:grpSpPr>
              <a:xfrm rot="7200000">
                <a:off x="2328606" y="2617078"/>
                <a:ext cx="154460" cy="745947"/>
                <a:chOff x="3478252" y="1371650"/>
                <a:chExt cx="394628" cy="190581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142" name="正方形/長方形 141"/>
                <p:cNvSpPr/>
                <p:nvPr/>
              </p:nvSpPr>
              <p:spPr>
                <a:xfrm>
                  <a:off x="3512840" y="1844824"/>
                  <a:ext cx="45719" cy="134853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3" name="台形 142"/>
                <p:cNvSpPr/>
                <p:nvPr/>
              </p:nvSpPr>
              <p:spPr>
                <a:xfrm rot="10800000">
                  <a:off x="3478252" y="1371650"/>
                  <a:ext cx="114894" cy="576064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144" name="グループ化 143"/>
                <p:cNvGrpSpPr/>
                <p:nvPr/>
              </p:nvGrpSpPr>
              <p:grpSpPr>
                <a:xfrm>
                  <a:off x="3511018" y="3072811"/>
                  <a:ext cx="361862" cy="204656"/>
                  <a:chOff x="3511018" y="3009582"/>
                  <a:chExt cx="649894" cy="367557"/>
                </a:xfrm>
                <a:grpFill/>
              </p:grpSpPr>
              <p:sp>
                <p:nvSpPr>
                  <p:cNvPr id="145" name="対角する 2 つの角を丸めた四角形 144"/>
                  <p:cNvSpPr/>
                  <p:nvPr/>
                </p:nvSpPr>
                <p:spPr>
                  <a:xfrm flipV="1">
                    <a:off x="3511018" y="3009582"/>
                    <a:ext cx="649894" cy="367557"/>
                  </a:xfrm>
                  <a:prstGeom prst="round2DiagRect">
                    <a:avLst>
                      <a:gd name="adj1" fmla="val 13034"/>
                      <a:gd name="adj2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6" name="対角する 2 つの角を丸めた四角形 145"/>
                  <p:cNvSpPr/>
                  <p:nvPr/>
                </p:nvSpPr>
                <p:spPr>
                  <a:xfrm flipV="1">
                    <a:off x="3578552" y="3066730"/>
                    <a:ext cx="510352" cy="253257"/>
                  </a:xfrm>
                  <a:prstGeom prst="round2DiagRect">
                    <a:avLst>
                      <a:gd name="adj1" fmla="val 13034"/>
                      <a:gd name="adj2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149" name="グループ化 148"/>
              <p:cNvGrpSpPr/>
              <p:nvPr/>
            </p:nvGrpSpPr>
            <p:grpSpPr>
              <a:xfrm>
                <a:off x="2667614" y="3042622"/>
                <a:ext cx="367366" cy="320320"/>
                <a:chOff x="2614641" y="3305937"/>
                <a:chExt cx="367366" cy="320320"/>
              </a:xfrm>
              <a:solidFill>
                <a:srgbClr val="FF6699"/>
              </a:solidFill>
            </p:grpSpPr>
            <p:sp>
              <p:nvSpPr>
                <p:cNvPr id="150" name="角丸四角形 149"/>
                <p:cNvSpPr/>
                <p:nvPr/>
              </p:nvSpPr>
              <p:spPr>
                <a:xfrm rot="11076945">
                  <a:off x="2662562" y="3543398"/>
                  <a:ext cx="319445" cy="8285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1" name="角丸四角形 150"/>
                <p:cNvSpPr/>
                <p:nvPr/>
              </p:nvSpPr>
              <p:spPr>
                <a:xfrm rot="14803980">
                  <a:off x="2496348" y="3424230"/>
                  <a:ext cx="319445" cy="8285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83" name="グループ化 82"/>
          <p:cNvGrpSpPr/>
          <p:nvPr/>
        </p:nvGrpSpPr>
        <p:grpSpPr>
          <a:xfrm>
            <a:off x="4556699" y="2776771"/>
            <a:ext cx="773752" cy="1608832"/>
            <a:chOff x="4556699" y="2776771"/>
            <a:chExt cx="773752" cy="1608832"/>
          </a:xfrm>
        </p:grpSpPr>
        <p:sp>
          <p:nvSpPr>
            <p:cNvPr id="156" name="角丸四角形 155"/>
            <p:cNvSpPr/>
            <p:nvPr/>
          </p:nvSpPr>
          <p:spPr>
            <a:xfrm rot="16200000" flipH="1">
              <a:off x="4476801" y="3977801"/>
              <a:ext cx="625687" cy="107130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1" name="角丸四角形 170"/>
            <p:cNvSpPr/>
            <p:nvPr/>
          </p:nvSpPr>
          <p:spPr>
            <a:xfrm rot="4910747">
              <a:off x="4717762" y="3840714"/>
              <a:ext cx="392809" cy="107130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2" name="角丸四角形 171"/>
            <p:cNvSpPr/>
            <p:nvPr/>
          </p:nvSpPr>
          <p:spPr>
            <a:xfrm rot="6054047">
              <a:off x="4708084" y="4135634"/>
              <a:ext cx="392809" cy="107130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9" name="角丸四角形 158"/>
            <p:cNvSpPr/>
            <p:nvPr/>
          </p:nvSpPr>
          <p:spPr>
            <a:xfrm rot="14827947">
              <a:off x="4632091" y="3040459"/>
              <a:ext cx="370781" cy="90074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0" name="円/楕円 159"/>
            <p:cNvSpPr/>
            <p:nvPr/>
          </p:nvSpPr>
          <p:spPr>
            <a:xfrm rot="696436">
              <a:off x="4832462" y="2776771"/>
              <a:ext cx="366881" cy="366881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1" name="片側の 2 つの角を丸めた四角形 160"/>
            <p:cNvSpPr/>
            <p:nvPr/>
          </p:nvSpPr>
          <p:spPr>
            <a:xfrm rot="696436">
              <a:off x="4735027" y="3130168"/>
              <a:ext cx="320690" cy="713108"/>
            </a:xfrm>
            <a:prstGeom prst="round2SameRect">
              <a:avLst>
                <a:gd name="adj1" fmla="val 20844"/>
                <a:gd name="adj2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62" name="グループ化 161"/>
            <p:cNvGrpSpPr/>
            <p:nvPr/>
          </p:nvGrpSpPr>
          <p:grpSpPr>
            <a:xfrm rot="7125458" flipV="1">
              <a:off x="4880248" y="2757706"/>
              <a:ext cx="154460" cy="745947"/>
              <a:chOff x="3478252" y="1371650"/>
              <a:chExt cx="394628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66" name="正方形/長方形 165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" name="台形 166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68" name="グループ化 167"/>
              <p:cNvGrpSpPr/>
              <p:nvPr/>
            </p:nvGrpSpPr>
            <p:grpSpPr>
              <a:xfrm>
                <a:off x="3511018" y="3072811"/>
                <a:ext cx="361862" cy="204656"/>
                <a:chOff x="3511018" y="3009582"/>
                <a:chExt cx="649894" cy="367557"/>
              </a:xfrm>
              <a:grpFill/>
            </p:grpSpPr>
            <p:sp>
              <p:nvSpPr>
                <p:cNvPr id="169" name="対角する 2 つの角を丸めた四角形 168"/>
                <p:cNvSpPr/>
                <p:nvPr/>
              </p:nvSpPr>
              <p:spPr>
                <a:xfrm flipV="1">
                  <a:off x="3511018" y="3009582"/>
                  <a:ext cx="649894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0" name="対角する 2 つの角を丸めた四角形 169"/>
                <p:cNvSpPr/>
                <p:nvPr/>
              </p:nvSpPr>
              <p:spPr>
                <a:xfrm flipV="1">
                  <a:off x="3578552" y="3066730"/>
                  <a:ext cx="510352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163" name="グループ化 162"/>
            <p:cNvGrpSpPr/>
            <p:nvPr/>
          </p:nvGrpSpPr>
          <p:grpSpPr>
            <a:xfrm rot="2017048">
              <a:off x="4661632" y="2984231"/>
              <a:ext cx="346527" cy="319445"/>
              <a:chOff x="4582776" y="3019308"/>
              <a:chExt cx="346527" cy="319445"/>
            </a:xfrm>
            <a:solidFill>
              <a:srgbClr val="FF6699"/>
            </a:solidFill>
          </p:grpSpPr>
          <p:sp>
            <p:nvSpPr>
              <p:cNvPr id="164" name="角丸四角形 163"/>
              <p:cNvSpPr/>
              <p:nvPr/>
            </p:nvSpPr>
            <p:spPr>
              <a:xfrm rot="8856102">
                <a:off x="4609858" y="3182661"/>
                <a:ext cx="319445" cy="8285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" name="角丸四角形 164"/>
              <p:cNvSpPr/>
              <p:nvPr/>
            </p:nvSpPr>
            <p:spPr>
              <a:xfrm rot="14803980">
                <a:off x="4464483" y="3137601"/>
                <a:ext cx="319445" cy="8285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74" name="正方形/長方形 173"/>
            <p:cNvSpPr/>
            <p:nvPr/>
          </p:nvSpPr>
          <p:spPr>
            <a:xfrm rot="724228">
              <a:off x="4837690" y="2869280"/>
              <a:ext cx="393569" cy="53489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" name="台形 174"/>
            <p:cNvSpPr/>
            <p:nvPr/>
          </p:nvSpPr>
          <p:spPr>
            <a:xfrm rot="972931">
              <a:off x="4556699" y="3573996"/>
              <a:ext cx="546276" cy="320932"/>
            </a:xfrm>
            <a:prstGeom prst="trapezoid">
              <a:avLst>
                <a:gd name="adj" fmla="val 39992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92" name="グループ化 191"/>
          <p:cNvGrpSpPr/>
          <p:nvPr/>
        </p:nvGrpSpPr>
        <p:grpSpPr>
          <a:xfrm>
            <a:off x="6396465" y="2914112"/>
            <a:ext cx="846957" cy="1410204"/>
            <a:chOff x="8006952" y="3017024"/>
            <a:chExt cx="1062769" cy="1769536"/>
          </a:xfrm>
        </p:grpSpPr>
        <p:sp>
          <p:nvSpPr>
            <p:cNvPr id="193" name="角丸四角形 192"/>
            <p:cNvSpPr/>
            <p:nvPr/>
          </p:nvSpPr>
          <p:spPr>
            <a:xfrm rot="8541232">
              <a:off x="8125197" y="4531281"/>
              <a:ext cx="549850" cy="164413"/>
            </a:xfrm>
            <a:prstGeom prst="roundRect">
              <a:avLst>
                <a:gd name="adj" fmla="val 50000"/>
              </a:avLst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94" name="角丸四角形 193"/>
            <p:cNvSpPr/>
            <p:nvPr/>
          </p:nvSpPr>
          <p:spPr>
            <a:xfrm rot="595646">
              <a:off x="8220162" y="4345407"/>
              <a:ext cx="602848" cy="164413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95" name="円/楕円 194"/>
            <p:cNvSpPr/>
            <p:nvPr/>
          </p:nvSpPr>
          <p:spPr>
            <a:xfrm>
              <a:off x="8128110" y="3017024"/>
              <a:ext cx="563056" cy="563057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96" name="片側の 2 つの角を丸めた四角形 195"/>
            <p:cNvSpPr/>
            <p:nvPr/>
          </p:nvSpPr>
          <p:spPr>
            <a:xfrm>
              <a:off x="8111016" y="3555588"/>
              <a:ext cx="385057" cy="915689"/>
            </a:xfrm>
            <a:prstGeom prst="round2SameRect">
              <a:avLst>
                <a:gd name="adj1" fmla="val 43504"/>
                <a:gd name="adj2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197" name="グループ化 196"/>
            <p:cNvGrpSpPr/>
            <p:nvPr/>
          </p:nvGrpSpPr>
          <p:grpSpPr>
            <a:xfrm>
              <a:off x="8832670" y="3641747"/>
              <a:ext cx="237051" cy="1144813"/>
              <a:chOff x="3478252" y="1371650"/>
              <a:chExt cx="394628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04" name="正方形/長方形 203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5" name="台形 204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06" name="グループ化 205"/>
              <p:cNvGrpSpPr/>
              <p:nvPr/>
            </p:nvGrpSpPr>
            <p:grpSpPr>
              <a:xfrm>
                <a:off x="3511018" y="3072811"/>
                <a:ext cx="361862" cy="204656"/>
                <a:chOff x="3511018" y="3009582"/>
                <a:chExt cx="649894" cy="367557"/>
              </a:xfrm>
              <a:grpFill/>
            </p:grpSpPr>
            <p:sp>
              <p:nvSpPr>
                <p:cNvPr id="207" name="対角する 2 つの角を丸めた四角形 206"/>
                <p:cNvSpPr/>
                <p:nvPr/>
              </p:nvSpPr>
              <p:spPr>
                <a:xfrm flipV="1">
                  <a:off x="3511018" y="3009582"/>
                  <a:ext cx="649894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8" name="対角する 2 つの角を丸めた四角形 207"/>
                <p:cNvSpPr/>
                <p:nvPr/>
              </p:nvSpPr>
              <p:spPr>
                <a:xfrm flipV="1">
                  <a:off x="3578552" y="3066730"/>
                  <a:ext cx="510352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198" name="角丸四角形 197"/>
            <p:cNvSpPr/>
            <p:nvPr/>
          </p:nvSpPr>
          <p:spPr>
            <a:xfrm rot="3600000">
              <a:off x="8276815" y="3710249"/>
              <a:ext cx="467857" cy="138237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99" name="角丸四角形 198"/>
            <p:cNvSpPr/>
            <p:nvPr/>
          </p:nvSpPr>
          <p:spPr>
            <a:xfrm rot="8541232">
              <a:off x="8262832" y="4519863"/>
              <a:ext cx="601599" cy="164413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0" name="角丸四角形 199"/>
            <p:cNvSpPr/>
            <p:nvPr/>
          </p:nvSpPr>
          <p:spPr>
            <a:xfrm rot="19094050">
              <a:off x="8482664" y="3745647"/>
              <a:ext cx="467857" cy="138237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1" name="正方形/長方形 200"/>
            <p:cNvSpPr/>
            <p:nvPr/>
          </p:nvSpPr>
          <p:spPr>
            <a:xfrm>
              <a:off x="8111016" y="3152056"/>
              <a:ext cx="517264" cy="77406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2" name="直角三角形 201"/>
            <p:cNvSpPr/>
            <p:nvPr/>
          </p:nvSpPr>
          <p:spPr>
            <a:xfrm>
              <a:off x="8628280" y="3152056"/>
              <a:ext cx="288032" cy="72008"/>
            </a:xfrm>
            <a:prstGeom prst="rtTriangl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3" name="台形 202"/>
            <p:cNvSpPr/>
            <p:nvPr/>
          </p:nvSpPr>
          <p:spPr>
            <a:xfrm rot="20747529">
              <a:off x="8006952" y="4242087"/>
              <a:ext cx="621328" cy="236109"/>
            </a:xfrm>
            <a:prstGeom prst="trapezoid">
              <a:avLst>
                <a:gd name="adj" fmla="val 50632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38" name="グループ化 237"/>
          <p:cNvGrpSpPr/>
          <p:nvPr/>
        </p:nvGrpSpPr>
        <p:grpSpPr>
          <a:xfrm>
            <a:off x="820736" y="4734145"/>
            <a:ext cx="786620" cy="1595098"/>
            <a:chOff x="7275319" y="2959015"/>
            <a:chExt cx="1200710" cy="2434785"/>
          </a:xfrm>
        </p:grpSpPr>
        <p:grpSp>
          <p:nvGrpSpPr>
            <p:cNvPr id="239" name="グループ化 238"/>
            <p:cNvGrpSpPr/>
            <p:nvPr/>
          </p:nvGrpSpPr>
          <p:grpSpPr>
            <a:xfrm>
              <a:off x="8031454" y="4406601"/>
              <a:ext cx="164697" cy="987199"/>
              <a:chOff x="2036303" y="2709867"/>
              <a:chExt cx="216397" cy="1297090"/>
            </a:xfrm>
            <a:solidFill>
              <a:srgbClr val="FF6699"/>
            </a:solidFill>
          </p:grpSpPr>
          <p:sp>
            <p:nvSpPr>
              <p:cNvPr id="268" name="角丸四角形 267"/>
              <p:cNvSpPr/>
              <p:nvPr/>
            </p:nvSpPr>
            <p:spPr>
              <a:xfrm rot="3600000">
                <a:off x="1748644" y="2997899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9" name="角丸四角形 268"/>
              <p:cNvSpPr/>
              <p:nvPr/>
            </p:nvSpPr>
            <p:spPr>
              <a:xfrm rot="7200000">
                <a:off x="1748271" y="3502901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40" name="角丸四角形 239"/>
            <p:cNvSpPr/>
            <p:nvPr/>
          </p:nvSpPr>
          <p:spPr>
            <a:xfrm rot="6578921">
              <a:off x="7258869" y="4834773"/>
              <a:ext cx="897145" cy="164413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41" name="円/楕円 240"/>
            <p:cNvSpPr/>
            <p:nvPr/>
          </p:nvSpPr>
          <p:spPr>
            <a:xfrm>
              <a:off x="7624941" y="2968365"/>
              <a:ext cx="563056" cy="563057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42" name="片側の 2 つの角を丸めた四角形 241"/>
            <p:cNvSpPr/>
            <p:nvPr/>
          </p:nvSpPr>
          <p:spPr>
            <a:xfrm>
              <a:off x="7633066" y="3531422"/>
              <a:ext cx="509572" cy="109441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43" name="角丸四角形 242"/>
            <p:cNvSpPr/>
            <p:nvPr/>
          </p:nvSpPr>
          <p:spPr>
            <a:xfrm rot="3600000">
              <a:off x="7726973" y="3998132"/>
              <a:ext cx="797438" cy="138237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44" name="円/楕円 243"/>
            <p:cNvSpPr/>
            <p:nvPr/>
          </p:nvSpPr>
          <p:spPr>
            <a:xfrm rot="1800000">
              <a:off x="7613982" y="4410534"/>
              <a:ext cx="140764" cy="28152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45" name="円/楕円 244"/>
            <p:cNvSpPr/>
            <p:nvPr/>
          </p:nvSpPr>
          <p:spPr>
            <a:xfrm rot="1800000">
              <a:off x="7695545" y="4462113"/>
              <a:ext cx="107764" cy="28152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46" name="グループ化 245"/>
            <p:cNvGrpSpPr/>
            <p:nvPr/>
          </p:nvGrpSpPr>
          <p:grpSpPr>
            <a:xfrm rot="10406871">
              <a:off x="7360662" y="2959015"/>
              <a:ext cx="237051" cy="1144813"/>
              <a:chOff x="3478252" y="1371650"/>
              <a:chExt cx="394628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63" name="正方形/長方形 262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4" name="台形 263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65" name="グループ化 264"/>
              <p:cNvGrpSpPr/>
              <p:nvPr/>
            </p:nvGrpSpPr>
            <p:grpSpPr>
              <a:xfrm>
                <a:off x="3511018" y="3072811"/>
                <a:ext cx="361862" cy="204656"/>
                <a:chOff x="3511018" y="3009582"/>
                <a:chExt cx="649894" cy="367557"/>
              </a:xfrm>
              <a:grpFill/>
            </p:grpSpPr>
            <p:sp>
              <p:nvSpPr>
                <p:cNvPr id="266" name="対角する 2 つの角を丸めた四角形 265"/>
                <p:cNvSpPr/>
                <p:nvPr/>
              </p:nvSpPr>
              <p:spPr>
                <a:xfrm flipV="1">
                  <a:off x="3511018" y="3009582"/>
                  <a:ext cx="649894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7" name="対角する 2 つの角を丸めた四角形 266"/>
                <p:cNvSpPr/>
                <p:nvPr/>
              </p:nvSpPr>
              <p:spPr>
                <a:xfrm flipV="1">
                  <a:off x="3578552" y="3066730"/>
                  <a:ext cx="510352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47" name="グループ化 246"/>
            <p:cNvGrpSpPr/>
            <p:nvPr/>
          </p:nvGrpSpPr>
          <p:grpSpPr>
            <a:xfrm rot="10406871">
              <a:off x="7275319" y="3111415"/>
              <a:ext cx="237051" cy="1144813"/>
              <a:chOff x="3478252" y="1371650"/>
              <a:chExt cx="394628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58" name="正方形/長方形 257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9" name="台形 258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60" name="グループ化 259"/>
              <p:cNvGrpSpPr/>
              <p:nvPr/>
            </p:nvGrpSpPr>
            <p:grpSpPr>
              <a:xfrm>
                <a:off x="3511018" y="3072811"/>
                <a:ext cx="361862" cy="204656"/>
                <a:chOff x="3511018" y="3009582"/>
                <a:chExt cx="649894" cy="367557"/>
              </a:xfrm>
              <a:grpFill/>
            </p:grpSpPr>
            <p:sp>
              <p:nvSpPr>
                <p:cNvPr id="261" name="対角する 2 つの角を丸めた四角形 260"/>
                <p:cNvSpPr/>
                <p:nvPr/>
              </p:nvSpPr>
              <p:spPr>
                <a:xfrm flipV="1">
                  <a:off x="3511018" y="3009582"/>
                  <a:ext cx="649894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2" name="対角する 2 つの角を丸めた四角形 261"/>
                <p:cNvSpPr/>
                <p:nvPr/>
              </p:nvSpPr>
              <p:spPr>
                <a:xfrm flipV="1">
                  <a:off x="3578552" y="3066730"/>
                  <a:ext cx="510352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48" name="グループ化 247"/>
            <p:cNvGrpSpPr/>
            <p:nvPr/>
          </p:nvGrpSpPr>
          <p:grpSpPr>
            <a:xfrm rot="10406871">
              <a:off x="7360663" y="3184427"/>
              <a:ext cx="237051" cy="1144813"/>
              <a:chOff x="3478252" y="1371650"/>
              <a:chExt cx="394628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53" name="正方形/長方形 252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4" name="台形 253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55" name="グループ化 254"/>
              <p:cNvGrpSpPr/>
              <p:nvPr/>
            </p:nvGrpSpPr>
            <p:grpSpPr>
              <a:xfrm>
                <a:off x="3511018" y="3072811"/>
                <a:ext cx="361862" cy="204656"/>
                <a:chOff x="3511018" y="3009582"/>
                <a:chExt cx="649894" cy="367557"/>
              </a:xfrm>
              <a:grpFill/>
            </p:grpSpPr>
            <p:sp>
              <p:nvSpPr>
                <p:cNvPr id="256" name="対角する 2 つの角を丸めた四角形 255"/>
                <p:cNvSpPr/>
                <p:nvPr/>
              </p:nvSpPr>
              <p:spPr>
                <a:xfrm flipV="1">
                  <a:off x="3511018" y="3009582"/>
                  <a:ext cx="649894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7" name="対角する 2 つの角を丸めた四角形 256"/>
                <p:cNvSpPr/>
                <p:nvPr/>
              </p:nvSpPr>
              <p:spPr>
                <a:xfrm flipV="1">
                  <a:off x="3578552" y="3066730"/>
                  <a:ext cx="510352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249" name="片側の 2 つの角を丸めた四角形 248"/>
            <p:cNvSpPr/>
            <p:nvPr/>
          </p:nvSpPr>
          <p:spPr>
            <a:xfrm rot="10581835">
              <a:off x="7291681" y="3400259"/>
              <a:ext cx="405045" cy="1382311"/>
            </a:xfrm>
            <a:prstGeom prst="round2SameRect">
              <a:avLst>
                <a:gd name="adj1" fmla="val 28012"/>
                <a:gd name="adj2" fmla="val 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50" name="正方形/長方形 249"/>
            <p:cNvSpPr/>
            <p:nvPr/>
          </p:nvSpPr>
          <p:spPr>
            <a:xfrm>
              <a:off x="7611933" y="3152773"/>
              <a:ext cx="576064" cy="72008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51" name="直角三角形 250"/>
            <p:cNvSpPr/>
            <p:nvPr/>
          </p:nvSpPr>
          <p:spPr>
            <a:xfrm>
              <a:off x="8187997" y="3152773"/>
              <a:ext cx="288032" cy="72008"/>
            </a:xfrm>
            <a:prstGeom prst="rtTriangl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52" name="台形 251"/>
            <p:cNvSpPr/>
            <p:nvPr/>
          </p:nvSpPr>
          <p:spPr>
            <a:xfrm rot="21026702">
              <a:off x="7572885" y="4376909"/>
              <a:ext cx="653936" cy="432048"/>
            </a:xfrm>
            <a:prstGeom prst="trapezoid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7867591" y="3075371"/>
            <a:ext cx="1658312" cy="913641"/>
            <a:chOff x="5341275" y="3023788"/>
            <a:chExt cx="1997137" cy="1100316"/>
          </a:xfrm>
        </p:grpSpPr>
        <p:sp>
          <p:nvSpPr>
            <p:cNvPr id="288" name="角丸四角形 287"/>
            <p:cNvSpPr/>
            <p:nvPr/>
          </p:nvSpPr>
          <p:spPr>
            <a:xfrm rot="8541232">
              <a:off x="5645904" y="3821629"/>
              <a:ext cx="479435" cy="131026"/>
            </a:xfrm>
            <a:prstGeom prst="roundRect">
              <a:avLst>
                <a:gd name="adj" fmla="val 50000"/>
              </a:avLst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89" name="角丸四角形 288"/>
            <p:cNvSpPr/>
            <p:nvPr/>
          </p:nvSpPr>
          <p:spPr>
            <a:xfrm rot="11791232">
              <a:off x="5341275" y="3882234"/>
              <a:ext cx="479435" cy="131026"/>
            </a:xfrm>
            <a:prstGeom prst="roundRect">
              <a:avLst>
                <a:gd name="adj" fmla="val 50000"/>
              </a:avLst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90" name="グループ化 289"/>
            <p:cNvGrpSpPr/>
            <p:nvPr/>
          </p:nvGrpSpPr>
          <p:grpSpPr>
            <a:xfrm>
              <a:off x="7149498" y="3023788"/>
              <a:ext cx="188914" cy="912341"/>
              <a:chOff x="3478252" y="1371650"/>
              <a:chExt cx="394628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301" name="正方形/長方形 300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2" name="台形 301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03" name="グループ化 302"/>
              <p:cNvGrpSpPr/>
              <p:nvPr/>
            </p:nvGrpSpPr>
            <p:grpSpPr>
              <a:xfrm>
                <a:off x="3511018" y="3072811"/>
                <a:ext cx="361862" cy="204656"/>
                <a:chOff x="3511018" y="3009582"/>
                <a:chExt cx="649894" cy="367557"/>
              </a:xfrm>
              <a:grpFill/>
            </p:grpSpPr>
            <p:sp>
              <p:nvSpPr>
                <p:cNvPr id="304" name="対角する 2 つの角を丸めた四角形 303"/>
                <p:cNvSpPr/>
                <p:nvPr/>
              </p:nvSpPr>
              <p:spPr>
                <a:xfrm flipV="1">
                  <a:off x="3511018" y="3009582"/>
                  <a:ext cx="649894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5" name="対角する 2 つの角を丸めた四角形 304"/>
                <p:cNvSpPr/>
                <p:nvPr/>
              </p:nvSpPr>
              <p:spPr>
                <a:xfrm flipV="1">
                  <a:off x="3578552" y="3066730"/>
                  <a:ext cx="510352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291" name="円/楕円 290"/>
            <p:cNvSpPr/>
            <p:nvPr/>
          </p:nvSpPr>
          <p:spPr>
            <a:xfrm rot="4500000">
              <a:off x="6544148" y="3233736"/>
              <a:ext cx="448719" cy="448719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92" name="片側の 2 つの角を丸めた四角形 291"/>
            <p:cNvSpPr/>
            <p:nvPr/>
          </p:nvSpPr>
          <p:spPr>
            <a:xfrm rot="4500000">
              <a:off x="6124341" y="3364338"/>
              <a:ext cx="306865" cy="729744"/>
            </a:xfrm>
            <a:prstGeom prst="round2SameRect">
              <a:avLst>
                <a:gd name="adj1" fmla="val 47468"/>
                <a:gd name="adj2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93" name="角丸四角形 292"/>
            <p:cNvSpPr/>
            <p:nvPr/>
          </p:nvSpPr>
          <p:spPr>
            <a:xfrm rot="8541232">
              <a:off x="5649553" y="3932473"/>
              <a:ext cx="479435" cy="131026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94" name="角丸四角形 293"/>
            <p:cNvSpPr/>
            <p:nvPr/>
          </p:nvSpPr>
          <p:spPr>
            <a:xfrm rot="18460923">
              <a:off x="6866113" y="3626601"/>
              <a:ext cx="417304" cy="110166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95" name="角丸四角形 294"/>
            <p:cNvSpPr/>
            <p:nvPr/>
          </p:nvSpPr>
          <p:spPr>
            <a:xfrm rot="737906">
              <a:off x="6517835" y="3709903"/>
              <a:ext cx="513631" cy="110166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96" name="角丸四角形 295"/>
            <p:cNvSpPr/>
            <p:nvPr/>
          </p:nvSpPr>
          <p:spPr>
            <a:xfrm rot="11791232">
              <a:off x="5344924" y="3993078"/>
              <a:ext cx="479435" cy="131026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97" name="グループ化 296"/>
            <p:cNvGrpSpPr/>
            <p:nvPr/>
          </p:nvGrpSpPr>
          <p:grpSpPr>
            <a:xfrm>
              <a:off x="6539495" y="3338990"/>
              <a:ext cx="637502" cy="72008"/>
              <a:chOff x="4145072" y="1556792"/>
              <a:chExt cx="864096" cy="72008"/>
            </a:xfrm>
          </p:grpSpPr>
          <p:sp>
            <p:nvSpPr>
              <p:cNvPr id="299" name="正方形/長方形 298"/>
              <p:cNvSpPr/>
              <p:nvPr/>
            </p:nvSpPr>
            <p:spPr>
              <a:xfrm>
                <a:off x="4145072" y="1556792"/>
                <a:ext cx="576064" cy="72008"/>
              </a:xfrm>
              <a:prstGeom prst="rect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0" name="直角三角形 299"/>
              <p:cNvSpPr/>
              <p:nvPr/>
            </p:nvSpPr>
            <p:spPr>
              <a:xfrm>
                <a:off x="4721136" y="1556792"/>
                <a:ext cx="288032" cy="72008"/>
              </a:xfrm>
              <a:prstGeom prst="rtTriangle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98" name="台形 297"/>
            <p:cNvSpPr/>
            <p:nvPr/>
          </p:nvSpPr>
          <p:spPr>
            <a:xfrm rot="4181925">
              <a:off x="5798801" y="3614240"/>
              <a:ext cx="443261" cy="384794"/>
            </a:xfrm>
            <a:prstGeom prst="trapezoid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06" name="グループ化 305"/>
          <p:cNvGrpSpPr/>
          <p:nvPr/>
        </p:nvGrpSpPr>
        <p:grpSpPr>
          <a:xfrm>
            <a:off x="7939642" y="4789005"/>
            <a:ext cx="1546880" cy="1525532"/>
            <a:chOff x="6342023" y="3509777"/>
            <a:chExt cx="1546880" cy="1525532"/>
          </a:xfrm>
        </p:grpSpPr>
        <p:sp>
          <p:nvSpPr>
            <p:cNvPr id="307" name="台形 306"/>
            <p:cNvSpPr/>
            <p:nvPr/>
          </p:nvSpPr>
          <p:spPr>
            <a:xfrm>
              <a:off x="7266770" y="4183770"/>
              <a:ext cx="352909" cy="137829"/>
            </a:xfrm>
            <a:prstGeom prst="trapezoid">
              <a:avLst>
                <a:gd name="adj" fmla="val 59717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308" name="グループ化 307"/>
            <p:cNvGrpSpPr/>
            <p:nvPr/>
          </p:nvGrpSpPr>
          <p:grpSpPr>
            <a:xfrm>
              <a:off x="7182453" y="3651683"/>
              <a:ext cx="375958" cy="969397"/>
              <a:chOff x="7278311" y="3305909"/>
              <a:chExt cx="356507" cy="919245"/>
            </a:xfrm>
          </p:grpSpPr>
          <p:grpSp>
            <p:nvGrpSpPr>
              <p:cNvPr id="327" name="グループ化 326"/>
              <p:cNvGrpSpPr/>
              <p:nvPr/>
            </p:nvGrpSpPr>
            <p:grpSpPr>
              <a:xfrm rot="2615539" flipH="1">
                <a:off x="7326049" y="3770578"/>
                <a:ext cx="75838" cy="454576"/>
                <a:chOff x="2036303" y="2709867"/>
                <a:chExt cx="216397" cy="1297090"/>
              </a:xfrm>
              <a:solidFill>
                <a:srgbClr val="002060"/>
              </a:solidFill>
            </p:grpSpPr>
            <p:sp>
              <p:nvSpPr>
                <p:cNvPr id="334" name="角丸四角形 333"/>
                <p:cNvSpPr/>
                <p:nvPr/>
              </p:nvSpPr>
              <p:spPr>
                <a:xfrm rot="3600000">
                  <a:off x="1748644" y="2997899"/>
                  <a:ext cx="792088" cy="2160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5" name="角丸四角形 334"/>
                <p:cNvSpPr/>
                <p:nvPr/>
              </p:nvSpPr>
              <p:spPr>
                <a:xfrm rot="7200000">
                  <a:off x="1748271" y="3502901"/>
                  <a:ext cx="792088" cy="2160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28" name="グループ化 327"/>
              <p:cNvGrpSpPr/>
              <p:nvPr/>
            </p:nvGrpSpPr>
            <p:grpSpPr>
              <a:xfrm rot="2615539" flipH="1">
                <a:off x="7278311" y="3770578"/>
                <a:ext cx="75838" cy="454576"/>
                <a:chOff x="2036303" y="2709867"/>
                <a:chExt cx="216397" cy="1297090"/>
              </a:xfrm>
              <a:solidFill>
                <a:srgbClr val="0070C0"/>
              </a:solidFill>
            </p:grpSpPr>
            <p:sp>
              <p:nvSpPr>
                <p:cNvPr id="332" name="角丸四角形 331"/>
                <p:cNvSpPr/>
                <p:nvPr/>
              </p:nvSpPr>
              <p:spPr>
                <a:xfrm rot="3600000">
                  <a:off x="1748644" y="2997899"/>
                  <a:ext cx="792088" cy="2160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3" name="角丸四角形 332"/>
                <p:cNvSpPr/>
                <p:nvPr/>
              </p:nvSpPr>
              <p:spPr>
                <a:xfrm rot="7200000">
                  <a:off x="1748271" y="3502901"/>
                  <a:ext cx="792088" cy="2160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29" name="グループ化 328"/>
              <p:cNvGrpSpPr/>
              <p:nvPr/>
            </p:nvGrpSpPr>
            <p:grpSpPr>
              <a:xfrm rot="21300905">
                <a:off x="7375548" y="3305909"/>
                <a:ext cx="259270" cy="673048"/>
                <a:chOff x="7395840" y="3303132"/>
                <a:chExt cx="259270" cy="673048"/>
              </a:xfrm>
            </p:grpSpPr>
            <p:sp>
              <p:nvSpPr>
                <p:cNvPr id="330" name="円/楕円 329"/>
                <p:cNvSpPr/>
                <p:nvPr/>
              </p:nvSpPr>
              <p:spPr>
                <a:xfrm>
                  <a:off x="7395840" y="3303132"/>
                  <a:ext cx="259270" cy="259271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1" name="片側の 2 つの角を丸めた四角形 330"/>
                <p:cNvSpPr/>
                <p:nvPr/>
              </p:nvSpPr>
              <p:spPr>
                <a:xfrm>
                  <a:off x="7445086" y="3556496"/>
                  <a:ext cx="179650" cy="41968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309" name="ドーナツ 308"/>
            <p:cNvSpPr/>
            <p:nvPr/>
          </p:nvSpPr>
          <p:spPr>
            <a:xfrm>
              <a:off x="6378465" y="4658143"/>
              <a:ext cx="377166" cy="377166"/>
            </a:xfrm>
            <a:prstGeom prst="donu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0" name="ドーナツ 309"/>
            <p:cNvSpPr/>
            <p:nvPr/>
          </p:nvSpPr>
          <p:spPr>
            <a:xfrm>
              <a:off x="7461274" y="4658143"/>
              <a:ext cx="377166" cy="377166"/>
            </a:xfrm>
            <a:prstGeom prst="donu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1" name="台形 310"/>
            <p:cNvSpPr/>
            <p:nvPr/>
          </p:nvSpPr>
          <p:spPr>
            <a:xfrm>
              <a:off x="6342023" y="4590013"/>
              <a:ext cx="1546880" cy="135015"/>
            </a:xfrm>
            <a:prstGeom prst="trapezoid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2" name="台形 311"/>
            <p:cNvSpPr/>
            <p:nvPr/>
          </p:nvSpPr>
          <p:spPr>
            <a:xfrm>
              <a:off x="7314863" y="4291645"/>
              <a:ext cx="523577" cy="365875"/>
            </a:xfrm>
            <a:prstGeom prst="trapezoid">
              <a:avLst>
                <a:gd name="adj" fmla="val 16669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3" name="台形 312"/>
            <p:cNvSpPr/>
            <p:nvPr/>
          </p:nvSpPr>
          <p:spPr>
            <a:xfrm>
              <a:off x="6641129" y="3509777"/>
              <a:ext cx="1146174" cy="96711"/>
            </a:xfrm>
            <a:prstGeom prst="trapezoid">
              <a:avLst>
                <a:gd name="adj" fmla="val 39159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4" name="平行四辺形 313"/>
            <p:cNvSpPr/>
            <p:nvPr/>
          </p:nvSpPr>
          <p:spPr>
            <a:xfrm>
              <a:off x="6387028" y="4281578"/>
              <a:ext cx="315035" cy="346526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5" name="正方形/長方形 314"/>
            <p:cNvSpPr/>
            <p:nvPr/>
          </p:nvSpPr>
          <p:spPr>
            <a:xfrm>
              <a:off x="7706345" y="3571557"/>
              <a:ext cx="46735" cy="74842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6" name="正方形/長方形 315"/>
            <p:cNvSpPr/>
            <p:nvPr/>
          </p:nvSpPr>
          <p:spPr>
            <a:xfrm rot="900000">
              <a:off x="6580776" y="3559782"/>
              <a:ext cx="46735" cy="74842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7" name="台形 316"/>
            <p:cNvSpPr/>
            <p:nvPr/>
          </p:nvSpPr>
          <p:spPr>
            <a:xfrm>
              <a:off x="7557565" y="3982520"/>
              <a:ext cx="195515" cy="382468"/>
            </a:xfrm>
            <a:prstGeom prst="trapezoid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18" name="グループ化 317"/>
            <p:cNvGrpSpPr/>
            <p:nvPr/>
          </p:nvGrpSpPr>
          <p:grpSpPr>
            <a:xfrm rot="2700000">
              <a:off x="6643739" y="4020793"/>
              <a:ext cx="296669" cy="598379"/>
              <a:chOff x="6784413" y="2168813"/>
              <a:chExt cx="360039" cy="496616"/>
            </a:xfrm>
          </p:grpSpPr>
          <p:sp>
            <p:nvSpPr>
              <p:cNvPr id="325" name="角丸四角形 324"/>
              <p:cNvSpPr/>
              <p:nvPr/>
            </p:nvSpPr>
            <p:spPr>
              <a:xfrm>
                <a:off x="6784413" y="2168813"/>
                <a:ext cx="360039" cy="3794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6" name="角丸四角形 325"/>
              <p:cNvSpPr/>
              <p:nvPr/>
            </p:nvSpPr>
            <p:spPr>
              <a:xfrm rot="5400000" flipV="1">
                <a:off x="6725613" y="2398867"/>
                <a:ext cx="477638" cy="5548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19" name="角丸四角形 318"/>
            <p:cNvSpPr/>
            <p:nvPr/>
          </p:nvSpPr>
          <p:spPr>
            <a:xfrm rot="8634957">
              <a:off x="7181257" y="4055975"/>
              <a:ext cx="238544" cy="63654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20" name="角丸四角形 319"/>
            <p:cNvSpPr/>
            <p:nvPr/>
          </p:nvSpPr>
          <p:spPr>
            <a:xfrm rot="10955764">
              <a:off x="7015522" y="4101695"/>
              <a:ext cx="238544" cy="63654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21" name="台形 320"/>
            <p:cNvSpPr/>
            <p:nvPr/>
          </p:nvSpPr>
          <p:spPr>
            <a:xfrm rot="10800000">
              <a:off x="6762024" y="4698681"/>
              <a:ext cx="699249" cy="217454"/>
            </a:xfrm>
            <a:prstGeom prst="trapezoid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22" name="グループ化 321"/>
            <p:cNvGrpSpPr/>
            <p:nvPr/>
          </p:nvGrpSpPr>
          <p:grpSpPr>
            <a:xfrm rot="21108344" flipH="1">
              <a:off x="7152496" y="3722996"/>
              <a:ext cx="388714" cy="51418"/>
              <a:chOff x="4754577" y="1557203"/>
              <a:chExt cx="864096" cy="72008"/>
            </a:xfrm>
          </p:grpSpPr>
          <p:sp>
            <p:nvSpPr>
              <p:cNvPr id="323" name="正方形/長方形 322"/>
              <p:cNvSpPr/>
              <p:nvPr/>
            </p:nvSpPr>
            <p:spPr>
              <a:xfrm>
                <a:off x="4754577" y="1557203"/>
                <a:ext cx="576064" cy="72008"/>
              </a:xfrm>
              <a:prstGeom prst="rect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4" name="直角三角形 323"/>
              <p:cNvSpPr/>
              <p:nvPr/>
            </p:nvSpPr>
            <p:spPr>
              <a:xfrm>
                <a:off x="5330641" y="1557203"/>
                <a:ext cx="288032" cy="72008"/>
              </a:xfrm>
              <a:prstGeom prst="rtTriangle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85" name="グループ化 84"/>
          <p:cNvGrpSpPr/>
          <p:nvPr/>
        </p:nvGrpSpPr>
        <p:grpSpPr>
          <a:xfrm>
            <a:off x="2712975" y="4740270"/>
            <a:ext cx="975913" cy="1567725"/>
            <a:chOff x="2712975" y="4740270"/>
            <a:chExt cx="975913" cy="1567725"/>
          </a:xfrm>
        </p:grpSpPr>
        <p:grpSp>
          <p:nvGrpSpPr>
            <p:cNvPr id="353" name="グループ化 352"/>
            <p:cNvGrpSpPr/>
            <p:nvPr/>
          </p:nvGrpSpPr>
          <p:grpSpPr>
            <a:xfrm>
              <a:off x="2712975" y="4740270"/>
              <a:ext cx="975913" cy="1567725"/>
              <a:chOff x="2772317" y="4688990"/>
              <a:chExt cx="1007835" cy="1619005"/>
            </a:xfrm>
          </p:grpSpPr>
          <p:grpSp>
            <p:nvGrpSpPr>
              <p:cNvPr id="354" name="グループ化 353"/>
              <p:cNvGrpSpPr/>
              <p:nvPr/>
            </p:nvGrpSpPr>
            <p:grpSpPr>
              <a:xfrm>
                <a:off x="2772317" y="4692854"/>
                <a:ext cx="451953" cy="1615141"/>
                <a:chOff x="4398514" y="344542"/>
                <a:chExt cx="608432" cy="2174347"/>
              </a:xfrm>
            </p:grpSpPr>
            <p:sp>
              <p:nvSpPr>
                <p:cNvPr id="362" name="片側の 2 つの角を丸めた四角形 361"/>
                <p:cNvSpPr/>
                <p:nvPr/>
              </p:nvSpPr>
              <p:spPr>
                <a:xfrm>
                  <a:off x="4506855" y="863139"/>
                  <a:ext cx="483553" cy="1008000"/>
                </a:xfrm>
                <a:prstGeom prst="round2SameRect">
                  <a:avLst>
                    <a:gd name="adj1" fmla="val 41058"/>
                    <a:gd name="adj2" fmla="val 50000"/>
                  </a:avLst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3" name="円/楕円 362"/>
                <p:cNvSpPr/>
                <p:nvPr/>
              </p:nvSpPr>
              <p:spPr>
                <a:xfrm>
                  <a:off x="4488349" y="344542"/>
                  <a:ext cx="518597" cy="518597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4" name="角丸四角形 363"/>
                <p:cNvSpPr/>
                <p:nvPr/>
              </p:nvSpPr>
              <p:spPr>
                <a:xfrm rot="5400000">
                  <a:off x="4165484" y="1934432"/>
                  <a:ext cx="1017477" cy="1514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5" name="片側の 2 つの角を丸めた四角形 205"/>
                <p:cNvSpPr/>
                <p:nvPr/>
              </p:nvSpPr>
              <p:spPr>
                <a:xfrm rot="1390637">
                  <a:off x="4398514" y="935744"/>
                  <a:ext cx="139467" cy="742342"/>
                </a:xfrm>
                <a:custGeom>
                  <a:avLst/>
                  <a:gdLst>
                    <a:gd name="connsiteX0" fmla="*/ 0 w 175395"/>
                    <a:gd name="connsiteY0" fmla="*/ 0 h 837655"/>
                    <a:gd name="connsiteX1" fmla="*/ 175395 w 175395"/>
                    <a:gd name="connsiteY1" fmla="*/ 0 h 837655"/>
                    <a:gd name="connsiteX2" fmla="*/ 175395 w 175395"/>
                    <a:gd name="connsiteY2" fmla="*/ 0 h 837655"/>
                    <a:gd name="connsiteX3" fmla="*/ 175395 w 175395"/>
                    <a:gd name="connsiteY3" fmla="*/ 749958 h 837655"/>
                    <a:gd name="connsiteX4" fmla="*/ 87697 w 175395"/>
                    <a:gd name="connsiteY4" fmla="*/ 837656 h 837655"/>
                    <a:gd name="connsiteX5" fmla="*/ 87698 w 175395"/>
                    <a:gd name="connsiteY5" fmla="*/ 837655 h 837655"/>
                    <a:gd name="connsiteX6" fmla="*/ 0 w 175395"/>
                    <a:gd name="connsiteY6" fmla="*/ 749957 h 837655"/>
                    <a:gd name="connsiteX7" fmla="*/ 0 w 175395"/>
                    <a:gd name="connsiteY7" fmla="*/ 0 h 837655"/>
                    <a:gd name="connsiteX8" fmla="*/ 0 w 175395"/>
                    <a:gd name="connsiteY8" fmla="*/ 0 h 837655"/>
                    <a:gd name="connsiteX0" fmla="*/ 0 w 175395"/>
                    <a:gd name="connsiteY0" fmla="*/ 309 h 837965"/>
                    <a:gd name="connsiteX1" fmla="*/ 87433 w 175395"/>
                    <a:gd name="connsiteY1" fmla="*/ 0 h 837965"/>
                    <a:gd name="connsiteX2" fmla="*/ 175395 w 175395"/>
                    <a:gd name="connsiteY2" fmla="*/ 309 h 837965"/>
                    <a:gd name="connsiteX3" fmla="*/ 175395 w 175395"/>
                    <a:gd name="connsiteY3" fmla="*/ 309 h 837965"/>
                    <a:gd name="connsiteX4" fmla="*/ 175395 w 175395"/>
                    <a:gd name="connsiteY4" fmla="*/ 750267 h 837965"/>
                    <a:gd name="connsiteX5" fmla="*/ 87697 w 175395"/>
                    <a:gd name="connsiteY5" fmla="*/ 837965 h 837965"/>
                    <a:gd name="connsiteX6" fmla="*/ 87698 w 175395"/>
                    <a:gd name="connsiteY6" fmla="*/ 837964 h 837965"/>
                    <a:gd name="connsiteX7" fmla="*/ 0 w 175395"/>
                    <a:gd name="connsiteY7" fmla="*/ 750266 h 837965"/>
                    <a:gd name="connsiteX8" fmla="*/ 0 w 175395"/>
                    <a:gd name="connsiteY8" fmla="*/ 309 h 837965"/>
                    <a:gd name="connsiteX9" fmla="*/ 0 w 175395"/>
                    <a:gd name="connsiteY9" fmla="*/ 309 h 837965"/>
                    <a:gd name="connsiteX0" fmla="*/ 87433 w 178873"/>
                    <a:gd name="connsiteY0" fmla="*/ 0 h 837965"/>
                    <a:gd name="connsiteX1" fmla="*/ 175395 w 178873"/>
                    <a:gd name="connsiteY1" fmla="*/ 309 h 837965"/>
                    <a:gd name="connsiteX2" fmla="*/ 175395 w 178873"/>
                    <a:gd name="connsiteY2" fmla="*/ 309 h 837965"/>
                    <a:gd name="connsiteX3" fmla="*/ 175395 w 178873"/>
                    <a:gd name="connsiteY3" fmla="*/ 750267 h 837965"/>
                    <a:gd name="connsiteX4" fmla="*/ 87697 w 178873"/>
                    <a:gd name="connsiteY4" fmla="*/ 837965 h 837965"/>
                    <a:gd name="connsiteX5" fmla="*/ 87698 w 178873"/>
                    <a:gd name="connsiteY5" fmla="*/ 837964 h 837965"/>
                    <a:gd name="connsiteX6" fmla="*/ 0 w 178873"/>
                    <a:gd name="connsiteY6" fmla="*/ 750266 h 837965"/>
                    <a:gd name="connsiteX7" fmla="*/ 0 w 178873"/>
                    <a:gd name="connsiteY7" fmla="*/ 309 h 837965"/>
                    <a:gd name="connsiteX8" fmla="*/ 0 w 178873"/>
                    <a:gd name="connsiteY8" fmla="*/ 309 h 837965"/>
                    <a:gd name="connsiteX9" fmla="*/ 178873 w 178873"/>
                    <a:gd name="connsiteY9" fmla="*/ 91440 h 837965"/>
                    <a:gd name="connsiteX0" fmla="*/ 175395 w 178873"/>
                    <a:gd name="connsiteY0" fmla="*/ 1 h 837657"/>
                    <a:gd name="connsiteX1" fmla="*/ 175395 w 178873"/>
                    <a:gd name="connsiteY1" fmla="*/ 1 h 837657"/>
                    <a:gd name="connsiteX2" fmla="*/ 175395 w 178873"/>
                    <a:gd name="connsiteY2" fmla="*/ 749959 h 837657"/>
                    <a:gd name="connsiteX3" fmla="*/ 87697 w 178873"/>
                    <a:gd name="connsiteY3" fmla="*/ 837657 h 837657"/>
                    <a:gd name="connsiteX4" fmla="*/ 87698 w 178873"/>
                    <a:gd name="connsiteY4" fmla="*/ 837656 h 837657"/>
                    <a:gd name="connsiteX5" fmla="*/ 0 w 178873"/>
                    <a:gd name="connsiteY5" fmla="*/ 749958 h 837657"/>
                    <a:gd name="connsiteX6" fmla="*/ 0 w 178873"/>
                    <a:gd name="connsiteY6" fmla="*/ 1 h 837657"/>
                    <a:gd name="connsiteX7" fmla="*/ 0 w 178873"/>
                    <a:gd name="connsiteY7" fmla="*/ 1 h 837657"/>
                    <a:gd name="connsiteX8" fmla="*/ 178873 w 178873"/>
                    <a:gd name="connsiteY8" fmla="*/ 91132 h 837657"/>
                    <a:gd name="connsiteX0" fmla="*/ 175395 w 175395"/>
                    <a:gd name="connsiteY0" fmla="*/ 0 h 837656"/>
                    <a:gd name="connsiteX1" fmla="*/ 175395 w 175395"/>
                    <a:gd name="connsiteY1" fmla="*/ 0 h 837656"/>
                    <a:gd name="connsiteX2" fmla="*/ 175395 w 175395"/>
                    <a:gd name="connsiteY2" fmla="*/ 749958 h 837656"/>
                    <a:gd name="connsiteX3" fmla="*/ 87697 w 175395"/>
                    <a:gd name="connsiteY3" fmla="*/ 837656 h 837656"/>
                    <a:gd name="connsiteX4" fmla="*/ 87698 w 175395"/>
                    <a:gd name="connsiteY4" fmla="*/ 837655 h 837656"/>
                    <a:gd name="connsiteX5" fmla="*/ 0 w 175395"/>
                    <a:gd name="connsiteY5" fmla="*/ 749957 h 837656"/>
                    <a:gd name="connsiteX6" fmla="*/ 0 w 175395"/>
                    <a:gd name="connsiteY6" fmla="*/ 0 h 837656"/>
                    <a:gd name="connsiteX7" fmla="*/ 0 w 175395"/>
                    <a:gd name="connsiteY7" fmla="*/ 0 h 837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5395" h="837656">
                      <a:moveTo>
                        <a:pt x="175395" y="0"/>
                      </a:moveTo>
                      <a:lnTo>
                        <a:pt x="175395" y="0"/>
                      </a:lnTo>
                      <a:lnTo>
                        <a:pt x="175395" y="749958"/>
                      </a:lnTo>
                      <a:cubicBezTo>
                        <a:pt x="175395" y="798392"/>
                        <a:pt x="136131" y="837656"/>
                        <a:pt x="87697" y="837656"/>
                      </a:cubicBezTo>
                      <a:lnTo>
                        <a:pt x="87698" y="837655"/>
                      </a:lnTo>
                      <a:cubicBezTo>
                        <a:pt x="39264" y="837655"/>
                        <a:pt x="0" y="798391"/>
                        <a:pt x="0" y="749957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66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6" name="角丸四角形 365"/>
                <p:cNvSpPr/>
                <p:nvPr/>
              </p:nvSpPr>
              <p:spPr>
                <a:xfrm rot="5400000">
                  <a:off x="4330813" y="1934435"/>
                  <a:ext cx="1017477" cy="1514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55" name="グループ化 354"/>
              <p:cNvGrpSpPr/>
              <p:nvPr/>
            </p:nvGrpSpPr>
            <p:grpSpPr>
              <a:xfrm>
                <a:off x="3453718" y="4688990"/>
                <a:ext cx="326434" cy="1484014"/>
                <a:chOff x="1161414" y="4668059"/>
                <a:chExt cx="454423" cy="1411619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360" name="大波 359"/>
                <p:cNvSpPr/>
                <p:nvPr/>
              </p:nvSpPr>
              <p:spPr>
                <a:xfrm>
                  <a:off x="1204184" y="4668059"/>
                  <a:ext cx="411653" cy="237341"/>
                </a:xfrm>
                <a:prstGeom prst="wave">
                  <a:avLst>
                    <a:gd name="adj1" fmla="val 8440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1" name="正方形/長方形 360"/>
                <p:cNvSpPr/>
                <p:nvPr/>
              </p:nvSpPr>
              <p:spPr>
                <a:xfrm>
                  <a:off x="1161414" y="4683912"/>
                  <a:ext cx="45719" cy="139576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56" name="グループ化 355"/>
              <p:cNvGrpSpPr/>
              <p:nvPr/>
            </p:nvGrpSpPr>
            <p:grpSpPr>
              <a:xfrm rot="4753075">
                <a:off x="3159696" y="5097835"/>
                <a:ext cx="394211" cy="384189"/>
                <a:chOff x="3209785" y="4870811"/>
                <a:chExt cx="394211" cy="384189"/>
              </a:xfrm>
            </p:grpSpPr>
            <p:sp>
              <p:nvSpPr>
                <p:cNvPr id="358" name="角丸四角形 357"/>
                <p:cNvSpPr/>
                <p:nvPr/>
              </p:nvSpPr>
              <p:spPr>
                <a:xfrm rot="20602249">
                  <a:off x="3209785" y="5149943"/>
                  <a:ext cx="394211" cy="1050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9" name="角丸四角形 358"/>
                <p:cNvSpPr/>
                <p:nvPr/>
              </p:nvSpPr>
              <p:spPr>
                <a:xfrm rot="3251984">
                  <a:off x="3288385" y="4998587"/>
                  <a:ext cx="360607" cy="1050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57" name="円/楕円 356"/>
              <p:cNvSpPr/>
              <p:nvPr/>
            </p:nvSpPr>
            <p:spPr bwMode="auto">
              <a:xfrm>
                <a:off x="3390643" y="6201487"/>
                <a:ext cx="167202" cy="628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367" name="台形 366"/>
            <p:cNvSpPr/>
            <p:nvPr/>
          </p:nvSpPr>
          <p:spPr>
            <a:xfrm>
              <a:off x="2722761" y="5565637"/>
              <a:ext cx="464250" cy="276439"/>
            </a:xfrm>
            <a:prstGeom prst="trapezoid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86" name="グループ化 385"/>
          <p:cNvGrpSpPr/>
          <p:nvPr/>
        </p:nvGrpSpPr>
        <p:grpSpPr>
          <a:xfrm>
            <a:off x="4143213" y="5229743"/>
            <a:ext cx="1540704" cy="1141096"/>
            <a:chOff x="6356645" y="1953246"/>
            <a:chExt cx="1814706" cy="1344031"/>
          </a:xfrm>
        </p:grpSpPr>
        <p:grpSp>
          <p:nvGrpSpPr>
            <p:cNvPr id="387" name="グループ化 386"/>
            <p:cNvGrpSpPr/>
            <p:nvPr/>
          </p:nvGrpSpPr>
          <p:grpSpPr>
            <a:xfrm rot="6486498">
              <a:off x="6810526" y="1563377"/>
              <a:ext cx="237051" cy="1144813"/>
              <a:chOff x="3478252" y="1371650"/>
              <a:chExt cx="394628" cy="190581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401" name="正方形/長方形 400"/>
              <p:cNvSpPr/>
              <p:nvPr/>
            </p:nvSpPr>
            <p:spPr>
              <a:xfrm>
                <a:off x="3512840" y="1844824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2" name="台形 401"/>
              <p:cNvSpPr/>
              <p:nvPr/>
            </p:nvSpPr>
            <p:spPr>
              <a:xfrm rot="10800000">
                <a:off x="3478252" y="1371650"/>
                <a:ext cx="114894" cy="57606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403" name="グループ化 402"/>
              <p:cNvGrpSpPr/>
              <p:nvPr/>
            </p:nvGrpSpPr>
            <p:grpSpPr>
              <a:xfrm>
                <a:off x="3511018" y="3072811"/>
                <a:ext cx="361862" cy="204656"/>
                <a:chOff x="3511018" y="3009582"/>
                <a:chExt cx="649894" cy="367557"/>
              </a:xfrm>
              <a:grpFill/>
            </p:grpSpPr>
            <p:sp>
              <p:nvSpPr>
                <p:cNvPr id="404" name="対角する 2 つの角を丸めた四角形 403"/>
                <p:cNvSpPr/>
                <p:nvPr/>
              </p:nvSpPr>
              <p:spPr>
                <a:xfrm flipV="1">
                  <a:off x="3511018" y="3009582"/>
                  <a:ext cx="649894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5" name="対角する 2 つの角を丸めた四角形 404"/>
                <p:cNvSpPr/>
                <p:nvPr/>
              </p:nvSpPr>
              <p:spPr>
                <a:xfrm flipV="1">
                  <a:off x="3578552" y="3066730"/>
                  <a:ext cx="510352" cy="2532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388" name="グループ化 387"/>
            <p:cNvGrpSpPr/>
            <p:nvPr/>
          </p:nvGrpSpPr>
          <p:grpSpPr>
            <a:xfrm rot="20010301">
              <a:off x="7019224" y="2264917"/>
              <a:ext cx="164697" cy="987199"/>
              <a:chOff x="2036303" y="2709867"/>
              <a:chExt cx="216397" cy="1297090"/>
            </a:xfrm>
            <a:solidFill>
              <a:srgbClr val="FF6699"/>
            </a:solidFill>
          </p:grpSpPr>
          <p:sp>
            <p:nvSpPr>
              <p:cNvPr id="399" name="角丸四角形 398"/>
              <p:cNvSpPr/>
              <p:nvPr/>
            </p:nvSpPr>
            <p:spPr>
              <a:xfrm rot="3600000">
                <a:off x="1748644" y="2997899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0" name="角丸四角形 399"/>
              <p:cNvSpPr/>
              <p:nvPr/>
            </p:nvSpPr>
            <p:spPr>
              <a:xfrm rot="7200000">
                <a:off x="1748271" y="3502901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89" name="グループ化 388"/>
            <p:cNvGrpSpPr/>
            <p:nvPr/>
          </p:nvGrpSpPr>
          <p:grpSpPr>
            <a:xfrm>
              <a:off x="6713490" y="2310078"/>
              <a:ext cx="164697" cy="987199"/>
              <a:chOff x="2036303" y="2709867"/>
              <a:chExt cx="216397" cy="1297090"/>
            </a:xfrm>
            <a:solidFill>
              <a:srgbClr val="FF6699"/>
            </a:solidFill>
          </p:grpSpPr>
          <p:sp>
            <p:nvSpPr>
              <p:cNvPr id="397" name="角丸四角形 396"/>
              <p:cNvSpPr/>
              <p:nvPr/>
            </p:nvSpPr>
            <p:spPr>
              <a:xfrm rot="3600000">
                <a:off x="1748644" y="2997899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8" name="角丸四角形 397"/>
              <p:cNvSpPr/>
              <p:nvPr/>
            </p:nvSpPr>
            <p:spPr>
              <a:xfrm rot="7200000">
                <a:off x="1748271" y="3502901"/>
                <a:ext cx="792088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90" name="円/楕円 389"/>
            <p:cNvSpPr/>
            <p:nvPr/>
          </p:nvSpPr>
          <p:spPr>
            <a:xfrm>
              <a:off x="7608295" y="1992026"/>
              <a:ext cx="563056" cy="563057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91" name="片側の 2 つの角を丸めた四角形 390"/>
            <p:cNvSpPr/>
            <p:nvPr/>
          </p:nvSpPr>
          <p:spPr>
            <a:xfrm rot="5400000">
              <a:off x="6894168" y="1743579"/>
              <a:ext cx="385057" cy="1094415"/>
            </a:xfrm>
            <a:prstGeom prst="round2SameRect">
              <a:avLst>
                <a:gd name="adj1" fmla="val 21340"/>
                <a:gd name="adj2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92" name="角丸四角形 391"/>
            <p:cNvSpPr/>
            <p:nvPr/>
          </p:nvSpPr>
          <p:spPr>
            <a:xfrm rot="3600000">
              <a:off x="7288774" y="2667530"/>
              <a:ext cx="797438" cy="138237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393" name="グループ化 392"/>
            <p:cNvGrpSpPr/>
            <p:nvPr/>
          </p:nvGrpSpPr>
          <p:grpSpPr>
            <a:xfrm rot="4273885">
              <a:off x="7566204" y="2349290"/>
              <a:ext cx="864096" cy="72008"/>
              <a:chOff x="4398977" y="1557203"/>
              <a:chExt cx="864096" cy="72008"/>
            </a:xfrm>
          </p:grpSpPr>
          <p:sp>
            <p:nvSpPr>
              <p:cNvPr id="395" name="正方形/長方形 394"/>
              <p:cNvSpPr/>
              <p:nvPr/>
            </p:nvSpPr>
            <p:spPr>
              <a:xfrm>
                <a:off x="4398977" y="1557203"/>
                <a:ext cx="576064" cy="72008"/>
              </a:xfrm>
              <a:prstGeom prst="rect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6" name="直角三角形 395"/>
              <p:cNvSpPr/>
              <p:nvPr/>
            </p:nvSpPr>
            <p:spPr>
              <a:xfrm>
                <a:off x="4975041" y="1557203"/>
                <a:ext cx="288032" cy="72008"/>
              </a:xfrm>
              <a:prstGeom prst="rtTriangle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94" name="台形 393"/>
            <p:cNvSpPr/>
            <p:nvPr/>
          </p:nvSpPr>
          <p:spPr>
            <a:xfrm rot="309945">
              <a:off x="6448420" y="2226630"/>
              <a:ext cx="691687" cy="432048"/>
            </a:xfrm>
            <a:prstGeom prst="trapezoid">
              <a:avLst>
                <a:gd name="adj" fmla="val 20784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6350579" y="4756407"/>
            <a:ext cx="1019895" cy="1615043"/>
            <a:chOff x="6818407" y="2387676"/>
            <a:chExt cx="1514889" cy="2398884"/>
          </a:xfrm>
        </p:grpSpPr>
        <p:sp>
          <p:nvSpPr>
            <p:cNvPr id="425" name="星 12 424"/>
            <p:cNvSpPr/>
            <p:nvPr/>
          </p:nvSpPr>
          <p:spPr>
            <a:xfrm>
              <a:off x="7954302" y="4374889"/>
              <a:ext cx="378994" cy="378994"/>
            </a:xfrm>
            <a:prstGeom prst="star12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角丸四角形 425"/>
            <p:cNvSpPr/>
            <p:nvPr/>
          </p:nvSpPr>
          <p:spPr>
            <a:xfrm rot="4574062">
              <a:off x="7040184" y="3369903"/>
              <a:ext cx="873189" cy="138237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427" name="グループ化 426"/>
            <p:cNvGrpSpPr/>
            <p:nvPr/>
          </p:nvGrpSpPr>
          <p:grpSpPr>
            <a:xfrm>
              <a:off x="7159437" y="3777539"/>
              <a:ext cx="234492" cy="1006661"/>
              <a:chOff x="1998405" y="2659491"/>
              <a:chExt cx="308101" cy="1322660"/>
            </a:xfrm>
            <a:solidFill>
              <a:srgbClr val="FF6699"/>
            </a:solidFill>
          </p:grpSpPr>
          <p:sp>
            <p:nvSpPr>
              <p:cNvPr id="442" name="角丸四角形 441"/>
              <p:cNvSpPr/>
              <p:nvPr/>
            </p:nvSpPr>
            <p:spPr>
              <a:xfrm rot="3600000">
                <a:off x="1710374" y="2947522"/>
                <a:ext cx="792088" cy="21602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3" name="角丸四角形 442"/>
              <p:cNvSpPr/>
              <p:nvPr/>
            </p:nvSpPr>
            <p:spPr>
              <a:xfrm rot="6007499">
                <a:off x="1802449" y="3478095"/>
                <a:ext cx="792089" cy="2160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28" name="円/楕円 427"/>
            <p:cNvSpPr/>
            <p:nvPr/>
          </p:nvSpPr>
          <p:spPr>
            <a:xfrm>
              <a:off x="7205207" y="2387676"/>
              <a:ext cx="563056" cy="563057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29" name="片側の 2 つの角を丸めた四角形 428"/>
            <p:cNvSpPr/>
            <p:nvPr/>
          </p:nvSpPr>
          <p:spPr>
            <a:xfrm rot="762567">
              <a:off x="6990223" y="2893086"/>
              <a:ext cx="385057" cy="1094416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430" name="グループ化 429"/>
            <p:cNvGrpSpPr/>
            <p:nvPr/>
          </p:nvGrpSpPr>
          <p:grpSpPr>
            <a:xfrm rot="19800000">
              <a:off x="7761278" y="3620336"/>
              <a:ext cx="237055" cy="1144815"/>
              <a:chOff x="3478246" y="1371647"/>
              <a:chExt cx="394634" cy="1905820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437" name="正方形/長方形 436"/>
              <p:cNvSpPr/>
              <p:nvPr/>
            </p:nvSpPr>
            <p:spPr>
              <a:xfrm>
                <a:off x="3512831" y="1844821"/>
                <a:ext cx="45719" cy="1348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8" name="台形 437"/>
              <p:cNvSpPr/>
              <p:nvPr/>
            </p:nvSpPr>
            <p:spPr>
              <a:xfrm rot="10800000">
                <a:off x="3478246" y="1371647"/>
                <a:ext cx="114893" cy="576063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439" name="グループ化 438"/>
              <p:cNvGrpSpPr/>
              <p:nvPr/>
            </p:nvGrpSpPr>
            <p:grpSpPr>
              <a:xfrm>
                <a:off x="3511018" y="3072811"/>
                <a:ext cx="361862" cy="204656"/>
                <a:chOff x="3511018" y="3009582"/>
                <a:chExt cx="649894" cy="367557"/>
              </a:xfrm>
              <a:grpFill/>
            </p:grpSpPr>
            <p:sp>
              <p:nvSpPr>
                <p:cNvPr id="440" name="対角する 2 つの角を丸めた四角形 439"/>
                <p:cNvSpPr/>
                <p:nvPr/>
              </p:nvSpPr>
              <p:spPr>
                <a:xfrm flipV="1">
                  <a:off x="3511018" y="3009582"/>
                  <a:ext cx="649894" cy="367557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41" name="対角する 2 つの角を丸めた四角形 440"/>
                <p:cNvSpPr/>
                <p:nvPr/>
              </p:nvSpPr>
              <p:spPr>
                <a:xfrm flipV="1">
                  <a:off x="3578527" y="3066724"/>
                  <a:ext cx="510350" cy="253256"/>
                </a:xfrm>
                <a:prstGeom prst="round2DiagRect">
                  <a:avLst>
                    <a:gd name="adj1" fmla="val 1303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431" name="角丸四角形 430"/>
            <p:cNvSpPr/>
            <p:nvPr/>
          </p:nvSpPr>
          <p:spPr>
            <a:xfrm rot="3600000">
              <a:off x="7062935" y="3564579"/>
              <a:ext cx="661989" cy="138237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32" name="角丸四角形 431"/>
            <p:cNvSpPr/>
            <p:nvPr/>
          </p:nvSpPr>
          <p:spPr>
            <a:xfrm rot="16712745" flipH="1">
              <a:off x="6576171" y="4262098"/>
              <a:ext cx="886836" cy="162088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33" name="台形 432"/>
            <p:cNvSpPr/>
            <p:nvPr/>
          </p:nvSpPr>
          <p:spPr>
            <a:xfrm rot="319765">
              <a:off x="6818407" y="3681638"/>
              <a:ext cx="590037" cy="432048"/>
            </a:xfrm>
            <a:prstGeom prst="trapezoid">
              <a:avLst>
                <a:gd name="adj" fmla="val 20426"/>
              </a:avLst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434" name="グループ化 433"/>
            <p:cNvGrpSpPr/>
            <p:nvPr/>
          </p:nvGrpSpPr>
          <p:grpSpPr>
            <a:xfrm rot="706200">
              <a:off x="7196761" y="2559798"/>
              <a:ext cx="803247" cy="72008"/>
              <a:chOff x="6806897" y="1557203"/>
              <a:chExt cx="864096" cy="72008"/>
            </a:xfrm>
          </p:grpSpPr>
          <p:sp>
            <p:nvSpPr>
              <p:cNvPr id="435" name="正方形/長方形 434"/>
              <p:cNvSpPr/>
              <p:nvPr/>
            </p:nvSpPr>
            <p:spPr>
              <a:xfrm>
                <a:off x="6806897" y="1557203"/>
                <a:ext cx="576064" cy="72008"/>
              </a:xfrm>
              <a:prstGeom prst="rect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6" name="直角三角形 435"/>
              <p:cNvSpPr/>
              <p:nvPr/>
            </p:nvSpPr>
            <p:spPr>
              <a:xfrm>
                <a:off x="7382961" y="1557203"/>
                <a:ext cx="288032" cy="72008"/>
              </a:xfrm>
              <a:prstGeom prst="rtTriangle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20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PPTX242_ゴルフのイラスト</dc:title>
  <dc:subject>PPTX242_ゴルフのイラスト</dc:subject>
  <dc:creator>http://www.digipot.net</dc:creator>
  <cp:lastModifiedBy/>
  <cp:revision>1</cp:revision>
  <dcterms:created xsi:type="dcterms:W3CDTF">2014-01-30T05:12:09Z</dcterms:created>
  <dcterms:modified xsi:type="dcterms:W3CDTF">2014-11-29T15:45:51Z</dcterms:modified>
  <cp:category/>
  <cp:version>1</cp:version>
</cp:coreProperties>
</file>