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3300"/>
    <a:srgbClr val="006600"/>
    <a:srgbClr val="FFCC66"/>
    <a:srgbClr val="CC9900"/>
    <a:srgbClr val="666633"/>
    <a:srgbClr val="FFFF99"/>
    <a:srgbClr val="FFCCFF"/>
    <a:srgbClr val="CC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" name="グループ化 475"/>
          <p:cNvGrpSpPr/>
          <p:nvPr/>
        </p:nvGrpSpPr>
        <p:grpSpPr>
          <a:xfrm>
            <a:off x="2522730" y="821841"/>
            <a:ext cx="1077799" cy="1626542"/>
            <a:chOff x="2484702" y="2372693"/>
            <a:chExt cx="1246894" cy="1881729"/>
          </a:xfrm>
        </p:grpSpPr>
        <p:sp>
          <p:nvSpPr>
            <p:cNvPr id="477" name="円/楕円 476"/>
            <p:cNvSpPr/>
            <p:nvPr/>
          </p:nvSpPr>
          <p:spPr>
            <a:xfrm>
              <a:off x="2877694" y="2372693"/>
              <a:ext cx="443558" cy="44355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78" name="グループ化 477"/>
            <p:cNvGrpSpPr/>
            <p:nvPr/>
          </p:nvGrpSpPr>
          <p:grpSpPr>
            <a:xfrm>
              <a:off x="2484702" y="2822854"/>
              <a:ext cx="1246894" cy="1431568"/>
              <a:chOff x="1487547" y="2800066"/>
              <a:chExt cx="1467613" cy="1684977"/>
            </a:xfrm>
          </p:grpSpPr>
          <p:sp>
            <p:nvSpPr>
              <p:cNvPr id="483" name="片側の 2 つの角を丸めた四角形 482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4" name="グループ化 483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</p:grpSpPr>
            <p:sp>
              <p:nvSpPr>
                <p:cNvPr id="493" name="角丸四角形 492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4" name="角丸四角形 493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5" name="グループ化 484"/>
              <p:cNvGrpSpPr/>
              <p:nvPr/>
            </p:nvGrpSpPr>
            <p:grpSpPr>
              <a:xfrm rot="10800000">
                <a:off x="2305924" y="2858844"/>
                <a:ext cx="564554" cy="623600"/>
                <a:chOff x="1680013" y="2465352"/>
                <a:chExt cx="564554" cy="623600"/>
              </a:xfrm>
            </p:grpSpPr>
            <p:sp>
              <p:nvSpPr>
                <p:cNvPr id="491" name="角丸四角形 490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2" name="角丸四角形 491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6" name="角丸四角形 485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7" name="角丸四角形 486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88" name="グループ化 487"/>
              <p:cNvGrpSpPr/>
              <p:nvPr/>
            </p:nvGrpSpPr>
            <p:grpSpPr>
              <a:xfrm flipH="1">
                <a:off x="2631563" y="3343200"/>
                <a:ext cx="323597" cy="1141843"/>
                <a:chOff x="2377175" y="3408329"/>
                <a:chExt cx="323597" cy="1141843"/>
              </a:xfrm>
            </p:grpSpPr>
            <p:sp>
              <p:nvSpPr>
                <p:cNvPr id="489" name="角丸四角形 488"/>
                <p:cNvSpPr/>
                <p:nvPr/>
              </p:nvSpPr>
              <p:spPr>
                <a:xfrm rot="1800000">
                  <a:off x="2508952" y="3408329"/>
                  <a:ext cx="191820" cy="7170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>
                <a:xfrm>
                  <a:off x="2377175" y="3902100"/>
                  <a:ext cx="194251" cy="6480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79" name="円/楕円 16"/>
            <p:cNvSpPr/>
            <p:nvPr/>
          </p:nvSpPr>
          <p:spPr>
            <a:xfrm>
              <a:off x="2881930" y="2553397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0" name="円/楕円 16"/>
            <p:cNvSpPr/>
            <p:nvPr/>
          </p:nvSpPr>
          <p:spPr>
            <a:xfrm>
              <a:off x="3108149" y="2553397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3008173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3236773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95" name="グループ化 494"/>
          <p:cNvGrpSpPr/>
          <p:nvPr/>
        </p:nvGrpSpPr>
        <p:grpSpPr>
          <a:xfrm>
            <a:off x="4457945" y="796915"/>
            <a:ext cx="1010649" cy="1651468"/>
            <a:chOff x="4170627" y="2390984"/>
            <a:chExt cx="1169209" cy="1910566"/>
          </a:xfrm>
        </p:grpSpPr>
        <p:sp>
          <p:nvSpPr>
            <p:cNvPr id="496" name="角丸四角形 495"/>
            <p:cNvSpPr/>
            <p:nvPr/>
          </p:nvSpPr>
          <p:spPr>
            <a:xfrm rot="17074923">
              <a:off x="4352508" y="2848280"/>
              <a:ext cx="122357" cy="479648"/>
            </a:xfrm>
            <a:prstGeom prst="roundRect">
              <a:avLst>
                <a:gd name="adj" fmla="val 50000"/>
              </a:avLst>
            </a:prstGeom>
            <a:solidFill>
              <a:srgbClr val="4F81BD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97" name="グループ化 496"/>
            <p:cNvGrpSpPr/>
            <p:nvPr/>
          </p:nvGrpSpPr>
          <p:grpSpPr>
            <a:xfrm>
              <a:off x="4170627" y="2822854"/>
              <a:ext cx="955794" cy="1427027"/>
              <a:chOff x="1487547" y="2800066"/>
              <a:chExt cx="1124985" cy="1679632"/>
            </a:xfrm>
          </p:grpSpPr>
          <p:sp>
            <p:nvSpPr>
              <p:cNvPr id="504" name="片側の 2 つの角を丸めた四角形 503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5" name="グループ化 504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</p:grpSpPr>
            <p:sp>
              <p:nvSpPr>
                <p:cNvPr id="508" name="角丸四角形 507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9" name="角丸四角形 508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06" name="角丸四角形 505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角丸四角形 506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 rot="19463870" flipH="1">
              <a:off x="5064906" y="3331432"/>
              <a:ext cx="274930" cy="970118"/>
              <a:chOff x="4220052" y="3284304"/>
              <a:chExt cx="274930" cy="970118"/>
            </a:xfrm>
          </p:grpSpPr>
          <p:sp>
            <p:nvSpPr>
              <p:cNvPr id="502" name="角丸四角形 501"/>
              <p:cNvSpPr/>
              <p:nvPr/>
            </p:nvSpPr>
            <p:spPr>
              <a:xfrm rot="19800000" flipH="1">
                <a:off x="4220052" y="3284304"/>
                <a:ext cx="162971" cy="60917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3" name="角丸四角形 502"/>
              <p:cNvSpPr/>
              <p:nvPr/>
            </p:nvSpPr>
            <p:spPr>
              <a:xfrm flipH="1">
                <a:off x="4329945" y="3703815"/>
                <a:ext cx="165037" cy="550607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99" name="円/楕円 498"/>
            <p:cNvSpPr/>
            <p:nvPr/>
          </p:nvSpPr>
          <p:spPr>
            <a:xfrm>
              <a:off x="4525510" y="2390984"/>
              <a:ext cx="443558" cy="44355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0" name="円/楕円 16"/>
            <p:cNvSpPr/>
            <p:nvPr/>
          </p:nvSpPr>
          <p:spPr>
            <a:xfrm>
              <a:off x="4529746" y="2571688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1" name="円/楕円 500"/>
            <p:cNvSpPr/>
            <p:nvPr/>
          </p:nvSpPr>
          <p:spPr>
            <a:xfrm>
              <a:off x="4565038" y="2570995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10" name="グループ化 509"/>
          <p:cNvGrpSpPr/>
          <p:nvPr/>
        </p:nvGrpSpPr>
        <p:grpSpPr>
          <a:xfrm>
            <a:off x="6453715" y="1169001"/>
            <a:ext cx="814397" cy="1279381"/>
            <a:chOff x="4829393" y="2526198"/>
            <a:chExt cx="942167" cy="1480102"/>
          </a:xfrm>
        </p:grpSpPr>
        <p:grpSp>
          <p:nvGrpSpPr>
            <p:cNvPr id="511" name="グループ化 510"/>
            <p:cNvGrpSpPr/>
            <p:nvPr/>
          </p:nvGrpSpPr>
          <p:grpSpPr>
            <a:xfrm rot="16851709">
              <a:off x="4873178" y="2742591"/>
              <a:ext cx="479649" cy="529815"/>
              <a:chOff x="1680013" y="2465352"/>
              <a:chExt cx="564554" cy="623600"/>
            </a:xfrm>
            <a:solidFill>
              <a:srgbClr val="1F497D">
                <a:lumMod val="75000"/>
              </a:srgbClr>
            </a:solidFill>
          </p:grpSpPr>
          <p:sp>
            <p:nvSpPr>
              <p:cNvPr id="526" name="角丸四角形 525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角丸四角形 526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12" name="グループ化 511"/>
            <p:cNvGrpSpPr/>
            <p:nvPr/>
          </p:nvGrpSpPr>
          <p:grpSpPr>
            <a:xfrm>
              <a:off x="5533845" y="3333189"/>
              <a:ext cx="237715" cy="656729"/>
              <a:chOff x="5381209" y="3519667"/>
              <a:chExt cx="237715" cy="656729"/>
            </a:xfrm>
            <a:solidFill>
              <a:srgbClr val="1F497D">
                <a:lumMod val="75000"/>
              </a:srgbClr>
            </a:solidFill>
          </p:grpSpPr>
          <p:sp>
            <p:nvSpPr>
              <p:cNvPr id="524" name="角丸四角形 523"/>
              <p:cNvSpPr/>
              <p:nvPr/>
            </p:nvSpPr>
            <p:spPr>
              <a:xfrm rot="2211445" flipH="1">
                <a:off x="5381209" y="3519667"/>
                <a:ext cx="186643" cy="32745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角丸四角形 524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13" name="片側の 2 つの角を丸めた四角形 512"/>
            <p:cNvSpPr/>
            <p:nvPr/>
          </p:nvSpPr>
          <p:spPr>
            <a:xfrm rot="20566844">
              <a:off x="5333430" y="2822853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14" name="グループ化 513"/>
            <p:cNvGrpSpPr/>
            <p:nvPr/>
          </p:nvGrpSpPr>
          <p:grpSpPr>
            <a:xfrm rot="16459620">
              <a:off x="4854476" y="2862985"/>
              <a:ext cx="479649" cy="529815"/>
              <a:chOff x="1680013" y="2465352"/>
              <a:chExt cx="564554" cy="623600"/>
            </a:xfrm>
          </p:grpSpPr>
          <p:sp>
            <p:nvSpPr>
              <p:cNvPr id="522" name="角丸四角形 521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角丸四角形 522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15" name="グループ化 514"/>
            <p:cNvGrpSpPr/>
            <p:nvPr/>
          </p:nvGrpSpPr>
          <p:grpSpPr>
            <a:xfrm rot="20050970">
              <a:off x="5015536" y="2526198"/>
              <a:ext cx="443558" cy="443558"/>
              <a:chOff x="5177327" y="2372693"/>
              <a:chExt cx="443558" cy="443558"/>
            </a:xfrm>
          </p:grpSpPr>
          <p:sp>
            <p:nvSpPr>
              <p:cNvPr id="519" name="円/楕円 518"/>
              <p:cNvSpPr/>
              <p:nvPr/>
            </p:nvSpPr>
            <p:spPr>
              <a:xfrm>
                <a:off x="5177327" y="2372693"/>
                <a:ext cx="443558" cy="443558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円/楕円 16"/>
              <p:cNvSpPr/>
              <p:nvPr/>
            </p:nvSpPr>
            <p:spPr>
              <a:xfrm>
                <a:off x="5181563" y="2553397"/>
                <a:ext cx="192168" cy="65511"/>
              </a:xfrm>
              <a:custGeom>
                <a:avLst/>
                <a:gdLst>
                  <a:gd name="connsiteX0" fmla="*/ 0 w 189533"/>
                  <a:gd name="connsiteY0" fmla="*/ 58232 h 116463"/>
                  <a:gd name="connsiteX1" fmla="*/ 94767 w 189533"/>
                  <a:gd name="connsiteY1" fmla="*/ 0 h 116463"/>
                  <a:gd name="connsiteX2" fmla="*/ 189534 w 189533"/>
                  <a:gd name="connsiteY2" fmla="*/ 58232 h 116463"/>
                  <a:gd name="connsiteX3" fmla="*/ 94767 w 189533"/>
                  <a:gd name="connsiteY3" fmla="*/ 116464 h 116463"/>
                  <a:gd name="connsiteX4" fmla="*/ 0 w 189533"/>
                  <a:gd name="connsiteY4" fmla="*/ 58232 h 116463"/>
                  <a:gd name="connsiteX0" fmla="*/ 0 w 189534"/>
                  <a:gd name="connsiteY0" fmla="*/ 58232 h 116464"/>
                  <a:gd name="connsiteX1" fmla="*/ 94767 w 189534"/>
                  <a:gd name="connsiteY1" fmla="*/ 0 h 116464"/>
                  <a:gd name="connsiteX2" fmla="*/ 189534 w 189534"/>
                  <a:gd name="connsiteY2" fmla="*/ 58232 h 116464"/>
                  <a:gd name="connsiteX3" fmla="*/ 94767 w 189534"/>
                  <a:gd name="connsiteY3" fmla="*/ 116464 h 116464"/>
                  <a:gd name="connsiteX4" fmla="*/ 0 w 189534"/>
                  <a:gd name="connsiteY4" fmla="*/ 58232 h 116464"/>
                  <a:gd name="connsiteX0" fmla="*/ 0 w 189534"/>
                  <a:gd name="connsiteY0" fmla="*/ 58232 h 116464"/>
                  <a:gd name="connsiteX1" fmla="*/ 94767 w 189534"/>
                  <a:gd name="connsiteY1" fmla="*/ 0 h 116464"/>
                  <a:gd name="connsiteX2" fmla="*/ 189534 w 189534"/>
                  <a:gd name="connsiteY2" fmla="*/ 58232 h 116464"/>
                  <a:gd name="connsiteX3" fmla="*/ 94767 w 189534"/>
                  <a:gd name="connsiteY3" fmla="*/ 116464 h 116464"/>
                  <a:gd name="connsiteX4" fmla="*/ 0 w 189534"/>
                  <a:gd name="connsiteY4" fmla="*/ 58232 h 116464"/>
                  <a:gd name="connsiteX0" fmla="*/ 0 w 192168"/>
                  <a:gd name="connsiteY0" fmla="*/ 7279 h 65511"/>
                  <a:gd name="connsiteX1" fmla="*/ 189534 w 192168"/>
                  <a:gd name="connsiteY1" fmla="*/ 7279 h 65511"/>
                  <a:gd name="connsiteX2" fmla="*/ 94767 w 192168"/>
                  <a:gd name="connsiteY2" fmla="*/ 65511 h 65511"/>
                  <a:gd name="connsiteX3" fmla="*/ 0 w 192168"/>
                  <a:gd name="connsiteY3" fmla="*/ 7279 h 65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168" h="65511">
                    <a:moveTo>
                      <a:pt x="0" y="7279"/>
                    </a:moveTo>
                    <a:cubicBezTo>
                      <a:pt x="15795" y="-2426"/>
                      <a:pt x="173740" y="-2426"/>
                      <a:pt x="189534" y="7279"/>
                    </a:cubicBezTo>
                    <a:cubicBezTo>
                      <a:pt x="205329" y="16984"/>
                      <a:pt x="147105" y="65511"/>
                      <a:pt x="94767" y="65511"/>
                    </a:cubicBezTo>
                    <a:cubicBezTo>
                      <a:pt x="42429" y="65511"/>
                      <a:pt x="0" y="39440"/>
                      <a:pt x="0" y="727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5207636" y="2545418"/>
                <a:ext cx="45719" cy="45719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16" name="グループ化 515"/>
            <p:cNvGrpSpPr/>
            <p:nvPr/>
          </p:nvGrpSpPr>
          <p:grpSpPr>
            <a:xfrm rot="1004100">
              <a:off x="5154507" y="3389144"/>
              <a:ext cx="609179" cy="617156"/>
              <a:chOff x="5314371" y="3559240"/>
              <a:chExt cx="609179" cy="617156"/>
            </a:xfrm>
          </p:grpSpPr>
          <p:sp>
            <p:nvSpPr>
              <p:cNvPr id="517" name="角丸四角形 516"/>
              <p:cNvSpPr/>
              <p:nvPr/>
            </p:nvSpPr>
            <p:spPr>
              <a:xfrm rot="3695515" flipH="1">
                <a:off x="5537475" y="3336136"/>
                <a:ext cx="162971" cy="60917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角丸四角形 517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8" name="グループ化 527"/>
          <p:cNvGrpSpPr/>
          <p:nvPr/>
        </p:nvGrpSpPr>
        <p:grpSpPr>
          <a:xfrm>
            <a:off x="8068667" y="825765"/>
            <a:ext cx="1276598" cy="1622617"/>
            <a:chOff x="7770142" y="2372693"/>
            <a:chExt cx="1476882" cy="1877188"/>
          </a:xfrm>
        </p:grpSpPr>
        <p:grpSp>
          <p:nvGrpSpPr>
            <p:cNvPr id="529" name="グループ化 528"/>
            <p:cNvGrpSpPr/>
            <p:nvPr/>
          </p:nvGrpSpPr>
          <p:grpSpPr>
            <a:xfrm rot="1359888">
              <a:off x="8075744" y="3429038"/>
              <a:ext cx="550606" cy="621104"/>
              <a:chOff x="7740930" y="3526680"/>
              <a:chExt cx="550606" cy="621104"/>
            </a:xfrm>
            <a:solidFill>
              <a:srgbClr val="1F497D">
                <a:lumMod val="75000"/>
              </a:srgbClr>
            </a:solidFill>
          </p:grpSpPr>
          <p:sp>
            <p:nvSpPr>
              <p:cNvPr id="545" name="角丸四角形 544"/>
              <p:cNvSpPr/>
              <p:nvPr/>
            </p:nvSpPr>
            <p:spPr>
              <a:xfrm rot="17371170" flipH="1">
                <a:off x="7933714" y="3333896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角丸四角形 545"/>
              <p:cNvSpPr/>
              <p:nvPr/>
            </p:nvSpPr>
            <p:spPr>
              <a:xfrm rot="1143931" flipH="1">
                <a:off x="8047690" y="3597178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0" name="円/楕円 529"/>
            <p:cNvSpPr/>
            <p:nvPr/>
          </p:nvSpPr>
          <p:spPr>
            <a:xfrm>
              <a:off x="8393123" y="2372693"/>
              <a:ext cx="443558" cy="44355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31" name="グループ化 530"/>
            <p:cNvGrpSpPr/>
            <p:nvPr/>
          </p:nvGrpSpPr>
          <p:grpSpPr>
            <a:xfrm flipH="1">
              <a:off x="8291229" y="2822854"/>
              <a:ext cx="955795" cy="1427027"/>
              <a:chOff x="1487547" y="2800066"/>
              <a:chExt cx="1124985" cy="1679632"/>
            </a:xfrm>
          </p:grpSpPr>
          <p:sp>
            <p:nvSpPr>
              <p:cNvPr id="539" name="片側の 2 つの角を丸めた四角形 538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40" name="グループ化 539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</p:grpSpPr>
            <p:sp>
              <p:nvSpPr>
                <p:cNvPr id="543" name="角丸四角形 542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4" name="角丸四角形 543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1" name="角丸四角形 540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角丸四角形 541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2" name="円/楕円 16"/>
            <p:cNvSpPr/>
            <p:nvPr/>
          </p:nvSpPr>
          <p:spPr>
            <a:xfrm>
              <a:off x="8623578" y="2553397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3" name="円/楕円 532"/>
            <p:cNvSpPr/>
            <p:nvPr/>
          </p:nvSpPr>
          <p:spPr>
            <a:xfrm>
              <a:off x="8523602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4" name="円/楕円 533"/>
            <p:cNvSpPr/>
            <p:nvPr/>
          </p:nvSpPr>
          <p:spPr>
            <a:xfrm>
              <a:off x="8752202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35" name="グループ化 534"/>
            <p:cNvGrpSpPr/>
            <p:nvPr/>
          </p:nvGrpSpPr>
          <p:grpSpPr>
            <a:xfrm rot="672044">
              <a:off x="7958417" y="2847107"/>
              <a:ext cx="479649" cy="529815"/>
              <a:chOff x="7149538" y="2872792"/>
              <a:chExt cx="479649" cy="529815"/>
            </a:xfrm>
          </p:grpSpPr>
          <p:sp>
            <p:nvSpPr>
              <p:cNvPr id="537" name="角丸四角形 536"/>
              <p:cNvSpPr/>
              <p:nvPr/>
            </p:nvSpPr>
            <p:spPr>
              <a:xfrm rot="10800000" flipH="1">
                <a:off x="7156122" y="2922958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角丸四角形 537"/>
              <p:cNvSpPr/>
              <p:nvPr/>
            </p:nvSpPr>
            <p:spPr>
              <a:xfrm rot="4500000" flipH="1">
                <a:off x="7328184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6" name="涙形 535"/>
            <p:cNvSpPr/>
            <p:nvPr/>
          </p:nvSpPr>
          <p:spPr>
            <a:xfrm rot="18900000">
              <a:off x="7770142" y="3483250"/>
              <a:ext cx="432048" cy="432048"/>
            </a:xfrm>
            <a:prstGeom prst="teardrop">
              <a:avLst>
                <a:gd name="adj" fmla="val 138182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47" name="グループ化 546"/>
          <p:cNvGrpSpPr/>
          <p:nvPr/>
        </p:nvGrpSpPr>
        <p:grpSpPr>
          <a:xfrm>
            <a:off x="722530" y="821841"/>
            <a:ext cx="971701" cy="1626542"/>
            <a:chOff x="1064102" y="2372693"/>
            <a:chExt cx="1124150" cy="1881729"/>
          </a:xfrm>
        </p:grpSpPr>
        <p:sp>
          <p:nvSpPr>
            <p:cNvPr id="548" name="円/楕円 547"/>
            <p:cNvSpPr/>
            <p:nvPr/>
          </p:nvSpPr>
          <p:spPr>
            <a:xfrm>
              <a:off x="1461853" y="2372693"/>
              <a:ext cx="443558" cy="44355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9" name="片側の 2 つの角を丸めた四角形 548"/>
            <p:cNvSpPr/>
            <p:nvPr/>
          </p:nvSpPr>
          <p:spPr>
            <a:xfrm>
              <a:off x="1484397" y="2822854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0" name="角丸四角形 549"/>
            <p:cNvSpPr/>
            <p:nvPr/>
          </p:nvSpPr>
          <p:spPr>
            <a:xfrm>
              <a:off x="1513169" y="3409273"/>
              <a:ext cx="170463" cy="840608"/>
            </a:xfrm>
            <a:prstGeom prst="roundRect">
              <a:avLst>
                <a:gd name="adj" fmla="val 5000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51" name="グループ化 550"/>
            <p:cNvGrpSpPr/>
            <p:nvPr/>
          </p:nvGrpSpPr>
          <p:grpSpPr>
            <a:xfrm flipH="1">
              <a:off x="1712573" y="3284304"/>
              <a:ext cx="274930" cy="970118"/>
              <a:chOff x="2377175" y="3408329"/>
              <a:chExt cx="323597" cy="1141843"/>
            </a:xfrm>
          </p:grpSpPr>
          <p:sp>
            <p:nvSpPr>
              <p:cNvPr id="563" name="角丸四角形 562"/>
              <p:cNvSpPr/>
              <p:nvPr/>
            </p:nvSpPr>
            <p:spPr>
              <a:xfrm rot="1800000">
                <a:off x="2508952" y="3408329"/>
                <a:ext cx="191820" cy="717013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4" name="角丸四角形 563"/>
              <p:cNvSpPr/>
              <p:nvPr/>
            </p:nvSpPr>
            <p:spPr>
              <a:xfrm>
                <a:off x="2377175" y="3902100"/>
                <a:ext cx="194251" cy="648072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2" name="円/楕円 16"/>
            <p:cNvSpPr/>
            <p:nvPr/>
          </p:nvSpPr>
          <p:spPr>
            <a:xfrm>
              <a:off x="1466089" y="2553397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3" name="円/楕円 16"/>
            <p:cNvSpPr/>
            <p:nvPr/>
          </p:nvSpPr>
          <p:spPr>
            <a:xfrm>
              <a:off x="1692308" y="2553397"/>
              <a:ext cx="192168" cy="65511"/>
            </a:xfrm>
            <a:custGeom>
              <a:avLst/>
              <a:gdLst>
                <a:gd name="connsiteX0" fmla="*/ 0 w 189533"/>
                <a:gd name="connsiteY0" fmla="*/ 58232 h 116463"/>
                <a:gd name="connsiteX1" fmla="*/ 94767 w 189533"/>
                <a:gd name="connsiteY1" fmla="*/ 0 h 116463"/>
                <a:gd name="connsiteX2" fmla="*/ 189534 w 189533"/>
                <a:gd name="connsiteY2" fmla="*/ 58232 h 116463"/>
                <a:gd name="connsiteX3" fmla="*/ 94767 w 189533"/>
                <a:gd name="connsiteY3" fmla="*/ 116464 h 116463"/>
                <a:gd name="connsiteX4" fmla="*/ 0 w 189533"/>
                <a:gd name="connsiteY4" fmla="*/ 58232 h 116463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89534"/>
                <a:gd name="connsiteY0" fmla="*/ 58232 h 116464"/>
                <a:gd name="connsiteX1" fmla="*/ 94767 w 189534"/>
                <a:gd name="connsiteY1" fmla="*/ 0 h 116464"/>
                <a:gd name="connsiteX2" fmla="*/ 189534 w 189534"/>
                <a:gd name="connsiteY2" fmla="*/ 58232 h 116464"/>
                <a:gd name="connsiteX3" fmla="*/ 94767 w 189534"/>
                <a:gd name="connsiteY3" fmla="*/ 116464 h 116464"/>
                <a:gd name="connsiteX4" fmla="*/ 0 w 189534"/>
                <a:gd name="connsiteY4" fmla="*/ 58232 h 116464"/>
                <a:gd name="connsiteX0" fmla="*/ 0 w 192168"/>
                <a:gd name="connsiteY0" fmla="*/ 7279 h 65511"/>
                <a:gd name="connsiteX1" fmla="*/ 189534 w 192168"/>
                <a:gd name="connsiteY1" fmla="*/ 7279 h 65511"/>
                <a:gd name="connsiteX2" fmla="*/ 94767 w 192168"/>
                <a:gd name="connsiteY2" fmla="*/ 65511 h 65511"/>
                <a:gd name="connsiteX3" fmla="*/ 0 w 192168"/>
                <a:gd name="connsiteY3" fmla="*/ 7279 h 6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168" h="65511">
                  <a:moveTo>
                    <a:pt x="0" y="7279"/>
                  </a:moveTo>
                  <a:cubicBezTo>
                    <a:pt x="15795" y="-2426"/>
                    <a:pt x="173740" y="-2426"/>
                    <a:pt x="189534" y="7279"/>
                  </a:cubicBezTo>
                  <a:cubicBezTo>
                    <a:pt x="205329" y="16984"/>
                    <a:pt x="147105" y="65511"/>
                    <a:pt x="94767" y="65511"/>
                  </a:cubicBezTo>
                  <a:cubicBezTo>
                    <a:pt x="42429" y="65511"/>
                    <a:pt x="0" y="39440"/>
                    <a:pt x="0" y="7279"/>
                  </a:cubicBezTo>
                  <a:close/>
                </a:path>
              </a:pathLst>
            </a:custGeom>
            <a:solidFill>
              <a:sysClr val="window" lastClr="FFFFFF"/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4" name="円/楕円 553"/>
            <p:cNvSpPr/>
            <p:nvPr/>
          </p:nvSpPr>
          <p:spPr>
            <a:xfrm>
              <a:off x="1533040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5" name="円/楕円 554"/>
            <p:cNvSpPr/>
            <p:nvPr/>
          </p:nvSpPr>
          <p:spPr>
            <a:xfrm>
              <a:off x="1761640" y="2545418"/>
              <a:ext cx="45719" cy="45719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56" name="グループ化 555"/>
            <p:cNvGrpSpPr/>
            <p:nvPr/>
          </p:nvGrpSpPr>
          <p:grpSpPr>
            <a:xfrm rot="1605940">
              <a:off x="1671430" y="2984960"/>
              <a:ext cx="516822" cy="305467"/>
              <a:chOff x="1630601" y="2872792"/>
              <a:chExt cx="516822" cy="305467"/>
            </a:xfrm>
          </p:grpSpPr>
          <p:sp>
            <p:nvSpPr>
              <p:cNvPr id="561" name="角丸四角形 560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2" name="角丸四角形 561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7" name="グループ化 556"/>
            <p:cNvGrpSpPr/>
            <p:nvPr/>
          </p:nvGrpSpPr>
          <p:grpSpPr>
            <a:xfrm rot="9219554">
              <a:off x="1064102" y="2729870"/>
              <a:ext cx="516822" cy="305467"/>
              <a:chOff x="1630601" y="2872792"/>
              <a:chExt cx="516822" cy="305467"/>
            </a:xfrm>
          </p:grpSpPr>
          <p:sp>
            <p:nvSpPr>
              <p:cNvPr id="559" name="角丸四角形 558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0" name="角丸四角形 559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8" name="角丸四角形 557"/>
            <p:cNvSpPr/>
            <p:nvPr/>
          </p:nvSpPr>
          <p:spPr>
            <a:xfrm rot="20700000">
              <a:off x="1361739" y="2483864"/>
              <a:ext cx="79450" cy="288032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65" name="グループ化 564"/>
          <p:cNvGrpSpPr/>
          <p:nvPr/>
        </p:nvGrpSpPr>
        <p:grpSpPr>
          <a:xfrm>
            <a:off x="2522730" y="2765706"/>
            <a:ext cx="1077799" cy="1626542"/>
            <a:chOff x="2484702" y="2372693"/>
            <a:chExt cx="1246894" cy="1881729"/>
          </a:xfrm>
          <a:solidFill>
            <a:sysClr val="windowText" lastClr="000000"/>
          </a:solidFill>
        </p:grpSpPr>
        <p:sp>
          <p:nvSpPr>
            <p:cNvPr id="566" name="円/楕円 565"/>
            <p:cNvSpPr/>
            <p:nvPr/>
          </p:nvSpPr>
          <p:spPr>
            <a:xfrm>
              <a:off x="2877694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67" name="グループ化 566"/>
            <p:cNvGrpSpPr/>
            <p:nvPr/>
          </p:nvGrpSpPr>
          <p:grpSpPr>
            <a:xfrm>
              <a:off x="2484702" y="2822854"/>
              <a:ext cx="1246894" cy="1431568"/>
              <a:chOff x="1487547" y="2800066"/>
              <a:chExt cx="1467613" cy="1684977"/>
            </a:xfrm>
            <a:grpFill/>
          </p:grpSpPr>
          <p:sp>
            <p:nvSpPr>
              <p:cNvPr id="568" name="片側の 2 つの角を丸めた四角形 567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578" name="角丸四角形 577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角丸四角形 578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0" name="グループ化 569"/>
              <p:cNvGrpSpPr/>
              <p:nvPr/>
            </p:nvGrpSpPr>
            <p:grpSpPr>
              <a:xfrm rot="10800000">
                <a:off x="2305924" y="2858844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576" name="角丸四角形 575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7" name="角丸四角形 576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1" name="角丸四角形 570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2" name="角丸四角形 571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73" name="グループ化 572"/>
              <p:cNvGrpSpPr/>
              <p:nvPr/>
            </p:nvGrpSpPr>
            <p:grpSpPr>
              <a:xfrm flipH="1">
                <a:off x="2631563" y="3343200"/>
                <a:ext cx="323597" cy="1141843"/>
                <a:chOff x="2377175" y="3408329"/>
                <a:chExt cx="323597" cy="1141843"/>
              </a:xfrm>
              <a:grpFill/>
            </p:grpSpPr>
            <p:sp>
              <p:nvSpPr>
                <p:cNvPr id="574" name="角丸四角形 573"/>
                <p:cNvSpPr/>
                <p:nvPr/>
              </p:nvSpPr>
              <p:spPr>
                <a:xfrm rot="1800000">
                  <a:off x="2508952" y="3408329"/>
                  <a:ext cx="191820" cy="71701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5" name="角丸四角形 574"/>
                <p:cNvSpPr/>
                <p:nvPr/>
              </p:nvSpPr>
              <p:spPr>
                <a:xfrm>
                  <a:off x="2377175" y="3902100"/>
                  <a:ext cx="194251" cy="648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580" name="グループ化 579"/>
          <p:cNvGrpSpPr/>
          <p:nvPr/>
        </p:nvGrpSpPr>
        <p:grpSpPr>
          <a:xfrm>
            <a:off x="4457945" y="2740780"/>
            <a:ext cx="1010649" cy="1651468"/>
            <a:chOff x="4170627" y="2390984"/>
            <a:chExt cx="1169209" cy="1910566"/>
          </a:xfrm>
          <a:solidFill>
            <a:sysClr val="windowText" lastClr="000000"/>
          </a:solidFill>
        </p:grpSpPr>
        <p:sp>
          <p:nvSpPr>
            <p:cNvPr id="581" name="角丸四角形 580"/>
            <p:cNvSpPr/>
            <p:nvPr/>
          </p:nvSpPr>
          <p:spPr>
            <a:xfrm rot="17074923">
              <a:off x="4352508" y="2848280"/>
              <a:ext cx="122357" cy="47964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82" name="グループ化 581"/>
            <p:cNvGrpSpPr/>
            <p:nvPr/>
          </p:nvGrpSpPr>
          <p:grpSpPr>
            <a:xfrm>
              <a:off x="4170627" y="2822854"/>
              <a:ext cx="955794" cy="1427027"/>
              <a:chOff x="1487547" y="2800066"/>
              <a:chExt cx="1124985" cy="1679632"/>
            </a:xfrm>
            <a:grpFill/>
          </p:grpSpPr>
          <p:sp>
            <p:nvSpPr>
              <p:cNvPr id="587" name="片側の 2 つの角を丸めた四角形 586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88" name="グループ化 587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591" name="角丸四角形 590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2" name="角丸四角形 591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9" name="角丸四角形 588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0" name="角丸四角形 589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 rot="19463870" flipH="1">
              <a:off x="5064906" y="3331432"/>
              <a:ext cx="274930" cy="970118"/>
              <a:chOff x="4220052" y="3284304"/>
              <a:chExt cx="274930" cy="970118"/>
            </a:xfrm>
            <a:grpFill/>
          </p:grpSpPr>
          <p:sp>
            <p:nvSpPr>
              <p:cNvPr id="585" name="角丸四角形 584"/>
              <p:cNvSpPr/>
              <p:nvPr/>
            </p:nvSpPr>
            <p:spPr>
              <a:xfrm rot="19800000" flipH="1">
                <a:off x="4220052" y="3284304"/>
                <a:ext cx="162971" cy="60917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6" name="角丸四角形 585"/>
              <p:cNvSpPr/>
              <p:nvPr/>
            </p:nvSpPr>
            <p:spPr>
              <a:xfrm flipH="1">
                <a:off x="4329945" y="3703815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4" name="円/楕円 583"/>
            <p:cNvSpPr/>
            <p:nvPr/>
          </p:nvSpPr>
          <p:spPr>
            <a:xfrm>
              <a:off x="4525510" y="2390984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93" name="グループ化 592"/>
          <p:cNvGrpSpPr/>
          <p:nvPr/>
        </p:nvGrpSpPr>
        <p:grpSpPr>
          <a:xfrm>
            <a:off x="6453715" y="3112866"/>
            <a:ext cx="814397" cy="1279381"/>
            <a:chOff x="4829393" y="2526198"/>
            <a:chExt cx="942167" cy="1480102"/>
          </a:xfrm>
          <a:solidFill>
            <a:sysClr val="windowText" lastClr="000000"/>
          </a:solidFill>
        </p:grpSpPr>
        <p:grpSp>
          <p:nvGrpSpPr>
            <p:cNvPr id="594" name="グループ化 593"/>
            <p:cNvGrpSpPr/>
            <p:nvPr/>
          </p:nvGrpSpPr>
          <p:grpSpPr>
            <a:xfrm rot="16851709">
              <a:off x="4873178" y="2742591"/>
              <a:ext cx="479649" cy="529815"/>
              <a:chOff x="1680013" y="2465352"/>
              <a:chExt cx="564554" cy="623600"/>
            </a:xfrm>
            <a:grpFill/>
          </p:grpSpPr>
          <p:sp>
            <p:nvSpPr>
              <p:cNvPr id="606" name="角丸四角形 605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角丸四角形 606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5" name="グループ化 594"/>
            <p:cNvGrpSpPr/>
            <p:nvPr/>
          </p:nvGrpSpPr>
          <p:grpSpPr>
            <a:xfrm>
              <a:off x="5533845" y="3333189"/>
              <a:ext cx="237715" cy="656729"/>
              <a:chOff x="5381209" y="3519667"/>
              <a:chExt cx="237715" cy="656729"/>
            </a:xfrm>
            <a:grpFill/>
          </p:grpSpPr>
          <p:sp>
            <p:nvSpPr>
              <p:cNvPr id="604" name="角丸四角形 603"/>
              <p:cNvSpPr/>
              <p:nvPr/>
            </p:nvSpPr>
            <p:spPr>
              <a:xfrm rot="2211445" flipH="1">
                <a:off x="5381209" y="3519667"/>
                <a:ext cx="186643" cy="32745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角丸四角形 604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6" name="片側の 2 つの角を丸めた四角形 595"/>
            <p:cNvSpPr/>
            <p:nvPr/>
          </p:nvSpPr>
          <p:spPr>
            <a:xfrm rot="20566844">
              <a:off x="5333430" y="2822853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97" name="グループ化 596"/>
            <p:cNvGrpSpPr/>
            <p:nvPr/>
          </p:nvGrpSpPr>
          <p:grpSpPr>
            <a:xfrm rot="16459620">
              <a:off x="4854476" y="2862985"/>
              <a:ext cx="479649" cy="529815"/>
              <a:chOff x="1680013" y="2465352"/>
              <a:chExt cx="564554" cy="623600"/>
            </a:xfrm>
            <a:grpFill/>
          </p:grpSpPr>
          <p:sp>
            <p:nvSpPr>
              <p:cNvPr id="602" name="角丸四角形 601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3" name="角丸四角形 602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8" name="円/楕円 597"/>
            <p:cNvSpPr/>
            <p:nvPr/>
          </p:nvSpPr>
          <p:spPr>
            <a:xfrm rot="20050970">
              <a:off x="5015536" y="2526198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99" name="グループ化 598"/>
            <p:cNvGrpSpPr/>
            <p:nvPr/>
          </p:nvGrpSpPr>
          <p:grpSpPr>
            <a:xfrm rot="1004100">
              <a:off x="5154507" y="3389144"/>
              <a:ext cx="609179" cy="617156"/>
              <a:chOff x="5314371" y="3559240"/>
              <a:chExt cx="609179" cy="617156"/>
            </a:xfrm>
            <a:grpFill/>
          </p:grpSpPr>
          <p:sp>
            <p:nvSpPr>
              <p:cNvPr id="600" name="角丸四角形 599"/>
              <p:cNvSpPr/>
              <p:nvPr/>
            </p:nvSpPr>
            <p:spPr>
              <a:xfrm rot="3695515" flipH="1">
                <a:off x="5537475" y="3336136"/>
                <a:ext cx="162971" cy="60917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1" name="角丸四角形 600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08" name="グループ化 607"/>
          <p:cNvGrpSpPr/>
          <p:nvPr/>
        </p:nvGrpSpPr>
        <p:grpSpPr>
          <a:xfrm>
            <a:off x="8068667" y="2769630"/>
            <a:ext cx="1276598" cy="1622617"/>
            <a:chOff x="7770142" y="2372693"/>
            <a:chExt cx="1476882" cy="1877188"/>
          </a:xfrm>
          <a:solidFill>
            <a:sysClr val="windowText" lastClr="000000"/>
          </a:solidFill>
        </p:grpSpPr>
        <p:grpSp>
          <p:nvGrpSpPr>
            <p:cNvPr id="609" name="グループ化 608"/>
            <p:cNvGrpSpPr/>
            <p:nvPr/>
          </p:nvGrpSpPr>
          <p:grpSpPr>
            <a:xfrm rot="1359888">
              <a:off x="8075744" y="3429038"/>
              <a:ext cx="550606" cy="621104"/>
              <a:chOff x="7740930" y="3526680"/>
              <a:chExt cx="550606" cy="621104"/>
            </a:xfrm>
            <a:grpFill/>
          </p:grpSpPr>
          <p:sp>
            <p:nvSpPr>
              <p:cNvPr id="623" name="角丸四角形 622"/>
              <p:cNvSpPr/>
              <p:nvPr/>
            </p:nvSpPr>
            <p:spPr>
              <a:xfrm rot="17371170" flipH="1">
                <a:off x="7933714" y="3333896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4" name="角丸四角形 623"/>
              <p:cNvSpPr/>
              <p:nvPr/>
            </p:nvSpPr>
            <p:spPr>
              <a:xfrm rot="1143931" flipH="1">
                <a:off x="8047690" y="3597178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0" name="円/楕円 609"/>
            <p:cNvSpPr/>
            <p:nvPr/>
          </p:nvSpPr>
          <p:spPr>
            <a:xfrm>
              <a:off x="8393123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1" name="グループ化 610"/>
            <p:cNvGrpSpPr/>
            <p:nvPr/>
          </p:nvGrpSpPr>
          <p:grpSpPr>
            <a:xfrm flipH="1">
              <a:off x="8291229" y="2822854"/>
              <a:ext cx="955795" cy="1427027"/>
              <a:chOff x="1487547" y="2800066"/>
              <a:chExt cx="1124985" cy="1679632"/>
            </a:xfrm>
            <a:grpFill/>
          </p:grpSpPr>
          <p:sp>
            <p:nvSpPr>
              <p:cNvPr id="617" name="片側の 2 つの角を丸めた四角形 616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18" name="グループ化 617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621" name="角丸四角形 620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2" name="角丸四角形 621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9" name="角丸四角形 618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0" name="角丸四角形 619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2" name="円/楕円 611"/>
            <p:cNvSpPr/>
            <p:nvPr/>
          </p:nvSpPr>
          <p:spPr>
            <a:xfrm>
              <a:off x="8523602" y="2545418"/>
              <a:ext cx="45719" cy="45719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3" name="グループ化 612"/>
            <p:cNvGrpSpPr/>
            <p:nvPr/>
          </p:nvGrpSpPr>
          <p:grpSpPr>
            <a:xfrm rot="672044">
              <a:off x="7958417" y="2847107"/>
              <a:ext cx="479649" cy="529815"/>
              <a:chOff x="7149538" y="2872792"/>
              <a:chExt cx="479649" cy="529815"/>
            </a:xfrm>
            <a:grpFill/>
          </p:grpSpPr>
          <p:sp>
            <p:nvSpPr>
              <p:cNvPr id="615" name="角丸四角形 614"/>
              <p:cNvSpPr/>
              <p:nvPr/>
            </p:nvSpPr>
            <p:spPr>
              <a:xfrm rot="10800000" flipH="1">
                <a:off x="7156122" y="2922958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角丸四角形 615"/>
              <p:cNvSpPr/>
              <p:nvPr/>
            </p:nvSpPr>
            <p:spPr>
              <a:xfrm rot="4500000" flipH="1">
                <a:off x="7328184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4" name="涙形 613"/>
            <p:cNvSpPr/>
            <p:nvPr/>
          </p:nvSpPr>
          <p:spPr>
            <a:xfrm rot="18900000">
              <a:off x="7770142" y="3483250"/>
              <a:ext cx="432048" cy="432048"/>
            </a:xfrm>
            <a:prstGeom prst="teardrop">
              <a:avLst>
                <a:gd name="adj" fmla="val 13818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25" name="グループ化 624"/>
          <p:cNvGrpSpPr/>
          <p:nvPr/>
        </p:nvGrpSpPr>
        <p:grpSpPr>
          <a:xfrm>
            <a:off x="722530" y="2765706"/>
            <a:ext cx="971701" cy="1626542"/>
            <a:chOff x="1064102" y="2372693"/>
            <a:chExt cx="1124150" cy="1881729"/>
          </a:xfrm>
          <a:solidFill>
            <a:sysClr val="windowText" lastClr="000000"/>
          </a:solidFill>
        </p:grpSpPr>
        <p:sp>
          <p:nvSpPr>
            <p:cNvPr id="626" name="円/楕円 625"/>
            <p:cNvSpPr/>
            <p:nvPr/>
          </p:nvSpPr>
          <p:spPr>
            <a:xfrm>
              <a:off x="1461853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7" name="片側の 2 つの角を丸めた四角形 626"/>
            <p:cNvSpPr/>
            <p:nvPr/>
          </p:nvSpPr>
          <p:spPr>
            <a:xfrm>
              <a:off x="1484397" y="2822854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8" name="角丸四角形 627"/>
            <p:cNvSpPr/>
            <p:nvPr/>
          </p:nvSpPr>
          <p:spPr>
            <a:xfrm>
              <a:off x="1513169" y="3409273"/>
              <a:ext cx="170463" cy="84060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29" name="グループ化 628"/>
            <p:cNvGrpSpPr/>
            <p:nvPr/>
          </p:nvGrpSpPr>
          <p:grpSpPr>
            <a:xfrm flipH="1">
              <a:off x="1712573" y="3284304"/>
              <a:ext cx="274930" cy="970118"/>
              <a:chOff x="2377175" y="3408329"/>
              <a:chExt cx="323597" cy="1141843"/>
            </a:xfrm>
            <a:grpFill/>
          </p:grpSpPr>
          <p:sp>
            <p:nvSpPr>
              <p:cNvPr id="637" name="角丸四角形 636"/>
              <p:cNvSpPr/>
              <p:nvPr/>
            </p:nvSpPr>
            <p:spPr>
              <a:xfrm rot="1800000">
                <a:off x="2508952" y="3408329"/>
                <a:ext cx="191820" cy="71701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角丸四角形 637"/>
              <p:cNvSpPr/>
              <p:nvPr/>
            </p:nvSpPr>
            <p:spPr>
              <a:xfrm>
                <a:off x="2377175" y="390210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0" name="グループ化 629"/>
            <p:cNvGrpSpPr/>
            <p:nvPr/>
          </p:nvGrpSpPr>
          <p:grpSpPr>
            <a:xfrm rot="1605940">
              <a:off x="1671430" y="2984960"/>
              <a:ext cx="516822" cy="305467"/>
              <a:chOff x="1630601" y="2872792"/>
              <a:chExt cx="516822" cy="305467"/>
            </a:xfrm>
            <a:grpFill/>
          </p:grpSpPr>
          <p:sp>
            <p:nvSpPr>
              <p:cNvPr id="635" name="角丸四角形 634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角丸四角形 635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 rot="9219554">
              <a:off x="1064102" y="2729870"/>
              <a:ext cx="516822" cy="305467"/>
              <a:chOff x="1630601" y="2872792"/>
              <a:chExt cx="516822" cy="305467"/>
            </a:xfrm>
            <a:grpFill/>
          </p:grpSpPr>
          <p:sp>
            <p:nvSpPr>
              <p:cNvPr id="633" name="角丸四角形 632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角丸四角形 633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2" name="角丸四角形 631"/>
            <p:cNvSpPr/>
            <p:nvPr/>
          </p:nvSpPr>
          <p:spPr>
            <a:xfrm rot="20700000">
              <a:off x="1361739" y="2483864"/>
              <a:ext cx="79450" cy="28803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39" name="グループ化 638"/>
          <p:cNvGrpSpPr/>
          <p:nvPr/>
        </p:nvGrpSpPr>
        <p:grpSpPr>
          <a:xfrm>
            <a:off x="2546582" y="4782382"/>
            <a:ext cx="1030095" cy="1554551"/>
            <a:chOff x="2484702" y="2372693"/>
            <a:chExt cx="1246894" cy="1881729"/>
          </a:xfrm>
          <a:solidFill>
            <a:srgbClr val="FF0000"/>
          </a:solidFill>
          <a:effectLst>
            <a:glow rad="63500">
              <a:srgbClr val="C0504D">
                <a:satMod val="175000"/>
                <a:alpha val="70000"/>
              </a:srgbClr>
            </a:glow>
          </a:effectLst>
        </p:grpSpPr>
        <p:sp>
          <p:nvSpPr>
            <p:cNvPr id="640" name="円/楕円 639"/>
            <p:cNvSpPr/>
            <p:nvPr/>
          </p:nvSpPr>
          <p:spPr>
            <a:xfrm>
              <a:off x="2877694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41" name="グループ化 640"/>
            <p:cNvGrpSpPr/>
            <p:nvPr/>
          </p:nvGrpSpPr>
          <p:grpSpPr>
            <a:xfrm>
              <a:off x="2484702" y="2822854"/>
              <a:ext cx="1246894" cy="1431568"/>
              <a:chOff x="1487547" y="2800066"/>
              <a:chExt cx="1467613" cy="1684977"/>
            </a:xfrm>
            <a:grpFill/>
          </p:grpSpPr>
          <p:sp>
            <p:nvSpPr>
              <p:cNvPr id="642" name="片側の 2 つの角を丸めた四角形 641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43" name="グループ化 642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652" name="角丸四角形 651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角丸四角形 652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4" name="グループ化 643"/>
              <p:cNvGrpSpPr/>
              <p:nvPr/>
            </p:nvGrpSpPr>
            <p:grpSpPr>
              <a:xfrm rot="10800000">
                <a:off x="2305924" y="2858844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650" name="角丸四角形 649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角丸四角形 650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5" name="角丸四角形 644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6" name="角丸四角形 645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47" name="グループ化 646"/>
              <p:cNvGrpSpPr/>
              <p:nvPr/>
            </p:nvGrpSpPr>
            <p:grpSpPr>
              <a:xfrm flipH="1">
                <a:off x="2631563" y="3343200"/>
                <a:ext cx="323597" cy="1141843"/>
                <a:chOff x="2377175" y="3408329"/>
                <a:chExt cx="323597" cy="1141843"/>
              </a:xfrm>
              <a:grpFill/>
            </p:grpSpPr>
            <p:sp>
              <p:nvSpPr>
                <p:cNvPr id="648" name="角丸四角形 647"/>
                <p:cNvSpPr/>
                <p:nvPr/>
              </p:nvSpPr>
              <p:spPr>
                <a:xfrm rot="1800000">
                  <a:off x="2508952" y="3408329"/>
                  <a:ext cx="191820" cy="71701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>
                <a:xfrm>
                  <a:off x="2377175" y="3902100"/>
                  <a:ext cx="194251" cy="64807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54" name="グループ化 653"/>
          <p:cNvGrpSpPr/>
          <p:nvPr/>
        </p:nvGrpSpPr>
        <p:grpSpPr>
          <a:xfrm>
            <a:off x="4480311" y="4758559"/>
            <a:ext cx="965917" cy="1578374"/>
            <a:chOff x="4170627" y="2390984"/>
            <a:chExt cx="1169209" cy="1910566"/>
          </a:xfrm>
          <a:solidFill>
            <a:srgbClr val="FF0000"/>
          </a:solidFill>
          <a:effectLst>
            <a:glow rad="63500">
              <a:srgbClr val="C0504D">
                <a:satMod val="175000"/>
                <a:alpha val="70000"/>
              </a:srgbClr>
            </a:glow>
          </a:effectLst>
        </p:grpSpPr>
        <p:sp>
          <p:nvSpPr>
            <p:cNvPr id="655" name="角丸四角形 654"/>
            <p:cNvSpPr/>
            <p:nvPr/>
          </p:nvSpPr>
          <p:spPr>
            <a:xfrm rot="17074923">
              <a:off x="4352508" y="2848280"/>
              <a:ext cx="122357" cy="47964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56" name="グループ化 655"/>
            <p:cNvGrpSpPr/>
            <p:nvPr/>
          </p:nvGrpSpPr>
          <p:grpSpPr>
            <a:xfrm>
              <a:off x="4170627" y="2822854"/>
              <a:ext cx="955794" cy="1427027"/>
              <a:chOff x="1487547" y="2800066"/>
              <a:chExt cx="1124985" cy="1679632"/>
            </a:xfrm>
            <a:grpFill/>
          </p:grpSpPr>
          <p:sp>
            <p:nvSpPr>
              <p:cNvPr id="661" name="片側の 2 つの角を丸めた四角形 660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62" name="グループ化 661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665" name="角丸四角形 664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角丸四角形 665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3" name="角丸四角形 662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角丸四角形 663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57" name="グループ化 656"/>
            <p:cNvGrpSpPr/>
            <p:nvPr/>
          </p:nvGrpSpPr>
          <p:grpSpPr>
            <a:xfrm rot="19463870" flipH="1">
              <a:off x="5064906" y="3331432"/>
              <a:ext cx="274930" cy="970118"/>
              <a:chOff x="4220052" y="3284304"/>
              <a:chExt cx="274930" cy="970118"/>
            </a:xfrm>
            <a:grpFill/>
          </p:grpSpPr>
          <p:sp>
            <p:nvSpPr>
              <p:cNvPr id="659" name="角丸四角形 658"/>
              <p:cNvSpPr/>
              <p:nvPr/>
            </p:nvSpPr>
            <p:spPr>
              <a:xfrm rot="19800000" flipH="1">
                <a:off x="4220052" y="3284304"/>
                <a:ext cx="162971" cy="60917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角丸四角形 659"/>
              <p:cNvSpPr/>
              <p:nvPr/>
            </p:nvSpPr>
            <p:spPr>
              <a:xfrm flipH="1">
                <a:off x="4329945" y="3703815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58" name="円/楕円 657"/>
            <p:cNvSpPr/>
            <p:nvPr/>
          </p:nvSpPr>
          <p:spPr>
            <a:xfrm>
              <a:off x="4525510" y="2390984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7" name="グループ化 666"/>
          <p:cNvGrpSpPr/>
          <p:nvPr/>
        </p:nvGrpSpPr>
        <p:grpSpPr>
          <a:xfrm>
            <a:off x="6471738" y="5114177"/>
            <a:ext cx="778351" cy="1222755"/>
            <a:chOff x="4829393" y="2526198"/>
            <a:chExt cx="942167" cy="1480102"/>
          </a:xfrm>
          <a:solidFill>
            <a:srgbClr val="FF0000"/>
          </a:solidFill>
          <a:effectLst>
            <a:glow rad="63500">
              <a:srgbClr val="C0504D">
                <a:satMod val="175000"/>
                <a:alpha val="70000"/>
              </a:srgbClr>
            </a:glow>
          </a:effectLst>
        </p:grpSpPr>
        <p:grpSp>
          <p:nvGrpSpPr>
            <p:cNvPr id="668" name="グループ化 667"/>
            <p:cNvGrpSpPr/>
            <p:nvPr/>
          </p:nvGrpSpPr>
          <p:grpSpPr>
            <a:xfrm rot="16851709">
              <a:off x="4873178" y="2742591"/>
              <a:ext cx="479649" cy="529815"/>
              <a:chOff x="1680013" y="2465352"/>
              <a:chExt cx="564554" cy="623600"/>
            </a:xfrm>
            <a:grpFill/>
          </p:grpSpPr>
          <p:sp>
            <p:nvSpPr>
              <p:cNvPr id="680" name="角丸四角形 679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角丸四角形 680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69" name="グループ化 668"/>
            <p:cNvGrpSpPr/>
            <p:nvPr/>
          </p:nvGrpSpPr>
          <p:grpSpPr>
            <a:xfrm>
              <a:off x="5533845" y="3333189"/>
              <a:ext cx="237715" cy="656729"/>
              <a:chOff x="5381209" y="3519667"/>
              <a:chExt cx="237715" cy="656729"/>
            </a:xfrm>
            <a:grpFill/>
          </p:grpSpPr>
          <p:sp>
            <p:nvSpPr>
              <p:cNvPr id="678" name="角丸四角形 677"/>
              <p:cNvSpPr/>
              <p:nvPr/>
            </p:nvSpPr>
            <p:spPr>
              <a:xfrm rot="2211445" flipH="1">
                <a:off x="5381209" y="3519667"/>
                <a:ext cx="186643" cy="32745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角丸四角形 678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0" name="片側の 2 つの角を丸めた四角形 669"/>
            <p:cNvSpPr/>
            <p:nvPr/>
          </p:nvSpPr>
          <p:spPr>
            <a:xfrm rot="20566844">
              <a:off x="5333430" y="2822853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71" name="グループ化 670"/>
            <p:cNvGrpSpPr/>
            <p:nvPr/>
          </p:nvGrpSpPr>
          <p:grpSpPr>
            <a:xfrm rot="16459620">
              <a:off x="4854476" y="2862985"/>
              <a:ext cx="479649" cy="529815"/>
              <a:chOff x="1680013" y="2465352"/>
              <a:chExt cx="564554" cy="623600"/>
            </a:xfrm>
            <a:grpFill/>
          </p:grpSpPr>
          <p:sp>
            <p:nvSpPr>
              <p:cNvPr id="676" name="角丸四角形 675"/>
              <p:cNvSpPr/>
              <p:nvPr/>
            </p:nvSpPr>
            <p:spPr>
              <a:xfrm>
                <a:off x="1687762" y="2465352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7" name="角丸四角形 676"/>
              <p:cNvSpPr/>
              <p:nvPr/>
            </p:nvSpPr>
            <p:spPr>
              <a:xfrm rot="6300000">
                <a:off x="1890282" y="2734667"/>
                <a:ext cx="144016" cy="56455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2" name="円/楕円 671"/>
            <p:cNvSpPr/>
            <p:nvPr/>
          </p:nvSpPr>
          <p:spPr>
            <a:xfrm rot="20050970">
              <a:off x="5015536" y="2526198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73" name="グループ化 672"/>
            <p:cNvGrpSpPr/>
            <p:nvPr/>
          </p:nvGrpSpPr>
          <p:grpSpPr>
            <a:xfrm rot="1004100">
              <a:off x="5154507" y="3389144"/>
              <a:ext cx="609179" cy="617156"/>
              <a:chOff x="5314371" y="3559240"/>
              <a:chExt cx="609179" cy="617156"/>
            </a:xfrm>
            <a:grpFill/>
          </p:grpSpPr>
          <p:sp>
            <p:nvSpPr>
              <p:cNvPr id="674" name="角丸四角形 673"/>
              <p:cNvSpPr/>
              <p:nvPr/>
            </p:nvSpPr>
            <p:spPr>
              <a:xfrm rot="3695515" flipH="1">
                <a:off x="5537475" y="3336136"/>
                <a:ext cx="162971" cy="60917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5" name="角丸四角形 674"/>
              <p:cNvSpPr/>
              <p:nvPr/>
            </p:nvSpPr>
            <p:spPr>
              <a:xfrm rot="19373247" flipH="1">
                <a:off x="5453887" y="3625789"/>
                <a:ext cx="165037" cy="550607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82" name="グループ化 681"/>
          <p:cNvGrpSpPr/>
          <p:nvPr/>
        </p:nvGrpSpPr>
        <p:grpSpPr>
          <a:xfrm>
            <a:off x="8096919" y="4786133"/>
            <a:ext cx="1220095" cy="1550800"/>
            <a:chOff x="7770142" y="2372693"/>
            <a:chExt cx="1476882" cy="1877188"/>
          </a:xfrm>
          <a:solidFill>
            <a:srgbClr val="FF0000"/>
          </a:solidFill>
          <a:effectLst>
            <a:glow rad="63500">
              <a:srgbClr val="C0504D">
                <a:satMod val="175000"/>
                <a:alpha val="70000"/>
              </a:srgbClr>
            </a:glow>
          </a:effectLst>
        </p:grpSpPr>
        <p:grpSp>
          <p:nvGrpSpPr>
            <p:cNvPr id="683" name="グループ化 682"/>
            <p:cNvGrpSpPr/>
            <p:nvPr/>
          </p:nvGrpSpPr>
          <p:grpSpPr>
            <a:xfrm rot="1359888">
              <a:off x="8075744" y="3429038"/>
              <a:ext cx="550606" cy="621104"/>
              <a:chOff x="7740930" y="3526680"/>
              <a:chExt cx="550606" cy="621104"/>
            </a:xfrm>
            <a:grpFill/>
          </p:grpSpPr>
          <p:sp>
            <p:nvSpPr>
              <p:cNvPr id="697" name="角丸四角形 696"/>
              <p:cNvSpPr/>
              <p:nvPr/>
            </p:nvSpPr>
            <p:spPr>
              <a:xfrm rot="17371170" flipH="1">
                <a:off x="7933714" y="3333896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角丸四角形 697"/>
              <p:cNvSpPr/>
              <p:nvPr/>
            </p:nvSpPr>
            <p:spPr>
              <a:xfrm rot="1143931" flipH="1">
                <a:off x="8047690" y="3597178"/>
                <a:ext cx="165037" cy="550606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4" name="円/楕円 683"/>
            <p:cNvSpPr/>
            <p:nvPr/>
          </p:nvSpPr>
          <p:spPr>
            <a:xfrm>
              <a:off x="8393123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5" name="グループ化 684"/>
            <p:cNvGrpSpPr/>
            <p:nvPr/>
          </p:nvGrpSpPr>
          <p:grpSpPr>
            <a:xfrm flipH="1">
              <a:off x="8291229" y="2822854"/>
              <a:ext cx="955795" cy="1427027"/>
              <a:chOff x="1487547" y="2800066"/>
              <a:chExt cx="1124985" cy="1679632"/>
            </a:xfrm>
            <a:grpFill/>
          </p:grpSpPr>
          <p:sp>
            <p:nvSpPr>
              <p:cNvPr id="691" name="片側の 2 つの角を丸めた四角形 690"/>
              <p:cNvSpPr/>
              <p:nvPr/>
            </p:nvSpPr>
            <p:spPr>
              <a:xfrm rot="20566844">
                <a:off x="2133840" y="2800066"/>
                <a:ext cx="478692" cy="821812"/>
              </a:xfrm>
              <a:prstGeom prst="round2SameRect">
                <a:avLst>
                  <a:gd name="adj1" fmla="val 40079"/>
                  <a:gd name="adj2" fmla="val 1829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 rot="17074923">
                <a:off x="1517070" y="2811037"/>
                <a:ext cx="564554" cy="623600"/>
                <a:chOff x="1680013" y="2465352"/>
                <a:chExt cx="564554" cy="623600"/>
              </a:xfrm>
              <a:grpFill/>
            </p:grpSpPr>
            <p:sp>
              <p:nvSpPr>
                <p:cNvPr id="695" name="角丸四角形 694"/>
                <p:cNvSpPr/>
                <p:nvPr/>
              </p:nvSpPr>
              <p:spPr>
                <a:xfrm>
                  <a:off x="1687762" y="2465352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6" name="角丸四角形 695"/>
                <p:cNvSpPr/>
                <p:nvPr/>
              </p:nvSpPr>
              <p:spPr>
                <a:xfrm rot="6300000">
                  <a:off x="1890282" y="2734667"/>
                  <a:ext cx="144016" cy="56455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3" name="角丸四角形 692"/>
              <p:cNvSpPr/>
              <p:nvPr/>
            </p:nvSpPr>
            <p:spPr>
              <a:xfrm rot="1800000">
                <a:off x="2100782" y="340157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角丸四角形 693"/>
              <p:cNvSpPr/>
              <p:nvPr/>
            </p:nvSpPr>
            <p:spPr>
              <a:xfrm>
                <a:off x="1988509" y="3831626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6" name="円/楕円 685"/>
            <p:cNvSpPr/>
            <p:nvPr/>
          </p:nvSpPr>
          <p:spPr>
            <a:xfrm>
              <a:off x="8523602" y="2545418"/>
              <a:ext cx="45719" cy="45719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87" name="グループ化 686"/>
            <p:cNvGrpSpPr/>
            <p:nvPr/>
          </p:nvGrpSpPr>
          <p:grpSpPr>
            <a:xfrm rot="672044">
              <a:off x="7958417" y="2847107"/>
              <a:ext cx="479649" cy="529815"/>
              <a:chOff x="7149538" y="2872792"/>
              <a:chExt cx="479649" cy="529815"/>
            </a:xfrm>
            <a:grpFill/>
          </p:grpSpPr>
          <p:sp>
            <p:nvSpPr>
              <p:cNvPr id="689" name="角丸四角形 688"/>
              <p:cNvSpPr/>
              <p:nvPr/>
            </p:nvSpPr>
            <p:spPr>
              <a:xfrm rot="10800000" flipH="1">
                <a:off x="7156122" y="2922958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角丸四角形 689"/>
              <p:cNvSpPr/>
              <p:nvPr/>
            </p:nvSpPr>
            <p:spPr>
              <a:xfrm rot="4500000" flipH="1">
                <a:off x="7328184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88" name="涙形 687"/>
            <p:cNvSpPr/>
            <p:nvPr/>
          </p:nvSpPr>
          <p:spPr>
            <a:xfrm rot="18900000">
              <a:off x="7770142" y="3483250"/>
              <a:ext cx="432048" cy="432048"/>
            </a:xfrm>
            <a:prstGeom prst="teardrop">
              <a:avLst>
                <a:gd name="adj" fmla="val 138182"/>
              </a:avLst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9" name="グループ化 698"/>
          <p:cNvGrpSpPr/>
          <p:nvPr/>
        </p:nvGrpSpPr>
        <p:grpSpPr>
          <a:xfrm>
            <a:off x="744034" y="4782382"/>
            <a:ext cx="928693" cy="1554551"/>
            <a:chOff x="1064102" y="2372693"/>
            <a:chExt cx="1124150" cy="1881729"/>
          </a:xfrm>
          <a:solidFill>
            <a:srgbClr val="FF0000"/>
          </a:solidFill>
          <a:effectLst>
            <a:glow rad="63500">
              <a:srgbClr val="C0504D">
                <a:satMod val="175000"/>
                <a:alpha val="70000"/>
              </a:srgbClr>
            </a:glow>
          </a:effectLst>
        </p:grpSpPr>
        <p:sp>
          <p:nvSpPr>
            <p:cNvPr id="700" name="円/楕円 699"/>
            <p:cNvSpPr/>
            <p:nvPr/>
          </p:nvSpPr>
          <p:spPr>
            <a:xfrm>
              <a:off x="1461853" y="2372693"/>
              <a:ext cx="443558" cy="443558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1" name="片側の 2 つの角を丸めた四角形 700"/>
            <p:cNvSpPr/>
            <p:nvPr/>
          </p:nvSpPr>
          <p:spPr>
            <a:xfrm>
              <a:off x="1484397" y="2822854"/>
              <a:ext cx="406700" cy="698217"/>
            </a:xfrm>
            <a:prstGeom prst="round2SameRect">
              <a:avLst>
                <a:gd name="adj1" fmla="val 40079"/>
                <a:gd name="adj2" fmla="val 18290"/>
              </a:avLst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2" name="角丸四角形 701"/>
            <p:cNvSpPr/>
            <p:nvPr/>
          </p:nvSpPr>
          <p:spPr>
            <a:xfrm>
              <a:off x="1513169" y="3409273"/>
              <a:ext cx="170463" cy="840608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03" name="グループ化 702"/>
            <p:cNvGrpSpPr/>
            <p:nvPr/>
          </p:nvGrpSpPr>
          <p:grpSpPr>
            <a:xfrm flipH="1">
              <a:off x="1712573" y="3284304"/>
              <a:ext cx="274930" cy="970118"/>
              <a:chOff x="2377175" y="3408329"/>
              <a:chExt cx="323597" cy="1141843"/>
            </a:xfrm>
            <a:grpFill/>
          </p:grpSpPr>
          <p:sp>
            <p:nvSpPr>
              <p:cNvPr id="711" name="角丸四角形 710"/>
              <p:cNvSpPr/>
              <p:nvPr/>
            </p:nvSpPr>
            <p:spPr>
              <a:xfrm rot="1800000">
                <a:off x="2508952" y="3408329"/>
                <a:ext cx="191820" cy="717013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角丸四角形 711"/>
              <p:cNvSpPr/>
              <p:nvPr/>
            </p:nvSpPr>
            <p:spPr>
              <a:xfrm>
                <a:off x="2377175" y="3902100"/>
                <a:ext cx="194251" cy="648072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4" name="グループ化 703"/>
            <p:cNvGrpSpPr/>
            <p:nvPr/>
          </p:nvGrpSpPr>
          <p:grpSpPr>
            <a:xfrm rot="1605940">
              <a:off x="1671430" y="2984960"/>
              <a:ext cx="516822" cy="305467"/>
              <a:chOff x="1630601" y="2872792"/>
              <a:chExt cx="516822" cy="305467"/>
            </a:xfrm>
            <a:grpFill/>
          </p:grpSpPr>
          <p:sp>
            <p:nvSpPr>
              <p:cNvPr id="709" name="角丸四角形 708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角丸四角形 709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 rot="9219554">
              <a:off x="1064102" y="2729870"/>
              <a:ext cx="516822" cy="305467"/>
              <a:chOff x="1630601" y="2872792"/>
              <a:chExt cx="516822" cy="305467"/>
            </a:xfrm>
            <a:grpFill/>
          </p:grpSpPr>
          <p:sp>
            <p:nvSpPr>
              <p:cNvPr id="707" name="角丸四角形 706"/>
              <p:cNvSpPr/>
              <p:nvPr/>
            </p:nvSpPr>
            <p:spPr>
              <a:xfrm rot="13500000">
                <a:off x="1846420" y="287725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角丸四角形 707"/>
              <p:cNvSpPr/>
              <p:nvPr/>
            </p:nvSpPr>
            <p:spPr>
              <a:xfrm rot="17100000">
                <a:off x="1809247" y="2694146"/>
                <a:ext cx="122357" cy="47964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06" name="角丸四角形 705"/>
            <p:cNvSpPr/>
            <p:nvPr/>
          </p:nvSpPr>
          <p:spPr>
            <a:xfrm rot="20700000">
              <a:off x="1361739" y="2483864"/>
              <a:ext cx="79450" cy="28803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132635" y="2798930"/>
            <a:ext cx="1428593" cy="1656060"/>
            <a:chOff x="4333046" y="2636912"/>
            <a:chExt cx="3391078" cy="4221806"/>
          </a:xfrm>
        </p:grpSpPr>
        <p:sp>
          <p:nvSpPr>
            <p:cNvPr id="3" name="涙形 2"/>
            <p:cNvSpPr/>
            <p:nvPr/>
          </p:nvSpPr>
          <p:spPr>
            <a:xfrm rot="15300000">
              <a:off x="5491876" y="3463819"/>
              <a:ext cx="2232248" cy="2232248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4664968" y="2636912"/>
              <a:ext cx="936104" cy="108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4"/>
            <p:cNvSpPr/>
            <p:nvPr/>
          </p:nvSpPr>
          <p:spPr>
            <a:xfrm rot="20700000">
              <a:off x="4888761" y="3672074"/>
              <a:ext cx="936104" cy="1296144"/>
            </a:xfrm>
            <a:prstGeom prst="round2SameRect">
              <a:avLst>
                <a:gd name="adj1" fmla="val 41088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 rot="19962732">
              <a:off x="4333046" y="4052839"/>
              <a:ext cx="910315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 rot="11700000">
              <a:off x="5310408" y="3752081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7"/>
            <p:cNvSpPr/>
            <p:nvPr/>
          </p:nvSpPr>
          <p:spPr>
            <a:xfrm rot="11700000">
              <a:off x="4994579" y="4627228"/>
              <a:ext cx="950265" cy="793723"/>
            </a:xfrm>
            <a:prstGeom prst="round2SameRect">
              <a:avLst>
                <a:gd name="adj1" fmla="val 41088"/>
                <a:gd name="adj2" fmla="val 22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/>
            <p:cNvSpPr/>
            <p:nvPr/>
          </p:nvSpPr>
          <p:spPr>
            <a:xfrm rot="18000000">
              <a:off x="4725143" y="2968318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弦 9"/>
            <p:cNvSpPr/>
            <p:nvPr/>
          </p:nvSpPr>
          <p:spPr>
            <a:xfrm rot="3600000" flipH="1">
              <a:off x="5157191" y="2968319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 rot="18000000">
              <a:off x="4370898" y="5260740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4500000">
              <a:off x="4279866" y="5946324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 rot="18900000">
              <a:off x="5668097" y="5055795"/>
              <a:ext cx="460000" cy="1802923"/>
              <a:chOff x="5421384" y="4886554"/>
              <a:chExt cx="460000" cy="1802923"/>
            </a:xfrm>
          </p:grpSpPr>
          <p:sp>
            <p:nvSpPr>
              <p:cNvPr id="16" name="角丸四角形 15"/>
              <p:cNvSpPr/>
              <p:nvPr/>
            </p:nvSpPr>
            <p:spPr>
              <a:xfrm rot="18000000">
                <a:off x="5138230" y="5260740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角丸四角形 16"/>
              <p:cNvSpPr/>
              <p:nvPr/>
            </p:nvSpPr>
            <p:spPr>
              <a:xfrm rot="4500000">
                <a:off x="5047198" y="5946324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角丸四角形 13"/>
            <p:cNvSpPr/>
            <p:nvPr/>
          </p:nvSpPr>
          <p:spPr>
            <a:xfrm rot="18220278">
              <a:off x="4228387" y="3935886"/>
              <a:ext cx="910316" cy="30343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>
            <a:xfrm rot="10972939">
              <a:off x="5306010" y="3814793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60383" y="2792704"/>
            <a:ext cx="963238" cy="1563497"/>
            <a:chOff x="683699" y="2792704"/>
            <a:chExt cx="963238" cy="1563497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683699" y="2792704"/>
              <a:ext cx="938529" cy="1563497"/>
              <a:chOff x="4178707" y="2636912"/>
              <a:chExt cx="2227802" cy="3985834"/>
            </a:xfrm>
          </p:grpSpPr>
          <p:sp>
            <p:nvSpPr>
              <p:cNvPr id="20" name="円/楕円 19"/>
              <p:cNvSpPr/>
              <p:nvPr/>
            </p:nvSpPr>
            <p:spPr>
              <a:xfrm>
                <a:off x="4664968" y="2636912"/>
                <a:ext cx="93610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片側の 2 つの角を丸めた四角形 20"/>
              <p:cNvSpPr/>
              <p:nvPr/>
            </p:nvSpPr>
            <p:spPr>
              <a:xfrm rot="20700000">
                <a:off x="4888761" y="3672074"/>
                <a:ext cx="936104" cy="1296144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 rot="19962732">
                <a:off x="4333046" y="4052839"/>
                <a:ext cx="910315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角丸四角形 22"/>
              <p:cNvSpPr/>
              <p:nvPr/>
            </p:nvSpPr>
            <p:spPr>
              <a:xfrm rot="11700000">
                <a:off x="5310408" y="3752081"/>
                <a:ext cx="910316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3"/>
              <p:cNvSpPr/>
              <p:nvPr/>
            </p:nvSpPr>
            <p:spPr>
              <a:xfrm rot="11700000">
                <a:off x="4992287" y="4547921"/>
                <a:ext cx="961802" cy="793722"/>
              </a:xfrm>
              <a:prstGeom prst="round2SameRect">
                <a:avLst>
                  <a:gd name="adj1" fmla="val 41088"/>
                  <a:gd name="adj2" fmla="val 376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弦 24"/>
              <p:cNvSpPr/>
              <p:nvPr/>
            </p:nvSpPr>
            <p:spPr>
              <a:xfrm rot="18000000">
                <a:off x="4848898" y="2968319"/>
                <a:ext cx="270599" cy="295200"/>
              </a:xfrm>
              <a:prstGeom prst="chord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弦 25"/>
              <p:cNvSpPr/>
              <p:nvPr/>
            </p:nvSpPr>
            <p:spPr>
              <a:xfrm rot="3600000" flipH="1">
                <a:off x="5280945" y="2968319"/>
                <a:ext cx="270599" cy="295200"/>
              </a:xfrm>
              <a:prstGeom prst="chord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 rot="18000000">
                <a:off x="4417848" y="5194010"/>
                <a:ext cx="1117338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 rot="4500000">
                <a:off x="4326815" y="5879593"/>
                <a:ext cx="1117338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 rot="13951704">
                <a:off x="3875267" y="3960485"/>
                <a:ext cx="910317" cy="3034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14211463">
                <a:off x="5776413" y="4162089"/>
                <a:ext cx="977654" cy="2825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 rot="1920370">
              <a:off x="1187028" y="3726353"/>
              <a:ext cx="459909" cy="514144"/>
              <a:chOff x="1013030" y="3773595"/>
              <a:chExt cx="459909" cy="514144"/>
            </a:xfrm>
          </p:grpSpPr>
          <p:sp>
            <p:nvSpPr>
              <p:cNvPr id="34" name="角丸四角形 33"/>
              <p:cNvSpPr/>
              <p:nvPr/>
            </p:nvSpPr>
            <p:spPr>
              <a:xfrm rot="15300000">
                <a:off x="871604" y="3915021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 rot="1800000">
                <a:off x="1034648" y="4132300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923914" y="2914660"/>
            <a:ext cx="1465648" cy="1309875"/>
            <a:chOff x="8098519" y="2766710"/>
            <a:chExt cx="1465648" cy="1309875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8098519" y="2766710"/>
              <a:ext cx="1465648" cy="1043338"/>
              <a:chOff x="4333046" y="2554773"/>
              <a:chExt cx="3479036" cy="2659789"/>
            </a:xfrm>
          </p:grpSpPr>
          <p:sp>
            <p:nvSpPr>
              <p:cNvPr id="54" name="涙形 53"/>
              <p:cNvSpPr/>
              <p:nvPr/>
            </p:nvSpPr>
            <p:spPr>
              <a:xfrm rot="13234830">
                <a:off x="5733585" y="2554773"/>
                <a:ext cx="2078497" cy="2397371"/>
              </a:xfrm>
              <a:prstGeom prst="teardrop">
                <a:avLst>
                  <a:gd name="adj" fmla="val 129161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4664968" y="2636912"/>
                <a:ext cx="936104" cy="10801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片側の 2 つの角を丸めた四角形 55"/>
              <p:cNvSpPr/>
              <p:nvPr/>
            </p:nvSpPr>
            <p:spPr>
              <a:xfrm rot="20700000">
                <a:off x="4888761" y="3672074"/>
                <a:ext cx="936104" cy="1296144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 rot="19962732">
                <a:off x="4333046" y="4052839"/>
                <a:ext cx="910315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7"/>
              <p:cNvSpPr/>
              <p:nvPr/>
            </p:nvSpPr>
            <p:spPr>
              <a:xfrm rot="11700000">
                <a:off x="5310408" y="3752081"/>
                <a:ext cx="910316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片側の 2 つの角を丸めた四角形 58"/>
              <p:cNvSpPr/>
              <p:nvPr/>
            </p:nvSpPr>
            <p:spPr>
              <a:xfrm rot="9895848">
                <a:off x="5040113" y="4477527"/>
                <a:ext cx="918902" cy="737035"/>
              </a:xfrm>
              <a:prstGeom prst="round2SameRect">
                <a:avLst>
                  <a:gd name="adj1" fmla="val 24349"/>
                  <a:gd name="adj2" fmla="val 228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弦 60"/>
              <p:cNvSpPr/>
              <p:nvPr/>
            </p:nvSpPr>
            <p:spPr>
              <a:xfrm rot="3600000" flipH="1">
                <a:off x="4715806" y="2968319"/>
                <a:ext cx="270599" cy="295198"/>
              </a:xfrm>
              <a:prstGeom prst="chord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 rot="18220278">
                <a:off x="4228387" y="3935886"/>
                <a:ext cx="910316" cy="3034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10972939">
                <a:off x="5306010" y="3814793"/>
                <a:ext cx="910316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 rot="2696381">
              <a:off x="8183816" y="3632625"/>
              <a:ext cx="438291" cy="443960"/>
              <a:chOff x="7944662" y="3679858"/>
              <a:chExt cx="438291" cy="443960"/>
            </a:xfrm>
          </p:grpSpPr>
          <p:sp>
            <p:nvSpPr>
              <p:cNvPr id="69" name="角丸四角形 68"/>
              <p:cNvSpPr/>
              <p:nvPr/>
            </p:nvSpPr>
            <p:spPr>
              <a:xfrm rot="18000000">
                <a:off x="7870556" y="3821284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 rot="604532">
                <a:off x="7944662" y="3968379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17548361">
              <a:off x="8662904" y="3389474"/>
              <a:ext cx="438291" cy="661699"/>
              <a:chOff x="8566924" y="3626008"/>
              <a:chExt cx="438291" cy="661699"/>
            </a:xfrm>
          </p:grpSpPr>
          <p:sp>
            <p:nvSpPr>
              <p:cNvPr id="72" name="角丸四角形 71"/>
              <p:cNvSpPr/>
              <p:nvPr/>
            </p:nvSpPr>
            <p:spPr>
              <a:xfrm rot="16774208">
                <a:off x="8395221" y="3841744"/>
                <a:ext cx="586912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角丸四角形 72"/>
              <p:cNvSpPr/>
              <p:nvPr/>
            </p:nvSpPr>
            <p:spPr>
              <a:xfrm rot="1800000">
                <a:off x="8566924" y="4132268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2485998" y="2855275"/>
            <a:ext cx="905056" cy="1566016"/>
            <a:chOff x="2637032" y="2792704"/>
            <a:chExt cx="905056" cy="1566016"/>
          </a:xfrm>
        </p:grpSpPr>
        <p:sp>
          <p:nvSpPr>
            <p:cNvPr id="83" name="円/楕円 82"/>
            <p:cNvSpPr/>
            <p:nvPr/>
          </p:nvSpPr>
          <p:spPr>
            <a:xfrm rot="20491908">
              <a:off x="2995480" y="2792704"/>
              <a:ext cx="394362" cy="4236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片側の 2 つの角を丸めた四角形 83"/>
            <p:cNvSpPr/>
            <p:nvPr/>
          </p:nvSpPr>
          <p:spPr>
            <a:xfrm rot="20700000">
              <a:off x="3089760" y="3198760"/>
              <a:ext cx="394362" cy="508430"/>
            </a:xfrm>
            <a:prstGeom prst="round2SameRect">
              <a:avLst>
                <a:gd name="adj1" fmla="val 41088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片側の 2 つの角を丸めた四角形 86"/>
            <p:cNvSpPr/>
            <p:nvPr/>
          </p:nvSpPr>
          <p:spPr>
            <a:xfrm rot="11700000">
              <a:off x="3133372" y="3538737"/>
              <a:ext cx="405188" cy="311348"/>
            </a:xfrm>
            <a:prstGeom prst="round2SameRect">
              <a:avLst>
                <a:gd name="adj1" fmla="val 41088"/>
                <a:gd name="adj2" fmla="val 376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弦 87"/>
            <p:cNvSpPr/>
            <p:nvPr/>
          </p:nvSpPr>
          <p:spPr>
            <a:xfrm rot="16604918">
              <a:off x="3041333" y="2918420"/>
              <a:ext cx="106146" cy="124362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 rot="20558760">
              <a:off x="3371588" y="3675875"/>
              <a:ext cx="170500" cy="682845"/>
              <a:chOff x="3049010" y="3648981"/>
              <a:chExt cx="170500" cy="682845"/>
            </a:xfrm>
          </p:grpSpPr>
          <p:sp>
            <p:nvSpPr>
              <p:cNvPr id="90" name="角丸四角形 89"/>
              <p:cNvSpPr/>
              <p:nvPr/>
            </p:nvSpPr>
            <p:spPr>
              <a:xfrm rot="18000000">
                <a:off x="2907584" y="3790407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>
              <a:xfrm rot="3294530">
                <a:off x="2922645" y="4034961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 rot="20342110">
              <a:off x="2673536" y="3413478"/>
              <a:ext cx="599990" cy="133577"/>
              <a:chOff x="2639156" y="3348120"/>
              <a:chExt cx="599990" cy="133577"/>
            </a:xfrm>
          </p:grpSpPr>
          <p:sp>
            <p:nvSpPr>
              <p:cNvPr id="85" name="角丸四角形 84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 rot="5400000">
              <a:off x="2859225" y="3616128"/>
              <a:ext cx="438291" cy="522997"/>
              <a:chOff x="983246" y="3664695"/>
              <a:chExt cx="438291" cy="522997"/>
            </a:xfrm>
          </p:grpSpPr>
          <p:sp>
            <p:nvSpPr>
              <p:cNvPr id="81" name="角丸四角形 80"/>
              <p:cNvSpPr/>
              <p:nvPr/>
            </p:nvSpPr>
            <p:spPr>
              <a:xfrm rot="15877101">
                <a:off x="837733" y="3812719"/>
                <a:ext cx="451487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角丸四角形 81"/>
              <p:cNvSpPr/>
              <p:nvPr/>
            </p:nvSpPr>
            <p:spPr>
              <a:xfrm rot="1800000">
                <a:off x="983246" y="4032253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 rot="606525">
              <a:off x="2637032" y="3249784"/>
              <a:ext cx="599990" cy="133577"/>
              <a:chOff x="2639156" y="3348120"/>
              <a:chExt cx="599990" cy="133577"/>
            </a:xfrm>
          </p:grpSpPr>
          <p:sp>
            <p:nvSpPr>
              <p:cNvPr id="98" name="角丸四角形 97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角丸四角形 98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4413153" y="2707214"/>
            <a:ext cx="919971" cy="1664015"/>
            <a:chOff x="4421612" y="2883908"/>
            <a:chExt cx="919971" cy="1664015"/>
          </a:xfrm>
        </p:grpSpPr>
        <p:sp>
          <p:nvSpPr>
            <p:cNvPr id="101" name="円/楕円 100"/>
            <p:cNvSpPr/>
            <p:nvPr/>
          </p:nvSpPr>
          <p:spPr>
            <a:xfrm rot="21091246">
              <a:off x="4793281" y="2915418"/>
              <a:ext cx="394362" cy="4236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片側の 2 つの角を丸めた四角形 101"/>
            <p:cNvSpPr/>
            <p:nvPr/>
          </p:nvSpPr>
          <p:spPr>
            <a:xfrm rot="21299338">
              <a:off x="4808349" y="3331030"/>
              <a:ext cx="394362" cy="508430"/>
            </a:xfrm>
            <a:prstGeom prst="round2SameRect">
              <a:avLst>
                <a:gd name="adj1" fmla="val 41088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片側の 2 つの角を丸めた四角形 102"/>
            <p:cNvSpPr/>
            <p:nvPr/>
          </p:nvSpPr>
          <p:spPr>
            <a:xfrm rot="10567754">
              <a:off x="4831504" y="3708867"/>
              <a:ext cx="393924" cy="295105"/>
            </a:xfrm>
            <a:prstGeom prst="round2SameRect">
              <a:avLst>
                <a:gd name="adj1" fmla="val 41088"/>
                <a:gd name="adj2" fmla="val 376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角丸四角形 114"/>
            <p:cNvSpPr/>
            <p:nvPr/>
          </p:nvSpPr>
          <p:spPr>
            <a:xfrm rot="17558098">
              <a:off x="4644873" y="3976017"/>
              <a:ext cx="438291" cy="155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 rot="5400000">
              <a:off x="4586885" y="4251058"/>
              <a:ext cx="438291" cy="155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/>
            <p:cNvGrpSpPr/>
            <p:nvPr/>
          </p:nvGrpSpPr>
          <p:grpSpPr>
            <a:xfrm rot="18524309">
              <a:off x="4934688" y="3160797"/>
              <a:ext cx="683784" cy="130006"/>
              <a:chOff x="2555362" y="3337142"/>
              <a:chExt cx="683784" cy="130006"/>
            </a:xfrm>
          </p:grpSpPr>
          <p:sp>
            <p:nvSpPr>
              <p:cNvPr id="113" name="角丸四角形 112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 rot="12154335">
                <a:off x="2555362" y="3337142"/>
                <a:ext cx="444215" cy="1278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19496287">
              <a:off x="4421612" y="3581225"/>
              <a:ext cx="599990" cy="133577"/>
              <a:chOff x="2639156" y="3348120"/>
              <a:chExt cx="599990" cy="133577"/>
            </a:xfrm>
          </p:grpSpPr>
          <p:sp>
            <p:nvSpPr>
              <p:cNvPr id="109" name="角丸四角形 108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弦 116"/>
            <p:cNvSpPr/>
            <p:nvPr/>
          </p:nvSpPr>
          <p:spPr>
            <a:xfrm rot="18000000">
              <a:off x="4857233" y="2980991"/>
              <a:ext cx="106146" cy="124361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弦 117"/>
            <p:cNvSpPr/>
            <p:nvPr/>
          </p:nvSpPr>
          <p:spPr>
            <a:xfrm rot="3600000" flipH="1">
              <a:off x="5039246" y="2980991"/>
              <a:ext cx="106146" cy="124361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 rot="17558098">
              <a:off x="4863313" y="3976017"/>
              <a:ext cx="438291" cy="155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角丸四角形 120"/>
            <p:cNvSpPr/>
            <p:nvPr/>
          </p:nvSpPr>
          <p:spPr>
            <a:xfrm rot="5400000">
              <a:off x="4809770" y="4251058"/>
              <a:ext cx="438291" cy="155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グループ化 251"/>
          <p:cNvGrpSpPr/>
          <p:nvPr/>
        </p:nvGrpSpPr>
        <p:grpSpPr>
          <a:xfrm>
            <a:off x="6132635" y="809189"/>
            <a:ext cx="1428593" cy="1735978"/>
            <a:chOff x="6132635" y="809189"/>
            <a:chExt cx="1428593" cy="1735978"/>
          </a:xfrm>
        </p:grpSpPr>
        <p:sp>
          <p:nvSpPr>
            <p:cNvPr id="226" name="円/楕円 225"/>
            <p:cNvSpPr/>
            <p:nvPr/>
          </p:nvSpPr>
          <p:spPr bwMode="auto">
            <a:xfrm>
              <a:off x="6234508" y="809189"/>
              <a:ext cx="488169" cy="504431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6132635" y="889107"/>
              <a:ext cx="1428593" cy="1656060"/>
              <a:chOff x="4333046" y="2636912"/>
              <a:chExt cx="3391078" cy="4221806"/>
            </a:xfrm>
          </p:grpSpPr>
          <p:sp>
            <p:nvSpPr>
              <p:cNvPr id="123" name="涙形 122"/>
              <p:cNvSpPr/>
              <p:nvPr/>
            </p:nvSpPr>
            <p:spPr>
              <a:xfrm rot="15300000">
                <a:off x="5491876" y="3463819"/>
                <a:ext cx="2232248" cy="2232248"/>
              </a:xfrm>
              <a:prstGeom prst="teardrop">
                <a:avLst/>
              </a:prstGeom>
              <a:pattFill prst="sphere">
                <a:fgClr>
                  <a:srgbClr val="006600"/>
                </a:fgClr>
                <a:bgClr>
                  <a:srgbClr val="0066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>
              <a:xfrm>
                <a:off x="4664968" y="2636912"/>
                <a:ext cx="936104" cy="1080120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片側の 2 つの角を丸めた四角形 124"/>
              <p:cNvSpPr/>
              <p:nvPr/>
            </p:nvSpPr>
            <p:spPr>
              <a:xfrm rot="20700000">
                <a:off x="4888761" y="3672074"/>
                <a:ext cx="936104" cy="1296144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>
              <a:xfrm rot="19962732">
                <a:off x="4333046" y="4052839"/>
                <a:ext cx="910315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>
              <a:xfrm rot="11700000">
                <a:off x="5310408" y="3752081"/>
                <a:ext cx="910316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片側の 2 つの角を丸めた四角形 127"/>
              <p:cNvSpPr/>
              <p:nvPr/>
            </p:nvSpPr>
            <p:spPr>
              <a:xfrm rot="11700000">
                <a:off x="4994579" y="4627228"/>
                <a:ext cx="950265" cy="793723"/>
              </a:xfrm>
              <a:prstGeom prst="round2SameRect">
                <a:avLst>
                  <a:gd name="adj1" fmla="val 41088"/>
                  <a:gd name="adj2" fmla="val 228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弦 128"/>
              <p:cNvSpPr/>
              <p:nvPr/>
            </p:nvSpPr>
            <p:spPr>
              <a:xfrm rot="18000000">
                <a:off x="4725143" y="2968318"/>
                <a:ext cx="270599" cy="295199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弦 129"/>
              <p:cNvSpPr/>
              <p:nvPr/>
            </p:nvSpPr>
            <p:spPr>
              <a:xfrm rot="3600000" flipH="1">
                <a:off x="5157191" y="2968319"/>
                <a:ext cx="270599" cy="295199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角丸四角形 130"/>
              <p:cNvSpPr/>
              <p:nvPr/>
            </p:nvSpPr>
            <p:spPr>
              <a:xfrm rot="18000000">
                <a:off x="4370898" y="5260740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31"/>
              <p:cNvSpPr/>
              <p:nvPr/>
            </p:nvSpPr>
            <p:spPr>
              <a:xfrm rot="4500000">
                <a:off x="4279866" y="5946324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/>
              <p:cNvGrpSpPr/>
              <p:nvPr/>
            </p:nvGrpSpPr>
            <p:grpSpPr>
              <a:xfrm rot="18900000">
                <a:off x="5668097" y="5055795"/>
                <a:ext cx="460000" cy="1802923"/>
                <a:chOff x="5421384" y="4886554"/>
                <a:chExt cx="460000" cy="1802923"/>
              </a:xfrm>
            </p:grpSpPr>
            <p:sp>
              <p:nvSpPr>
                <p:cNvPr id="136" name="角丸四角形 135"/>
                <p:cNvSpPr/>
                <p:nvPr/>
              </p:nvSpPr>
              <p:spPr>
                <a:xfrm rot="18000000">
                  <a:off x="5138230" y="5260740"/>
                  <a:ext cx="1117339" cy="3689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>
                <a:xfrm rot="4500000">
                  <a:off x="5047198" y="5946324"/>
                  <a:ext cx="1117339" cy="3689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角丸四角形 133"/>
              <p:cNvSpPr/>
              <p:nvPr/>
            </p:nvSpPr>
            <p:spPr>
              <a:xfrm rot="18220278">
                <a:off x="4228387" y="3935886"/>
                <a:ext cx="910316" cy="3034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 rot="10972939">
                <a:off x="5306010" y="3814793"/>
                <a:ext cx="910316" cy="303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6914243" y="1246564"/>
              <a:ext cx="538311" cy="678519"/>
              <a:chOff x="6914243" y="1246564"/>
              <a:chExt cx="538311" cy="678519"/>
            </a:xfrm>
          </p:grpSpPr>
          <p:sp>
            <p:nvSpPr>
              <p:cNvPr id="40" name="円/楕円 39"/>
              <p:cNvSpPr/>
              <p:nvPr/>
            </p:nvSpPr>
            <p:spPr bwMode="auto">
              <a:xfrm>
                <a:off x="7091027" y="1246564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204"/>
              <p:cNvSpPr/>
              <p:nvPr/>
            </p:nvSpPr>
            <p:spPr bwMode="auto">
              <a:xfrm>
                <a:off x="7292195" y="1429444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円/楕円 205"/>
              <p:cNvSpPr/>
              <p:nvPr/>
            </p:nvSpPr>
            <p:spPr bwMode="auto">
              <a:xfrm>
                <a:off x="6914243" y="1496500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円/楕円 206"/>
              <p:cNvSpPr/>
              <p:nvPr/>
            </p:nvSpPr>
            <p:spPr bwMode="auto">
              <a:xfrm>
                <a:off x="7139795" y="1624516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円/楕円 207"/>
              <p:cNvSpPr/>
              <p:nvPr/>
            </p:nvSpPr>
            <p:spPr bwMode="auto">
              <a:xfrm>
                <a:off x="6932531" y="1770820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7304387" y="1776916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円/楕円 220"/>
            <p:cNvSpPr/>
            <p:nvPr/>
          </p:nvSpPr>
          <p:spPr bwMode="auto">
            <a:xfrm flipV="1">
              <a:off x="6361077" y="1059413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 bwMode="auto">
            <a:xfrm flipV="1">
              <a:off x="6545862" y="1059413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 rot="12191182">
              <a:off x="6491978" y="1304289"/>
              <a:ext cx="177414" cy="94027"/>
              <a:chOff x="7006615" y="683696"/>
              <a:chExt cx="251292" cy="133182"/>
            </a:xfrm>
          </p:grpSpPr>
          <p:sp>
            <p:nvSpPr>
              <p:cNvPr id="44" name="円/楕円 43"/>
              <p:cNvSpPr/>
              <p:nvPr/>
            </p:nvSpPr>
            <p:spPr bwMode="auto">
              <a:xfrm>
                <a:off x="7006615" y="683696"/>
                <a:ext cx="251292" cy="133182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円/楕円 43"/>
              <p:cNvSpPr/>
              <p:nvPr/>
            </p:nvSpPr>
            <p:spPr bwMode="auto">
              <a:xfrm>
                <a:off x="7020224" y="707608"/>
                <a:ext cx="163805" cy="85358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 rot="17828850">
              <a:off x="6356126" y="1347646"/>
              <a:ext cx="177414" cy="94027"/>
              <a:chOff x="7006615" y="683696"/>
              <a:chExt cx="251292" cy="133182"/>
            </a:xfrm>
          </p:grpSpPr>
          <p:sp>
            <p:nvSpPr>
              <p:cNvPr id="230" name="円/楕円 43"/>
              <p:cNvSpPr/>
              <p:nvPr/>
            </p:nvSpPr>
            <p:spPr bwMode="auto">
              <a:xfrm>
                <a:off x="7006615" y="683696"/>
                <a:ext cx="251292" cy="133182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円/楕円 43"/>
              <p:cNvSpPr/>
              <p:nvPr/>
            </p:nvSpPr>
            <p:spPr bwMode="auto">
              <a:xfrm>
                <a:off x="7020224" y="707608"/>
                <a:ext cx="163805" cy="85358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3" name="グループ化 252"/>
          <p:cNvGrpSpPr/>
          <p:nvPr/>
        </p:nvGrpSpPr>
        <p:grpSpPr>
          <a:xfrm>
            <a:off x="7923914" y="980639"/>
            <a:ext cx="1465648" cy="1334073"/>
            <a:chOff x="7923914" y="980639"/>
            <a:chExt cx="1465648" cy="1334073"/>
          </a:xfrm>
        </p:grpSpPr>
        <p:sp>
          <p:nvSpPr>
            <p:cNvPr id="227" name="円/楕円 226"/>
            <p:cNvSpPr/>
            <p:nvPr/>
          </p:nvSpPr>
          <p:spPr bwMode="auto">
            <a:xfrm>
              <a:off x="8063308" y="980639"/>
              <a:ext cx="488169" cy="504431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7923914" y="1004837"/>
              <a:ext cx="1465648" cy="1309875"/>
              <a:chOff x="8098519" y="2766710"/>
              <a:chExt cx="1465648" cy="1309875"/>
            </a:xfrm>
          </p:grpSpPr>
          <p:grpSp>
            <p:nvGrpSpPr>
              <p:cNvPr id="155" name="グループ化 154"/>
              <p:cNvGrpSpPr/>
              <p:nvPr/>
            </p:nvGrpSpPr>
            <p:grpSpPr>
              <a:xfrm>
                <a:off x="8098519" y="2766710"/>
                <a:ext cx="1465648" cy="1043338"/>
                <a:chOff x="4333046" y="2554773"/>
                <a:chExt cx="3479036" cy="2659789"/>
              </a:xfrm>
            </p:grpSpPr>
            <p:sp>
              <p:nvSpPr>
                <p:cNvPr id="162" name="涙形 161"/>
                <p:cNvSpPr/>
                <p:nvPr/>
              </p:nvSpPr>
              <p:spPr>
                <a:xfrm rot="13234830">
                  <a:off x="5733585" y="2554773"/>
                  <a:ext cx="2078497" cy="2397371"/>
                </a:xfrm>
                <a:prstGeom prst="teardrop">
                  <a:avLst>
                    <a:gd name="adj" fmla="val 129161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円/楕円 162"/>
                <p:cNvSpPr/>
                <p:nvPr/>
              </p:nvSpPr>
              <p:spPr>
                <a:xfrm>
                  <a:off x="4664968" y="2636912"/>
                  <a:ext cx="936104" cy="1080120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片側の 2 つの角を丸めた四角形 163"/>
                <p:cNvSpPr/>
                <p:nvPr/>
              </p:nvSpPr>
              <p:spPr>
                <a:xfrm rot="20700000">
                  <a:off x="4888761" y="3672074"/>
                  <a:ext cx="936104" cy="1296144"/>
                </a:xfrm>
                <a:prstGeom prst="round2SameRect">
                  <a:avLst>
                    <a:gd name="adj1" fmla="val 41088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 rot="19962732">
                  <a:off x="4333046" y="4052839"/>
                  <a:ext cx="910315" cy="303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角丸四角形 165"/>
                <p:cNvSpPr/>
                <p:nvPr/>
              </p:nvSpPr>
              <p:spPr>
                <a:xfrm rot="11700000">
                  <a:off x="5310408" y="3752081"/>
                  <a:ext cx="910316" cy="303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片側の 2 つの角を丸めた四角形 166"/>
                <p:cNvSpPr/>
                <p:nvPr/>
              </p:nvSpPr>
              <p:spPr>
                <a:xfrm rot="9895848">
                  <a:off x="5040113" y="4477527"/>
                  <a:ext cx="918902" cy="737035"/>
                </a:xfrm>
                <a:prstGeom prst="round2SameRect">
                  <a:avLst>
                    <a:gd name="adj1" fmla="val 24349"/>
                    <a:gd name="adj2" fmla="val 2283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弦 167"/>
                <p:cNvSpPr/>
                <p:nvPr/>
              </p:nvSpPr>
              <p:spPr>
                <a:xfrm rot="3600000" flipH="1">
                  <a:off x="4715806" y="2968319"/>
                  <a:ext cx="270599" cy="295198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角丸四角形 168"/>
                <p:cNvSpPr/>
                <p:nvPr/>
              </p:nvSpPr>
              <p:spPr>
                <a:xfrm rot="18220278">
                  <a:off x="4228387" y="3935886"/>
                  <a:ext cx="910316" cy="303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>
                <a:xfrm rot="10972939">
                  <a:off x="5306010" y="3814793"/>
                  <a:ext cx="910316" cy="303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 rot="2696381">
                <a:off x="8183816" y="3632625"/>
                <a:ext cx="438291" cy="443960"/>
                <a:chOff x="7944662" y="3679858"/>
                <a:chExt cx="438291" cy="443960"/>
              </a:xfrm>
            </p:grpSpPr>
            <p:sp>
              <p:nvSpPr>
                <p:cNvPr id="160" name="角丸四角形 159"/>
                <p:cNvSpPr/>
                <p:nvPr/>
              </p:nvSpPr>
              <p:spPr>
                <a:xfrm rot="18000000">
                  <a:off x="7870556" y="3821284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角丸四角形 160"/>
                <p:cNvSpPr/>
                <p:nvPr/>
              </p:nvSpPr>
              <p:spPr>
                <a:xfrm rot="604532">
                  <a:off x="7944662" y="3968379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/>
              <p:cNvGrpSpPr/>
              <p:nvPr/>
            </p:nvGrpSpPr>
            <p:grpSpPr>
              <a:xfrm rot="17548361">
                <a:off x="8662904" y="3389474"/>
                <a:ext cx="438291" cy="661699"/>
                <a:chOff x="8566924" y="3626008"/>
                <a:chExt cx="438291" cy="661699"/>
              </a:xfrm>
            </p:grpSpPr>
            <p:sp>
              <p:nvSpPr>
                <p:cNvPr id="158" name="角丸四角形 157"/>
                <p:cNvSpPr/>
                <p:nvPr/>
              </p:nvSpPr>
              <p:spPr>
                <a:xfrm rot="16774208">
                  <a:off x="8395221" y="3841744"/>
                  <a:ext cx="586912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 rot="1800000">
                  <a:off x="8566924" y="4132268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0" name="グループ化 209"/>
            <p:cNvGrpSpPr/>
            <p:nvPr/>
          </p:nvGrpSpPr>
          <p:grpSpPr>
            <a:xfrm>
              <a:off x="8761331" y="1063684"/>
              <a:ext cx="538311" cy="678519"/>
              <a:chOff x="6914243" y="1246564"/>
              <a:chExt cx="538311" cy="678519"/>
            </a:xfrm>
          </p:grpSpPr>
          <p:sp>
            <p:nvSpPr>
              <p:cNvPr id="211" name="円/楕円 210"/>
              <p:cNvSpPr/>
              <p:nvPr/>
            </p:nvSpPr>
            <p:spPr bwMode="auto">
              <a:xfrm>
                <a:off x="7091027" y="1246564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 bwMode="auto">
              <a:xfrm>
                <a:off x="7292195" y="1429444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円/楕円 212"/>
              <p:cNvSpPr/>
              <p:nvPr/>
            </p:nvSpPr>
            <p:spPr bwMode="auto">
              <a:xfrm>
                <a:off x="6914243" y="1496500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 bwMode="auto">
              <a:xfrm>
                <a:off x="7139795" y="1624516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6932531" y="1770820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円/楕円 215"/>
              <p:cNvSpPr/>
              <p:nvPr/>
            </p:nvSpPr>
            <p:spPr bwMode="auto">
              <a:xfrm>
                <a:off x="7304387" y="1776916"/>
                <a:ext cx="148167" cy="14816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3" name="円/楕円 222"/>
            <p:cNvSpPr/>
            <p:nvPr/>
          </p:nvSpPr>
          <p:spPr bwMode="auto">
            <a:xfrm flipV="1">
              <a:off x="8086098" y="1211894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2" name="グループ化 231"/>
            <p:cNvGrpSpPr/>
            <p:nvPr/>
          </p:nvGrpSpPr>
          <p:grpSpPr>
            <a:xfrm rot="12191182">
              <a:off x="8204289" y="1461446"/>
              <a:ext cx="177414" cy="94027"/>
              <a:chOff x="7006615" y="683696"/>
              <a:chExt cx="251292" cy="133182"/>
            </a:xfrm>
          </p:grpSpPr>
          <p:sp>
            <p:nvSpPr>
              <p:cNvPr id="233" name="円/楕円 43"/>
              <p:cNvSpPr/>
              <p:nvPr/>
            </p:nvSpPr>
            <p:spPr bwMode="auto">
              <a:xfrm>
                <a:off x="7006615" y="683696"/>
                <a:ext cx="251292" cy="133182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円/楕円 43"/>
              <p:cNvSpPr/>
              <p:nvPr/>
            </p:nvSpPr>
            <p:spPr bwMode="auto">
              <a:xfrm>
                <a:off x="7020224" y="707608"/>
                <a:ext cx="163805" cy="85358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1" name="グループ化 250"/>
          <p:cNvGrpSpPr/>
          <p:nvPr/>
        </p:nvGrpSpPr>
        <p:grpSpPr>
          <a:xfrm>
            <a:off x="4413153" y="656424"/>
            <a:ext cx="1161458" cy="1804982"/>
            <a:chOff x="4413153" y="656424"/>
            <a:chExt cx="1161458" cy="1804982"/>
          </a:xfrm>
        </p:grpSpPr>
        <p:sp>
          <p:nvSpPr>
            <p:cNvPr id="225" name="円/楕円 224"/>
            <p:cNvSpPr/>
            <p:nvPr/>
          </p:nvSpPr>
          <p:spPr bwMode="auto">
            <a:xfrm>
              <a:off x="4741904" y="751738"/>
              <a:ext cx="488169" cy="504431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8" name="グループ化 187"/>
            <p:cNvGrpSpPr/>
            <p:nvPr/>
          </p:nvGrpSpPr>
          <p:grpSpPr>
            <a:xfrm>
              <a:off x="4413153" y="656424"/>
              <a:ext cx="1161458" cy="1804982"/>
              <a:chOff x="4421612" y="2742941"/>
              <a:chExt cx="1161458" cy="1804982"/>
            </a:xfrm>
          </p:grpSpPr>
          <p:sp>
            <p:nvSpPr>
              <p:cNvPr id="189" name="円/楕円 188"/>
              <p:cNvSpPr/>
              <p:nvPr/>
            </p:nvSpPr>
            <p:spPr>
              <a:xfrm rot="21091246">
                <a:off x="4793281" y="2915418"/>
                <a:ext cx="394362" cy="423692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片側の 2 つの角を丸めた四角形 189"/>
              <p:cNvSpPr/>
              <p:nvPr/>
            </p:nvSpPr>
            <p:spPr>
              <a:xfrm rot="21299338">
                <a:off x="4808349" y="3331030"/>
                <a:ext cx="394362" cy="508430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片側の 2 つの角を丸めた四角形 190"/>
              <p:cNvSpPr/>
              <p:nvPr/>
            </p:nvSpPr>
            <p:spPr>
              <a:xfrm rot="10567754">
                <a:off x="4831504" y="3708867"/>
                <a:ext cx="393924" cy="295105"/>
              </a:xfrm>
              <a:prstGeom prst="round2SameRect">
                <a:avLst>
                  <a:gd name="adj1" fmla="val 41088"/>
                  <a:gd name="adj2" fmla="val 376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角丸四角形 191"/>
              <p:cNvSpPr/>
              <p:nvPr/>
            </p:nvSpPr>
            <p:spPr>
              <a:xfrm rot="17558098">
                <a:off x="4644873" y="3976017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角丸四角形 192"/>
              <p:cNvSpPr/>
              <p:nvPr/>
            </p:nvSpPr>
            <p:spPr>
              <a:xfrm rot="5400000">
                <a:off x="4586885" y="4251058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4" name="グループ化 193"/>
              <p:cNvGrpSpPr/>
              <p:nvPr/>
            </p:nvGrpSpPr>
            <p:grpSpPr>
              <a:xfrm rot="18524309">
                <a:off x="4934688" y="3160797"/>
                <a:ext cx="683784" cy="130006"/>
                <a:chOff x="2555362" y="3337142"/>
                <a:chExt cx="683784" cy="130006"/>
              </a:xfrm>
            </p:grpSpPr>
            <p:sp>
              <p:nvSpPr>
                <p:cNvPr id="203" name="角丸四角形 202"/>
                <p:cNvSpPr/>
                <p:nvPr/>
              </p:nvSpPr>
              <p:spPr>
                <a:xfrm rot="19962732">
                  <a:off x="2855648" y="3348120"/>
                  <a:ext cx="383498" cy="1190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角丸四角形 203"/>
                <p:cNvSpPr/>
                <p:nvPr/>
              </p:nvSpPr>
              <p:spPr>
                <a:xfrm rot="12154335">
                  <a:off x="2555362" y="3337142"/>
                  <a:ext cx="444215" cy="1278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 rot="19496287">
                <a:off x="4421612" y="3581225"/>
                <a:ext cx="599990" cy="133577"/>
                <a:chOff x="2639156" y="3348120"/>
                <a:chExt cx="599990" cy="133577"/>
              </a:xfrm>
            </p:grpSpPr>
            <p:sp>
              <p:nvSpPr>
                <p:cNvPr id="201" name="角丸四角形 200"/>
                <p:cNvSpPr/>
                <p:nvPr/>
              </p:nvSpPr>
              <p:spPr>
                <a:xfrm rot="19962732">
                  <a:off x="2855648" y="3348120"/>
                  <a:ext cx="383498" cy="1190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角丸四角形 201"/>
                <p:cNvSpPr/>
                <p:nvPr/>
              </p:nvSpPr>
              <p:spPr>
                <a:xfrm rot="12154335">
                  <a:off x="2639156" y="3353865"/>
                  <a:ext cx="357084" cy="1278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6" name="弦 195"/>
              <p:cNvSpPr/>
              <p:nvPr/>
            </p:nvSpPr>
            <p:spPr>
              <a:xfrm rot="18000000">
                <a:off x="4857233" y="2980991"/>
                <a:ext cx="106146" cy="124361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弦 196"/>
              <p:cNvSpPr/>
              <p:nvPr/>
            </p:nvSpPr>
            <p:spPr>
              <a:xfrm rot="3600000" flipH="1">
                <a:off x="5039246" y="2980991"/>
                <a:ext cx="106146" cy="124361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角丸四角形 197"/>
              <p:cNvSpPr/>
              <p:nvPr/>
            </p:nvSpPr>
            <p:spPr>
              <a:xfrm rot="17558098">
                <a:off x="4863313" y="3976017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>
              <a:xfrm rot="5400000">
                <a:off x="4809770" y="4251058"/>
                <a:ext cx="438291" cy="1554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直方体 199"/>
              <p:cNvSpPr/>
              <p:nvPr/>
            </p:nvSpPr>
            <p:spPr bwMode="auto">
              <a:xfrm>
                <a:off x="5238532" y="2742941"/>
                <a:ext cx="344538" cy="203939"/>
              </a:xfrm>
              <a:prstGeom prst="cub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9" name="円/楕円 218"/>
            <p:cNvSpPr/>
            <p:nvPr/>
          </p:nvSpPr>
          <p:spPr bwMode="auto">
            <a:xfrm flipV="1">
              <a:off x="4895233" y="937863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 bwMode="auto">
            <a:xfrm flipV="1">
              <a:off x="5076208" y="932148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 rot="866417">
              <a:off x="4875845" y="1240721"/>
              <a:ext cx="271573" cy="179078"/>
              <a:chOff x="5092258" y="1304290"/>
              <a:chExt cx="271573" cy="179078"/>
            </a:xfrm>
          </p:grpSpPr>
          <p:grpSp>
            <p:nvGrpSpPr>
              <p:cNvPr id="235" name="グループ化 234"/>
              <p:cNvGrpSpPr/>
              <p:nvPr/>
            </p:nvGrpSpPr>
            <p:grpSpPr>
              <a:xfrm rot="12191182">
                <a:off x="5186417" y="1304290"/>
                <a:ext cx="177414" cy="94027"/>
                <a:chOff x="7006615" y="683696"/>
                <a:chExt cx="251292" cy="133182"/>
              </a:xfrm>
            </p:grpSpPr>
            <p:sp>
              <p:nvSpPr>
                <p:cNvPr id="236" name="円/楕円 43"/>
                <p:cNvSpPr/>
                <p:nvPr/>
              </p:nvSpPr>
              <p:spPr bwMode="auto">
                <a:xfrm>
                  <a:off x="7006615" y="683696"/>
                  <a:ext cx="251292" cy="133182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円/楕円 43"/>
                <p:cNvSpPr/>
                <p:nvPr/>
              </p:nvSpPr>
              <p:spPr bwMode="auto">
                <a:xfrm>
                  <a:off x="7020224" y="707608"/>
                  <a:ext cx="163805" cy="85358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 rot="17828850">
                <a:off x="5050565" y="1347647"/>
                <a:ext cx="177414" cy="94027"/>
                <a:chOff x="7006615" y="683696"/>
                <a:chExt cx="251292" cy="133182"/>
              </a:xfrm>
            </p:grpSpPr>
            <p:sp>
              <p:nvSpPr>
                <p:cNvPr id="239" name="円/楕円 43"/>
                <p:cNvSpPr/>
                <p:nvPr/>
              </p:nvSpPr>
              <p:spPr bwMode="auto">
                <a:xfrm>
                  <a:off x="7006615" y="683696"/>
                  <a:ext cx="251292" cy="133182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0" name="円/楕円 43"/>
                <p:cNvSpPr/>
                <p:nvPr/>
              </p:nvSpPr>
              <p:spPr bwMode="auto">
                <a:xfrm>
                  <a:off x="7020224" y="707608"/>
                  <a:ext cx="163805" cy="85358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9" name="グループ化 48"/>
          <p:cNvGrpSpPr/>
          <p:nvPr/>
        </p:nvGrpSpPr>
        <p:grpSpPr>
          <a:xfrm>
            <a:off x="2439532" y="865897"/>
            <a:ext cx="951522" cy="1645571"/>
            <a:chOff x="2439532" y="865897"/>
            <a:chExt cx="951522" cy="1645571"/>
          </a:xfrm>
        </p:grpSpPr>
        <p:sp>
          <p:nvSpPr>
            <p:cNvPr id="47" name="上矢印吹き出し 46"/>
            <p:cNvSpPr/>
            <p:nvPr/>
          </p:nvSpPr>
          <p:spPr bwMode="auto">
            <a:xfrm rot="18900000">
              <a:off x="2439532" y="1158243"/>
              <a:ext cx="83198" cy="225150"/>
            </a:xfrm>
            <a:prstGeom prst="upArrowCallou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 bwMode="auto">
            <a:xfrm rot="20916974">
              <a:off x="2838809" y="865897"/>
              <a:ext cx="488169" cy="504431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2485998" y="945452"/>
              <a:ext cx="905056" cy="1566016"/>
              <a:chOff x="2637032" y="2792704"/>
              <a:chExt cx="905056" cy="1566016"/>
            </a:xfrm>
          </p:grpSpPr>
          <p:sp>
            <p:nvSpPr>
              <p:cNvPr id="172" name="円/楕円 171"/>
              <p:cNvSpPr/>
              <p:nvPr/>
            </p:nvSpPr>
            <p:spPr>
              <a:xfrm rot="20491908">
                <a:off x="2995480" y="2792704"/>
                <a:ext cx="394362" cy="423692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片側の 2 つの角を丸めた四角形 172"/>
              <p:cNvSpPr/>
              <p:nvPr/>
            </p:nvSpPr>
            <p:spPr>
              <a:xfrm rot="20700000">
                <a:off x="3089760" y="3198760"/>
                <a:ext cx="394362" cy="508430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片側の 2 つの角を丸めた四角形 173"/>
              <p:cNvSpPr/>
              <p:nvPr/>
            </p:nvSpPr>
            <p:spPr>
              <a:xfrm rot="11700000">
                <a:off x="3133372" y="3538737"/>
                <a:ext cx="405188" cy="311348"/>
              </a:xfrm>
              <a:prstGeom prst="round2SameRect">
                <a:avLst>
                  <a:gd name="adj1" fmla="val 41088"/>
                  <a:gd name="adj2" fmla="val 376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弦 174"/>
              <p:cNvSpPr/>
              <p:nvPr/>
            </p:nvSpPr>
            <p:spPr>
              <a:xfrm rot="16604918">
                <a:off x="3041333" y="2918420"/>
                <a:ext cx="106146" cy="124362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6" name="グループ化 175"/>
              <p:cNvGrpSpPr/>
              <p:nvPr/>
            </p:nvGrpSpPr>
            <p:grpSpPr>
              <a:xfrm rot="20558760">
                <a:off x="3371588" y="3675875"/>
                <a:ext cx="170500" cy="682845"/>
                <a:chOff x="3049010" y="3648981"/>
                <a:chExt cx="170500" cy="682845"/>
              </a:xfrm>
            </p:grpSpPr>
            <p:sp>
              <p:nvSpPr>
                <p:cNvPr id="186" name="角丸四角形 185"/>
                <p:cNvSpPr/>
                <p:nvPr/>
              </p:nvSpPr>
              <p:spPr>
                <a:xfrm rot="18000000">
                  <a:off x="2907584" y="3790407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角丸四角形 186"/>
                <p:cNvSpPr/>
                <p:nvPr/>
              </p:nvSpPr>
              <p:spPr>
                <a:xfrm rot="3294530">
                  <a:off x="2922645" y="4034961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/>
              <p:cNvGrpSpPr/>
              <p:nvPr/>
            </p:nvGrpSpPr>
            <p:grpSpPr>
              <a:xfrm rot="20342110">
                <a:off x="2673536" y="3413478"/>
                <a:ext cx="599990" cy="133577"/>
                <a:chOff x="2639156" y="3348120"/>
                <a:chExt cx="599990" cy="133577"/>
              </a:xfrm>
            </p:grpSpPr>
            <p:sp>
              <p:nvSpPr>
                <p:cNvPr id="184" name="角丸四角形 183"/>
                <p:cNvSpPr/>
                <p:nvPr/>
              </p:nvSpPr>
              <p:spPr>
                <a:xfrm rot="19962732">
                  <a:off x="2855648" y="3348120"/>
                  <a:ext cx="383498" cy="1190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角丸四角形 184"/>
                <p:cNvSpPr/>
                <p:nvPr/>
              </p:nvSpPr>
              <p:spPr>
                <a:xfrm rot="12154335">
                  <a:off x="2639156" y="3353865"/>
                  <a:ext cx="357084" cy="1278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/>
              <p:cNvGrpSpPr/>
              <p:nvPr/>
            </p:nvGrpSpPr>
            <p:grpSpPr>
              <a:xfrm rot="5400000">
                <a:off x="2859225" y="3616128"/>
                <a:ext cx="438291" cy="522997"/>
                <a:chOff x="983246" y="3664695"/>
                <a:chExt cx="438291" cy="522997"/>
              </a:xfrm>
            </p:grpSpPr>
            <p:sp>
              <p:nvSpPr>
                <p:cNvPr id="182" name="角丸四角形 181"/>
                <p:cNvSpPr/>
                <p:nvPr/>
              </p:nvSpPr>
              <p:spPr>
                <a:xfrm rot="15877101">
                  <a:off x="837733" y="3812719"/>
                  <a:ext cx="451487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角丸四角形 182"/>
                <p:cNvSpPr/>
                <p:nvPr/>
              </p:nvSpPr>
              <p:spPr>
                <a:xfrm rot="1800000">
                  <a:off x="983246" y="4032253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/>
              <p:cNvGrpSpPr/>
              <p:nvPr/>
            </p:nvGrpSpPr>
            <p:grpSpPr>
              <a:xfrm rot="606525">
                <a:off x="2637032" y="3249784"/>
                <a:ext cx="599990" cy="133577"/>
                <a:chOff x="2639156" y="3348120"/>
                <a:chExt cx="599990" cy="133577"/>
              </a:xfrm>
            </p:grpSpPr>
            <p:sp>
              <p:nvSpPr>
                <p:cNvPr id="180" name="角丸四角形 179"/>
                <p:cNvSpPr/>
                <p:nvPr/>
              </p:nvSpPr>
              <p:spPr>
                <a:xfrm rot="19962732">
                  <a:off x="2855648" y="3348120"/>
                  <a:ext cx="383498" cy="1190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角丸四角形 180"/>
                <p:cNvSpPr/>
                <p:nvPr/>
              </p:nvSpPr>
              <p:spPr>
                <a:xfrm rot="12154335">
                  <a:off x="2639156" y="3353865"/>
                  <a:ext cx="357084" cy="1278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8" name="円/楕円 217"/>
            <p:cNvSpPr/>
            <p:nvPr/>
          </p:nvSpPr>
          <p:spPr bwMode="auto">
            <a:xfrm flipV="1">
              <a:off x="2898793" y="1124553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 rot="12191182">
              <a:off x="3029457" y="1359915"/>
              <a:ext cx="177414" cy="94027"/>
              <a:chOff x="7006615" y="683696"/>
              <a:chExt cx="251292" cy="133182"/>
            </a:xfrm>
          </p:grpSpPr>
          <p:sp>
            <p:nvSpPr>
              <p:cNvPr id="242" name="円/楕円 43"/>
              <p:cNvSpPr/>
              <p:nvPr/>
            </p:nvSpPr>
            <p:spPr bwMode="auto">
              <a:xfrm>
                <a:off x="7006615" y="683696"/>
                <a:ext cx="251292" cy="133182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円/楕円 43"/>
              <p:cNvSpPr/>
              <p:nvPr/>
            </p:nvSpPr>
            <p:spPr bwMode="auto">
              <a:xfrm>
                <a:off x="7020224" y="707608"/>
                <a:ext cx="163805" cy="85358"/>
              </a:xfrm>
              <a:custGeom>
                <a:avLst/>
                <a:gdLst>
                  <a:gd name="connsiteX0" fmla="*/ 0 w 133181"/>
                  <a:gd name="connsiteY0" fmla="*/ 66591 h 133181"/>
                  <a:gd name="connsiteX1" fmla="*/ 66591 w 133181"/>
                  <a:gd name="connsiteY1" fmla="*/ 0 h 133181"/>
                  <a:gd name="connsiteX2" fmla="*/ 133182 w 133181"/>
                  <a:gd name="connsiteY2" fmla="*/ 66591 h 133181"/>
                  <a:gd name="connsiteX3" fmla="*/ 66591 w 133181"/>
                  <a:gd name="connsiteY3" fmla="*/ 133182 h 133181"/>
                  <a:gd name="connsiteX4" fmla="*/ 0 w 133181"/>
                  <a:gd name="connsiteY4" fmla="*/ 66591 h 133181"/>
                  <a:gd name="connsiteX0" fmla="*/ 0 w 251292"/>
                  <a:gd name="connsiteY0" fmla="*/ 66591 h 133182"/>
                  <a:gd name="connsiteX1" fmla="*/ 66591 w 251292"/>
                  <a:gd name="connsiteY1" fmla="*/ 0 h 133182"/>
                  <a:gd name="connsiteX2" fmla="*/ 251292 w 251292"/>
                  <a:gd name="connsiteY2" fmla="*/ 66591 h 133182"/>
                  <a:gd name="connsiteX3" fmla="*/ 66591 w 251292"/>
                  <a:gd name="connsiteY3" fmla="*/ 133182 h 133182"/>
                  <a:gd name="connsiteX4" fmla="*/ 0 w 251292"/>
                  <a:gd name="connsiteY4" fmla="*/ 66591 h 133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292" h="133182">
                    <a:moveTo>
                      <a:pt x="0" y="66591"/>
                    </a:moveTo>
                    <a:cubicBezTo>
                      <a:pt x="0" y="29814"/>
                      <a:pt x="24709" y="0"/>
                      <a:pt x="66591" y="0"/>
                    </a:cubicBezTo>
                    <a:cubicBezTo>
                      <a:pt x="108473" y="0"/>
                      <a:pt x="251292" y="29814"/>
                      <a:pt x="251292" y="66591"/>
                    </a:cubicBezTo>
                    <a:cubicBezTo>
                      <a:pt x="251292" y="103368"/>
                      <a:pt x="108473" y="133182"/>
                      <a:pt x="66591" y="133182"/>
                    </a:cubicBezTo>
                    <a:cubicBezTo>
                      <a:pt x="24709" y="133182"/>
                      <a:pt x="0" y="103368"/>
                      <a:pt x="0" y="66591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760383" y="802142"/>
            <a:ext cx="963238" cy="1644236"/>
            <a:chOff x="760383" y="802142"/>
            <a:chExt cx="963238" cy="1644236"/>
          </a:xfrm>
        </p:grpSpPr>
        <p:sp>
          <p:nvSpPr>
            <p:cNvPr id="43" name="円/楕円 42"/>
            <p:cNvSpPr/>
            <p:nvPr/>
          </p:nvSpPr>
          <p:spPr bwMode="auto">
            <a:xfrm>
              <a:off x="919604" y="802142"/>
              <a:ext cx="488169" cy="504431"/>
            </a:xfrm>
            <a:prstGeom prst="ellipse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760383" y="882881"/>
              <a:ext cx="963238" cy="1563497"/>
              <a:chOff x="683699" y="2792704"/>
              <a:chExt cx="963238" cy="1563497"/>
            </a:xfrm>
          </p:grpSpPr>
          <p:grpSp>
            <p:nvGrpSpPr>
              <p:cNvPr id="139" name="グループ化 138"/>
              <p:cNvGrpSpPr/>
              <p:nvPr/>
            </p:nvGrpSpPr>
            <p:grpSpPr>
              <a:xfrm>
                <a:off x="683699" y="2792704"/>
                <a:ext cx="938529" cy="1563497"/>
                <a:chOff x="4178707" y="2636912"/>
                <a:chExt cx="2227802" cy="3985834"/>
              </a:xfrm>
            </p:grpSpPr>
            <p:sp>
              <p:nvSpPr>
                <p:cNvPr id="143" name="円/楕円 142"/>
                <p:cNvSpPr/>
                <p:nvPr/>
              </p:nvSpPr>
              <p:spPr>
                <a:xfrm>
                  <a:off x="4664968" y="2636912"/>
                  <a:ext cx="936104" cy="1080120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片側の 2 つの角を丸めた四角形 143"/>
                <p:cNvSpPr/>
                <p:nvPr/>
              </p:nvSpPr>
              <p:spPr>
                <a:xfrm rot="20700000">
                  <a:off x="4888761" y="3672074"/>
                  <a:ext cx="936104" cy="1296144"/>
                </a:xfrm>
                <a:prstGeom prst="round2SameRect">
                  <a:avLst>
                    <a:gd name="adj1" fmla="val 41088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角丸四角形 144"/>
                <p:cNvSpPr/>
                <p:nvPr/>
              </p:nvSpPr>
              <p:spPr>
                <a:xfrm rot="19962732">
                  <a:off x="4333046" y="4052839"/>
                  <a:ext cx="910315" cy="303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 rot="11700000">
                  <a:off x="5310408" y="3752081"/>
                  <a:ext cx="910316" cy="303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片側の 2 つの角を丸めた四角形 146"/>
                <p:cNvSpPr/>
                <p:nvPr/>
              </p:nvSpPr>
              <p:spPr>
                <a:xfrm rot="11700000">
                  <a:off x="4992287" y="4547921"/>
                  <a:ext cx="961802" cy="793722"/>
                </a:xfrm>
                <a:prstGeom prst="round2SameRect">
                  <a:avLst>
                    <a:gd name="adj1" fmla="val 41088"/>
                    <a:gd name="adj2" fmla="val 376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弦 147"/>
                <p:cNvSpPr/>
                <p:nvPr/>
              </p:nvSpPr>
              <p:spPr>
                <a:xfrm rot="18000000">
                  <a:off x="4848898" y="2968319"/>
                  <a:ext cx="270599" cy="29520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弦 148"/>
                <p:cNvSpPr/>
                <p:nvPr/>
              </p:nvSpPr>
              <p:spPr>
                <a:xfrm rot="3600000" flipH="1">
                  <a:off x="5280945" y="2968319"/>
                  <a:ext cx="270599" cy="29520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>
                <a:xfrm rot="18000000">
                  <a:off x="4417848" y="5194010"/>
                  <a:ext cx="1117338" cy="3689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角丸四角形 150"/>
                <p:cNvSpPr/>
                <p:nvPr/>
              </p:nvSpPr>
              <p:spPr>
                <a:xfrm rot="4500000">
                  <a:off x="4326815" y="5879593"/>
                  <a:ext cx="1117338" cy="36896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角丸四角形 151"/>
                <p:cNvSpPr/>
                <p:nvPr/>
              </p:nvSpPr>
              <p:spPr>
                <a:xfrm rot="13951704">
                  <a:off x="3875267" y="3960485"/>
                  <a:ext cx="910317" cy="3034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角丸四角形 152"/>
                <p:cNvSpPr/>
                <p:nvPr/>
              </p:nvSpPr>
              <p:spPr>
                <a:xfrm rot="14211463">
                  <a:off x="5776413" y="4162089"/>
                  <a:ext cx="977654" cy="2825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/>
              <p:cNvGrpSpPr/>
              <p:nvPr/>
            </p:nvGrpSpPr>
            <p:grpSpPr>
              <a:xfrm rot="1920370">
                <a:off x="1187028" y="3726353"/>
                <a:ext cx="459909" cy="514144"/>
                <a:chOff x="1013030" y="3773595"/>
                <a:chExt cx="459909" cy="514144"/>
              </a:xfrm>
            </p:grpSpPr>
            <p:sp>
              <p:nvSpPr>
                <p:cNvPr id="141" name="角丸四角形 140"/>
                <p:cNvSpPr/>
                <p:nvPr/>
              </p:nvSpPr>
              <p:spPr>
                <a:xfrm rot="15300000">
                  <a:off x="871604" y="3915021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角丸四角形 141"/>
                <p:cNvSpPr/>
                <p:nvPr/>
              </p:nvSpPr>
              <p:spPr>
                <a:xfrm rot="1800000">
                  <a:off x="1034648" y="4132300"/>
                  <a:ext cx="438291" cy="1554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2" name="円/楕円 41"/>
            <p:cNvSpPr/>
            <p:nvPr/>
          </p:nvSpPr>
          <p:spPr bwMode="auto">
            <a:xfrm flipV="1">
              <a:off x="1099720" y="1054195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 bwMode="auto">
            <a:xfrm flipV="1">
              <a:off x="1282862" y="1049008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4" name="グループ化 243"/>
            <p:cNvGrpSpPr/>
            <p:nvPr/>
          </p:nvGrpSpPr>
          <p:grpSpPr>
            <a:xfrm rot="21108361">
              <a:off x="1120909" y="1271229"/>
              <a:ext cx="271573" cy="179078"/>
              <a:chOff x="5092258" y="1304290"/>
              <a:chExt cx="271573" cy="179078"/>
            </a:xfrm>
          </p:grpSpPr>
          <p:grpSp>
            <p:nvGrpSpPr>
              <p:cNvPr id="245" name="グループ化 244"/>
              <p:cNvGrpSpPr/>
              <p:nvPr/>
            </p:nvGrpSpPr>
            <p:grpSpPr>
              <a:xfrm rot="12191182">
                <a:off x="5186417" y="1304290"/>
                <a:ext cx="177414" cy="94027"/>
                <a:chOff x="7006615" y="683696"/>
                <a:chExt cx="251292" cy="133182"/>
              </a:xfrm>
            </p:grpSpPr>
            <p:sp>
              <p:nvSpPr>
                <p:cNvPr id="249" name="円/楕円 43"/>
                <p:cNvSpPr/>
                <p:nvPr/>
              </p:nvSpPr>
              <p:spPr bwMode="auto">
                <a:xfrm>
                  <a:off x="7006615" y="683696"/>
                  <a:ext cx="251292" cy="133182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円/楕円 43"/>
                <p:cNvSpPr/>
                <p:nvPr/>
              </p:nvSpPr>
              <p:spPr bwMode="auto">
                <a:xfrm>
                  <a:off x="7020224" y="707608"/>
                  <a:ext cx="163805" cy="85358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 rot="17828850">
                <a:off x="5050565" y="1347647"/>
                <a:ext cx="177414" cy="94027"/>
                <a:chOff x="7006615" y="683696"/>
                <a:chExt cx="251292" cy="133182"/>
              </a:xfrm>
            </p:grpSpPr>
            <p:sp>
              <p:nvSpPr>
                <p:cNvPr id="247" name="円/楕円 43"/>
                <p:cNvSpPr/>
                <p:nvPr/>
              </p:nvSpPr>
              <p:spPr bwMode="auto">
                <a:xfrm>
                  <a:off x="7006615" y="683696"/>
                  <a:ext cx="251292" cy="133182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円/楕円 43"/>
                <p:cNvSpPr/>
                <p:nvPr/>
              </p:nvSpPr>
              <p:spPr bwMode="auto">
                <a:xfrm>
                  <a:off x="7020224" y="707608"/>
                  <a:ext cx="163805" cy="85358"/>
                </a:xfrm>
                <a:custGeom>
                  <a:avLst/>
                  <a:gdLst>
                    <a:gd name="connsiteX0" fmla="*/ 0 w 133181"/>
                    <a:gd name="connsiteY0" fmla="*/ 66591 h 133181"/>
                    <a:gd name="connsiteX1" fmla="*/ 66591 w 133181"/>
                    <a:gd name="connsiteY1" fmla="*/ 0 h 133181"/>
                    <a:gd name="connsiteX2" fmla="*/ 133182 w 133181"/>
                    <a:gd name="connsiteY2" fmla="*/ 66591 h 133181"/>
                    <a:gd name="connsiteX3" fmla="*/ 66591 w 133181"/>
                    <a:gd name="connsiteY3" fmla="*/ 133182 h 133181"/>
                    <a:gd name="connsiteX4" fmla="*/ 0 w 133181"/>
                    <a:gd name="connsiteY4" fmla="*/ 66591 h 133181"/>
                    <a:gd name="connsiteX0" fmla="*/ 0 w 251292"/>
                    <a:gd name="connsiteY0" fmla="*/ 66591 h 133182"/>
                    <a:gd name="connsiteX1" fmla="*/ 66591 w 251292"/>
                    <a:gd name="connsiteY1" fmla="*/ 0 h 133182"/>
                    <a:gd name="connsiteX2" fmla="*/ 251292 w 251292"/>
                    <a:gd name="connsiteY2" fmla="*/ 66591 h 133182"/>
                    <a:gd name="connsiteX3" fmla="*/ 66591 w 251292"/>
                    <a:gd name="connsiteY3" fmla="*/ 133182 h 133182"/>
                    <a:gd name="connsiteX4" fmla="*/ 0 w 251292"/>
                    <a:gd name="connsiteY4" fmla="*/ 66591 h 133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292" h="133182">
                      <a:moveTo>
                        <a:pt x="0" y="66591"/>
                      </a:moveTo>
                      <a:cubicBezTo>
                        <a:pt x="0" y="29814"/>
                        <a:pt x="24709" y="0"/>
                        <a:pt x="66591" y="0"/>
                      </a:cubicBezTo>
                      <a:cubicBezTo>
                        <a:pt x="108473" y="0"/>
                        <a:pt x="251292" y="29814"/>
                        <a:pt x="251292" y="66591"/>
                      </a:cubicBezTo>
                      <a:cubicBezTo>
                        <a:pt x="251292" y="103368"/>
                        <a:pt x="108473" y="133182"/>
                        <a:pt x="66591" y="133182"/>
                      </a:cubicBezTo>
                      <a:cubicBezTo>
                        <a:pt x="24709" y="133182"/>
                        <a:pt x="0" y="103368"/>
                        <a:pt x="0" y="66591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54" name="グループ化 253"/>
          <p:cNvGrpSpPr/>
          <p:nvPr/>
        </p:nvGrpSpPr>
        <p:grpSpPr>
          <a:xfrm>
            <a:off x="6132635" y="4743140"/>
            <a:ext cx="1428593" cy="1656060"/>
            <a:chOff x="4333046" y="2636912"/>
            <a:chExt cx="3391078" cy="4221806"/>
          </a:xfr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effectLst>
            <a:glow rad="63500">
              <a:srgbClr val="C00000"/>
            </a:glow>
          </a:effectLst>
        </p:grpSpPr>
        <p:sp>
          <p:nvSpPr>
            <p:cNvPr id="255" name="涙形 254"/>
            <p:cNvSpPr/>
            <p:nvPr/>
          </p:nvSpPr>
          <p:spPr>
            <a:xfrm rot="15300000">
              <a:off x="5491876" y="3463819"/>
              <a:ext cx="2232248" cy="223224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4664968" y="2636912"/>
              <a:ext cx="936104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片側の 2 つの角を丸めた四角形 256"/>
            <p:cNvSpPr/>
            <p:nvPr/>
          </p:nvSpPr>
          <p:spPr>
            <a:xfrm rot="20700000">
              <a:off x="4888761" y="3672074"/>
              <a:ext cx="936104" cy="1296144"/>
            </a:xfrm>
            <a:prstGeom prst="round2SameRect">
              <a:avLst>
                <a:gd name="adj1" fmla="val 41088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角丸四角形 257"/>
            <p:cNvSpPr/>
            <p:nvPr/>
          </p:nvSpPr>
          <p:spPr>
            <a:xfrm rot="19962732">
              <a:off x="4333046" y="4052839"/>
              <a:ext cx="910315" cy="303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角丸四角形 258"/>
            <p:cNvSpPr/>
            <p:nvPr/>
          </p:nvSpPr>
          <p:spPr>
            <a:xfrm rot="11700000">
              <a:off x="5310408" y="3752081"/>
              <a:ext cx="910316" cy="303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片側の 2 つの角を丸めた四角形 259"/>
            <p:cNvSpPr/>
            <p:nvPr/>
          </p:nvSpPr>
          <p:spPr>
            <a:xfrm rot="11700000">
              <a:off x="4994579" y="4627228"/>
              <a:ext cx="950265" cy="793723"/>
            </a:xfrm>
            <a:prstGeom prst="round2SameRect">
              <a:avLst>
                <a:gd name="adj1" fmla="val 41088"/>
                <a:gd name="adj2" fmla="val 2283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角丸四角形 262"/>
            <p:cNvSpPr/>
            <p:nvPr/>
          </p:nvSpPr>
          <p:spPr>
            <a:xfrm rot="18000000">
              <a:off x="4370898" y="5260740"/>
              <a:ext cx="1117339" cy="36896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角丸四角形 263"/>
            <p:cNvSpPr/>
            <p:nvPr/>
          </p:nvSpPr>
          <p:spPr>
            <a:xfrm rot="4500000">
              <a:off x="4279866" y="5946324"/>
              <a:ext cx="1117339" cy="36896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5" name="グループ化 264"/>
            <p:cNvGrpSpPr/>
            <p:nvPr/>
          </p:nvGrpSpPr>
          <p:grpSpPr>
            <a:xfrm rot="18900000">
              <a:off x="5668097" y="5055795"/>
              <a:ext cx="460000" cy="1802923"/>
              <a:chOff x="5421384" y="4886554"/>
              <a:chExt cx="460000" cy="1802923"/>
            </a:xfrm>
            <a:grpFill/>
          </p:grpSpPr>
          <p:sp>
            <p:nvSpPr>
              <p:cNvPr id="268" name="角丸四角形 267"/>
              <p:cNvSpPr/>
              <p:nvPr/>
            </p:nvSpPr>
            <p:spPr>
              <a:xfrm rot="18000000">
                <a:off x="5138230" y="5260740"/>
                <a:ext cx="1117339" cy="3689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>
              <a:xfrm rot="4500000">
                <a:off x="5047198" y="5946324"/>
                <a:ext cx="1117339" cy="3689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6" name="角丸四角形 265"/>
            <p:cNvSpPr/>
            <p:nvPr/>
          </p:nvSpPr>
          <p:spPr>
            <a:xfrm rot="18220278">
              <a:off x="4228387" y="3935886"/>
              <a:ext cx="910316" cy="30343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266"/>
            <p:cNvSpPr/>
            <p:nvPr/>
          </p:nvSpPr>
          <p:spPr>
            <a:xfrm rot="10972939">
              <a:off x="5306010" y="3814793"/>
              <a:ext cx="910316" cy="303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/>
          <p:cNvGrpSpPr/>
          <p:nvPr/>
        </p:nvGrpSpPr>
        <p:grpSpPr>
          <a:xfrm>
            <a:off x="760383" y="4736914"/>
            <a:ext cx="963238" cy="1563497"/>
            <a:chOff x="683699" y="2792704"/>
            <a:chExt cx="963238" cy="1563497"/>
          </a:xfr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effectLst>
            <a:glow rad="63500">
              <a:srgbClr val="C00000"/>
            </a:glow>
          </a:effectLst>
        </p:grpSpPr>
        <p:grpSp>
          <p:nvGrpSpPr>
            <p:cNvPr id="271" name="グループ化 270"/>
            <p:cNvGrpSpPr/>
            <p:nvPr/>
          </p:nvGrpSpPr>
          <p:grpSpPr>
            <a:xfrm>
              <a:off x="683699" y="2792704"/>
              <a:ext cx="938529" cy="1563497"/>
              <a:chOff x="4178707" y="2636912"/>
              <a:chExt cx="2227802" cy="3985834"/>
            </a:xfrm>
            <a:grpFill/>
          </p:grpSpPr>
          <p:sp>
            <p:nvSpPr>
              <p:cNvPr id="275" name="円/楕円 274"/>
              <p:cNvSpPr/>
              <p:nvPr/>
            </p:nvSpPr>
            <p:spPr>
              <a:xfrm>
                <a:off x="4664968" y="2636912"/>
                <a:ext cx="936104" cy="10801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片側の 2 つの角を丸めた四角形 275"/>
              <p:cNvSpPr/>
              <p:nvPr/>
            </p:nvSpPr>
            <p:spPr>
              <a:xfrm rot="20700000">
                <a:off x="4888761" y="3672074"/>
                <a:ext cx="936104" cy="1296144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>
              <a:xfrm rot="19962732">
                <a:off x="4333046" y="4052839"/>
                <a:ext cx="910315" cy="303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角丸四角形 277"/>
              <p:cNvSpPr/>
              <p:nvPr/>
            </p:nvSpPr>
            <p:spPr>
              <a:xfrm rot="11700000">
                <a:off x="5310408" y="3752081"/>
                <a:ext cx="910316" cy="303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片側の 2 つの角を丸めた四角形 278"/>
              <p:cNvSpPr/>
              <p:nvPr/>
            </p:nvSpPr>
            <p:spPr>
              <a:xfrm rot="11700000">
                <a:off x="4992287" y="4547921"/>
                <a:ext cx="961802" cy="793722"/>
              </a:xfrm>
              <a:prstGeom prst="round2SameRect">
                <a:avLst>
                  <a:gd name="adj1" fmla="val 41088"/>
                  <a:gd name="adj2" fmla="val 376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角丸四角形 281"/>
              <p:cNvSpPr/>
              <p:nvPr/>
            </p:nvSpPr>
            <p:spPr>
              <a:xfrm rot="18000000">
                <a:off x="4417848" y="5194010"/>
                <a:ext cx="1117338" cy="3689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角丸四角形 282"/>
              <p:cNvSpPr/>
              <p:nvPr/>
            </p:nvSpPr>
            <p:spPr>
              <a:xfrm rot="4500000">
                <a:off x="4326815" y="5879593"/>
                <a:ext cx="1117338" cy="3689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283"/>
              <p:cNvSpPr/>
              <p:nvPr/>
            </p:nvSpPr>
            <p:spPr>
              <a:xfrm rot="13951704">
                <a:off x="3875267" y="3960485"/>
                <a:ext cx="910317" cy="30343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角丸四角形 284"/>
              <p:cNvSpPr/>
              <p:nvPr/>
            </p:nvSpPr>
            <p:spPr>
              <a:xfrm rot="14211463">
                <a:off x="5776413" y="4162089"/>
                <a:ext cx="977654" cy="2825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/>
            <p:cNvGrpSpPr/>
            <p:nvPr/>
          </p:nvGrpSpPr>
          <p:grpSpPr>
            <a:xfrm rot="1920370">
              <a:off x="1187028" y="3726353"/>
              <a:ext cx="459909" cy="514144"/>
              <a:chOff x="1013030" y="3773595"/>
              <a:chExt cx="459909" cy="514144"/>
            </a:xfrm>
            <a:grpFill/>
          </p:grpSpPr>
          <p:sp>
            <p:nvSpPr>
              <p:cNvPr id="273" name="角丸四角形 272"/>
              <p:cNvSpPr/>
              <p:nvPr/>
            </p:nvSpPr>
            <p:spPr>
              <a:xfrm rot="15300000">
                <a:off x="871604" y="3915021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>
              <a:xfrm rot="1800000">
                <a:off x="1034648" y="4132300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6" name="グループ化 285"/>
          <p:cNvGrpSpPr/>
          <p:nvPr/>
        </p:nvGrpSpPr>
        <p:grpSpPr>
          <a:xfrm>
            <a:off x="7923914" y="4858870"/>
            <a:ext cx="1465648" cy="1309875"/>
            <a:chOff x="8098519" y="2766710"/>
            <a:chExt cx="1465648" cy="1309875"/>
          </a:xfr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effectLst>
            <a:glow rad="63500">
              <a:srgbClr val="C00000"/>
            </a:glow>
          </a:effectLst>
        </p:grpSpPr>
        <p:grpSp>
          <p:nvGrpSpPr>
            <p:cNvPr id="287" name="グループ化 286"/>
            <p:cNvGrpSpPr/>
            <p:nvPr/>
          </p:nvGrpSpPr>
          <p:grpSpPr>
            <a:xfrm>
              <a:off x="8098519" y="2766710"/>
              <a:ext cx="1465648" cy="1043338"/>
              <a:chOff x="4333046" y="2554773"/>
              <a:chExt cx="3479036" cy="2659789"/>
            </a:xfrm>
            <a:grpFill/>
          </p:grpSpPr>
          <p:sp>
            <p:nvSpPr>
              <p:cNvPr id="294" name="涙形 293"/>
              <p:cNvSpPr/>
              <p:nvPr/>
            </p:nvSpPr>
            <p:spPr>
              <a:xfrm rot="13234830">
                <a:off x="5733585" y="2554773"/>
                <a:ext cx="2078497" cy="2397371"/>
              </a:xfrm>
              <a:prstGeom prst="teardrop">
                <a:avLst>
                  <a:gd name="adj" fmla="val 1291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4664968" y="2636912"/>
                <a:ext cx="936104" cy="10801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片側の 2 つの角を丸めた四角形 295"/>
              <p:cNvSpPr/>
              <p:nvPr/>
            </p:nvSpPr>
            <p:spPr>
              <a:xfrm rot="20700000">
                <a:off x="4888761" y="3672074"/>
                <a:ext cx="936104" cy="1296144"/>
              </a:xfrm>
              <a:prstGeom prst="round2SameRect">
                <a:avLst>
                  <a:gd name="adj1" fmla="val 41088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角丸四角形 296"/>
              <p:cNvSpPr/>
              <p:nvPr/>
            </p:nvSpPr>
            <p:spPr>
              <a:xfrm rot="19962732">
                <a:off x="4333046" y="4052839"/>
                <a:ext cx="910315" cy="303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角丸四角形 297"/>
              <p:cNvSpPr/>
              <p:nvPr/>
            </p:nvSpPr>
            <p:spPr>
              <a:xfrm rot="11700000">
                <a:off x="5310408" y="3752081"/>
                <a:ext cx="910316" cy="303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片側の 2 つの角を丸めた四角形 298"/>
              <p:cNvSpPr/>
              <p:nvPr/>
            </p:nvSpPr>
            <p:spPr>
              <a:xfrm rot="9895848">
                <a:off x="5040113" y="4477527"/>
                <a:ext cx="918902" cy="737035"/>
              </a:xfrm>
              <a:prstGeom prst="round2SameRect">
                <a:avLst>
                  <a:gd name="adj1" fmla="val 24349"/>
                  <a:gd name="adj2" fmla="val 2283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角丸四角形 300"/>
              <p:cNvSpPr/>
              <p:nvPr/>
            </p:nvSpPr>
            <p:spPr>
              <a:xfrm rot="18220278">
                <a:off x="4228387" y="3935886"/>
                <a:ext cx="910316" cy="30343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角丸四角形 301"/>
              <p:cNvSpPr/>
              <p:nvPr/>
            </p:nvSpPr>
            <p:spPr>
              <a:xfrm rot="10972939">
                <a:off x="5306010" y="3814793"/>
                <a:ext cx="910316" cy="303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 rot="2696381">
              <a:off x="8183816" y="3632625"/>
              <a:ext cx="438291" cy="443960"/>
              <a:chOff x="7944662" y="3679858"/>
              <a:chExt cx="438291" cy="443960"/>
            </a:xfrm>
            <a:grpFill/>
          </p:grpSpPr>
          <p:sp>
            <p:nvSpPr>
              <p:cNvPr id="292" name="角丸四角形 291"/>
              <p:cNvSpPr/>
              <p:nvPr/>
            </p:nvSpPr>
            <p:spPr>
              <a:xfrm rot="18000000">
                <a:off x="7870556" y="3821284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>
              <a:xfrm rot="604532">
                <a:off x="7944662" y="3968379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/>
            <p:cNvGrpSpPr/>
            <p:nvPr/>
          </p:nvGrpSpPr>
          <p:grpSpPr>
            <a:xfrm rot="17548361">
              <a:off x="8662904" y="3389474"/>
              <a:ext cx="438291" cy="661699"/>
              <a:chOff x="8566924" y="3626008"/>
              <a:chExt cx="438291" cy="661699"/>
            </a:xfrm>
            <a:grpFill/>
          </p:grpSpPr>
          <p:sp>
            <p:nvSpPr>
              <p:cNvPr id="290" name="角丸四角形 289"/>
              <p:cNvSpPr/>
              <p:nvPr/>
            </p:nvSpPr>
            <p:spPr>
              <a:xfrm rot="16774208">
                <a:off x="8395221" y="3841744"/>
                <a:ext cx="586912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角丸四角形 290"/>
              <p:cNvSpPr/>
              <p:nvPr/>
            </p:nvSpPr>
            <p:spPr>
              <a:xfrm rot="1800000">
                <a:off x="8566924" y="4132268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3" name="グループ化 302"/>
          <p:cNvGrpSpPr/>
          <p:nvPr/>
        </p:nvGrpSpPr>
        <p:grpSpPr>
          <a:xfrm>
            <a:off x="2485998" y="4799485"/>
            <a:ext cx="905056" cy="1566016"/>
            <a:chOff x="2637032" y="2792704"/>
            <a:chExt cx="905056" cy="1566016"/>
          </a:xfr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effectLst>
            <a:glow rad="63500">
              <a:srgbClr val="C00000"/>
            </a:glow>
          </a:effectLst>
        </p:grpSpPr>
        <p:sp>
          <p:nvSpPr>
            <p:cNvPr id="304" name="円/楕円 303"/>
            <p:cNvSpPr/>
            <p:nvPr/>
          </p:nvSpPr>
          <p:spPr>
            <a:xfrm rot="20491908">
              <a:off x="2995480" y="2792704"/>
              <a:ext cx="394362" cy="4236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片側の 2 つの角を丸めた四角形 304"/>
            <p:cNvSpPr/>
            <p:nvPr/>
          </p:nvSpPr>
          <p:spPr>
            <a:xfrm rot="20700000">
              <a:off x="3089760" y="3198760"/>
              <a:ext cx="394362" cy="508430"/>
            </a:xfrm>
            <a:prstGeom prst="round2SameRect">
              <a:avLst>
                <a:gd name="adj1" fmla="val 41088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片側の 2 つの角を丸めた四角形 305"/>
            <p:cNvSpPr/>
            <p:nvPr/>
          </p:nvSpPr>
          <p:spPr>
            <a:xfrm rot="11700000">
              <a:off x="3133372" y="3538737"/>
              <a:ext cx="405188" cy="311348"/>
            </a:xfrm>
            <a:prstGeom prst="round2SameRect">
              <a:avLst>
                <a:gd name="adj1" fmla="val 41088"/>
                <a:gd name="adj2" fmla="val 376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8" name="グループ化 307"/>
            <p:cNvGrpSpPr/>
            <p:nvPr/>
          </p:nvGrpSpPr>
          <p:grpSpPr>
            <a:xfrm rot="20558760">
              <a:off x="3371588" y="3675875"/>
              <a:ext cx="170500" cy="682845"/>
              <a:chOff x="3049010" y="3648981"/>
              <a:chExt cx="170500" cy="682845"/>
            </a:xfrm>
            <a:grpFill/>
          </p:grpSpPr>
          <p:sp>
            <p:nvSpPr>
              <p:cNvPr id="318" name="角丸四角形 317"/>
              <p:cNvSpPr/>
              <p:nvPr/>
            </p:nvSpPr>
            <p:spPr>
              <a:xfrm rot="18000000">
                <a:off x="2907584" y="3790407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角丸四角形 318"/>
              <p:cNvSpPr/>
              <p:nvPr/>
            </p:nvSpPr>
            <p:spPr>
              <a:xfrm rot="3294530">
                <a:off x="2922645" y="4034961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 rot="20342110">
              <a:off x="2673536" y="3413478"/>
              <a:ext cx="599990" cy="133577"/>
              <a:chOff x="2639156" y="3348120"/>
              <a:chExt cx="599990" cy="133577"/>
            </a:xfrm>
            <a:grpFill/>
          </p:grpSpPr>
          <p:sp>
            <p:nvSpPr>
              <p:cNvPr id="316" name="角丸四角形 315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角丸四角形 316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rot="5400000">
              <a:off x="2859225" y="3616128"/>
              <a:ext cx="438291" cy="522997"/>
              <a:chOff x="983246" y="3664695"/>
              <a:chExt cx="438291" cy="522997"/>
            </a:xfrm>
            <a:grpFill/>
          </p:grpSpPr>
          <p:sp>
            <p:nvSpPr>
              <p:cNvPr id="314" name="角丸四角形 313"/>
              <p:cNvSpPr/>
              <p:nvPr/>
            </p:nvSpPr>
            <p:spPr>
              <a:xfrm rot="15877101">
                <a:off x="837733" y="3812719"/>
                <a:ext cx="451487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角丸四角形 314"/>
              <p:cNvSpPr/>
              <p:nvPr/>
            </p:nvSpPr>
            <p:spPr>
              <a:xfrm rot="1800000">
                <a:off x="983246" y="4032253"/>
                <a:ext cx="438291" cy="155439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 rot="606525">
              <a:off x="2637032" y="3249784"/>
              <a:ext cx="599990" cy="133577"/>
              <a:chOff x="2639156" y="3348120"/>
              <a:chExt cx="599990" cy="133577"/>
            </a:xfrm>
            <a:grpFill/>
          </p:grpSpPr>
          <p:sp>
            <p:nvSpPr>
              <p:cNvPr id="312" name="角丸四角形 311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0" name="グループ化 319"/>
          <p:cNvGrpSpPr/>
          <p:nvPr/>
        </p:nvGrpSpPr>
        <p:grpSpPr>
          <a:xfrm>
            <a:off x="4413153" y="4651424"/>
            <a:ext cx="919971" cy="1664015"/>
            <a:chOff x="4421612" y="2883908"/>
            <a:chExt cx="919971" cy="1664015"/>
          </a:xfr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effectLst>
            <a:glow rad="63500">
              <a:srgbClr val="C00000"/>
            </a:glow>
          </a:effectLst>
        </p:grpSpPr>
        <p:sp>
          <p:nvSpPr>
            <p:cNvPr id="321" name="円/楕円 320"/>
            <p:cNvSpPr/>
            <p:nvPr/>
          </p:nvSpPr>
          <p:spPr>
            <a:xfrm rot="21091246">
              <a:off x="4793281" y="2915418"/>
              <a:ext cx="394362" cy="4236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片側の 2 つの角を丸めた四角形 321"/>
            <p:cNvSpPr/>
            <p:nvPr/>
          </p:nvSpPr>
          <p:spPr>
            <a:xfrm rot="21299338">
              <a:off x="4808349" y="3331030"/>
              <a:ext cx="394362" cy="508430"/>
            </a:xfrm>
            <a:prstGeom prst="round2SameRect">
              <a:avLst>
                <a:gd name="adj1" fmla="val 41088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片側の 2 つの角を丸めた四角形 322"/>
            <p:cNvSpPr/>
            <p:nvPr/>
          </p:nvSpPr>
          <p:spPr>
            <a:xfrm rot="10567754">
              <a:off x="4831504" y="3708867"/>
              <a:ext cx="393924" cy="295105"/>
            </a:xfrm>
            <a:prstGeom prst="round2SameRect">
              <a:avLst>
                <a:gd name="adj1" fmla="val 41088"/>
                <a:gd name="adj2" fmla="val 376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角丸四角形 323"/>
            <p:cNvSpPr/>
            <p:nvPr/>
          </p:nvSpPr>
          <p:spPr>
            <a:xfrm rot="17558098">
              <a:off x="4644873" y="3976017"/>
              <a:ext cx="438291" cy="155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角丸四角形 324"/>
            <p:cNvSpPr/>
            <p:nvPr/>
          </p:nvSpPr>
          <p:spPr>
            <a:xfrm rot="5400000">
              <a:off x="4586885" y="4251058"/>
              <a:ext cx="438291" cy="155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6" name="グループ化 325"/>
            <p:cNvGrpSpPr/>
            <p:nvPr/>
          </p:nvGrpSpPr>
          <p:grpSpPr>
            <a:xfrm rot="18524309">
              <a:off x="4934688" y="3160797"/>
              <a:ext cx="683784" cy="130006"/>
              <a:chOff x="2555362" y="3337142"/>
              <a:chExt cx="683784" cy="130006"/>
            </a:xfrm>
            <a:grpFill/>
          </p:grpSpPr>
          <p:sp>
            <p:nvSpPr>
              <p:cNvPr id="334" name="角丸四角形 333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角丸四角形 334"/>
              <p:cNvSpPr/>
              <p:nvPr/>
            </p:nvSpPr>
            <p:spPr>
              <a:xfrm rot="12154335">
                <a:off x="2555362" y="3337142"/>
                <a:ext cx="444215" cy="12783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 rot="19496287">
              <a:off x="4421612" y="3581225"/>
              <a:ext cx="599990" cy="133577"/>
              <a:chOff x="2639156" y="3348120"/>
              <a:chExt cx="599990" cy="133577"/>
            </a:xfrm>
            <a:grpFill/>
          </p:grpSpPr>
          <p:sp>
            <p:nvSpPr>
              <p:cNvPr id="332" name="角丸四角形 331"/>
              <p:cNvSpPr/>
              <p:nvPr/>
            </p:nvSpPr>
            <p:spPr>
              <a:xfrm rot="19962732">
                <a:off x="2855648" y="3348120"/>
                <a:ext cx="383498" cy="11902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角丸四角形 332"/>
              <p:cNvSpPr/>
              <p:nvPr/>
            </p:nvSpPr>
            <p:spPr>
              <a:xfrm rot="12154335">
                <a:off x="2639156" y="3353865"/>
                <a:ext cx="357084" cy="12783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0" name="角丸四角形 329"/>
            <p:cNvSpPr/>
            <p:nvPr/>
          </p:nvSpPr>
          <p:spPr>
            <a:xfrm rot="17558098">
              <a:off x="4863313" y="3976017"/>
              <a:ext cx="438291" cy="155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角丸四角形 330"/>
            <p:cNvSpPr/>
            <p:nvPr/>
          </p:nvSpPr>
          <p:spPr>
            <a:xfrm rot="5400000">
              <a:off x="4809770" y="4251058"/>
              <a:ext cx="438291" cy="15543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PPTX239_泥棒</dc:title>
  <dc:subject>PPTX239_泥棒</dc:subject>
  <dc:creator>http://www.digipot.net</dc:creator>
  <cp:lastModifiedBy/>
  <cp:revision>1</cp:revision>
  <dcterms:created xsi:type="dcterms:W3CDTF">2014-05-08T07:12:24Z</dcterms:created>
  <dcterms:modified xsi:type="dcterms:W3CDTF">2014-10-31T01:30:57Z</dcterms:modified>
  <cp:category/>
  <cp:version>1</cp:version>
</cp:coreProperties>
</file>