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2" r:id="rId2"/>
    <p:sldId id="291" r:id="rId3"/>
    <p:sldId id="290" r:id="rId4"/>
    <p:sldId id="292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FF6600"/>
    <a:srgbClr val="006600"/>
    <a:srgbClr val="669900"/>
    <a:srgbClr val="99CC00"/>
    <a:srgbClr val="003300"/>
    <a:srgbClr val="0000FF"/>
    <a:srgbClr val="CC66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フリーフォーム 36"/>
          <p:cNvSpPr/>
          <p:nvPr/>
        </p:nvSpPr>
        <p:spPr>
          <a:xfrm>
            <a:off x="362490" y="789777"/>
            <a:ext cx="1656678" cy="1615554"/>
          </a:xfrm>
          <a:custGeom>
            <a:avLst/>
            <a:gdLst>
              <a:gd name="connsiteX0" fmla="*/ 1211239 w 2537194"/>
              <a:gd name="connsiteY0" fmla="*/ 827079 h 2474213"/>
              <a:gd name="connsiteX1" fmla="*/ 990259 w 2537194"/>
              <a:gd name="connsiteY1" fmla="*/ 293679 h 2474213"/>
              <a:gd name="connsiteX2" fmla="*/ 761659 w 2537194"/>
              <a:gd name="connsiteY2" fmla="*/ 11739 h 2474213"/>
              <a:gd name="connsiteX3" fmla="*/ 693079 w 2537194"/>
              <a:gd name="connsiteY3" fmla="*/ 57459 h 2474213"/>
              <a:gd name="connsiteX4" fmla="*/ 761659 w 2537194"/>
              <a:gd name="connsiteY4" fmla="*/ 95559 h 2474213"/>
              <a:gd name="connsiteX5" fmla="*/ 1013119 w 2537194"/>
              <a:gd name="connsiteY5" fmla="*/ 446079 h 2474213"/>
              <a:gd name="connsiteX6" fmla="*/ 1150279 w 2537194"/>
              <a:gd name="connsiteY6" fmla="*/ 842319 h 2474213"/>
              <a:gd name="connsiteX7" fmla="*/ 929299 w 2537194"/>
              <a:gd name="connsiteY7" fmla="*/ 667059 h 2474213"/>
              <a:gd name="connsiteX8" fmla="*/ 540679 w 2537194"/>
              <a:gd name="connsiteY8" fmla="*/ 667059 h 2474213"/>
              <a:gd name="connsiteX9" fmla="*/ 799759 w 2537194"/>
              <a:gd name="connsiteY9" fmla="*/ 811839 h 2474213"/>
              <a:gd name="connsiteX10" fmla="*/ 1035979 w 2537194"/>
              <a:gd name="connsiteY10" fmla="*/ 857559 h 2474213"/>
              <a:gd name="connsiteX11" fmla="*/ 540679 w 2537194"/>
              <a:gd name="connsiteY11" fmla="*/ 987099 h 2474213"/>
              <a:gd name="connsiteX12" fmla="*/ 273979 w 2537194"/>
              <a:gd name="connsiteY12" fmla="*/ 1192839 h 2474213"/>
              <a:gd name="connsiteX13" fmla="*/ 7279 w 2537194"/>
              <a:gd name="connsiteY13" fmla="*/ 1314759 h 2474213"/>
              <a:gd name="connsiteX14" fmla="*/ 578779 w 2537194"/>
              <a:gd name="connsiteY14" fmla="*/ 1276659 h 2474213"/>
              <a:gd name="connsiteX15" fmla="*/ 1005499 w 2537194"/>
              <a:gd name="connsiteY15" fmla="*/ 1070919 h 2474213"/>
              <a:gd name="connsiteX16" fmla="*/ 662599 w 2537194"/>
              <a:gd name="connsiteY16" fmla="*/ 1528119 h 2474213"/>
              <a:gd name="connsiteX17" fmla="*/ 639739 w 2537194"/>
              <a:gd name="connsiteY17" fmla="*/ 2008179 h 2474213"/>
              <a:gd name="connsiteX18" fmla="*/ 494959 w 2537194"/>
              <a:gd name="connsiteY18" fmla="*/ 2427279 h 2474213"/>
              <a:gd name="connsiteX19" fmla="*/ 875959 w 2537194"/>
              <a:gd name="connsiteY19" fmla="*/ 2008179 h 2474213"/>
              <a:gd name="connsiteX20" fmla="*/ 1112179 w 2537194"/>
              <a:gd name="connsiteY20" fmla="*/ 1665279 h 2474213"/>
              <a:gd name="connsiteX21" fmla="*/ 1195999 w 2537194"/>
              <a:gd name="connsiteY21" fmla="*/ 1147119 h 2474213"/>
              <a:gd name="connsiteX22" fmla="*/ 1287439 w 2537194"/>
              <a:gd name="connsiteY22" fmla="*/ 1688139 h 2474213"/>
              <a:gd name="connsiteX23" fmla="*/ 1637959 w 2537194"/>
              <a:gd name="connsiteY23" fmla="*/ 2091999 h 2474213"/>
              <a:gd name="connsiteX24" fmla="*/ 1820839 w 2537194"/>
              <a:gd name="connsiteY24" fmla="*/ 2472999 h 2474213"/>
              <a:gd name="connsiteX25" fmla="*/ 1775119 w 2537194"/>
              <a:gd name="connsiteY25" fmla="*/ 1962459 h 2474213"/>
              <a:gd name="connsiteX26" fmla="*/ 1775119 w 2537194"/>
              <a:gd name="connsiteY26" fmla="*/ 1581459 h 2474213"/>
              <a:gd name="connsiteX27" fmla="*/ 1416979 w 2537194"/>
              <a:gd name="connsiteY27" fmla="*/ 1086159 h 2474213"/>
              <a:gd name="connsiteX28" fmla="*/ 1881799 w 2537194"/>
              <a:gd name="connsiteY28" fmla="*/ 1345239 h 2474213"/>
              <a:gd name="connsiteX29" fmla="*/ 2178979 w 2537194"/>
              <a:gd name="connsiteY29" fmla="*/ 1322379 h 2474213"/>
              <a:gd name="connsiteX30" fmla="*/ 2537119 w 2537194"/>
              <a:gd name="connsiteY30" fmla="*/ 1368099 h 2474213"/>
              <a:gd name="connsiteX31" fmla="*/ 2148499 w 2537194"/>
              <a:gd name="connsiteY31" fmla="*/ 1139499 h 2474213"/>
              <a:gd name="connsiteX32" fmla="*/ 1889419 w 2537194"/>
              <a:gd name="connsiteY32" fmla="*/ 895659 h 2474213"/>
              <a:gd name="connsiteX33" fmla="*/ 1470319 w 2537194"/>
              <a:gd name="connsiteY33" fmla="*/ 857559 h 2474213"/>
              <a:gd name="connsiteX34" fmla="*/ 1843699 w 2537194"/>
              <a:gd name="connsiteY34" fmla="*/ 750879 h 2474213"/>
              <a:gd name="connsiteX35" fmla="*/ 2018959 w 2537194"/>
              <a:gd name="connsiteY35" fmla="*/ 613719 h 2474213"/>
              <a:gd name="connsiteX36" fmla="*/ 1714159 w 2537194"/>
              <a:gd name="connsiteY36" fmla="*/ 491799 h 2474213"/>
              <a:gd name="connsiteX37" fmla="*/ 1340779 w 2537194"/>
              <a:gd name="connsiteY37" fmla="*/ 750879 h 2474213"/>
              <a:gd name="connsiteX38" fmla="*/ 1485559 w 2537194"/>
              <a:gd name="connsiteY38" fmla="*/ 499419 h 2474213"/>
              <a:gd name="connsiteX39" fmla="*/ 1470319 w 2537194"/>
              <a:gd name="connsiteY39" fmla="*/ 232719 h 2474213"/>
              <a:gd name="connsiteX40" fmla="*/ 1325539 w 2537194"/>
              <a:gd name="connsiteY40" fmla="*/ 476559 h 2474213"/>
              <a:gd name="connsiteX41" fmla="*/ 1211239 w 2537194"/>
              <a:gd name="connsiteY41" fmla="*/ 827079 h 2474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37194" h="2474213">
                <a:moveTo>
                  <a:pt x="1211239" y="827079"/>
                </a:moveTo>
                <a:cubicBezTo>
                  <a:pt x="1155359" y="796599"/>
                  <a:pt x="1065189" y="429569"/>
                  <a:pt x="990259" y="293679"/>
                </a:cubicBezTo>
                <a:cubicBezTo>
                  <a:pt x="915329" y="157789"/>
                  <a:pt x="811189" y="51109"/>
                  <a:pt x="761659" y="11739"/>
                </a:cubicBezTo>
                <a:cubicBezTo>
                  <a:pt x="712129" y="-27631"/>
                  <a:pt x="693079" y="43489"/>
                  <a:pt x="693079" y="57459"/>
                </a:cubicBezTo>
                <a:cubicBezTo>
                  <a:pt x="693079" y="71429"/>
                  <a:pt x="708319" y="30789"/>
                  <a:pt x="761659" y="95559"/>
                </a:cubicBezTo>
                <a:cubicBezTo>
                  <a:pt x="814999" y="160329"/>
                  <a:pt x="948349" y="321619"/>
                  <a:pt x="1013119" y="446079"/>
                </a:cubicBezTo>
                <a:cubicBezTo>
                  <a:pt x="1077889" y="570539"/>
                  <a:pt x="1164249" y="805489"/>
                  <a:pt x="1150279" y="842319"/>
                </a:cubicBezTo>
                <a:cubicBezTo>
                  <a:pt x="1136309" y="879149"/>
                  <a:pt x="1030899" y="696269"/>
                  <a:pt x="929299" y="667059"/>
                </a:cubicBezTo>
                <a:cubicBezTo>
                  <a:pt x="827699" y="637849"/>
                  <a:pt x="562269" y="642929"/>
                  <a:pt x="540679" y="667059"/>
                </a:cubicBezTo>
                <a:cubicBezTo>
                  <a:pt x="519089" y="691189"/>
                  <a:pt x="717209" y="780089"/>
                  <a:pt x="799759" y="811839"/>
                </a:cubicBezTo>
                <a:cubicBezTo>
                  <a:pt x="882309" y="843589"/>
                  <a:pt x="1079159" y="828349"/>
                  <a:pt x="1035979" y="857559"/>
                </a:cubicBezTo>
                <a:cubicBezTo>
                  <a:pt x="992799" y="886769"/>
                  <a:pt x="667679" y="931219"/>
                  <a:pt x="540679" y="987099"/>
                </a:cubicBezTo>
                <a:cubicBezTo>
                  <a:pt x="413679" y="1042979"/>
                  <a:pt x="362879" y="1138229"/>
                  <a:pt x="273979" y="1192839"/>
                </a:cubicBezTo>
                <a:cubicBezTo>
                  <a:pt x="185079" y="1247449"/>
                  <a:pt x="-43521" y="1300789"/>
                  <a:pt x="7279" y="1314759"/>
                </a:cubicBezTo>
                <a:cubicBezTo>
                  <a:pt x="58079" y="1328729"/>
                  <a:pt x="412409" y="1317299"/>
                  <a:pt x="578779" y="1276659"/>
                </a:cubicBezTo>
                <a:cubicBezTo>
                  <a:pt x="745149" y="1236019"/>
                  <a:pt x="991529" y="1029009"/>
                  <a:pt x="1005499" y="1070919"/>
                </a:cubicBezTo>
                <a:cubicBezTo>
                  <a:pt x="1019469" y="1112829"/>
                  <a:pt x="723559" y="1371909"/>
                  <a:pt x="662599" y="1528119"/>
                </a:cubicBezTo>
                <a:cubicBezTo>
                  <a:pt x="601639" y="1684329"/>
                  <a:pt x="667679" y="1858319"/>
                  <a:pt x="639739" y="2008179"/>
                </a:cubicBezTo>
                <a:cubicBezTo>
                  <a:pt x="611799" y="2158039"/>
                  <a:pt x="455589" y="2427279"/>
                  <a:pt x="494959" y="2427279"/>
                </a:cubicBezTo>
                <a:cubicBezTo>
                  <a:pt x="534329" y="2427279"/>
                  <a:pt x="773089" y="2135179"/>
                  <a:pt x="875959" y="2008179"/>
                </a:cubicBezTo>
                <a:cubicBezTo>
                  <a:pt x="978829" y="1881179"/>
                  <a:pt x="1058839" y="1808789"/>
                  <a:pt x="1112179" y="1665279"/>
                </a:cubicBezTo>
                <a:cubicBezTo>
                  <a:pt x="1165519" y="1521769"/>
                  <a:pt x="1166789" y="1143309"/>
                  <a:pt x="1195999" y="1147119"/>
                </a:cubicBezTo>
                <a:cubicBezTo>
                  <a:pt x="1225209" y="1150929"/>
                  <a:pt x="1213779" y="1530659"/>
                  <a:pt x="1287439" y="1688139"/>
                </a:cubicBezTo>
                <a:cubicBezTo>
                  <a:pt x="1361099" y="1845619"/>
                  <a:pt x="1549059" y="1961189"/>
                  <a:pt x="1637959" y="2091999"/>
                </a:cubicBezTo>
                <a:cubicBezTo>
                  <a:pt x="1726859" y="2222809"/>
                  <a:pt x="1797979" y="2494589"/>
                  <a:pt x="1820839" y="2472999"/>
                </a:cubicBezTo>
                <a:cubicBezTo>
                  <a:pt x="1843699" y="2451409"/>
                  <a:pt x="1782739" y="2111049"/>
                  <a:pt x="1775119" y="1962459"/>
                </a:cubicBezTo>
                <a:cubicBezTo>
                  <a:pt x="1767499" y="1813869"/>
                  <a:pt x="1834809" y="1727509"/>
                  <a:pt x="1775119" y="1581459"/>
                </a:cubicBezTo>
                <a:cubicBezTo>
                  <a:pt x="1715429" y="1435409"/>
                  <a:pt x="1399199" y="1125529"/>
                  <a:pt x="1416979" y="1086159"/>
                </a:cubicBezTo>
                <a:cubicBezTo>
                  <a:pt x="1434759" y="1046789"/>
                  <a:pt x="1754799" y="1305869"/>
                  <a:pt x="1881799" y="1345239"/>
                </a:cubicBezTo>
                <a:cubicBezTo>
                  <a:pt x="2008799" y="1384609"/>
                  <a:pt x="2069759" y="1318569"/>
                  <a:pt x="2178979" y="1322379"/>
                </a:cubicBezTo>
                <a:cubicBezTo>
                  <a:pt x="2288199" y="1326189"/>
                  <a:pt x="2542199" y="1398579"/>
                  <a:pt x="2537119" y="1368099"/>
                </a:cubicBezTo>
                <a:cubicBezTo>
                  <a:pt x="2532039" y="1337619"/>
                  <a:pt x="2256449" y="1218239"/>
                  <a:pt x="2148499" y="1139499"/>
                </a:cubicBezTo>
                <a:cubicBezTo>
                  <a:pt x="2040549" y="1060759"/>
                  <a:pt x="2002449" y="942649"/>
                  <a:pt x="1889419" y="895659"/>
                </a:cubicBezTo>
                <a:cubicBezTo>
                  <a:pt x="1776389" y="848669"/>
                  <a:pt x="1477939" y="881689"/>
                  <a:pt x="1470319" y="857559"/>
                </a:cubicBezTo>
                <a:cubicBezTo>
                  <a:pt x="1462699" y="833429"/>
                  <a:pt x="1752259" y="791519"/>
                  <a:pt x="1843699" y="750879"/>
                </a:cubicBezTo>
                <a:cubicBezTo>
                  <a:pt x="1935139" y="710239"/>
                  <a:pt x="2040549" y="656899"/>
                  <a:pt x="2018959" y="613719"/>
                </a:cubicBezTo>
                <a:cubicBezTo>
                  <a:pt x="1997369" y="570539"/>
                  <a:pt x="1827189" y="468939"/>
                  <a:pt x="1714159" y="491799"/>
                </a:cubicBezTo>
                <a:cubicBezTo>
                  <a:pt x="1601129" y="514659"/>
                  <a:pt x="1378879" y="749609"/>
                  <a:pt x="1340779" y="750879"/>
                </a:cubicBezTo>
                <a:cubicBezTo>
                  <a:pt x="1302679" y="752149"/>
                  <a:pt x="1463969" y="585779"/>
                  <a:pt x="1485559" y="499419"/>
                </a:cubicBezTo>
                <a:cubicBezTo>
                  <a:pt x="1507149" y="413059"/>
                  <a:pt x="1496989" y="236529"/>
                  <a:pt x="1470319" y="232719"/>
                </a:cubicBezTo>
                <a:cubicBezTo>
                  <a:pt x="1443649" y="228909"/>
                  <a:pt x="1364909" y="372419"/>
                  <a:pt x="1325539" y="476559"/>
                </a:cubicBezTo>
                <a:cubicBezTo>
                  <a:pt x="1286169" y="580699"/>
                  <a:pt x="1267119" y="857559"/>
                  <a:pt x="1211239" y="827079"/>
                </a:cubicBezTo>
                <a:close/>
              </a:path>
            </a:pathLst>
          </a:custGeom>
          <a:solidFill>
            <a:srgbClr val="99CC00"/>
          </a:solidFill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38" name="フリーフォーム 37"/>
          <p:cNvSpPr/>
          <p:nvPr/>
        </p:nvSpPr>
        <p:spPr>
          <a:xfrm>
            <a:off x="2252700" y="953190"/>
            <a:ext cx="1756441" cy="1452142"/>
          </a:xfrm>
          <a:custGeom>
            <a:avLst/>
            <a:gdLst>
              <a:gd name="connsiteX0" fmla="*/ 551885 w 1370518"/>
              <a:gd name="connsiteY0" fmla="*/ 223750 h 1133079"/>
              <a:gd name="connsiteX1" fmla="*/ 358845 w 1370518"/>
              <a:gd name="connsiteY1" fmla="*/ 96750 h 1133079"/>
              <a:gd name="connsiteX2" fmla="*/ 38805 w 1370518"/>
              <a:gd name="connsiteY2" fmla="*/ 35790 h 1133079"/>
              <a:gd name="connsiteX3" fmla="*/ 8325 w 1370518"/>
              <a:gd name="connsiteY3" fmla="*/ 96750 h 1133079"/>
              <a:gd name="connsiteX4" fmla="*/ 64205 w 1370518"/>
              <a:gd name="connsiteY4" fmla="*/ 96750 h 1133079"/>
              <a:gd name="connsiteX5" fmla="*/ 369005 w 1370518"/>
              <a:gd name="connsiteY5" fmla="*/ 147550 h 1133079"/>
              <a:gd name="connsiteX6" fmla="*/ 506165 w 1370518"/>
              <a:gd name="connsiteY6" fmla="*/ 249150 h 1133079"/>
              <a:gd name="connsiteX7" fmla="*/ 374085 w 1370518"/>
              <a:gd name="connsiteY7" fmla="*/ 208510 h 1133079"/>
              <a:gd name="connsiteX8" fmla="*/ 277565 w 1370518"/>
              <a:gd name="connsiteY8" fmla="*/ 238990 h 1133079"/>
              <a:gd name="connsiteX9" fmla="*/ 363925 w 1370518"/>
              <a:gd name="connsiteY9" fmla="*/ 279630 h 1133079"/>
              <a:gd name="connsiteX10" fmla="*/ 465525 w 1370518"/>
              <a:gd name="connsiteY10" fmla="*/ 320270 h 1133079"/>
              <a:gd name="connsiteX11" fmla="*/ 308045 w 1370518"/>
              <a:gd name="connsiteY11" fmla="*/ 310110 h 1133079"/>
              <a:gd name="connsiteX12" fmla="*/ 79445 w 1370518"/>
              <a:gd name="connsiteY12" fmla="*/ 447270 h 1133079"/>
              <a:gd name="connsiteX13" fmla="*/ 302965 w 1370518"/>
              <a:gd name="connsiteY13" fmla="*/ 447270 h 1133079"/>
              <a:gd name="connsiteX14" fmla="*/ 465525 w 1370518"/>
              <a:gd name="connsiteY14" fmla="*/ 365990 h 1133079"/>
              <a:gd name="connsiteX15" fmla="*/ 277565 w 1370518"/>
              <a:gd name="connsiteY15" fmla="*/ 680950 h 1133079"/>
              <a:gd name="connsiteX16" fmla="*/ 302965 w 1370518"/>
              <a:gd name="connsiteY16" fmla="*/ 1061950 h 1133079"/>
              <a:gd name="connsiteX17" fmla="*/ 384245 w 1370518"/>
              <a:gd name="connsiteY17" fmla="*/ 823190 h 1133079"/>
              <a:gd name="connsiteX18" fmla="*/ 521405 w 1370518"/>
              <a:gd name="connsiteY18" fmla="*/ 701270 h 1133079"/>
              <a:gd name="connsiteX19" fmla="*/ 567125 w 1370518"/>
              <a:gd name="connsiteY19" fmla="*/ 411710 h 1133079"/>
              <a:gd name="connsiteX20" fmla="*/ 658565 w 1370518"/>
              <a:gd name="connsiteY20" fmla="*/ 701270 h 1133079"/>
              <a:gd name="connsiteX21" fmla="*/ 816045 w 1370518"/>
              <a:gd name="connsiteY21" fmla="*/ 848590 h 1133079"/>
              <a:gd name="connsiteX22" fmla="*/ 1054805 w 1370518"/>
              <a:gd name="connsiteY22" fmla="*/ 1133070 h 1133079"/>
              <a:gd name="connsiteX23" fmla="*/ 943045 w 1370518"/>
              <a:gd name="connsiteY23" fmla="*/ 838430 h 1133079"/>
              <a:gd name="connsiteX24" fmla="*/ 927805 w 1370518"/>
              <a:gd name="connsiteY24" fmla="*/ 604750 h 1133079"/>
              <a:gd name="connsiteX25" fmla="*/ 673805 w 1370518"/>
              <a:gd name="connsiteY25" fmla="*/ 391390 h 1133079"/>
              <a:gd name="connsiteX26" fmla="*/ 897325 w 1370518"/>
              <a:gd name="connsiteY26" fmla="*/ 482830 h 1133079"/>
              <a:gd name="connsiteX27" fmla="*/ 1186885 w 1370518"/>
              <a:gd name="connsiteY27" fmla="*/ 472670 h 1133079"/>
              <a:gd name="connsiteX28" fmla="*/ 1364685 w 1370518"/>
              <a:gd name="connsiteY28" fmla="*/ 482830 h 1133079"/>
              <a:gd name="connsiteX29" fmla="*/ 973525 w 1370518"/>
              <a:gd name="connsiteY29" fmla="*/ 289790 h 1133079"/>
              <a:gd name="connsiteX30" fmla="*/ 663645 w 1370518"/>
              <a:gd name="connsiteY30" fmla="*/ 279630 h 1133079"/>
              <a:gd name="connsiteX31" fmla="*/ 831285 w 1370518"/>
              <a:gd name="connsiteY31" fmla="*/ 203430 h 1133079"/>
              <a:gd name="connsiteX32" fmla="*/ 907485 w 1370518"/>
              <a:gd name="connsiteY32" fmla="*/ 25630 h 1133079"/>
              <a:gd name="connsiteX33" fmla="*/ 739845 w 1370518"/>
              <a:gd name="connsiteY33" fmla="*/ 86590 h 1133079"/>
              <a:gd name="connsiteX34" fmla="*/ 617925 w 1370518"/>
              <a:gd name="connsiteY34" fmla="*/ 213590 h 1133079"/>
              <a:gd name="connsiteX35" fmla="*/ 623005 w 1370518"/>
              <a:gd name="connsiteY35" fmla="*/ 86590 h 1133079"/>
              <a:gd name="connsiteX36" fmla="*/ 567125 w 1370518"/>
              <a:gd name="connsiteY36" fmla="*/ 230 h 1133079"/>
              <a:gd name="connsiteX37" fmla="*/ 516325 w 1370518"/>
              <a:gd name="connsiteY37" fmla="*/ 111990 h 1133079"/>
              <a:gd name="connsiteX38" fmla="*/ 551885 w 1370518"/>
              <a:gd name="connsiteY38" fmla="*/ 223750 h 1133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370518" h="1133079">
                <a:moveTo>
                  <a:pt x="551885" y="223750"/>
                </a:moveTo>
                <a:cubicBezTo>
                  <a:pt x="525638" y="221210"/>
                  <a:pt x="444358" y="128077"/>
                  <a:pt x="358845" y="96750"/>
                </a:cubicBezTo>
                <a:cubicBezTo>
                  <a:pt x="273332" y="65423"/>
                  <a:pt x="97225" y="35790"/>
                  <a:pt x="38805" y="35790"/>
                </a:cubicBezTo>
                <a:cubicBezTo>
                  <a:pt x="-19615" y="35790"/>
                  <a:pt x="4092" y="86590"/>
                  <a:pt x="8325" y="96750"/>
                </a:cubicBezTo>
                <a:cubicBezTo>
                  <a:pt x="12558" y="106910"/>
                  <a:pt x="4092" y="88283"/>
                  <a:pt x="64205" y="96750"/>
                </a:cubicBezTo>
                <a:cubicBezTo>
                  <a:pt x="124318" y="105217"/>
                  <a:pt x="295345" y="122150"/>
                  <a:pt x="369005" y="147550"/>
                </a:cubicBezTo>
                <a:cubicBezTo>
                  <a:pt x="442665" y="172950"/>
                  <a:pt x="505318" y="238990"/>
                  <a:pt x="506165" y="249150"/>
                </a:cubicBezTo>
                <a:cubicBezTo>
                  <a:pt x="507012" y="259310"/>
                  <a:pt x="412185" y="210203"/>
                  <a:pt x="374085" y="208510"/>
                </a:cubicBezTo>
                <a:cubicBezTo>
                  <a:pt x="335985" y="206817"/>
                  <a:pt x="279258" y="227137"/>
                  <a:pt x="277565" y="238990"/>
                </a:cubicBezTo>
                <a:cubicBezTo>
                  <a:pt x="275872" y="250843"/>
                  <a:pt x="332598" y="266083"/>
                  <a:pt x="363925" y="279630"/>
                </a:cubicBezTo>
                <a:cubicBezTo>
                  <a:pt x="395252" y="293177"/>
                  <a:pt x="474838" y="315190"/>
                  <a:pt x="465525" y="320270"/>
                </a:cubicBezTo>
                <a:cubicBezTo>
                  <a:pt x="456212" y="325350"/>
                  <a:pt x="372392" y="288943"/>
                  <a:pt x="308045" y="310110"/>
                </a:cubicBezTo>
                <a:cubicBezTo>
                  <a:pt x="243698" y="331277"/>
                  <a:pt x="80292" y="424410"/>
                  <a:pt x="79445" y="447270"/>
                </a:cubicBezTo>
                <a:cubicBezTo>
                  <a:pt x="78598" y="470130"/>
                  <a:pt x="238618" y="460817"/>
                  <a:pt x="302965" y="447270"/>
                </a:cubicBezTo>
                <a:cubicBezTo>
                  <a:pt x="367312" y="433723"/>
                  <a:pt x="469758" y="327043"/>
                  <a:pt x="465525" y="365990"/>
                </a:cubicBezTo>
                <a:cubicBezTo>
                  <a:pt x="461292" y="404937"/>
                  <a:pt x="304658" y="564957"/>
                  <a:pt x="277565" y="680950"/>
                </a:cubicBezTo>
                <a:cubicBezTo>
                  <a:pt x="250472" y="796943"/>
                  <a:pt x="285185" y="1038243"/>
                  <a:pt x="302965" y="1061950"/>
                </a:cubicBezTo>
                <a:cubicBezTo>
                  <a:pt x="320745" y="1085657"/>
                  <a:pt x="347838" y="883303"/>
                  <a:pt x="384245" y="823190"/>
                </a:cubicBezTo>
                <a:cubicBezTo>
                  <a:pt x="420652" y="763077"/>
                  <a:pt x="490925" y="769850"/>
                  <a:pt x="521405" y="701270"/>
                </a:cubicBezTo>
                <a:cubicBezTo>
                  <a:pt x="551885" y="632690"/>
                  <a:pt x="544265" y="411710"/>
                  <a:pt x="567125" y="411710"/>
                </a:cubicBezTo>
                <a:cubicBezTo>
                  <a:pt x="589985" y="411710"/>
                  <a:pt x="617078" y="628457"/>
                  <a:pt x="658565" y="701270"/>
                </a:cubicBezTo>
                <a:cubicBezTo>
                  <a:pt x="700052" y="774083"/>
                  <a:pt x="750005" y="776623"/>
                  <a:pt x="816045" y="848590"/>
                </a:cubicBezTo>
                <a:cubicBezTo>
                  <a:pt x="882085" y="920557"/>
                  <a:pt x="1033638" y="1134763"/>
                  <a:pt x="1054805" y="1133070"/>
                </a:cubicBezTo>
                <a:cubicBezTo>
                  <a:pt x="1075972" y="1131377"/>
                  <a:pt x="964212" y="926483"/>
                  <a:pt x="943045" y="838430"/>
                </a:cubicBezTo>
                <a:cubicBezTo>
                  <a:pt x="921878" y="750377"/>
                  <a:pt x="972678" y="679257"/>
                  <a:pt x="927805" y="604750"/>
                </a:cubicBezTo>
                <a:cubicBezTo>
                  <a:pt x="882932" y="530243"/>
                  <a:pt x="678885" y="411710"/>
                  <a:pt x="673805" y="391390"/>
                </a:cubicBezTo>
                <a:cubicBezTo>
                  <a:pt x="668725" y="371070"/>
                  <a:pt x="811812" y="469283"/>
                  <a:pt x="897325" y="482830"/>
                </a:cubicBezTo>
                <a:cubicBezTo>
                  <a:pt x="982838" y="496377"/>
                  <a:pt x="1108992" y="472670"/>
                  <a:pt x="1186885" y="472670"/>
                </a:cubicBezTo>
                <a:cubicBezTo>
                  <a:pt x="1264778" y="472670"/>
                  <a:pt x="1400245" y="513310"/>
                  <a:pt x="1364685" y="482830"/>
                </a:cubicBezTo>
                <a:cubicBezTo>
                  <a:pt x="1329125" y="452350"/>
                  <a:pt x="1090365" y="323657"/>
                  <a:pt x="973525" y="289790"/>
                </a:cubicBezTo>
                <a:cubicBezTo>
                  <a:pt x="856685" y="255923"/>
                  <a:pt x="687352" y="294023"/>
                  <a:pt x="663645" y="279630"/>
                </a:cubicBezTo>
                <a:cubicBezTo>
                  <a:pt x="639938" y="265237"/>
                  <a:pt x="790645" y="245763"/>
                  <a:pt x="831285" y="203430"/>
                </a:cubicBezTo>
                <a:cubicBezTo>
                  <a:pt x="871925" y="161097"/>
                  <a:pt x="922725" y="45103"/>
                  <a:pt x="907485" y="25630"/>
                </a:cubicBezTo>
                <a:cubicBezTo>
                  <a:pt x="892245" y="6157"/>
                  <a:pt x="788105" y="55263"/>
                  <a:pt x="739845" y="86590"/>
                </a:cubicBezTo>
                <a:cubicBezTo>
                  <a:pt x="691585" y="117917"/>
                  <a:pt x="637398" y="213590"/>
                  <a:pt x="617925" y="213590"/>
                </a:cubicBezTo>
                <a:cubicBezTo>
                  <a:pt x="598452" y="213590"/>
                  <a:pt x="631472" y="122150"/>
                  <a:pt x="623005" y="86590"/>
                </a:cubicBezTo>
                <a:cubicBezTo>
                  <a:pt x="614538" y="51030"/>
                  <a:pt x="584905" y="-4003"/>
                  <a:pt x="567125" y="230"/>
                </a:cubicBezTo>
                <a:cubicBezTo>
                  <a:pt x="549345" y="4463"/>
                  <a:pt x="520558" y="72197"/>
                  <a:pt x="516325" y="111990"/>
                </a:cubicBezTo>
                <a:cubicBezTo>
                  <a:pt x="512092" y="151783"/>
                  <a:pt x="578132" y="226290"/>
                  <a:pt x="551885" y="223750"/>
                </a:cubicBezTo>
                <a:close/>
              </a:path>
            </a:pathLst>
          </a:custGeom>
          <a:solidFill>
            <a:srgbClr val="99CC00"/>
          </a:solidFill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39" name="フリーフォーム 38"/>
          <p:cNvSpPr/>
          <p:nvPr/>
        </p:nvSpPr>
        <p:spPr>
          <a:xfrm>
            <a:off x="6033120" y="925108"/>
            <a:ext cx="1530170" cy="1557622"/>
          </a:xfrm>
          <a:custGeom>
            <a:avLst/>
            <a:gdLst>
              <a:gd name="connsiteX0" fmla="*/ 521372 w 1249743"/>
              <a:gd name="connsiteY0" fmla="*/ 330201 h 1272164"/>
              <a:gd name="connsiteX1" fmla="*/ 399452 w 1249743"/>
              <a:gd name="connsiteY1" fmla="*/ 162561 h 1272164"/>
              <a:gd name="connsiteX2" fmla="*/ 165772 w 1249743"/>
              <a:gd name="connsiteY2" fmla="*/ 5081 h 1272164"/>
              <a:gd name="connsiteX3" fmla="*/ 79412 w 1249743"/>
              <a:gd name="connsiteY3" fmla="*/ 40641 h 1272164"/>
              <a:gd name="connsiteX4" fmla="*/ 145452 w 1249743"/>
              <a:gd name="connsiteY4" fmla="*/ 60961 h 1272164"/>
              <a:gd name="connsiteX5" fmla="*/ 348652 w 1249743"/>
              <a:gd name="connsiteY5" fmla="*/ 172721 h 1272164"/>
              <a:gd name="connsiteX6" fmla="*/ 475652 w 1249743"/>
              <a:gd name="connsiteY6" fmla="*/ 355601 h 1272164"/>
              <a:gd name="connsiteX7" fmla="*/ 338492 w 1249743"/>
              <a:gd name="connsiteY7" fmla="*/ 289561 h 1272164"/>
              <a:gd name="connsiteX8" fmla="*/ 170852 w 1249743"/>
              <a:gd name="connsiteY8" fmla="*/ 314961 h 1272164"/>
              <a:gd name="connsiteX9" fmla="*/ 323252 w 1249743"/>
              <a:gd name="connsiteY9" fmla="*/ 401321 h 1272164"/>
              <a:gd name="connsiteX10" fmla="*/ 445172 w 1249743"/>
              <a:gd name="connsiteY10" fmla="*/ 416561 h 1272164"/>
              <a:gd name="connsiteX11" fmla="*/ 236892 w 1249743"/>
              <a:gd name="connsiteY11" fmla="*/ 508001 h 1272164"/>
              <a:gd name="connsiteX12" fmla="*/ 109892 w 1249743"/>
              <a:gd name="connsiteY12" fmla="*/ 675641 h 1272164"/>
              <a:gd name="connsiteX13" fmla="*/ 3212 w 1249743"/>
              <a:gd name="connsiteY13" fmla="*/ 762001 h 1272164"/>
              <a:gd name="connsiteX14" fmla="*/ 236892 w 1249743"/>
              <a:gd name="connsiteY14" fmla="*/ 721361 h 1272164"/>
              <a:gd name="connsiteX15" fmla="*/ 363892 w 1249743"/>
              <a:gd name="connsiteY15" fmla="*/ 665481 h 1272164"/>
              <a:gd name="connsiteX16" fmla="*/ 511212 w 1249743"/>
              <a:gd name="connsiteY16" fmla="*/ 518161 h 1272164"/>
              <a:gd name="connsiteX17" fmla="*/ 379132 w 1249743"/>
              <a:gd name="connsiteY17" fmla="*/ 762001 h 1272164"/>
              <a:gd name="connsiteX18" fmla="*/ 414692 w 1249743"/>
              <a:gd name="connsiteY18" fmla="*/ 1163321 h 1272164"/>
              <a:gd name="connsiteX19" fmla="*/ 374052 w 1249743"/>
              <a:gd name="connsiteY19" fmla="*/ 1264921 h 1272164"/>
              <a:gd name="connsiteX20" fmla="*/ 567092 w 1249743"/>
              <a:gd name="connsiteY20" fmla="*/ 1010921 h 1272164"/>
              <a:gd name="connsiteX21" fmla="*/ 653452 w 1249743"/>
              <a:gd name="connsiteY21" fmla="*/ 858521 h 1272164"/>
              <a:gd name="connsiteX22" fmla="*/ 602652 w 1249743"/>
              <a:gd name="connsiteY22" fmla="*/ 584201 h 1272164"/>
              <a:gd name="connsiteX23" fmla="*/ 729652 w 1249743"/>
              <a:gd name="connsiteY23" fmla="*/ 848361 h 1272164"/>
              <a:gd name="connsiteX24" fmla="*/ 871892 w 1249743"/>
              <a:gd name="connsiteY24" fmla="*/ 995681 h 1272164"/>
              <a:gd name="connsiteX25" fmla="*/ 1059852 w 1249743"/>
              <a:gd name="connsiteY25" fmla="*/ 1224281 h 1272164"/>
              <a:gd name="connsiteX26" fmla="*/ 943012 w 1249743"/>
              <a:gd name="connsiteY26" fmla="*/ 899161 h 1272164"/>
              <a:gd name="connsiteX27" fmla="*/ 927772 w 1249743"/>
              <a:gd name="connsiteY27" fmla="*/ 711201 h 1272164"/>
              <a:gd name="connsiteX28" fmla="*/ 602652 w 1249743"/>
              <a:gd name="connsiteY28" fmla="*/ 487681 h 1272164"/>
              <a:gd name="connsiteX29" fmla="*/ 882052 w 1249743"/>
              <a:gd name="connsiteY29" fmla="*/ 558801 h 1272164"/>
              <a:gd name="connsiteX30" fmla="*/ 1095412 w 1249743"/>
              <a:gd name="connsiteY30" fmla="*/ 472441 h 1272164"/>
              <a:gd name="connsiteX31" fmla="*/ 1247812 w 1249743"/>
              <a:gd name="connsiteY31" fmla="*/ 447041 h 1272164"/>
              <a:gd name="connsiteX32" fmla="*/ 988732 w 1249743"/>
              <a:gd name="connsiteY32" fmla="*/ 360681 h 1272164"/>
              <a:gd name="connsiteX33" fmla="*/ 821092 w 1249743"/>
              <a:gd name="connsiteY33" fmla="*/ 289561 h 1272164"/>
              <a:gd name="connsiteX34" fmla="*/ 633132 w 1249743"/>
              <a:gd name="connsiteY34" fmla="*/ 375921 h 1272164"/>
              <a:gd name="connsiteX35" fmla="*/ 724572 w 1249743"/>
              <a:gd name="connsiteY35" fmla="*/ 238761 h 1272164"/>
              <a:gd name="connsiteX36" fmla="*/ 734732 w 1249743"/>
              <a:gd name="connsiteY36" fmla="*/ 147321 h 1272164"/>
              <a:gd name="connsiteX37" fmla="*/ 780452 w 1249743"/>
              <a:gd name="connsiteY37" fmla="*/ 50801 h 1272164"/>
              <a:gd name="connsiteX38" fmla="*/ 567092 w 1249743"/>
              <a:gd name="connsiteY38" fmla="*/ 147321 h 1272164"/>
              <a:gd name="connsiteX39" fmla="*/ 521372 w 1249743"/>
              <a:gd name="connsiteY39" fmla="*/ 330201 h 127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49743" h="1272164">
                <a:moveTo>
                  <a:pt x="521372" y="330201"/>
                </a:moveTo>
                <a:cubicBezTo>
                  <a:pt x="493432" y="332741"/>
                  <a:pt x="458719" y="216748"/>
                  <a:pt x="399452" y="162561"/>
                </a:cubicBezTo>
                <a:cubicBezTo>
                  <a:pt x="340185" y="108374"/>
                  <a:pt x="219112" y="25401"/>
                  <a:pt x="165772" y="5081"/>
                </a:cubicBezTo>
                <a:cubicBezTo>
                  <a:pt x="112432" y="-15239"/>
                  <a:pt x="82799" y="31328"/>
                  <a:pt x="79412" y="40641"/>
                </a:cubicBezTo>
                <a:cubicBezTo>
                  <a:pt x="76025" y="49954"/>
                  <a:pt x="100579" y="38948"/>
                  <a:pt x="145452" y="60961"/>
                </a:cubicBezTo>
                <a:cubicBezTo>
                  <a:pt x="190325" y="82974"/>
                  <a:pt x="293619" y="123614"/>
                  <a:pt x="348652" y="172721"/>
                </a:cubicBezTo>
                <a:cubicBezTo>
                  <a:pt x="403685" y="221828"/>
                  <a:pt x="477345" y="336128"/>
                  <a:pt x="475652" y="355601"/>
                </a:cubicBezTo>
                <a:cubicBezTo>
                  <a:pt x="473959" y="375074"/>
                  <a:pt x="389292" y="296334"/>
                  <a:pt x="338492" y="289561"/>
                </a:cubicBezTo>
                <a:cubicBezTo>
                  <a:pt x="287692" y="282788"/>
                  <a:pt x="173392" y="296334"/>
                  <a:pt x="170852" y="314961"/>
                </a:cubicBezTo>
                <a:cubicBezTo>
                  <a:pt x="168312" y="333588"/>
                  <a:pt x="277532" y="384388"/>
                  <a:pt x="323252" y="401321"/>
                </a:cubicBezTo>
                <a:cubicBezTo>
                  <a:pt x="368972" y="418254"/>
                  <a:pt x="459565" y="398781"/>
                  <a:pt x="445172" y="416561"/>
                </a:cubicBezTo>
                <a:cubicBezTo>
                  <a:pt x="430779" y="434341"/>
                  <a:pt x="292772" y="464821"/>
                  <a:pt x="236892" y="508001"/>
                </a:cubicBezTo>
                <a:cubicBezTo>
                  <a:pt x="181012" y="551181"/>
                  <a:pt x="148839" y="633308"/>
                  <a:pt x="109892" y="675641"/>
                </a:cubicBezTo>
                <a:cubicBezTo>
                  <a:pt x="70945" y="717974"/>
                  <a:pt x="-17955" y="754381"/>
                  <a:pt x="3212" y="762001"/>
                </a:cubicBezTo>
                <a:cubicBezTo>
                  <a:pt x="24379" y="769621"/>
                  <a:pt x="176779" y="737448"/>
                  <a:pt x="236892" y="721361"/>
                </a:cubicBezTo>
                <a:cubicBezTo>
                  <a:pt x="297005" y="705274"/>
                  <a:pt x="318172" y="699348"/>
                  <a:pt x="363892" y="665481"/>
                </a:cubicBezTo>
                <a:cubicBezTo>
                  <a:pt x="409612" y="631614"/>
                  <a:pt x="508672" y="502074"/>
                  <a:pt x="511212" y="518161"/>
                </a:cubicBezTo>
                <a:cubicBezTo>
                  <a:pt x="513752" y="534248"/>
                  <a:pt x="395219" y="654474"/>
                  <a:pt x="379132" y="762001"/>
                </a:cubicBezTo>
                <a:cubicBezTo>
                  <a:pt x="363045" y="869528"/>
                  <a:pt x="415539" y="1079501"/>
                  <a:pt x="414692" y="1163321"/>
                </a:cubicBezTo>
                <a:cubicBezTo>
                  <a:pt x="413845" y="1247141"/>
                  <a:pt x="348652" y="1290321"/>
                  <a:pt x="374052" y="1264921"/>
                </a:cubicBezTo>
                <a:cubicBezTo>
                  <a:pt x="399452" y="1239521"/>
                  <a:pt x="520525" y="1078654"/>
                  <a:pt x="567092" y="1010921"/>
                </a:cubicBezTo>
                <a:cubicBezTo>
                  <a:pt x="613659" y="943188"/>
                  <a:pt x="647525" y="929641"/>
                  <a:pt x="653452" y="858521"/>
                </a:cubicBezTo>
                <a:cubicBezTo>
                  <a:pt x="659379" y="787401"/>
                  <a:pt x="589952" y="585894"/>
                  <a:pt x="602652" y="584201"/>
                </a:cubicBezTo>
                <a:cubicBezTo>
                  <a:pt x="615352" y="582508"/>
                  <a:pt x="684779" y="779781"/>
                  <a:pt x="729652" y="848361"/>
                </a:cubicBezTo>
                <a:cubicBezTo>
                  <a:pt x="774525" y="916941"/>
                  <a:pt x="816859" y="933028"/>
                  <a:pt x="871892" y="995681"/>
                </a:cubicBezTo>
                <a:cubicBezTo>
                  <a:pt x="926925" y="1058334"/>
                  <a:pt x="1047999" y="1240368"/>
                  <a:pt x="1059852" y="1224281"/>
                </a:cubicBezTo>
                <a:cubicBezTo>
                  <a:pt x="1071705" y="1208194"/>
                  <a:pt x="965025" y="984674"/>
                  <a:pt x="943012" y="899161"/>
                </a:cubicBezTo>
                <a:cubicBezTo>
                  <a:pt x="920999" y="813648"/>
                  <a:pt x="984499" y="779781"/>
                  <a:pt x="927772" y="711201"/>
                </a:cubicBezTo>
                <a:cubicBezTo>
                  <a:pt x="871045" y="642621"/>
                  <a:pt x="610272" y="513081"/>
                  <a:pt x="602652" y="487681"/>
                </a:cubicBezTo>
                <a:cubicBezTo>
                  <a:pt x="595032" y="462281"/>
                  <a:pt x="799925" y="561341"/>
                  <a:pt x="882052" y="558801"/>
                </a:cubicBezTo>
                <a:cubicBezTo>
                  <a:pt x="964179" y="556261"/>
                  <a:pt x="1034452" y="491068"/>
                  <a:pt x="1095412" y="472441"/>
                </a:cubicBezTo>
                <a:cubicBezTo>
                  <a:pt x="1156372" y="453814"/>
                  <a:pt x="1265592" y="465668"/>
                  <a:pt x="1247812" y="447041"/>
                </a:cubicBezTo>
                <a:cubicBezTo>
                  <a:pt x="1230032" y="428414"/>
                  <a:pt x="1059852" y="386928"/>
                  <a:pt x="988732" y="360681"/>
                </a:cubicBezTo>
                <a:cubicBezTo>
                  <a:pt x="917612" y="334434"/>
                  <a:pt x="880359" y="287021"/>
                  <a:pt x="821092" y="289561"/>
                </a:cubicBezTo>
                <a:cubicBezTo>
                  <a:pt x="761825" y="292101"/>
                  <a:pt x="649219" y="384388"/>
                  <a:pt x="633132" y="375921"/>
                </a:cubicBezTo>
                <a:cubicBezTo>
                  <a:pt x="617045" y="367454"/>
                  <a:pt x="707639" y="276861"/>
                  <a:pt x="724572" y="238761"/>
                </a:cubicBezTo>
                <a:cubicBezTo>
                  <a:pt x="741505" y="200661"/>
                  <a:pt x="725419" y="178648"/>
                  <a:pt x="734732" y="147321"/>
                </a:cubicBezTo>
                <a:cubicBezTo>
                  <a:pt x="744045" y="115994"/>
                  <a:pt x="808392" y="50801"/>
                  <a:pt x="780452" y="50801"/>
                </a:cubicBezTo>
                <a:cubicBezTo>
                  <a:pt x="752512" y="50801"/>
                  <a:pt x="611119" y="99908"/>
                  <a:pt x="567092" y="147321"/>
                </a:cubicBezTo>
                <a:cubicBezTo>
                  <a:pt x="523065" y="194734"/>
                  <a:pt x="549312" y="327661"/>
                  <a:pt x="521372" y="330201"/>
                </a:cubicBezTo>
                <a:close/>
              </a:path>
            </a:pathLst>
          </a:custGeom>
          <a:solidFill>
            <a:srgbClr val="99CC00"/>
          </a:solidFill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0" name="フリーフォーム 39"/>
          <p:cNvSpPr/>
          <p:nvPr/>
        </p:nvSpPr>
        <p:spPr>
          <a:xfrm rot="1806254">
            <a:off x="591096" y="2682009"/>
            <a:ext cx="1199465" cy="1794206"/>
          </a:xfrm>
          <a:custGeom>
            <a:avLst/>
            <a:gdLst>
              <a:gd name="connsiteX0" fmla="*/ 666248 w 1535328"/>
              <a:gd name="connsiteY0" fmla="*/ 694154 h 2296603"/>
              <a:gd name="connsiteX1" fmla="*/ 833888 w 1535328"/>
              <a:gd name="connsiteY1" fmla="*/ 404594 h 2296603"/>
              <a:gd name="connsiteX2" fmla="*/ 1204728 w 1535328"/>
              <a:gd name="connsiteY2" fmla="*/ 23594 h 2296603"/>
              <a:gd name="connsiteX3" fmla="*/ 1367288 w 1535328"/>
              <a:gd name="connsiteY3" fmla="*/ 43914 h 2296603"/>
              <a:gd name="connsiteX4" fmla="*/ 1291088 w 1535328"/>
              <a:gd name="connsiteY4" fmla="*/ 69314 h 2296603"/>
              <a:gd name="connsiteX5" fmla="*/ 955808 w 1535328"/>
              <a:gd name="connsiteY5" fmla="*/ 333474 h 2296603"/>
              <a:gd name="connsiteX6" fmla="*/ 757688 w 1535328"/>
              <a:gd name="connsiteY6" fmla="*/ 607794 h 2296603"/>
              <a:gd name="connsiteX7" fmla="*/ 686568 w 1535328"/>
              <a:gd name="connsiteY7" fmla="*/ 805914 h 2296603"/>
              <a:gd name="connsiteX8" fmla="*/ 976128 w 1535328"/>
              <a:gd name="connsiteY8" fmla="*/ 653514 h 2296603"/>
              <a:gd name="connsiteX9" fmla="*/ 1184408 w 1535328"/>
              <a:gd name="connsiteY9" fmla="*/ 699234 h 2296603"/>
              <a:gd name="connsiteX10" fmla="*/ 1489208 w 1535328"/>
              <a:gd name="connsiteY10" fmla="*/ 623034 h 2296603"/>
              <a:gd name="connsiteX11" fmla="*/ 1219968 w 1535328"/>
              <a:gd name="connsiteY11" fmla="*/ 795754 h 2296603"/>
              <a:gd name="connsiteX12" fmla="*/ 869448 w 1535328"/>
              <a:gd name="connsiteY12" fmla="*/ 887194 h 2296603"/>
              <a:gd name="connsiteX13" fmla="*/ 737368 w 1535328"/>
              <a:gd name="connsiteY13" fmla="*/ 887194 h 2296603"/>
              <a:gd name="connsiteX14" fmla="*/ 1057408 w 1535328"/>
              <a:gd name="connsiteY14" fmla="*/ 993874 h 2296603"/>
              <a:gd name="connsiteX15" fmla="*/ 1362208 w 1535328"/>
              <a:gd name="connsiteY15" fmla="*/ 1527274 h 2296603"/>
              <a:gd name="connsiteX16" fmla="*/ 1524768 w 1535328"/>
              <a:gd name="connsiteY16" fmla="*/ 1689834 h 2296603"/>
              <a:gd name="connsiteX17" fmla="*/ 1067568 w 1535328"/>
              <a:gd name="connsiteY17" fmla="*/ 1517114 h 2296603"/>
              <a:gd name="connsiteX18" fmla="*/ 737368 w 1535328"/>
              <a:gd name="connsiteY18" fmla="*/ 1110714 h 2296603"/>
              <a:gd name="connsiteX19" fmla="*/ 854208 w 1535328"/>
              <a:gd name="connsiteY19" fmla="*/ 1486634 h 2296603"/>
              <a:gd name="connsiteX20" fmla="*/ 813568 w 1535328"/>
              <a:gd name="connsiteY20" fmla="*/ 1903194 h 2296603"/>
              <a:gd name="connsiteX21" fmla="*/ 869448 w 1535328"/>
              <a:gd name="connsiteY21" fmla="*/ 2294354 h 2296603"/>
              <a:gd name="connsiteX22" fmla="*/ 610368 w 1535328"/>
              <a:gd name="connsiteY22" fmla="*/ 1720314 h 2296603"/>
              <a:gd name="connsiteX23" fmla="*/ 590048 w 1535328"/>
              <a:gd name="connsiteY23" fmla="*/ 1191994 h 2296603"/>
              <a:gd name="connsiteX24" fmla="*/ 447808 w 1535328"/>
              <a:gd name="connsiteY24" fmla="*/ 1725394 h 2296603"/>
              <a:gd name="connsiteX25" fmla="*/ 320808 w 1535328"/>
              <a:gd name="connsiteY25" fmla="*/ 2009874 h 2296603"/>
              <a:gd name="connsiteX26" fmla="*/ 305568 w 1535328"/>
              <a:gd name="connsiteY26" fmla="*/ 2218154 h 2296603"/>
              <a:gd name="connsiteX27" fmla="*/ 214128 w 1535328"/>
              <a:gd name="connsiteY27" fmla="*/ 1547594 h 2296603"/>
              <a:gd name="connsiteX28" fmla="*/ 473208 w 1535328"/>
              <a:gd name="connsiteY28" fmla="*/ 1080234 h 2296603"/>
              <a:gd name="connsiteX29" fmla="*/ 193808 w 1535328"/>
              <a:gd name="connsiteY29" fmla="*/ 1278354 h 2296603"/>
              <a:gd name="connsiteX30" fmla="*/ 768 w 1535328"/>
              <a:gd name="connsiteY30" fmla="*/ 1395194 h 2296603"/>
              <a:gd name="connsiteX31" fmla="*/ 132848 w 1535328"/>
              <a:gd name="connsiteY31" fmla="*/ 1176754 h 2296603"/>
              <a:gd name="connsiteX32" fmla="*/ 295408 w 1535328"/>
              <a:gd name="connsiteY32" fmla="*/ 948154 h 2296603"/>
              <a:gd name="connsiteX33" fmla="*/ 468128 w 1535328"/>
              <a:gd name="connsiteY33" fmla="*/ 902434 h 2296603"/>
              <a:gd name="connsiteX34" fmla="*/ 371608 w 1535328"/>
              <a:gd name="connsiteY34" fmla="*/ 800834 h 2296603"/>
              <a:gd name="connsiteX35" fmla="*/ 356368 w 1535328"/>
              <a:gd name="connsiteY35" fmla="*/ 689074 h 2296603"/>
              <a:gd name="connsiteX36" fmla="*/ 285248 w 1535328"/>
              <a:gd name="connsiteY36" fmla="*/ 607794 h 2296603"/>
              <a:gd name="connsiteX37" fmla="*/ 422408 w 1535328"/>
              <a:gd name="connsiteY37" fmla="*/ 597634 h 2296603"/>
              <a:gd name="connsiteX38" fmla="*/ 513848 w 1535328"/>
              <a:gd name="connsiteY38" fmla="*/ 653514 h 2296603"/>
              <a:gd name="connsiteX39" fmla="*/ 574808 w 1535328"/>
              <a:gd name="connsiteY39" fmla="*/ 760194 h 2296603"/>
              <a:gd name="connsiteX40" fmla="*/ 539248 w 1535328"/>
              <a:gd name="connsiteY40" fmla="*/ 572234 h 2296603"/>
              <a:gd name="connsiteX41" fmla="*/ 635768 w 1535328"/>
              <a:gd name="connsiteY41" fmla="*/ 358874 h 2296603"/>
              <a:gd name="connsiteX42" fmla="*/ 686568 w 1535328"/>
              <a:gd name="connsiteY42" fmla="*/ 231874 h 2296603"/>
              <a:gd name="connsiteX43" fmla="*/ 691648 w 1535328"/>
              <a:gd name="connsiteY43" fmla="*/ 414754 h 2296603"/>
              <a:gd name="connsiteX44" fmla="*/ 645928 w 1535328"/>
              <a:gd name="connsiteY44" fmla="*/ 587474 h 2296603"/>
              <a:gd name="connsiteX45" fmla="*/ 666248 w 1535328"/>
              <a:gd name="connsiteY45" fmla="*/ 694154 h 229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535328" h="2296603">
                <a:moveTo>
                  <a:pt x="666248" y="694154"/>
                </a:moveTo>
                <a:cubicBezTo>
                  <a:pt x="697575" y="663674"/>
                  <a:pt x="744141" y="516354"/>
                  <a:pt x="833888" y="404594"/>
                </a:cubicBezTo>
                <a:cubicBezTo>
                  <a:pt x="923635" y="292834"/>
                  <a:pt x="1115828" y="83707"/>
                  <a:pt x="1204728" y="23594"/>
                </a:cubicBezTo>
                <a:cubicBezTo>
                  <a:pt x="1293628" y="-36519"/>
                  <a:pt x="1352895" y="36294"/>
                  <a:pt x="1367288" y="43914"/>
                </a:cubicBezTo>
                <a:cubicBezTo>
                  <a:pt x="1381681" y="51534"/>
                  <a:pt x="1359668" y="21054"/>
                  <a:pt x="1291088" y="69314"/>
                </a:cubicBezTo>
                <a:cubicBezTo>
                  <a:pt x="1222508" y="117574"/>
                  <a:pt x="1044708" y="243727"/>
                  <a:pt x="955808" y="333474"/>
                </a:cubicBezTo>
                <a:cubicBezTo>
                  <a:pt x="866908" y="423221"/>
                  <a:pt x="802561" y="529054"/>
                  <a:pt x="757688" y="607794"/>
                </a:cubicBezTo>
                <a:cubicBezTo>
                  <a:pt x="712815" y="686534"/>
                  <a:pt x="650161" y="798294"/>
                  <a:pt x="686568" y="805914"/>
                </a:cubicBezTo>
                <a:cubicBezTo>
                  <a:pt x="722975" y="813534"/>
                  <a:pt x="893155" y="671294"/>
                  <a:pt x="976128" y="653514"/>
                </a:cubicBezTo>
                <a:cubicBezTo>
                  <a:pt x="1059101" y="635734"/>
                  <a:pt x="1098895" y="704314"/>
                  <a:pt x="1184408" y="699234"/>
                </a:cubicBezTo>
                <a:cubicBezTo>
                  <a:pt x="1269921" y="694154"/>
                  <a:pt x="1483281" y="606947"/>
                  <a:pt x="1489208" y="623034"/>
                </a:cubicBezTo>
                <a:cubicBezTo>
                  <a:pt x="1495135" y="639121"/>
                  <a:pt x="1323261" y="751727"/>
                  <a:pt x="1219968" y="795754"/>
                </a:cubicBezTo>
                <a:cubicBezTo>
                  <a:pt x="1116675" y="839781"/>
                  <a:pt x="949881" y="871954"/>
                  <a:pt x="869448" y="887194"/>
                </a:cubicBezTo>
                <a:cubicBezTo>
                  <a:pt x="789015" y="902434"/>
                  <a:pt x="706041" y="869414"/>
                  <a:pt x="737368" y="887194"/>
                </a:cubicBezTo>
                <a:cubicBezTo>
                  <a:pt x="768695" y="904974"/>
                  <a:pt x="953268" y="887194"/>
                  <a:pt x="1057408" y="993874"/>
                </a:cubicBezTo>
                <a:cubicBezTo>
                  <a:pt x="1161548" y="1100554"/>
                  <a:pt x="1284315" y="1411281"/>
                  <a:pt x="1362208" y="1527274"/>
                </a:cubicBezTo>
                <a:cubicBezTo>
                  <a:pt x="1440101" y="1643267"/>
                  <a:pt x="1573875" y="1691527"/>
                  <a:pt x="1524768" y="1689834"/>
                </a:cubicBezTo>
                <a:cubicBezTo>
                  <a:pt x="1475661" y="1688141"/>
                  <a:pt x="1198801" y="1613634"/>
                  <a:pt x="1067568" y="1517114"/>
                </a:cubicBezTo>
                <a:cubicBezTo>
                  <a:pt x="936335" y="1420594"/>
                  <a:pt x="772928" y="1115794"/>
                  <a:pt x="737368" y="1110714"/>
                </a:cubicBezTo>
                <a:cubicBezTo>
                  <a:pt x="701808" y="1105634"/>
                  <a:pt x="841508" y="1354554"/>
                  <a:pt x="854208" y="1486634"/>
                </a:cubicBezTo>
                <a:cubicBezTo>
                  <a:pt x="866908" y="1618714"/>
                  <a:pt x="811028" y="1768574"/>
                  <a:pt x="813568" y="1903194"/>
                </a:cubicBezTo>
                <a:cubicBezTo>
                  <a:pt x="816108" y="2037814"/>
                  <a:pt x="903315" y="2324834"/>
                  <a:pt x="869448" y="2294354"/>
                </a:cubicBezTo>
                <a:cubicBezTo>
                  <a:pt x="835581" y="2263874"/>
                  <a:pt x="656935" y="1904041"/>
                  <a:pt x="610368" y="1720314"/>
                </a:cubicBezTo>
                <a:cubicBezTo>
                  <a:pt x="563801" y="1536587"/>
                  <a:pt x="617141" y="1191147"/>
                  <a:pt x="590048" y="1191994"/>
                </a:cubicBezTo>
                <a:cubicBezTo>
                  <a:pt x="562955" y="1192841"/>
                  <a:pt x="492681" y="1589081"/>
                  <a:pt x="447808" y="1725394"/>
                </a:cubicBezTo>
                <a:cubicBezTo>
                  <a:pt x="402935" y="1861707"/>
                  <a:pt x="344515" y="1927747"/>
                  <a:pt x="320808" y="2009874"/>
                </a:cubicBezTo>
                <a:cubicBezTo>
                  <a:pt x="297101" y="2092001"/>
                  <a:pt x="323348" y="2295201"/>
                  <a:pt x="305568" y="2218154"/>
                </a:cubicBezTo>
                <a:cubicBezTo>
                  <a:pt x="287788" y="2141107"/>
                  <a:pt x="186188" y="1737247"/>
                  <a:pt x="214128" y="1547594"/>
                </a:cubicBezTo>
                <a:cubicBezTo>
                  <a:pt x="242068" y="1357941"/>
                  <a:pt x="476595" y="1125107"/>
                  <a:pt x="473208" y="1080234"/>
                </a:cubicBezTo>
                <a:cubicBezTo>
                  <a:pt x="469821" y="1035361"/>
                  <a:pt x="272548" y="1225861"/>
                  <a:pt x="193808" y="1278354"/>
                </a:cubicBezTo>
                <a:cubicBezTo>
                  <a:pt x="115068" y="1330847"/>
                  <a:pt x="10928" y="1412127"/>
                  <a:pt x="768" y="1395194"/>
                </a:cubicBezTo>
                <a:cubicBezTo>
                  <a:pt x="-9392" y="1378261"/>
                  <a:pt x="83741" y="1251261"/>
                  <a:pt x="132848" y="1176754"/>
                </a:cubicBezTo>
                <a:cubicBezTo>
                  <a:pt x="181955" y="1102247"/>
                  <a:pt x="239528" y="993874"/>
                  <a:pt x="295408" y="948154"/>
                </a:cubicBezTo>
                <a:cubicBezTo>
                  <a:pt x="351288" y="902434"/>
                  <a:pt x="455428" y="926987"/>
                  <a:pt x="468128" y="902434"/>
                </a:cubicBezTo>
                <a:cubicBezTo>
                  <a:pt x="480828" y="877881"/>
                  <a:pt x="390235" y="836394"/>
                  <a:pt x="371608" y="800834"/>
                </a:cubicBezTo>
                <a:cubicBezTo>
                  <a:pt x="352981" y="765274"/>
                  <a:pt x="370761" y="721247"/>
                  <a:pt x="356368" y="689074"/>
                </a:cubicBezTo>
                <a:cubicBezTo>
                  <a:pt x="341975" y="656901"/>
                  <a:pt x="274241" y="623034"/>
                  <a:pt x="285248" y="607794"/>
                </a:cubicBezTo>
                <a:cubicBezTo>
                  <a:pt x="296255" y="592554"/>
                  <a:pt x="384308" y="590014"/>
                  <a:pt x="422408" y="597634"/>
                </a:cubicBezTo>
                <a:cubicBezTo>
                  <a:pt x="460508" y="605254"/>
                  <a:pt x="488448" y="626421"/>
                  <a:pt x="513848" y="653514"/>
                </a:cubicBezTo>
                <a:cubicBezTo>
                  <a:pt x="539248" y="680607"/>
                  <a:pt x="570575" y="773741"/>
                  <a:pt x="574808" y="760194"/>
                </a:cubicBezTo>
                <a:cubicBezTo>
                  <a:pt x="579041" y="746647"/>
                  <a:pt x="529088" y="639121"/>
                  <a:pt x="539248" y="572234"/>
                </a:cubicBezTo>
                <a:cubicBezTo>
                  <a:pt x="549408" y="505347"/>
                  <a:pt x="611215" y="415601"/>
                  <a:pt x="635768" y="358874"/>
                </a:cubicBezTo>
                <a:cubicBezTo>
                  <a:pt x="660321" y="302147"/>
                  <a:pt x="677255" y="222561"/>
                  <a:pt x="686568" y="231874"/>
                </a:cubicBezTo>
                <a:cubicBezTo>
                  <a:pt x="695881" y="241187"/>
                  <a:pt x="698421" y="355487"/>
                  <a:pt x="691648" y="414754"/>
                </a:cubicBezTo>
                <a:cubicBezTo>
                  <a:pt x="684875" y="474021"/>
                  <a:pt x="650161" y="536674"/>
                  <a:pt x="645928" y="587474"/>
                </a:cubicBezTo>
                <a:cubicBezTo>
                  <a:pt x="641695" y="638274"/>
                  <a:pt x="634921" y="724634"/>
                  <a:pt x="666248" y="694154"/>
                </a:cubicBezTo>
                <a:close/>
              </a:path>
            </a:pathLst>
          </a:custGeom>
          <a:solidFill>
            <a:srgbClr val="9BBB59">
              <a:lumMod val="75000"/>
            </a:srgbClr>
          </a:solidFill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1" name="フリーフォーム 40"/>
          <p:cNvSpPr/>
          <p:nvPr/>
        </p:nvSpPr>
        <p:spPr>
          <a:xfrm rot="965872">
            <a:off x="2428707" y="2724441"/>
            <a:ext cx="1181757" cy="1667060"/>
          </a:xfrm>
          <a:custGeom>
            <a:avLst/>
            <a:gdLst>
              <a:gd name="connsiteX0" fmla="*/ 658048 w 1181757"/>
              <a:gd name="connsiteY0" fmla="*/ 756998 h 1667060"/>
              <a:gd name="connsiteX1" fmla="*/ 558988 w 1181757"/>
              <a:gd name="connsiteY1" fmla="*/ 642698 h 1667060"/>
              <a:gd name="connsiteX2" fmla="*/ 454848 w 1181757"/>
              <a:gd name="connsiteY2" fmla="*/ 548718 h 1667060"/>
              <a:gd name="connsiteX3" fmla="*/ 447228 w 1181757"/>
              <a:gd name="connsiteY3" fmla="*/ 642698 h 1667060"/>
              <a:gd name="connsiteX4" fmla="*/ 538668 w 1181757"/>
              <a:gd name="connsiteY4" fmla="*/ 746838 h 1667060"/>
              <a:gd name="connsiteX5" fmla="*/ 416748 w 1181757"/>
              <a:gd name="connsiteY5" fmla="*/ 696038 h 1667060"/>
              <a:gd name="connsiteX6" fmla="*/ 221168 w 1181757"/>
              <a:gd name="connsiteY6" fmla="*/ 726518 h 1667060"/>
              <a:gd name="connsiteX7" fmla="*/ 89088 w 1181757"/>
              <a:gd name="connsiteY7" fmla="*/ 759538 h 1667060"/>
              <a:gd name="connsiteX8" fmla="*/ 259268 w 1181757"/>
              <a:gd name="connsiteY8" fmla="*/ 828118 h 1667060"/>
              <a:gd name="connsiteX9" fmla="*/ 335468 w 1181757"/>
              <a:gd name="connsiteY9" fmla="*/ 873838 h 1667060"/>
              <a:gd name="connsiteX10" fmla="*/ 505648 w 1181757"/>
              <a:gd name="connsiteY10" fmla="*/ 866218 h 1667060"/>
              <a:gd name="connsiteX11" fmla="*/ 249108 w 1181757"/>
              <a:gd name="connsiteY11" fmla="*/ 1016078 h 1667060"/>
              <a:gd name="connsiteX12" fmla="*/ 152588 w 1181757"/>
              <a:gd name="connsiteY12" fmla="*/ 1165938 h 1667060"/>
              <a:gd name="connsiteX13" fmla="*/ 188 w 1181757"/>
              <a:gd name="connsiteY13" fmla="*/ 1303098 h 1667060"/>
              <a:gd name="connsiteX14" fmla="*/ 185608 w 1181757"/>
              <a:gd name="connsiteY14" fmla="*/ 1247218 h 1667060"/>
              <a:gd name="connsiteX15" fmla="*/ 340548 w 1181757"/>
              <a:gd name="connsiteY15" fmla="*/ 1198958 h 1667060"/>
              <a:gd name="connsiteX16" fmla="*/ 558988 w 1181757"/>
              <a:gd name="connsiteY16" fmla="*/ 1010998 h 1667060"/>
              <a:gd name="connsiteX17" fmla="*/ 449768 w 1181757"/>
              <a:gd name="connsiteY17" fmla="*/ 1216738 h 1667060"/>
              <a:gd name="connsiteX18" fmla="*/ 510728 w 1181757"/>
              <a:gd name="connsiteY18" fmla="*/ 1488518 h 1667060"/>
              <a:gd name="connsiteX19" fmla="*/ 492948 w 1181757"/>
              <a:gd name="connsiteY19" fmla="*/ 1666318 h 1667060"/>
              <a:gd name="connsiteX20" fmla="*/ 622488 w 1181757"/>
              <a:gd name="connsiteY20" fmla="*/ 1422478 h 1667060"/>
              <a:gd name="connsiteX21" fmla="*/ 708848 w 1181757"/>
              <a:gd name="connsiteY21" fmla="*/ 1249758 h 1667060"/>
              <a:gd name="connsiteX22" fmla="*/ 708848 w 1181757"/>
              <a:gd name="connsiteY22" fmla="*/ 1010998 h 1667060"/>
              <a:gd name="connsiteX23" fmla="*/ 828228 w 1181757"/>
              <a:gd name="connsiteY23" fmla="*/ 1257378 h 1667060"/>
              <a:gd name="connsiteX24" fmla="*/ 1008568 w 1181757"/>
              <a:gd name="connsiteY24" fmla="*/ 1379298 h 1667060"/>
              <a:gd name="connsiteX25" fmla="*/ 1100008 w 1181757"/>
              <a:gd name="connsiteY25" fmla="*/ 1475818 h 1667060"/>
              <a:gd name="connsiteX26" fmla="*/ 1000948 w 1181757"/>
              <a:gd name="connsiteY26" fmla="*/ 1143078 h 1667060"/>
              <a:gd name="connsiteX27" fmla="*/ 917128 w 1181757"/>
              <a:gd name="connsiteY27" fmla="*/ 1010998 h 1667060"/>
              <a:gd name="connsiteX28" fmla="*/ 818068 w 1181757"/>
              <a:gd name="connsiteY28" fmla="*/ 927178 h 1667060"/>
              <a:gd name="connsiteX29" fmla="*/ 950148 w 1181757"/>
              <a:gd name="connsiteY29" fmla="*/ 988138 h 1667060"/>
              <a:gd name="connsiteX30" fmla="*/ 1102548 w 1181757"/>
              <a:gd name="connsiteY30" fmla="*/ 993218 h 1667060"/>
              <a:gd name="connsiteX31" fmla="*/ 1176208 w 1181757"/>
              <a:gd name="connsiteY31" fmla="*/ 990678 h 1667060"/>
              <a:gd name="connsiteX32" fmla="*/ 957768 w 1181757"/>
              <a:gd name="connsiteY32" fmla="*/ 802718 h 1667060"/>
              <a:gd name="connsiteX33" fmla="*/ 802828 w 1181757"/>
              <a:gd name="connsiteY33" fmla="*/ 792558 h 1667060"/>
              <a:gd name="connsiteX34" fmla="*/ 851088 w 1181757"/>
              <a:gd name="connsiteY34" fmla="*/ 751918 h 1667060"/>
              <a:gd name="connsiteX35" fmla="*/ 879028 w 1181757"/>
              <a:gd name="connsiteY35" fmla="*/ 663018 h 1667060"/>
              <a:gd name="connsiteX36" fmla="*/ 820608 w 1181757"/>
              <a:gd name="connsiteY36" fmla="*/ 698578 h 1667060"/>
              <a:gd name="connsiteX37" fmla="*/ 721548 w 1181757"/>
              <a:gd name="connsiteY37" fmla="*/ 772238 h 1667060"/>
              <a:gd name="connsiteX38" fmla="*/ 846008 w 1181757"/>
              <a:gd name="connsiteY38" fmla="*/ 325198 h 1667060"/>
              <a:gd name="connsiteX39" fmla="*/ 912048 w 1181757"/>
              <a:gd name="connsiteY39" fmla="*/ 50878 h 1667060"/>
              <a:gd name="connsiteX40" fmla="*/ 873948 w 1181757"/>
              <a:gd name="connsiteY40" fmla="*/ 17858 h 1667060"/>
              <a:gd name="connsiteX41" fmla="*/ 876488 w 1181757"/>
              <a:gd name="connsiteY41" fmla="*/ 38178 h 1667060"/>
              <a:gd name="connsiteX42" fmla="*/ 787588 w 1181757"/>
              <a:gd name="connsiteY42" fmla="*/ 439498 h 1667060"/>
              <a:gd name="connsiteX43" fmla="*/ 658048 w 1181757"/>
              <a:gd name="connsiteY43" fmla="*/ 756998 h 1667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81757" h="1667060">
                <a:moveTo>
                  <a:pt x="658048" y="756998"/>
                </a:moveTo>
                <a:cubicBezTo>
                  <a:pt x="619948" y="790865"/>
                  <a:pt x="592855" y="677411"/>
                  <a:pt x="558988" y="642698"/>
                </a:cubicBezTo>
                <a:cubicBezTo>
                  <a:pt x="525121" y="607985"/>
                  <a:pt x="473475" y="548718"/>
                  <a:pt x="454848" y="548718"/>
                </a:cubicBezTo>
                <a:cubicBezTo>
                  <a:pt x="436221" y="548718"/>
                  <a:pt x="433258" y="609678"/>
                  <a:pt x="447228" y="642698"/>
                </a:cubicBezTo>
                <a:cubicBezTo>
                  <a:pt x="461198" y="675718"/>
                  <a:pt x="543748" y="737948"/>
                  <a:pt x="538668" y="746838"/>
                </a:cubicBezTo>
                <a:cubicBezTo>
                  <a:pt x="533588" y="755728"/>
                  <a:pt x="469665" y="699425"/>
                  <a:pt x="416748" y="696038"/>
                </a:cubicBezTo>
                <a:cubicBezTo>
                  <a:pt x="363831" y="692651"/>
                  <a:pt x="275778" y="715935"/>
                  <a:pt x="221168" y="726518"/>
                </a:cubicBezTo>
                <a:cubicBezTo>
                  <a:pt x="166558" y="737101"/>
                  <a:pt x="82738" y="742605"/>
                  <a:pt x="89088" y="759538"/>
                </a:cubicBezTo>
                <a:cubicBezTo>
                  <a:pt x="95438" y="776471"/>
                  <a:pt x="218205" y="809068"/>
                  <a:pt x="259268" y="828118"/>
                </a:cubicBezTo>
                <a:cubicBezTo>
                  <a:pt x="300331" y="847168"/>
                  <a:pt x="294405" y="867488"/>
                  <a:pt x="335468" y="873838"/>
                </a:cubicBezTo>
                <a:cubicBezTo>
                  <a:pt x="376531" y="880188"/>
                  <a:pt x="520041" y="842511"/>
                  <a:pt x="505648" y="866218"/>
                </a:cubicBezTo>
                <a:cubicBezTo>
                  <a:pt x="491255" y="889925"/>
                  <a:pt x="307951" y="966125"/>
                  <a:pt x="249108" y="1016078"/>
                </a:cubicBezTo>
                <a:cubicBezTo>
                  <a:pt x="190265" y="1066031"/>
                  <a:pt x="194075" y="1118101"/>
                  <a:pt x="152588" y="1165938"/>
                </a:cubicBezTo>
                <a:cubicBezTo>
                  <a:pt x="111101" y="1213775"/>
                  <a:pt x="-5315" y="1289551"/>
                  <a:pt x="188" y="1303098"/>
                </a:cubicBezTo>
                <a:cubicBezTo>
                  <a:pt x="5691" y="1316645"/>
                  <a:pt x="185608" y="1247218"/>
                  <a:pt x="185608" y="1247218"/>
                </a:cubicBezTo>
                <a:cubicBezTo>
                  <a:pt x="242335" y="1229861"/>
                  <a:pt x="278318" y="1238328"/>
                  <a:pt x="340548" y="1198958"/>
                </a:cubicBezTo>
                <a:cubicBezTo>
                  <a:pt x="402778" y="1159588"/>
                  <a:pt x="540785" y="1008035"/>
                  <a:pt x="558988" y="1010998"/>
                </a:cubicBezTo>
                <a:cubicBezTo>
                  <a:pt x="577191" y="1013961"/>
                  <a:pt x="457811" y="1137151"/>
                  <a:pt x="449768" y="1216738"/>
                </a:cubicBezTo>
                <a:cubicBezTo>
                  <a:pt x="441725" y="1296325"/>
                  <a:pt x="503531" y="1413588"/>
                  <a:pt x="510728" y="1488518"/>
                </a:cubicBezTo>
                <a:cubicBezTo>
                  <a:pt x="517925" y="1563448"/>
                  <a:pt x="474321" y="1677325"/>
                  <a:pt x="492948" y="1666318"/>
                </a:cubicBezTo>
                <a:cubicBezTo>
                  <a:pt x="511575" y="1655311"/>
                  <a:pt x="586505" y="1491905"/>
                  <a:pt x="622488" y="1422478"/>
                </a:cubicBezTo>
                <a:cubicBezTo>
                  <a:pt x="658471" y="1353051"/>
                  <a:pt x="694455" y="1318338"/>
                  <a:pt x="708848" y="1249758"/>
                </a:cubicBezTo>
                <a:cubicBezTo>
                  <a:pt x="723241" y="1181178"/>
                  <a:pt x="688952" y="1009728"/>
                  <a:pt x="708848" y="1010998"/>
                </a:cubicBezTo>
                <a:cubicBezTo>
                  <a:pt x="728744" y="1012268"/>
                  <a:pt x="778275" y="1195995"/>
                  <a:pt x="828228" y="1257378"/>
                </a:cubicBezTo>
                <a:cubicBezTo>
                  <a:pt x="878181" y="1318761"/>
                  <a:pt x="963271" y="1342891"/>
                  <a:pt x="1008568" y="1379298"/>
                </a:cubicBezTo>
                <a:cubicBezTo>
                  <a:pt x="1053865" y="1415705"/>
                  <a:pt x="1101278" y="1515188"/>
                  <a:pt x="1100008" y="1475818"/>
                </a:cubicBezTo>
                <a:cubicBezTo>
                  <a:pt x="1098738" y="1436448"/>
                  <a:pt x="1031428" y="1220548"/>
                  <a:pt x="1000948" y="1143078"/>
                </a:cubicBezTo>
                <a:cubicBezTo>
                  <a:pt x="970468" y="1065608"/>
                  <a:pt x="947608" y="1046981"/>
                  <a:pt x="917128" y="1010998"/>
                </a:cubicBezTo>
                <a:cubicBezTo>
                  <a:pt x="886648" y="975015"/>
                  <a:pt x="812565" y="930988"/>
                  <a:pt x="818068" y="927178"/>
                </a:cubicBezTo>
                <a:cubicBezTo>
                  <a:pt x="823571" y="923368"/>
                  <a:pt x="902735" y="977131"/>
                  <a:pt x="950148" y="988138"/>
                </a:cubicBezTo>
                <a:cubicBezTo>
                  <a:pt x="997561" y="999145"/>
                  <a:pt x="1064871" y="992795"/>
                  <a:pt x="1102548" y="993218"/>
                </a:cubicBezTo>
                <a:cubicBezTo>
                  <a:pt x="1140225" y="993641"/>
                  <a:pt x="1200338" y="1022428"/>
                  <a:pt x="1176208" y="990678"/>
                </a:cubicBezTo>
                <a:cubicBezTo>
                  <a:pt x="1152078" y="958928"/>
                  <a:pt x="1019998" y="835738"/>
                  <a:pt x="957768" y="802718"/>
                </a:cubicBezTo>
                <a:cubicBezTo>
                  <a:pt x="895538" y="769698"/>
                  <a:pt x="820608" y="801025"/>
                  <a:pt x="802828" y="792558"/>
                </a:cubicBezTo>
                <a:cubicBezTo>
                  <a:pt x="785048" y="784091"/>
                  <a:pt x="838388" y="773508"/>
                  <a:pt x="851088" y="751918"/>
                </a:cubicBezTo>
                <a:cubicBezTo>
                  <a:pt x="863788" y="730328"/>
                  <a:pt x="884108" y="671908"/>
                  <a:pt x="879028" y="663018"/>
                </a:cubicBezTo>
                <a:cubicBezTo>
                  <a:pt x="873948" y="654128"/>
                  <a:pt x="846855" y="680375"/>
                  <a:pt x="820608" y="698578"/>
                </a:cubicBezTo>
                <a:cubicBezTo>
                  <a:pt x="794361" y="716781"/>
                  <a:pt x="717315" y="834468"/>
                  <a:pt x="721548" y="772238"/>
                </a:cubicBezTo>
                <a:cubicBezTo>
                  <a:pt x="725781" y="710008"/>
                  <a:pt x="814258" y="445425"/>
                  <a:pt x="846008" y="325198"/>
                </a:cubicBezTo>
                <a:cubicBezTo>
                  <a:pt x="877758" y="204971"/>
                  <a:pt x="907391" y="102101"/>
                  <a:pt x="912048" y="50878"/>
                </a:cubicBezTo>
                <a:cubicBezTo>
                  <a:pt x="916705" y="-345"/>
                  <a:pt x="879875" y="19975"/>
                  <a:pt x="873948" y="17858"/>
                </a:cubicBezTo>
                <a:cubicBezTo>
                  <a:pt x="868021" y="15741"/>
                  <a:pt x="890881" y="-32095"/>
                  <a:pt x="876488" y="38178"/>
                </a:cubicBezTo>
                <a:cubicBezTo>
                  <a:pt x="862095" y="108451"/>
                  <a:pt x="818915" y="317155"/>
                  <a:pt x="787588" y="439498"/>
                </a:cubicBezTo>
                <a:cubicBezTo>
                  <a:pt x="756261" y="561841"/>
                  <a:pt x="696148" y="723131"/>
                  <a:pt x="658048" y="756998"/>
                </a:cubicBezTo>
                <a:close/>
              </a:path>
            </a:pathLst>
          </a:custGeom>
          <a:solidFill>
            <a:srgbClr val="9BBB59">
              <a:lumMod val="75000"/>
            </a:srgbClr>
          </a:solidFill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2" name="フリーフォーム 41"/>
          <p:cNvSpPr/>
          <p:nvPr/>
        </p:nvSpPr>
        <p:spPr>
          <a:xfrm>
            <a:off x="4142910" y="1133744"/>
            <a:ext cx="1609443" cy="1125125"/>
          </a:xfrm>
          <a:custGeom>
            <a:avLst/>
            <a:gdLst>
              <a:gd name="connsiteX0" fmla="*/ 609742 w 1363305"/>
              <a:gd name="connsiteY0" fmla="*/ 298293 h 885046"/>
              <a:gd name="connsiteX1" fmla="*/ 370982 w 1363305"/>
              <a:gd name="connsiteY1" fmla="*/ 204313 h 885046"/>
              <a:gd name="connsiteX2" fmla="*/ 30622 w 1363305"/>
              <a:gd name="connsiteY2" fmla="*/ 145893 h 885046"/>
              <a:gd name="connsiteX3" fmla="*/ 17922 w 1363305"/>
              <a:gd name="connsiteY3" fmla="*/ 176373 h 885046"/>
              <a:gd name="connsiteX4" fmla="*/ 45862 w 1363305"/>
              <a:gd name="connsiteY4" fmla="*/ 171293 h 885046"/>
              <a:gd name="connsiteX5" fmla="*/ 320182 w 1363305"/>
              <a:gd name="connsiteY5" fmla="*/ 206853 h 885046"/>
              <a:gd name="connsiteX6" fmla="*/ 536082 w 1363305"/>
              <a:gd name="connsiteY6" fmla="*/ 280513 h 885046"/>
              <a:gd name="connsiteX7" fmla="*/ 640222 w 1363305"/>
              <a:gd name="connsiteY7" fmla="*/ 341473 h 885046"/>
              <a:gd name="connsiteX8" fmla="*/ 635142 w 1363305"/>
              <a:gd name="connsiteY8" fmla="*/ 382113 h 885046"/>
              <a:gd name="connsiteX9" fmla="*/ 553862 w 1363305"/>
              <a:gd name="connsiteY9" fmla="*/ 458313 h 885046"/>
              <a:gd name="connsiteX10" fmla="*/ 518302 w 1363305"/>
              <a:gd name="connsiteY10" fmla="*/ 636113 h 885046"/>
              <a:gd name="connsiteX11" fmla="*/ 495442 w 1363305"/>
              <a:gd name="connsiteY11" fmla="*/ 664053 h 885046"/>
              <a:gd name="connsiteX12" fmla="*/ 589422 w 1363305"/>
              <a:gd name="connsiteY12" fmla="*/ 608173 h 885046"/>
              <a:gd name="connsiteX13" fmla="*/ 658002 w 1363305"/>
              <a:gd name="connsiteY13" fmla="*/ 473553 h 885046"/>
              <a:gd name="connsiteX14" fmla="*/ 642762 w 1363305"/>
              <a:gd name="connsiteY14" fmla="*/ 658973 h 885046"/>
              <a:gd name="connsiteX15" fmla="*/ 683402 w 1363305"/>
              <a:gd name="connsiteY15" fmla="*/ 758033 h 885046"/>
              <a:gd name="connsiteX16" fmla="*/ 744362 w 1363305"/>
              <a:gd name="connsiteY16" fmla="*/ 885033 h 885046"/>
              <a:gd name="connsiteX17" fmla="*/ 782462 w 1363305"/>
              <a:gd name="connsiteY17" fmla="*/ 750413 h 885046"/>
              <a:gd name="connsiteX18" fmla="*/ 812942 w 1363305"/>
              <a:gd name="connsiteY18" fmla="*/ 658973 h 885046"/>
              <a:gd name="connsiteX19" fmla="*/ 777382 w 1363305"/>
              <a:gd name="connsiteY19" fmla="*/ 552293 h 885046"/>
              <a:gd name="connsiteX20" fmla="*/ 863742 w 1363305"/>
              <a:gd name="connsiteY20" fmla="*/ 669133 h 885046"/>
              <a:gd name="connsiteX21" fmla="*/ 939942 w 1363305"/>
              <a:gd name="connsiteY21" fmla="*/ 714853 h 885046"/>
              <a:gd name="connsiteX22" fmla="*/ 1036462 w 1363305"/>
              <a:gd name="connsiteY22" fmla="*/ 758033 h 885046"/>
              <a:gd name="connsiteX23" fmla="*/ 1082182 w 1363305"/>
              <a:gd name="connsiteY23" fmla="*/ 811373 h 885046"/>
              <a:gd name="connsiteX24" fmla="*/ 1061862 w 1363305"/>
              <a:gd name="connsiteY24" fmla="*/ 722473 h 885046"/>
              <a:gd name="connsiteX25" fmla="*/ 985662 w 1363305"/>
              <a:gd name="connsiteY25" fmla="*/ 590393 h 885046"/>
              <a:gd name="connsiteX26" fmla="*/ 939942 w 1363305"/>
              <a:gd name="connsiteY26" fmla="*/ 506573 h 885046"/>
              <a:gd name="connsiteX27" fmla="*/ 1044082 w 1363305"/>
              <a:gd name="connsiteY27" fmla="*/ 516733 h 885046"/>
              <a:gd name="connsiteX28" fmla="*/ 1229502 w 1363305"/>
              <a:gd name="connsiteY28" fmla="*/ 504033 h 885046"/>
              <a:gd name="connsiteX29" fmla="*/ 1361582 w 1363305"/>
              <a:gd name="connsiteY29" fmla="*/ 514193 h 885046"/>
              <a:gd name="connsiteX30" fmla="*/ 1135522 w 1363305"/>
              <a:gd name="connsiteY30" fmla="*/ 382113 h 885046"/>
              <a:gd name="connsiteX31" fmla="*/ 1041542 w 1363305"/>
              <a:gd name="connsiteY31" fmla="*/ 326233 h 885046"/>
              <a:gd name="connsiteX32" fmla="*/ 896762 w 1363305"/>
              <a:gd name="connsiteY32" fmla="*/ 300833 h 885046"/>
              <a:gd name="connsiteX33" fmla="*/ 1013602 w 1363305"/>
              <a:gd name="connsiteY33" fmla="*/ 214473 h 885046"/>
              <a:gd name="connsiteX34" fmla="*/ 1148222 w 1363305"/>
              <a:gd name="connsiteY34" fmla="*/ 69693 h 885046"/>
              <a:gd name="connsiteX35" fmla="*/ 1158382 w 1363305"/>
              <a:gd name="connsiteY35" fmla="*/ 1113 h 885046"/>
              <a:gd name="connsiteX36" fmla="*/ 985662 w 1363305"/>
              <a:gd name="connsiteY36" fmla="*/ 120493 h 885046"/>
              <a:gd name="connsiteX37" fmla="*/ 896762 w 1363305"/>
              <a:gd name="connsiteY37" fmla="*/ 140813 h 885046"/>
              <a:gd name="connsiteX38" fmla="*/ 802782 w 1363305"/>
              <a:gd name="connsiteY38" fmla="*/ 239873 h 885046"/>
              <a:gd name="connsiteX39" fmla="*/ 807862 w 1363305"/>
              <a:gd name="connsiteY39" fmla="*/ 145893 h 885046"/>
              <a:gd name="connsiteX40" fmla="*/ 787542 w 1363305"/>
              <a:gd name="connsiteY40" fmla="*/ 31593 h 885046"/>
              <a:gd name="connsiteX41" fmla="*/ 726582 w 1363305"/>
              <a:gd name="connsiteY41" fmla="*/ 128113 h 885046"/>
              <a:gd name="connsiteX42" fmla="*/ 652922 w 1363305"/>
              <a:gd name="connsiteY42" fmla="*/ 181453 h 885046"/>
              <a:gd name="connsiteX43" fmla="*/ 670702 w 1363305"/>
              <a:gd name="connsiteY43" fmla="*/ 275433 h 885046"/>
              <a:gd name="connsiteX44" fmla="*/ 604662 w 1363305"/>
              <a:gd name="connsiteY44" fmla="*/ 204313 h 885046"/>
              <a:gd name="connsiteX45" fmla="*/ 541162 w 1363305"/>
              <a:gd name="connsiteY45" fmla="*/ 171293 h 885046"/>
              <a:gd name="connsiteX46" fmla="*/ 579262 w 1363305"/>
              <a:gd name="connsiteY46" fmla="*/ 247493 h 885046"/>
              <a:gd name="connsiteX47" fmla="*/ 609742 w 1363305"/>
              <a:gd name="connsiteY47" fmla="*/ 298293 h 8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63305" h="885046">
                <a:moveTo>
                  <a:pt x="609742" y="298293"/>
                </a:moveTo>
                <a:cubicBezTo>
                  <a:pt x="575029" y="291096"/>
                  <a:pt x="467502" y="229713"/>
                  <a:pt x="370982" y="204313"/>
                </a:cubicBezTo>
                <a:cubicBezTo>
                  <a:pt x="274462" y="178913"/>
                  <a:pt x="89465" y="150550"/>
                  <a:pt x="30622" y="145893"/>
                </a:cubicBezTo>
                <a:cubicBezTo>
                  <a:pt x="-28221" y="141236"/>
                  <a:pt x="15382" y="172140"/>
                  <a:pt x="17922" y="176373"/>
                </a:cubicBezTo>
                <a:cubicBezTo>
                  <a:pt x="20462" y="180606"/>
                  <a:pt x="-4515" y="166213"/>
                  <a:pt x="45862" y="171293"/>
                </a:cubicBezTo>
                <a:cubicBezTo>
                  <a:pt x="96239" y="176373"/>
                  <a:pt x="238479" y="188650"/>
                  <a:pt x="320182" y="206853"/>
                </a:cubicBezTo>
                <a:cubicBezTo>
                  <a:pt x="401885" y="225056"/>
                  <a:pt x="482742" y="258076"/>
                  <a:pt x="536082" y="280513"/>
                </a:cubicBezTo>
                <a:cubicBezTo>
                  <a:pt x="589422" y="302950"/>
                  <a:pt x="623712" y="324540"/>
                  <a:pt x="640222" y="341473"/>
                </a:cubicBezTo>
                <a:cubicBezTo>
                  <a:pt x="656732" y="358406"/>
                  <a:pt x="649535" y="362640"/>
                  <a:pt x="635142" y="382113"/>
                </a:cubicBezTo>
                <a:cubicBezTo>
                  <a:pt x="620749" y="401586"/>
                  <a:pt x="573335" y="415980"/>
                  <a:pt x="553862" y="458313"/>
                </a:cubicBezTo>
                <a:cubicBezTo>
                  <a:pt x="534389" y="500646"/>
                  <a:pt x="528039" y="601823"/>
                  <a:pt x="518302" y="636113"/>
                </a:cubicBezTo>
                <a:cubicBezTo>
                  <a:pt x="508565" y="670403"/>
                  <a:pt x="483589" y="668710"/>
                  <a:pt x="495442" y="664053"/>
                </a:cubicBezTo>
                <a:cubicBezTo>
                  <a:pt x="507295" y="659396"/>
                  <a:pt x="562329" y="639923"/>
                  <a:pt x="589422" y="608173"/>
                </a:cubicBezTo>
                <a:cubicBezTo>
                  <a:pt x="616515" y="576423"/>
                  <a:pt x="649112" y="465086"/>
                  <a:pt x="658002" y="473553"/>
                </a:cubicBezTo>
                <a:cubicBezTo>
                  <a:pt x="666892" y="482020"/>
                  <a:pt x="638529" y="611560"/>
                  <a:pt x="642762" y="658973"/>
                </a:cubicBezTo>
                <a:cubicBezTo>
                  <a:pt x="646995" y="706386"/>
                  <a:pt x="666469" y="720356"/>
                  <a:pt x="683402" y="758033"/>
                </a:cubicBezTo>
                <a:cubicBezTo>
                  <a:pt x="700335" y="795710"/>
                  <a:pt x="727852" y="886303"/>
                  <a:pt x="744362" y="885033"/>
                </a:cubicBezTo>
                <a:cubicBezTo>
                  <a:pt x="760872" y="883763"/>
                  <a:pt x="771032" y="788090"/>
                  <a:pt x="782462" y="750413"/>
                </a:cubicBezTo>
                <a:cubicBezTo>
                  <a:pt x="793892" y="712736"/>
                  <a:pt x="813789" y="691993"/>
                  <a:pt x="812942" y="658973"/>
                </a:cubicBezTo>
                <a:cubicBezTo>
                  <a:pt x="812095" y="625953"/>
                  <a:pt x="768915" y="550600"/>
                  <a:pt x="777382" y="552293"/>
                </a:cubicBezTo>
                <a:cubicBezTo>
                  <a:pt x="785849" y="553986"/>
                  <a:pt x="836649" y="642040"/>
                  <a:pt x="863742" y="669133"/>
                </a:cubicBezTo>
                <a:cubicBezTo>
                  <a:pt x="890835" y="696226"/>
                  <a:pt x="911155" y="700036"/>
                  <a:pt x="939942" y="714853"/>
                </a:cubicBezTo>
                <a:cubicBezTo>
                  <a:pt x="968729" y="729670"/>
                  <a:pt x="1012755" y="741946"/>
                  <a:pt x="1036462" y="758033"/>
                </a:cubicBezTo>
                <a:cubicBezTo>
                  <a:pt x="1060169" y="774120"/>
                  <a:pt x="1077949" y="817300"/>
                  <a:pt x="1082182" y="811373"/>
                </a:cubicBezTo>
                <a:cubicBezTo>
                  <a:pt x="1086415" y="805446"/>
                  <a:pt x="1077949" y="759303"/>
                  <a:pt x="1061862" y="722473"/>
                </a:cubicBezTo>
                <a:cubicBezTo>
                  <a:pt x="1045775" y="685643"/>
                  <a:pt x="1005982" y="626376"/>
                  <a:pt x="985662" y="590393"/>
                </a:cubicBezTo>
                <a:cubicBezTo>
                  <a:pt x="965342" y="554410"/>
                  <a:pt x="930205" y="518850"/>
                  <a:pt x="939942" y="506573"/>
                </a:cubicBezTo>
                <a:cubicBezTo>
                  <a:pt x="949679" y="494296"/>
                  <a:pt x="995822" y="517156"/>
                  <a:pt x="1044082" y="516733"/>
                </a:cubicBezTo>
                <a:cubicBezTo>
                  <a:pt x="1092342" y="516310"/>
                  <a:pt x="1176585" y="504456"/>
                  <a:pt x="1229502" y="504033"/>
                </a:cubicBezTo>
                <a:cubicBezTo>
                  <a:pt x="1282419" y="503610"/>
                  <a:pt x="1377245" y="534513"/>
                  <a:pt x="1361582" y="514193"/>
                </a:cubicBezTo>
                <a:cubicBezTo>
                  <a:pt x="1345919" y="493873"/>
                  <a:pt x="1135522" y="382113"/>
                  <a:pt x="1135522" y="382113"/>
                </a:cubicBezTo>
                <a:cubicBezTo>
                  <a:pt x="1082182" y="350786"/>
                  <a:pt x="1081335" y="339780"/>
                  <a:pt x="1041542" y="326233"/>
                </a:cubicBezTo>
                <a:cubicBezTo>
                  <a:pt x="1001749" y="312686"/>
                  <a:pt x="901419" y="319460"/>
                  <a:pt x="896762" y="300833"/>
                </a:cubicBezTo>
                <a:cubicBezTo>
                  <a:pt x="892105" y="282206"/>
                  <a:pt x="971692" y="252996"/>
                  <a:pt x="1013602" y="214473"/>
                </a:cubicBezTo>
                <a:cubicBezTo>
                  <a:pt x="1055512" y="175950"/>
                  <a:pt x="1124092" y="105253"/>
                  <a:pt x="1148222" y="69693"/>
                </a:cubicBezTo>
                <a:cubicBezTo>
                  <a:pt x="1172352" y="34133"/>
                  <a:pt x="1185475" y="-7354"/>
                  <a:pt x="1158382" y="1113"/>
                </a:cubicBezTo>
                <a:cubicBezTo>
                  <a:pt x="1131289" y="9580"/>
                  <a:pt x="1029265" y="97210"/>
                  <a:pt x="985662" y="120493"/>
                </a:cubicBezTo>
                <a:cubicBezTo>
                  <a:pt x="942059" y="143776"/>
                  <a:pt x="927242" y="120916"/>
                  <a:pt x="896762" y="140813"/>
                </a:cubicBezTo>
                <a:cubicBezTo>
                  <a:pt x="866282" y="160710"/>
                  <a:pt x="817599" y="239026"/>
                  <a:pt x="802782" y="239873"/>
                </a:cubicBezTo>
                <a:cubicBezTo>
                  <a:pt x="787965" y="240720"/>
                  <a:pt x="810402" y="180606"/>
                  <a:pt x="807862" y="145893"/>
                </a:cubicBezTo>
                <a:cubicBezTo>
                  <a:pt x="805322" y="111180"/>
                  <a:pt x="801089" y="34556"/>
                  <a:pt x="787542" y="31593"/>
                </a:cubicBezTo>
                <a:cubicBezTo>
                  <a:pt x="773995" y="28630"/>
                  <a:pt x="749019" y="103136"/>
                  <a:pt x="726582" y="128113"/>
                </a:cubicBezTo>
                <a:cubicBezTo>
                  <a:pt x="704145" y="153090"/>
                  <a:pt x="662235" y="156900"/>
                  <a:pt x="652922" y="181453"/>
                </a:cubicBezTo>
                <a:cubicBezTo>
                  <a:pt x="643609" y="206006"/>
                  <a:pt x="678745" y="271623"/>
                  <a:pt x="670702" y="275433"/>
                </a:cubicBezTo>
                <a:cubicBezTo>
                  <a:pt x="662659" y="279243"/>
                  <a:pt x="626252" y="221670"/>
                  <a:pt x="604662" y="204313"/>
                </a:cubicBezTo>
                <a:cubicBezTo>
                  <a:pt x="583072" y="186956"/>
                  <a:pt x="545395" y="164096"/>
                  <a:pt x="541162" y="171293"/>
                </a:cubicBezTo>
                <a:cubicBezTo>
                  <a:pt x="536929" y="178490"/>
                  <a:pt x="565292" y="224210"/>
                  <a:pt x="579262" y="247493"/>
                </a:cubicBezTo>
                <a:cubicBezTo>
                  <a:pt x="593232" y="270776"/>
                  <a:pt x="644455" y="305490"/>
                  <a:pt x="609742" y="298293"/>
                </a:cubicBezTo>
                <a:close/>
              </a:path>
            </a:pathLst>
          </a:custGeom>
          <a:solidFill>
            <a:srgbClr val="99CC00"/>
          </a:solidFill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3" name="フリーフォーム 42"/>
          <p:cNvSpPr/>
          <p:nvPr/>
        </p:nvSpPr>
        <p:spPr>
          <a:xfrm>
            <a:off x="4142910" y="2834487"/>
            <a:ext cx="1609443" cy="1449608"/>
          </a:xfrm>
          <a:custGeom>
            <a:avLst/>
            <a:gdLst>
              <a:gd name="connsiteX0" fmla="*/ 1067247 w 1067604"/>
              <a:gd name="connsiteY0" fmla="*/ 886460 h 887790"/>
              <a:gd name="connsiteX1" fmla="*/ 836107 w 1067604"/>
              <a:gd name="connsiteY1" fmla="*/ 695960 h 887790"/>
              <a:gd name="connsiteX2" fmla="*/ 734507 w 1067604"/>
              <a:gd name="connsiteY2" fmla="*/ 599440 h 887790"/>
              <a:gd name="connsiteX3" fmla="*/ 846267 w 1067604"/>
              <a:gd name="connsiteY3" fmla="*/ 607060 h 887790"/>
              <a:gd name="connsiteX4" fmla="*/ 922467 w 1067604"/>
              <a:gd name="connsiteY4" fmla="*/ 571500 h 887790"/>
              <a:gd name="connsiteX5" fmla="*/ 985967 w 1067604"/>
              <a:gd name="connsiteY5" fmla="*/ 543560 h 887790"/>
              <a:gd name="connsiteX6" fmla="*/ 930087 w 1067604"/>
              <a:gd name="connsiteY6" fmla="*/ 518160 h 887790"/>
              <a:gd name="connsiteX7" fmla="*/ 805627 w 1067604"/>
              <a:gd name="connsiteY7" fmla="*/ 535940 h 887790"/>
              <a:gd name="connsiteX8" fmla="*/ 945327 w 1067604"/>
              <a:gd name="connsiteY8" fmla="*/ 426720 h 887790"/>
              <a:gd name="connsiteX9" fmla="*/ 975807 w 1067604"/>
              <a:gd name="connsiteY9" fmla="*/ 355600 h 887790"/>
              <a:gd name="connsiteX10" fmla="*/ 1052007 w 1067604"/>
              <a:gd name="connsiteY10" fmla="*/ 330200 h 887790"/>
              <a:gd name="connsiteX11" fmla="*/ 904687 w 1067604"/>
              <a:gd name="connsiteY11" fmla="*/ 350520 h 887790"/>
              <a:gd name="connsiteX12" fmla="*/ 808167 w 1067604"/>
              <a:gd name="connsiteY12" fmla="*/ 386080 h 887790"/>
              <a:gd name="connsiteX13" fmla="*/ 762447 w 1067604"/>
              <a:gd name="connsiteY13" fmla="*/ 424180 h 887790"/>
              <a:gd name="connsiteX14" fmla="*/ 805627 w 1067604"/>
              <a:gd name="connsiteY14" fmla="*/ 302260 h 887790"/>
              <a:gd name="connsiteX15" fmla="*/ 762447 w 1067604"/>
              <a:gd name="connsiteY15" fmla="*/ 167640 h 887790"/>
              <a:gd name="connsiteX16" fmla="*/ 716727 w 1067604"/>
              <a:gd name="connsiteY16" fmla="*/ 0 h 887790"/>
              <a:gd name="connsiteX17" fmla="*/ 655767 w 1067604"/>
              <a:gd name="connsiteY17" fmla="*/ 167640 h 887790"/>
              <a:gd name="connsiteX18" fmla="*/ 610047 w 1067604"/>
              <a:gd name="connsiteY18" fmla="*/ 292100 h 887790"/>
              <a:gd name="connsiteX19" fmla="*/ 627827 w 1067604"/>
              <a:gd name="connsiteY19" fmla="*/ 436880 h 887790"/>
              <a:gd name="connsiteX20" fmla="*/ 559247 w 1067604"/>
              <a:gd name="connsiteY20" fmla="*/ 320040 h 887790"/>
              <a:gd name="connsiteX21" fmla="*/ 434787 w 1067604"/>
              <a:gd name="connsiteY21" fmla="*/ 238760 h 887790"/>
              <a:gd name="connsiteX22" fmla="*/ 325567 w 1067604"/>
              <a:gd name="connsiteY22" fmla="*/ 170180 h 887790"/>
              <a:gd name="connsiteX23" fmla="*/ 234127 w 1067604"/>
              <a:gd name="connsiteY23" fmla="*/ 81280 h 887790"/>
              <a:gd name="connsiteX24" fmla="*/ 315407 w 1067604"/>
              <a:gd name="connsiteY24" fmla="*/ 271780 h 887790"/>
              <a:gd name="connsiteX25" fmla="*/ 361127 w 1067604"/>
              <a:gd name="connsiteY25" fmla="*/ 426720 h 887790"/>
              <a:gd name="connsiteX26" fmla="*/ 495747 w 1067604"/>
              <a:gd name="connsiteY26" fmla="*/ 518160 h 887790"/>
              <a:gd name="connsiteX27" fmla="*/ 353507 w 1067604"/>
              <a:gd name="connsiteY27" fmla="*/ 497840 h 887790"/>
              <a:gd name="connsiteX28" fmla="*/ 188407 w 1067604"/>
              <a:gd name="connsiteY28" fmla="*/ 563880 h 887790"/>
              <a:gd name="connsiteX29" fmla="*/ 447 w 1067604"/>
              <a:gd name="connsiteY29" fmla="*/ 584200 h 887790"/>
              <a:gd name="connsiteX30" fmla="*/ 244287 w 1067604"/>
              <a:gd name="connsiteY30" fmla="*/ 637540 h 887790"/>
              <a:gd name="connsiteX31" fmla="*/ 394147 w 1067604"/>
              <a:gd name="connsiteY31" fmla="*/ 668020 h 887790"/>
              <a:gd name="connsiteX32" fmla="*/ 493207 w 1067604"/>
              <a:gd name="connsiteY32" fmla="*/ 647700 h 887790"/>
              <a:gd name="connsiteX33" fmla="*/ 391607 w 1067604"/>
              <a:gd name="connsiteY33" fmla="*/ 723900 h 887790"/>
              <a:gd name="connsiteX34" fmla="*/ 292547 w 1067604"/>
              <a:gd name="connsiteY34" fmla="*/ 881380 h 887790"/>
              <a:gd name="connsiteX35" fmla="*/ 422087 w 1067604"/>
              <a:gd name="connsiteY35" fmla="*/ 810260 h 887790"/>
              <a:gd name="connsiteX36" fmla="*/ 508447 w 1067604"/>
              <a:gd name="connsiteY36" fmla="*/ 789940 h 887790"/>
              <a:gd name="connsiteX37" fmla="*/ 632907 w 1067604"/>
              <a:gd name="connsiteY37" fmla="*/ 673100 h 887790"/>
              <a:gd name="connsiteX38" fmla="*/ 597347 w 1067604"/>
              <a:gd name="connsiteY38" fmla="*/ 767080 h 887790"/>
              <a:gd name="connsiteX39" fmla="*/ 594807 w 1067604"/>
              <a:gd name="connsiteY39" fmla="*/ 843280 h 887790"/>
              <a:gd name="connsiteX40" fmla="*/ 673547 w 1067604"/>
              <a:gd name="connsiteY40" fmla="*/ 769620 h 887790"/>
              <a:gd name="connsiteX41" fmla="*/ 693867 w 1067604"/>
              <a:gd name="connsiteY41" fmla="*/ 599440 h 887790"/>
              <a:gd name="connsiteX42" fmla="*/ 884367 w 1067604"/>
              <a:gd name="connsiteY42" fmla="*/ 769620 h 887790"/>
              <a:gd name="connsiteX43" fmla="*/ 1067247 w 1067604"/>
              <a:gd name="connsiteY43" fmla="*/ 886460 h 887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067604" h="887790">
                <a:moveTo>
                  <a:pt x="1067247" y="886460"/>
                </a:moveTo>
                <a:cubicBezTo>
                  <a:pt x="1059204" y="874183"/>
                  <a:pt x="891564" y="743797"/>
                  <a:pt x="836107" y="695960"/>
                </a:cubicBezTo>
                <a:cubicBezTo>
                  <a:pt x="780650" y="648123"/>
                  <a:pt x="732814" y="614257"/>
                  <a:pt x="734507" y="599440"/>
                </a:cubicBezTo>
                <a:cubicBezTo>
                  <a:pt x="736200" y="584623"/>
                  <a:pt x="814940" y="611717"/>
                  <a:pt x="846267" y="607060"/>
                </a:cubicBezTo>
                <a:cubicBezTo>
                  <a:pt x="877594" y="602403"/>
                  <a:pt x="899184" y="582083"/>
                  <a:pt x="922467" y="571500"/>
                </a:cubicBezTo>
                <a:cubicBezTo>
                  <a:pt x="945750" y="560917"/>
                  <a:pt x="984697" y="552450"/>
                  <a:pt x="985967" y="543560"/>
                </a:cubicBezTo>
                <a:cubicBezTo>
                  <a:pt x="987237" y="534670"/>
                  <a:pt x="960144" y="519430"/>
                  <a:pt x="930087" y="518160"/>
                </a:cubicBezTo>
                <a:cubicBezTo>
                  <a:pt x="900030" y="516890"/>
                  <a:pt x="803087" y="551180"/>
                  <a:pt x="805627" y="535940"/>
                </a:cubicBezTo>
                <a:cubicBezTo>
                  <a:pt x="808167" y="520700"/>
                  <a:pt x="916964" y="456777"/>
                  <a:pt x="945327" y="426720"/>
                </a:cubicBezTo>
                <a:cubicBezTo>
                  <a:pt x="973690" y="396663"/>
                  <a:pt x="958027" y="371687"/>
                  <a:pt x="975807" y="355600"/>
                </a:cubicBezTo>
                <a:cubicBezTo>
                  <a:pt x="993587" y="339513"/>
                  <a:pt x="1063860" y="331047"/>
                  <a:pt x="1052007" y="330200"/>
                </a:cubicBezTo>
                <a:cubicBezTo>
                  <a:pt x="1040154" y="329353"/>
                  <a:pt x="945327" y="341207"/>
                  <a:pt x="904687" y="350520"/>
                </a:cubicBezTo>
                <a:cubicBezTo>
                  <a:pt x="864047" y="359833"/>
                  <a:pt x="831874" y="373803"/>
                  <a:pt x="808167" y="386080"/>
                </a:cubicBezTo>
                <a:cubicBezTo>
                  <a:pt x="784460" y="398357"/>
                  <a:pt x="762870" y="438150"/>
                  <a:pt x="762447" y="424180"/>
                </a:cubicBezTo>
                <a:cubicBezTo>
                  <a:pt x="762024" y="410210"/>
                  <a:pt x="805627" y="345017"/>
                  <a:pt x="805627" y="302260"/>
                </a:cubicBezTo>
                <a:cubicBezTo>
                  <a:pt x="805627" y="259503"/>
                  <a:pt x="777264" y="218017"/>
                  <a:pt x="762447" y="167640"/>
                </a:cubicBezTo>
                <a:cubicBezTo>
                  <a:pt x="747630" y="117263"/>
                  <a:pt x="734507" y="0"/>
                  <a:pt x="716727" y="0"/>
                </a:cubicBezTo>
                <a:cubicBezTo>
                  <a:pt x="698947" y="0"/>
                  <a:pt x="673547" y="118957"/>
                  <a:pt x="655767" y="167640"/>
                </a:cubicBezTo>
                <a:cubicBezTo>
                  <a:pt x="637987" y="216323"/>
                  <a:pt x="614704" y="247227"/>
                  <a:pt x="610047" y="292100"/>
                </a:cubicBezTo>
                <a:cubicBezTo>
                  <a:pt x="605390" y="336973"/>
                  <a:pt x="636294" y="432223"/>
                  <a:pt x="627827" y="436880"/>
                </a:cubicBezTo>
                <a:cubicBezTo>
                  <a:pt x="619360" y="441537"/>
                  <a:pt x="591420" y="353060"/>
                  <a:pt x="559247" y="320040"/>
                </a:cubicBezTo>
                <a:cubicBezTo>
                  <a:pt x="527074" y="287020"/>
                  <a:pt x="473734" y="263737"/>
                  <a:pt x="434787" y="238760"/>
                </a:cubicBezTo>
                <a:cubicBezTo>
                  <a:pt x="395840" y="213783"/>
                  <a:pt x="359010" y="196427"/>
                  <a:pt x="325567" y="170180"/>
                </a:cubicBezTo>
                <a:cubicBezTo>
                  <a:pt x="292124" y="143933"/>
                  <a:pt x="235820" y="64347"/>
                  <a:pt x="234127" y="81280"/>
                </a:cubicBezTo>
                <a:cubicBezTo>
                  <a:pt x="232434" y="98213"/>
                  <a:pt x="294240" y="214207"/>
                  <a:pt x="315407" y="271780"/>
                </a:cubicBezTo>
                <a:cubicBezTo>
                  <a:pt x="336574" y="329353"/>
                  <a:pt x="331070" y="385657"/>
                  <a:pt x="361127" y="426720"/>
                </a:cubicBezTo>
                <a:cubicBezTo>
                  <a:pt x="391184" y="467783"/>
                  <a:pt x="497017" y="506307"/>
                  <a:pt x="495747" y="518160"/>
                </a:cubicBezTo>
                <a:cubicBezTo>
                  <a:pt x="494477" y="530013"/>
                  <a:pt x="404730" y="490220"/>
                  <a:pt x="353507" y="497840"/>
                </a:cubicBezTo>
                <a:cubicBezTo>
                  <a:pt x="302284" y="505460"/>
                  <a:pt x="247250" y="549487"/>
                  <a:pt x="188407" y="563880"/>
                </a:cubicBezTo>
                <a:cubicBezTo>
                  <a:pt x="129564" y="578273"/>
                  <a:pt x="-8866" y="571923"/>
                  <a:pt x="447" y="584200"/>
                </a:cubicBezTo>
                <a:cubicBezTo>
                  <a:pt x="9760" y="596477"/>
                  <a:pt x="244287" y="637540"/>
                  <a:pt x="244287" y="637540"/>
                </a:cubicBezTo>
                <a:cubicBezTo>
                  <a:pt x="309904" y="651510"/>
                  <a:pt x="352660" y="666327"/>
                  <a:pt x="394147" y="668020"/>
                </a:cubicBezTo>
                <a:cubicBezTo>
                  <a:pt x="435634" y="669713"/>
                  <a:pt x="493630" y="638387"/>
                  <a:pt x="493207" y="647700"/>
                </a:cubicBezTo>
                <a:cubicBezTo>
                  <a:pt x="492784" y="657013"/>
                  <a:pt x="425050" y="684953"/>
                  <a:pt x="391607" y="723900"/>
                </a:cubicBezTo>
                <a:cubicBezTo>
                  <a:pt x="358164" y="762847"/>
                  <a:pt x="287467" y="866987"/>
                  <a:pt x="292547" y="881380"/>
                </a:cubicBezTo>
                <a:cubicBezTo>
                  <a:pt x="297627" y="895773"/>
                  <a:pt x="386104" y="825500"/>
                  <a:pt x="422087" y="810260"/>
                </a:cubicBezTo>
                <a:cubicBezTo>
                  <a:pt x="458070" y="795020"/>
                  <a:pt x="473310" y="812800"/>
                  <a:pt x="508447" y="789940"/>
                </a:cubicBezTo>
                <a:cubicBezTo>
                  <a:pt x="543584" y="767080"/>
                  <a:pt x="618090" y="676910"/>
                  <a:pt x="632907" y="673100"/>
                </a:cubicBezTo>
                <a:cubicBezTo>
                  <a:pt x="647724" y="669290"/>
                  <a:pt x="603697" y="738717"/>
                  <a:pt x="597347" y="767080"/>
                </a:cubicBezTo>
                <a:cubicBezTo>
                  <a:pt x="590997" y="795443"/>
                  <a:pt x="582107" y="842857"/>
                  <a:pt x="594807" y="843280"/>
                </a:cubicBezTo>
                <a:cubicBezTo>
                  <a:pt x="607507" y="843703"/>
                  <a:pt x="657037" y="810260"/>
                  <a:pt x="673547" y="769620"/>
                </a:cubicBezTo>
                <a:cubicBezTo>
                  <a:pt x="690057" y="728980"/>
                  <a:pt x="658730" y="599440"/>
                  <a:pt x="693867" y="599440"/>
                </a:cubicBezTo>
                <a:cubicBezTo>
                  <a:pt x="729004" y="599440"/>
                  <a:pt x="822984" y="715857"/>
                  <a:pt x="884367" y="769620"/>
                </a:cubicBezTo>
                <a:cubicBezTo>
                  <a:pt x="945750" y="823383"/>
                  <a:pt x="1075290" y="898737"/>
                  <a:pt x="1067247" y="886460"/>
                </a:cubicBezTo>
                <a:close/>
              </a:path>
            </a:pathLst>
          </a:custGeom>
          <a:solidFill>
            <a:srgbClr val="9BBB59">
              <a:lumMod val="75000"/>
            </a:srgbClr>
          </a:solidFill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4" name="フリーフォーム 43"/>
          <p:cNvSpPr/>
          <p:nvPr/>
        </p:nvSpPr>
        <p:spPr>
          <a:xfrm rot="2276899">
            <a:off x="8065991" y="737934"/>
            <a:ext cx="1220662" cy="1719238"/>
          </a:xfrm>
          <a:custGeom>
            <a:avLst/>
            <a:gdLst>
              <a:gd name="connsiteX0" fmla="*/ 670723 w 1220662"/>
              <a:gd name="connsiteY0" fmla="*/ 468392 h 1719238"/>
              <a:gd name="connsiteX1" fmla="*/ 569123 w 1220662"/>
              <a:gd name="connsiteY1" fmla="*/ 290592 h 1719238"/>
              <a:gd name="connsiteX2" fmla="*/ 376083 w 1220662"/>
              <a:gd name="connsiteY2" fmla="*/ 199152 h 1719238"/>
              <a:gd name="connsiteX3" fmla="*/ 482763 w 1220662"/>
              <a:gd name="connsiteY3" fmla="*/ 336312 h 1719238"/>
              <a:gd name="connsiteX4" fmla="*/ 513243 w 1220662"/>
              <a:gd name="connsiteY4" fmla="*/ 417592 h 1719238"/>
              <a:gd name="connsiteX5" fmla="*/ 619923 w 1220662"/>
              <a:gd name="connsiteY5" fmla="*/ 488712 h 1719238"/>
              <a:gd name="connsiteX6" fmla="*/ 447203 w 1220662"/>
              <a:gd name="connsiteY6" fmla="*/ 458232 h 1719238"/>
              <a:gd name="connsiteX7" fmla="*/ 193203 w 1220662"/>
              <a:gd name="connsiteY7" fmla="*/ 580152 h 1719238"/>
              <a:gd name="connsiteX8" fmla="*/ 61123 w 1220662"/>
              <a:gd name="connsiteY8" fmla="*/ 676672 h 1719238"/>
              <a:gd name="connsiteX9" fmla="*/ 249083 w 1220662"/>
              <a:gd name="connsiteY9" fmla="*/ 605552 h 1719238"/>
              <a:gd name="connsiteX10" fmla="*/ 406563 w 1220662"/>
              <a:gd name="connsiteY10" fmla="*/ 610632 h 1719238"/>
              <a:gd name="connsiteX11" fmla="*/ 609763 w 1220662"/>
              <a:gd name="connsiteY11" fmla="*/ 610632 h 1719238"/>
              <a:gd name="connsiteX12" fmla="*/ 315123 w 1220662"/>
              <a:gd name="connsiteY12" fmla="*/ 732552 h 1719238"/>
              <a:gd name="connsiteX13" fmla="*/ 127163 w 1220662"/>
              <a:gd name="connsiteY13" fmla="*/ 981472 h 1719238"/>
              <a:gd name="connsiteX14" fmla="*/ 163 w 1220662"/>
              <a:gd name="connsiteY14" fmla="*/ 1286272 h 1719238"/>
              <a:gd name="connsiteX15" fmla="*/ 152563 w 1220662"/>
              <a:gd name="connsiteY15" fmla="*/ 1042432 h 1719238"/>
              <a:gd name="connsiteX16" fmla="*/ 371003 w 1220662"/>
              <a:gd name="connsiteY16" fmla="*/ 890032 h 1719238"/>
              <a:gd name="connsiteX17" fmla="*/ 589443 w 1220662"/>
              <a:gd name="connsiteY17" fmla="*/ 691912 h 1719238"/>
              <a:gd name="connsiteX18" fmla="*/ 472603 w 1220662"/>
              <a:gd name="connsiteY18" fmla="*/ 961152 h 1719238"/>
              <a:gd name="connsiteX19" fmla="*/ 487843 w 1220662"/>
              <a:gd name="connsiteY19" fmla="*/ 1230392 h 1719238"/>
              <a:gd name="connsiteX20" fmla="*/ 523403 w 1220662"/>
              <a:gd name="connsiteY20" fmla="*/ 1718072 h 1719238"/>
              <a:gd name="connsiteX21" fmla="*/ 584363 w 1220662"/>
              <a:gd name="connsiteY21" fmla="*/ 1357392 h 1719238"/>
              <a:gd name="connsiteX22" fmla="*/ 696123 w 1220662"/>
              <a:gd name="connsiteY22" fmla="*/ 1062752 h 1719238"/>
              <a:gd name="connsiteX23" fmla="*/ 731683 w 1220662"/>
              <a:gd name="connsiteY23" fmla="*/ 717312 h 1719238"/>
              <a:gd name="connsiteX24" fmla="*/ 838363 w 1220662"/>
              <a:gd name="connsiteY24" fmla="*/ 950992 h 1719238"/>
              <a:gd name="connsiteX25" fmla="*/ 985683 w 1220662"/>
              <a:gd name="connsiteY25" fmla="*/ 1154192 h 1719238"/>
              <a:gd name="connsiteX26" fmla="*/ 1138083 w 1220662"/>
              <a:gd name="connsiteY26" fmla="*/ 1428512 h 1719238"/>
              <a:gd name="connsiteX27" fmla="*/ 1082203 w 1220662"/>
              <a:gd name="connsiteY27" fmla="*/ 1169432 h 1719238"/>
              <a:gd name="connsiteX28" fmla="*/ 1046643 w 1220662"/>
              <a:gd name="connsiteY28" fmla="*/ 925592 h 1719238"/>
              <a:gd name="connsiteX29" fmla="*/ 863763 w 1220662"/>
              <a:gd name="connsiteY29" fmla="*/ 686832 h 1719238"/>
              <a:gd name="connsiteX30" fmla="*/ 1006003 w 1220662"/>
              <a:gd name="connsiteY30" fmla="*/ 752872 h 1719238"/>
              <a:gd name="connsiteX31" fmla="*/ 1219363 w 1220662"/>
              <a:gd name="connsiteY31" fmla="*/ 859552 h 1719238"/>
              <a:gd name="connsiteX32" fmla="*/ 1082203 w 1220662"/>
              <a:gd name="connsiteY32" fmla="*/ 676672 h 1719238"/>
              <a:gd name="connsiteX33" fmla="*/ 818043 w 1220662"/>
              <a:gd name="connsiteY33" fmla="*/ 554752 h 1719238"/>
              <a:gd name="connsiteX34" fmla="*/ 945043 w 1220662"/>
              <a:gd name="connsiteY34" fmla="*/ 473472 h 1719238"/>
              <a:gd name="connsiteX35" fmla="*/ 1061883 w 1220662"/>
              <a:gd name="connsiteY35" fmla="*/ 321072 h 1719238"/>
              <a:gd name="connsiteX36" fmla="*/ 939963 w 1220662"/>
              <a:gd name="connsiteY36" fmla="*/ 366792 h 1719238"/>
              <a:gd name="connsiteX37" fmla="*/ 787563 w 1220662"/>
              <a:gd name="connsiteY37" fmla="*/ 422672 h 1719238"/>
              <a:gd name="connsiteX38" fmla="*/ 736763 w 1220662"/>
              <a:gd name="connsiteY38" fmla="*/ 514112 h 1719238"/>
              <a:gd name="connsiteX39" fmla="*/ 787563 w 1220662"/>
              <a:gd name="connsiteY39" fmla="*/ 285512 h 1719238"/>
              <a:gd name="connsiteX40" fmla="*/ 924723 w 1220662"/>
              <a:gd name="connsiteY40" fmla="*/ 41672 h 1719238"/>
              <a:gd name="connsiteX41" fmla="*/ 868843 w 1220662"/>
              <a:gd name="connsiteY41" fmla="*/ 1032 h 1719238"/>
              <a:gd name="connsiteX42" fmla="*/ 853603 w 1220662"/>
              <a:gd name="connsiteY42" fmla="*/ 51832 h 1719238"/>
              <a:gd name="connsiteX43" fmla="*/ 757083 w 1220662"/>
              <a:gd name="connsiteY43" fmla="*/ 265192 h 1719238"/>
              <a:gd name="connsiteX44" fmla="*/ 726603 w 1220662"/>
              <a:gd name="connsiteY44" fmla="*/ 407432 h 1719238"/>
              <a:gd name="connsiteX45" fmla="*/ 670723 w 1220662"/>
              <a:gd name="connsiteY45" fmla="*/ 468392 h 1719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20662" h="1719238">
                <a:moveTo>
                  <a:pt x="670723" y="468392"/>
                </a:moveTo>
                <a:cubicBezTo>
                  <a:pt x="644476" y="448919"/>
                  <a:pt x="618230" y="335465"/>
                  <a:pt x="569123" y="290592"/>
                </a:cubicBezTo>
                <a:cubicBezTo>
                  <a:pt x="520016" y="245719"/>
                  <a:pt x="390476" y="191532"/>
                  <a:pt x="376083" y="199152"/>
                </a:cubicBezTo>
                <a:cubicBezTo>
                  <a:pt x="361690" y="206772"/>
                  <a:pt x="459903" y="299905"/>
                  <a:pt x="482763" y="336312"/>
                </a:cubicBezTo>
                <a:cubicBezTo>
                  <a:pt x="505623" y="372719"/>
                  <a:pt x="490383" y="392192"/>
                  <a:pt x="513243" y="417592"/>
                </a:cubicBezTo>
                <a:cubicBezTo>
                  <a:pt x="536103" y="442992"/>
                  <a:pt x="630930" y="481939"/>
                  <a:pt x="619923" y="488712"/>
                </a:cubicBezTo>
                <a:cubicBezTo>
                  <a:pt x="608916" y="495485"/>
                  <a:pt x="518323" y="442992"/>
                  <a:pt x="447203" y="458232"/>
                </a:cubicBezTo>
                <a:cubicBezTo>
                  <a:pt x="376083" y="473472"/>
                  <a:pt x="257550" y="543745"/>
                  <a:pt x="193203" y="580152"/>
                </a:cubicBezTo>
                <a:cubicBezTo>
                  <a:pt x="128856" y="616559"/>
                  <a:pt x="51810" y="672439"/>
                  <a:pt x="61123" y="676672"/>
                </a:cubicBezTo>
                <a:cubicBezTo>
                  <a:pt x="70436" y="680905"/>
                  <a:pt x="191510" y="616559"/>
                  <a:pt x="249083" y="605552"/>
                </a:cubicBezTo>
                <a:cubicBezTo>
                  <a:pt x="306656" y="594545"/>
                  <a:pt x="346450" y="609785"/>
                  <a:pt x="406563" y="610632"/>
                </a:cubicBezTo>
                <a:cubicBezTo>
                  <a:pt x="466676" y="611479"/>
                  <a:pt x="625003" y="590312"/>
                  <a:pt x="609763" y="610632"/>
                </a:cubicBezTo>
                <a:cubicBezTo>
                  <a:pt x="594523" y="630952"/>
                  <a:pt x="395556" y="670745"/>
                  <a:pt x="315123" y="732552"/>
                </a:cubicBezTo>
                <a:cubicBezTo>
                  <a:pt x="234690" y="794359"/>
                  <a:pt x="179656" y="889185"/>
                  <a:pt x="127163" y="981472"/>
                </a:cubicBezTo>
                <a:cubicBezTo>
                  <a:pt x="74670" y="1073759"/>
                  <a:pt x="-4070" y="1276112"/>
                  <a:pt x="163" y="1286272"/>
                </a:cubicBezTo>
                <a:cubicBezTo>
                  <a:pt x="4396" y="1296432"/>
                  <a:pt x="90756" y="1108472"/>
                  <a:pt x="152563" y="1042432"/>
                </a:cubicBezTo>
                <a:cubicBezTo>
                  <a:pt x="214370" y="976392"/>
                  <a:pt x="298190" y="948452"/>
                  <a:pt x="371003" y="890032"/>
                </a:cubicBezTo>
                <a:cubicBezTo>
                  <a:pt x="443816" y="831612"/>
                  <a:pt x="572510" y="680059"/>
                  <a:pt x="589443" y="691912"/>
                </a:cubicBezTo>
                <a:cubicBezTo>
                  <a:pt x="606376" y="703765"/>
                  <a:pt x="489536" y="871405"/>
                  <a:pt x="472603" y="961152"/>
                </a:cubicBezTo>
                <a:cubicBezTo>
                  <a:pt x="455670" y="1050899"/>
                  <a:pt x="479376" y="1104239"/>
                  <a:pt x="487843" y="1230392"/>
                </a:cubicBezTo>
                <a:cubicBezTo>
                  <a:pt x="496310" y="1356545"/>
                  <a:pt x="507316" y="1696905"/>
                  <a:pt x="523403" y="1718072"/>
                </a:cubicBezTo>
                <a:cubicBezTo>
                  <a:pt x="539490" y="1739239"/>
                  <a:pt x="555576" y="1466612"/>
                  <a:pt x="584363" y="1357392"/>
                </a:cubicBezTo>
                <a:cubicBezTo>
                  <a:pt x="613150" y="1248172"/>
                  <a:pt x="671570" y="1169432"/>
                  <a:pt x="696123" y="1062752"/>
                </a:cubicBezTo>
                <a:cubicBezTo>
                  <a:pt x="720676" y="956072"/>
                  <a:pt x="707976" y="735939"/>
                  <a:pt x="731683" y="717312"/>
                </a:cubicBezTo>
                <a:cubicBezTo>
                  <a:pt x="755390" y="698685"/>
                  <a:pt x="796030" y="878179"/>
                  <a:pt x="838363" y="950992"/>
                </a:cubicBezTo>
                <a:cubicBezTo>
                  <a:pt x="880696" y="1023805"/>
                  <a:pt x="935730" y="1074605"/>
                  <a:pt x="985683" y="1154192"/>
                </a:cubicBezTo>
                <a:cubicBezTo>
                  <a:pt x="1035636" y="1233779"/>
                  <a:pt x="1121996" y="1425972"/>
                  <a:pt x="1138083" y="1428512"/>
                </a:cubicBezTo>
                <a:cubicBezTo>
                  <a:pt x="1154170" y="1431052"/>
                  <a:pt x="1097443" y="1253252"/>
                  <a:pt x="1082203" y="1169432"/>
                </a:cubicBezTo>
                <a:cubicBezTo>
                  <a:pt x="1066963" y="1085612"/>
                  <a:pt x="1083050" y="1006025"/>
                  <a:pt x="1046643" y="925592"/>
                </a:cubicBezTo>
                <a:cubicBezTo>
                  <a:pt x="1010236" y="845159"/>
                  <a:pt x="870536" y="715619"/>
                  <a:pt x="863763" y="686832"/>
                </a:cubicBezTo>
                <a:cubicBezTo>
                  <a:pt x="856990" y="658045"/>
                  <a:pt x="946736" y="724085"/>
                  <a:pt x="1006003" y="752872"/>
                </a:cubicBezTo>
                <a:cubicBezTo>
                  <a:pt x="1065270" y="781659"/>
                  <a:pt x="1206663" y="872252"/>
                  <a:pt x="1219363" y="859552"/>
                </a:cubicBezTo>
                <a:cubicBezTo>
                  <a:pt x="1232063" y="846852"/>
                  <a:pt x="1149090" y="727472"/>
                  <a:pt x="1082203" y="676672"/>
                </a:cubicBezTo>
                <a:cubicBezTo>
                  <a:pt x="1015316" y="625872"/>
                  <a:pt x="840903" y="588619"/>
                  <a:pt x="818043" y="554752"/>
                </a:cubicBezTo>
                <a:cubicBezTo>
                  <a:pt x="795183" y="520885"/>
                  <a:pt x="904403" y="512419"/>
                  <a:pt x="945043" y="473472"/>
                </a:cubicBezTo>
                <a:cubicBezTo>
                  <a:pt x="985683" y="434525"/>
                  <a:pt x="1062730" y="338852"/>
                  <a:pt x="1061883" y="321072"/>
                </a:cubicBezTo>
                <a:cubicBezTo>
                  <a:pt x="1061036" y="303292"/>
                  <a:pt x="939963" y="366792"/>
                  <a:pt x="939963" y="366792"/>
                </a:cubicBezTo>
                <a:cubicBezTo>
                  <a:pt x="894243" y="383725"/>
                  <a:pt x="821430" y="398119"/>
                  <a:pt x="787563" y="422672"/>
                </a:cubicBezTo>
                <a:cubicBezTo>
                  <a:pt x="753696" y="447225"/>
                  <a:pt x="736763" y="536972"/>
                  <a:pt x="736763" y="514112"/>
                </a:cubicBezTo>
                <a:cubicBezTo>
                  <a:pt x="736763" y="491252"/>
                  <a:pt x="756236" y="364252"/>
                  <a:pt x="787563" y="285512"/>
                </a:cubicBezTo>
                <a:cubicBezTo>
                  <a:pt x="818890" y="206772"/>
                  <a:pt x="911176" y="89085"/>
                  <a:pt x="924723" y="41672"/>
                </a:cubicBezTo>
                <a:cubicBezTo>
                  <a:pt x="938270" y="-5741"/>
                  <a:pt x="880696" y="-661"/>
                  <a:pt x="868843" y="1032"/>
                </a:cubicBezTo>
                <a:cubicBezTo>
                  <a:pt x="856990" y="2725"/>
                  <a:pt x="872230" y="7805"/>
                  <a:pt x="853603" y="51832"/>
                </a:cubicBezTo>
                <a:cubicBezTo>
                  <a:pt x="834976" y="95859"/>
                  <a:pt x="778250" y="205925"/>
                  <a:pt x="757083" y="265192"/>
                </a:cubicBezTo>
                <a:cubicBezTo>
                  <a:pt x="735916" y="324459"/>
                  <a:pt x="738456" y="367639"/>
                  <a:pt x="726603" y="407432"/>
                </a:cubicBezTo>
                <a:cubicBezTo>
                  <a:pt x="714750" y="447225"/>
                  <a:pt x="696970" y="487865"/>
                  <a:pt x="670723" y="468392"/>
                </a:cubicBezTo>
                <a:close/>
              </a:path>
            </a:pathLst>
          </a:custGeom>
          <a:solidFill>
            <a:srgbClr val="99CC00"/>
          </a:solidFill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45" name="フリーフォーム 44"/>
          <p:cNvSpPr/>
          <p:nvPr/>
        </p:nvSpPr>
        <p:spPr>
          <a:xfrm>
            <a:off x="7868372" y="2923821"/>
            <a:ext cx="1615899" cy="1190515"/>
          </a:xfrm>
          <a:custGeom>
            <a:avLst/>
            <a:gdLst>
              <a:gd name="connsiteX0" fmla="*/ 3541126 w 5538675"/>
              <a:gd name="connsiteY0" fmla="*/ 1821519 h 4080625"/>
              <a:gd name="connsiteX1" fmla="*/ 4357872 w 5538675"/>
              <a:gd name="connsiteY1" fmla="*/ 1555188 h 4080625"/>
              <a:gd name="connsiteX2" fmla="*/ 5219006 w 5538675"/>
              <a:gd name="connsiteY2" fmla="*/ 871608 h 4080625"/>
              <a:gd name="connsiteX3" fmla="*/ 5307782 w 5538675"/>
              <a:gd name="connsiteY3" fmla="*/ 667422 h 4080625"/>
              <a:gd name="connsiteX4" fmla="*/ 5520847 w 5538675"/>
              <a:gd name="connsiteY4" fmla="*/ 818342 h 4080625"/>
              <a:gd name="connsiteX5" fmla="*/ 5423192 w 5538675"/>
              <a:gd name="connsiteY5" fmla="*/ 862730 h 4080625"/>
              <a:gd name="connsiteX6" fmla="*/ 4606447 w 5538675"/>
              <a:gd name="connsiteY6" fmla="*/ 1519678 h 4080625"/>
              <a:gd name="connsiteX7" fmla="*/ 3612148 w 5538675"/>
              <a:gd name="connsiteY7" fmla="*/ 1901418 h 4080625"/>
              <a:gd name="connsiteX8" fmla="*/ 3985010 w 5538675"/>
              <a:gd name="connsiteY8" fmla="*/ 1981317 h 4080625"/>
              <a:gd name="connsiteX9" fmla="*/ 4322361 w 5538675"/>
              <a:gd name="connsiteY9" fmla="*/ 2203258 h 4080625"/>
              <a:gd name="connsiteX10" fmla="*/ 4562058 w 5538675"/>
              <a:gd name="connsiteY10" fmla="*/ 2265402 h 4080625"/>
              <a:gd name="connsiteX11" fmla="*/ 4215829 w 5538675"/>
              <a:gd name="connsiteY11" fmla="*/ 2336423 h 4080625"/>
              <a:gd name="connsiteX12" fmla="*/ 4002765 w 5538675"/>
              <a:gd name="connsiteY12" fmla="*/ 2416322 h 4080625"/>
              <a:gd name="connsiteX13" fmla="*/ 3665414 w 5538675"/>
              <a:gd name="connsiteY13" fmla="*/ 2247647 h 4080625"/>
              <a:gd name="connsiteX14" fmla="*/ 4029398 w 5538675"/>
              <a:gd name="connsiteY14" fmla="*/ 2629387 h 4080625"/>
              <a:gd name="connsiteX15" fmla="*/ 4020520 w 5538675"/>
              <a:gd name="connsiteY15" fmla="*/ 3410622 h 4080625"/>
              <a:gd name="connsiteX16" fmla="*/ 4162563 w 5538675"/>
              <a:gd name="connsiteY16" fmla="*/ 3978792 h 4080625"/>
              <a:gd name="connsiteX17" fmla="*/ 3851845 w 5538675"/>
              <a:gd name="connsiteY17" fmla="*/ 3543787 h 4080625"/>
              <a:gd name="connsiteX18" fmla="*/ 3478982 w 5538675"/>
              <a:gd name="connsiteY18" fmla="*/ 3215313 h 4080625"/>
              <a:gd name="connsiteX19" fmla="*/ 3301429 w 5538675"/>
              <a:gd name="connsiteY19" fmla="*/ 2611631 h 4080625"/>
              <a:gd name="connsiteX20" fmla="*/ 3052854 w 5538675"/>
              <a:gd name="connsiteY20" fmla="*/ 3188680 h 4080625"/>
              <a:gd name="connsiteX21" fmla="*/ 2289375 w 5538675"/>
              <a:gd name="connsiteY21" fmla="*/ 3712462 h 4080625"/>
              <a:gd name="connsiteX22" fmla="*/ 1623549 w 5538675"/>
              <a:gd name="connsiteY22" fmla="*/ 4076447 h 4080625"/>
              <a:gd name="connsiteX23" fmla="*/ 1952023 w 5538675"/>
              <a:gd name="connsiteY23" fmla="*/ 3472765 h 4080625"/>
              <a:gd name="connsiteX24" fmla="*/ 2040800 w 5538675"/>
              <a:gd name="connsiteY24" fmla="*/ 2966738 h 4080625"/>
              <a:gd name="connsiteX25" fmla="*/ 2395907 w 5538675"/>
              <a:gd name="connsiteY25" fmla="*/ 2389689 h 4080625"/>
              <a:gd name="connsiteX26" fmla="*/ 1694571 w 5538675"/>
              <a:gd name="connsiteY26" fmla="*/ 2576121 h 4080625"/>
              <a:gd name="connsiteX27" fmla="*/ 647006 w 5538675"/>
              <a:gd name="connsiteY27" fmla="*/ 2309790 h 4080625"/>
              <a:gd name="connsiteX28" fmla="*/ 7814 w 5538675"/>
              <a:gd name="connsiteY28" fmla="*/ 2265402 h 4080625"/>
              <a:gd name="connsiteX29" fmla="*/ 1073134 w 5538675"/>
              <a:gd name="connsiteY29" fmla="*/ 1892540 h 4080625"/>
              <a:gd name="connsiteX30" fmla="*/ 1579161 w 5538675"/>
              <a:gd name="connsiteY30" fmla="*/ 1564066 h 4080625"/>
              <a:gd name="connsiteX31" fmla="*/ 2200598 w 5538675"/>
              <a:gd name="connsiteY31" fmla="*/ 1537433 h 4080625"/>
              <a:gd name="connsiteX32" fmla="*/ 1641305 w 5538675"/>
              <a:gd name="connsiteY32" fmla="*/ 1129060 h 4080625"/>
              <a:gd name="connsiteX33" fmla="*/ 1392730 w 5538675"/>
              <a:gd name="connsiteY33" fmla="*/ 711810 h 4080625"/>
              <a:gd name="connsiteX34" fmla="*/ 1090889 w 5538675"/>
              <a:gd name="connsiteY34" fmla="*/ 356703 h 4080625"/>
              <a:gd name="connsiteX35" fmla="*/ 1801103 w 5538675"/>
              <a:gd name="connsiteY35" fmla="*/ 685177 h 4080625"/>
              <a:gd name="connsiteX36" fmla="*/ 2600093 w 5538675"/>
              <a:gd name="connsiteY36" fmla="*/ 711810 h 4080625"/>
              <a:gd name="connsiteX37" fmla="*/ 2884179 w 5538675"/>
              <a:gd name="connsiteY37" fmla="*/ 1191204 h 4080625"/>
              <a:gd name="connsiteX38" fmla="*/ 2893056 w 5538675"/>
              <a:gd name="connsiteY38" fmla="*/ 711810 h 4080625"/>
              <a:gd name="connsiteX39" fmla="*/ 3168264 w 5538675"/>
              <a:gd name="connsiteY39" fmla="*/ 312315 h 4080625"/>
              <a:gd name="connsiteX40" fmla="*/ 3203775 w 5538675"/>
              <a:gd name="connsiteY40" fmla="*/ 1596 h 4080625"/>
              <a:gd name="connsiteX41" fmla="*/ 3416839 w 5538675"/>
              <a:gd name="connsiteY41" fmla="*/ 445480 h 4080625"/>
              <a:gd name="connsiteX42" fmla="*/ 3594392 w 5538675"/>
              <a:gd name="connsiteY42" fmla="*/ 1004773 h 4080625"/>
              <a:gd name="connsiteX43" fmla="*/ 3363573 w 5538675"/>
              <a:gd name="connsiteY43" fmla="*/ 1626210 h 4080625"/>
              <a:gd name="connsiteX44" fmla="*/ 3807456 w 5538675"/>
              <a:gd name="connsiteY44" fmla="*/ 1146816 h 4080625"/>
              <a:gd name="connsiteX45" fmla="*/ 4171441 w 5538675"/>
              <a:gd name="connsiteY45" fmla="*/ 978140 h 4080625"/>
              <a:gd name="connsiteX46" fmla="*/ 4402260 w 5538675"/>
              <a:gd name="connsiteY46" fmla="*/ 898241 h 4080625"/>
              <a:gd name="connsiteX47" fmla="*/ 4153685 w 5538675"/>
              <a:gd name="connsiteY47" fmla="*/ 1279981 h 4080625"/>
              <a:gd name="connsiteX48" fmla="*/ 3976132 w 5538675"/>
              <a:gd name="connsiteY48" fmla="*/ 1572944 h 4080625"/>
              <a:gd name="connsiteX49" fmla="*/ 3541126 w 5538675"/>
              <a:gd name="connsiteY49" fmla="*/ 1821519 h 408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5538675" h="4080625">
                <a:moveTo>
                  <a:pt x="3541126" y="1821519"/>
                </a:moveTo>
                <a:cubicBezTo>
                  <a:pt x="3604749" y="1818560"/>
                  <a:pt x="4078225" y="1713506"/>
                  <a:pt x="4357872" y="1555188"/>
                </a:cubicBezTo>
                <a:cubicBezTo>
                  <a:pt x="4637519" y="1396869"/>
                  <a:pt x="5060688" y="1019569"/>
                  <a:pt x="5219006" y="871608"/>
                </a:cubicBezTo>
                <a:cubicBezTo>
                  <a:pt x="5377324" y="723647"/>
                  <a:pt x="5257475" y="676300"/>
                  <a:pt x="5307782" y="667422"/>
                </a:cubicBezTo>
                <a:cubicBezTo>
                  <a:pt x="5358089" y="658544"/>
                  <a:pt x="5501612" y="785791"/>
                  <a:pt x="5520847" y="818342"/>
                </a:cubicBezTo>
                <a:cubicBezTo>
                  <a:pt x="5540082" y="850893"/>
                  <a:pt x="5575592" y="745841"/>
                  <a:pt x="5423192" y="862730"/>
                </a:cubicBezTo>
                <a:cubicBezTo>
                  <a:pt x="5270792" y="979619"/>
                  <a:pt x="4908288" y="1346563"/>
                  <a:pt x="4606447" y="1519678"/>
                </a:cubicBezTo>
                <a:cubicBezTo>
                  <a:pt x="4304606" y="1692793"/>
                  <a:pt x="3715721" y="1824478"/>
                  <a:pt x="3612148" y="1901418"/>
                </a:cubicBezTo>
                <a:cubicBezTo>
                  <a:pt x="3508575" y="1978358"/>
                  <a:pt x="3866641" y="1931010"/>
                  <a:pt x="3985010" y="1981317"/>
                </a:cubicBezTo>
                <a:cubicBezTo>
                  <a:pt x="4103379" y="2031624"/>
                  <a:pt x="4226186" y="2155910"/>
                  <a:pt x="4322361" y="2203258"/>
                </a:cubicBezTo>
                <a:cubicBezTo>
                  <a:pt x="4418536" y="2250606"/>
                  <a:pt x="4579813" y="2243208"/>
                  <a:pt x="4562058" y="2265402"/>
                </a:cubicBezTo>
                <a:cubicBezTo>
                  <a:pt x="4544303" y="2287596"/>
                  <a:pt x="4309044" y="2311270"/>
                  <a:pt x="4215829" y="2336423"/>
                </a:cubicBezTo>
                <a:cubicBezTo>
                  <a:pt x="4122614" y="2361576"/>
                  <a:pt x="4094501" y="2431118"/>
                  <a:pt x="4002765" y="2416322"/>
                </a:cubicBezTo>
                <a:cubicBezTo>
                  <a:pt x="3911029" y="2401526"/>
                  <a:pt x="3660975" y="2212136"/>
                  <a:pt x="3665414" y="2247647"/>
                </a:cubicBezTo>
                <a:cubicBezTo>
                  <a:pt x="3669853" y="2283158"/>
                  <a:pt x="3970214" y="2435558"/>
                  <a:pt x="4029398" y="2629387"/>
                </a:cubicBezTo>
                <a:cubicBezTo>
                  <a:pt x="4088582" y="2823216"/>
                  <a:pt x="3998326" y="3185721"/>
                  <a:pt x="4020520" y="3410622"/>
                </a:cubicBezTo>
                <a:cubicBezTo>
                  <a:pt x="4042714" y="3635523"/>
                  <a:pt x="4190675" y="3956598"/>
                  <a:pt x="4162563" y="3978792"/>
                </a:cubicBezTo>
                <a:cubicBezTo>
                  <a:pt x="4134451" y="4000986"/>
                  <a:pt x="3965775" y="3671033"/>
                  <a:pt x="3851845" y="3543787"/>
                </a:cubicBezTo>
                <a:cubicBezTo>
                  <a:pt x="3737915" y="3416541"/>
                  <a:pt x="3570718" y="3370672"/>
                  <a:pt x="3478982" y="3215313"/>
                </a:cubicBezTo>
                <a:cubicBezTo>
                  <a:pt x="3387246" y="3059954"/>
                  <a:pt x="3372450" y="2616070"/>
                  <a:pt x="3301429" y="2611631"/>
                </a:cubicBezTo>
                <a:cubicBezTo>
                  <a:pt x="3230408" y="2607192"/>
                  <a:pt x="3221530" y="3005208"/>
                  <a:pt x="3052854" y="3188680"/>
                </a:cubicBezTo>
                <a:cubicBezTo>
                  <a:pt x="2884178" y="3372152"/>
                  <a:pt x="2527592" y="3564501"/>
                  <a:pt x="2289375" y="3712462"/>
                </a:cubicBezTo>
                <a:cubicBezTo>
                  <a:pt x="2051157" y="3860423"/>
                  <a:pt x="1679774" y="4116396"/>
                  <a:pt x="1623549" y="4076447"/>
                </a:cubicBezTo>
                <a:cubicBezTo>
                  <a:pt x="1567324" y="4036498"/>
                  <a:pt x="1882481" y="3657716"/>
                  <a:pt x="1952023" y="3472765"/>
                </a:cubicBezTo>
                <a:cubicBezTo>
                  <a:pt x="2021565" y="3287814"/>
                  <a:pt x="1966819" y="3147251"/>
                  <a:pt x="2040800" y="2966738"/>
                </a:cubicBezTo>
                <a:cubicBezTo>
                  <a:pt x="2114781" y="2786225"/>
                  <a:pt x="2453612" y="2454792"/>
                  <a:pt x="2395907" y="2389689"/>
                </a:cubicBezTo>
                <a:cubicBezTo>
                  <a:pt x="2338202" y="2324586"/>
                  <a:pt x="1986054" y="2589437"/>
                  <a:pt x="1694571" y="2576121"/>
                </a:cubicBezTo>
                <a:cubicBezTo>
                  <a:pt x="1403088" y="2562805"/>
                  <a:pt x="928132" y="2361576"/>
                  <a:pt x="647006" y="2309790"/>
                </a:cubicBezTo>
                <a:cubicBezTo>
                  <a:pt x="365880" y="2258004"/>
                  <a:pt x="-63207" y="2334944"/>
                  <a:pt x="7814" y="2265402"/>
                </a:cubicBezTo>
                <a:cubicBezTo>
                  <a:pt x="78835" y="2195860"/>
                  <a:pt x="811243" y="2009429"/>
                  <a:pt x="1073134" y="1892540"/>
                </a:cubicBezTo>
                <a:cubicBezTo>
                  <a:pt x="1335025" y="1775651"/>
                  <a:pt x="1391250" y="1623250"/>
                  <a:pt x="1579161" y="1564066"/>
                </a:cubicBezTo>
                <a:cubicBezTo>
                  <a:pt x="1767072" y="1504882"/>
                  <a:pt x="2190241" y="1609934"/>
                  <a:pt x="2200598" y="1537433"/>
                </a:cubicBezTo>
                <a:cubicBezTo>
                  <a:pt x="2210955" y="1464932"/>
                  <a:pt x="1775950" y="1266664"/>
                  <a:pt x="1641305" y="1129060"/>
                </a:cubicBezTo>
                <a:cubicBezTo>
                  <a:pt x="1506660" y="991456"/>
                  <a:pt x="1484466" y="840536"/>
                  <a:pt x="1392730" y="711810"/>
                </a:cubicBezTo>
                <a:cubicBezTo>
                  <a:pt x="1300994" y="583084"/>
                  <a:pt x="1022827" y="361142"/>
                  <a:pt x="1090889" y="356703"/>
                </a:cubicBezTo>
                <a:cubicBezTo>
                  <a:pt x="1158951" y="352264"/>
                  <a:pt x="1549569" y="625993"/>
                  <a:pt x="1801103" y="685177"/>
                </a:cubicBezTo>
                <a:cubicBezTo>
                  <a:pt x="2052637" y="744361"/>
                  <a:pt x="2419581" y="627472"/>
                  <a:pt x="2600093" y="711810"/>
                </a:cubicBezTo>
                <a:cubicBezTo>
                  <a:pt x="2780605" y="796148"/>
                  <a:pt x="2835352" y="1191204"/>
                  <a:pt x="2884179" y="1191204"/>
                </a:cubicBezTo>
                <a:cubicBezTo>
                  <a:pt x="2933006" y="1191204"/>
                  <a:pt x="2845709" y="858291"/>
                  <a:pt x="2893056" y="711810"/>
                </a:cubicBezTo>
                <a:cubicBezTo>
                  <a:pt x="2940403" y="565329"/>
                  <a:pt x="3116477" y="430684"/>
                  <a:pt x="3168264" y="312315"/>
                </a:cubicBezTo>
                <a:cubicBezTo>
                  <a:pt x="3220050" y="193946"/>
                  <a:pt x="3162346" y="-20598"/>
                  <a:pt x="3203775" y="1596"/>
                </a:cubicBezTo>
                <a:cubicBezTo>
                  <a:pt x="3245204" y="23790"/>
                  <a:pt x="3351736" y="278284"/>
                  <a:pt x="3416839" y="445480"/>
                </a:cubicBezTo>
                <a:cubicBezTo>
                  <a:pt x="3481942" y="612676"/>
                  <a:pt x="3603270" y="807985"/>
                  <a:pt x="3594392" y="1004773"/>
                </a:cubicBezTo>
                <a:cubicBezTo>
                  <a:pt x="3585514" y="1201561"/>
                  <a:pt x="3328062" y="1602536"/>
                  <a:pt x="3363573" y="1626210"/>
                </a:cubicBezTo>
                <a:cubicBezTo>
                  <a:pt x="3399084" y="1649884"/>
                  <a:pt x="3672811" y="1254828"/>
                  <a:pt x="3807456" y="1146816"/>
                </a:cubicBezTo>
                <a:cubicBezTo>
                  <a:pt x="3942101" y="1038804"/>
                  <a:pt x="4072307" y="1019569"/>
                  <a:pt x="4171441" y="978140"/>
                </a:cubicBezTo>
                <a:cubicBezTo>
                  <a:pt x="4270575" y="936711"/>
                  <a:pt x="4405219" y="847934"/>
                  <a:pt x="4402260" y="898241"/>
                </a:cubicBezTo>
                <a:cubicBezTo>
                  <a:pt x="4399301" y="948548"/>
                  <a:pt x="4224706" y="1167530"/>
                  <a:pt x="4153685" y="1279981"/>
                </a:cubicBezTo>
                <a:cubicBezTo>
                  <a:pt x="4082664" y="1392431"/>
                  <a:pt x="4082664" y="1482688"/>
                  <a:pt x="3976132" y="1572944"/>
                </a:cubicBezTo>
                <a:cubicBezTo>
                  <a:pt x="3869600" y="1663200"/>
                  <a:pt x="3477503" y="1824478"/>
                  <a:pt x="3541126" y="1821519"/>
                </a:cubicBezTo>
                <a:close/>
              </a:path>
            </a:pathLst>
          </a:custGeom>
          <a:solidFill>
            <a:srgbClr val="9BBB59">
              <a:lumMod val="75000"/>
            </a:srgbClr>
          </a:solidFill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6" name="フリーフォーム 45"/>
          <p:cNvSpPr/>
          <p:nvPr/>
        </p:nvSpPr>
        <p:spPr>
          <a:xfrm>
            <a:off x="6033120" y="2760234"/>
            <a:ext cx="1719587" cy="1517691"/>
          </a:xfrm>
          <a:custGeom>
            <a:avLst/>
            <a:gdLst>
              <a:gd name="connsiteX0" fmla="*/ 410190 w 1989151"/>
              <a:gd name="connsiteY0" fmla="*/ 1135606 h 1755606"/>
              <a:gd name="connsiteX1" fmla="*/ 148062 w 1989151"/>
              <a:gd name="connsiteY1" fmla="*/ 1355062 h 1755606"/>
              <a:gd name="connsiteX2" fmla="*/ 1758 w 1989151"/>
              <a:gd name="connsiteY2" fmla="*/ 1592806 h 1755606"/>
              <a:gd name="connsiteX3" fmla="*/ 68814 w 1989151"/>
              <a:gd name="connsiteY3" fmla="*/ 1635478 h 1755606"/>
              <a:gd name="connsiteX4" fmla="*/ 93198 w 1989151"/>
              <a:gd name="connsiteY4" fmla="*/ 1550134 h 1755606"/>
              <a:gd name="connsiteX5" fmla="*/ 263886 w 1989151"/>
              <a:gd name="connsiteY5" fmla="*/ 1330678 h 1755606"/>
              <a:gd name="connsiteX6" fmla="*/ 495534 w 1989151"/>
              <a:gd name="connsiteY6" fmla="*/ 1153894 h 1755606"/>
              <a:gd name="connsiteX7" fmla="*/ 367518 w 1989151"/>
              <a:gd name="connsiteY7" fmla="*/ 1409926 h 1755606"/>
              <a:gd name="connsiteX8" fmla="*/ 330942 w 1989151"/>
              <a:gd name="connsiteY8" fmla="*/ 1751302 h 1755606"/>
              <a:gd name="connsiteX9" fmla="*/ 544302 w 1989151"/>
              <a:gd name="connsiteY9" fmla="*/ 1580614 h 1755606"/>
              <a:gd name="connsiteX10" fmla="*/ 550398 w 1989151"/>
              <a:gd name="connsiteY10" fmla="*/ 1269718 h 1755606"/>
              <a:gd name="connsiteX11" fmla="*/ 751566 w 1989151"/>
              <a:gd name="connsiteY11" fmla="*/ 1556230 h 1755606"/>
              <a:gd name="connsiteX12" fmla="*/ 1172190 w 1989151"/>
              <a:gd name="connsiteY12" fmla="*/ 1647670 h 1755606"/>
              <a:gd name="connsiteX13" fmla="*/ 1544046 w 1989151"/>
              <a:gd name="connsiteY13" fmla="*/ 1623286 h 1755606"/>
              <a:gd name="connsiteX14" fmla="*/ 1202670 w 1989151"/>
              <a:gd name="connsiteY14" fmla="*/ 1355062 h 1755606"/>
              <a:gd name="connsiteX15" fmla="*/ 654030 w 1989151"/>
              <a:gd name="connsiteY15" fmla="*/ 1172182 h 1755606"/>
              <a:gd name="connsiteX16" fmla="*/ 1013694 w 1989151"/>
              <a:gd name="connsiteY16" fmla="*/ 1166086 h 1755606"/>
              <a:gd name="connsiteX17" fmla="*/ 1263630 w 1989151"/>
              <a:gd name="connsiteY17" fmla="*/ 995398 h 1755606"/>
              <a:gd name="connsiteX18" fmla="*/ 1690350 w 1989151"/>
              <a:gd name="connsiteY18" fmla="*/ 788134 h 1755606"/>
              <a:gd name="connsiteX19" fmla="*/ 1982958 w 1989151"/>
              <a:gd name="connsiteY19" fmla="*/ 708886 h 1755606"/>
              <a:gd name="connsiteX20" fmla="*/ 1416030 w 1989151"/>
              <a:gd name="connsiteY20" fmla="*/ 666214 h 1755606"/>
              <a:gd name="connsiteX21" fmla="*/ 952734 w 1989151"/>
              <a:gd name="connsiteY21" fmla="*/ 739366 h 1755606"/>
              <a:gd name="connsiteX22" fmla="*/ 611358 w 1989151"/>
              <a:gd name="connsiteY22" fmla="*/ 1056358 h 1755606"/>
              <a:gd name="connsiteX23" fmla="*/ 757662 w 1989151"/>
              <a:gd name="connsiteY23" fmla="*/ 641830 h 1755606"/>
              <a:gd name="connsiteX24" fmla="*/ 763758 w 1989151"/>
              <a:gd name="connsiteY24" fmla="*/ 7846 h 1755606"/>
              <a:gd name="connsiteX25" fmla="*/ 556494 w 1989151"/>
              <a:gd name="connsiteY25" fmla="*/ 312646 h 1755606"/>
              <a:gd name="connsiteX26" fmla="*/ 428478 w 1989151"/>
              <a:gd name="connsiteY26" fmla="*/ 684502 h 1755606"/>
              <a:gd name="connsiteX27" fmla="*/ 489438 w 1989151"/>
              <a:gd name="connsiteY27" fmla="*/ 1019782 h 1755606"/>
              <a:gd name="connsiteX28" fmla="*/ 324846 w 1989151"/>
              <a:gd name="connsiteY28" fmla="*/ 855190 h 1755606"/>
              <a:gd name="connsiteX29" fmla="*/ 50526 w 1989151"/>
              <a:gd name="connsiteY29" fmla="*/ 806422 h 1755606"/>
              <a:gd name="connsiteX30" fmla="*/ 209022 w 1989151"/>
              <a:gd name="connsiteY30" fmla="*/ 1031974 h 1755606"/>
              <a:gd name="connsiteX31" fmla="*/ 300462 w 1989151"/>
              <a:gd name="connsiteY31" fmla="*/ 1080742 h 1755606"/>
              <a:gd name="connsiteX32" fmla="*/ 410190 w 1989151"/>
              <a:gd name="connsiteY32" fmla="*/ 1135606 h 175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989151" h="1755606">
                <a:moveTo>
                  <a:pt x="410190" y="1135606"/>
                </a:moveTo>
                <a:cubicBezTo>
                  <a:pt x="384790" y="1181326"/>
                  <a:pt x="216134" y="1278862"/>
                  <a:pt x="148062" y="1355062"/>
                </a:cubicBezTo>
                <a:cubicBezTo>
                  <a:pt x="79990" y="1431262"/>
                  <a:pt x="14966" y="1546070"/>
                  <a:pt x="1758" y="1592806"/>
                </a:cubicBezTo>
                <a:cubicBezTo>
                  <a:pt x="-11450" y="1639542"/>
                  <a:pt x="53574" y="1642590"/>
                  <a:pt x="68814" y="1635478"/>
                </a:cubicBezTo>
                <a:cubicBezTo>
                  <a:pt x="84054" y="1628366"/>
                  <a:pt x="60686" y="1600934"/>
                  <a:pt x="93198" y="1550134"/>
                </a:cubicBezTo>
                <a:cubicBezTo>
                  <a:pt x="125710" y="1499334"/>
                  <a:pt x="196830" y="1396718"/>
                  <a:pt x="263886" y="1330678"/>
                </a:cubicBezTo>
                <a:cubicBezTo>
                  <a:pt x="330942" y="1264638"/>
                  <a:pt x="478262" y="1140686"/>
                  <a:pt x="495534" y="1153894"/>
                </a:cubicBezTo>
                <a:cubicBezTo>
                  <a:pt x="512806" y="1167102"/>
                  <a:pt x="394950" y="1310358"/>
                  <a:pt x="367518" y="1409926"/>
                </a:cubicBezTo>
                <a:cubicBezTo>
                  <a:pt x="340086" y="1509494"/>
                  <a:pt x="301478" y="1722854"/>
                  <a:pt x="330942" y="1751302"/>
                </a:cubicBezTo>
                <a:cubicBezTo>
                  <a:pt x="360406" y="1779750"/>
                  <a:pt x="507726" y="1660878"/>
                  <a:pt x="544302" y="1580614"/>
                </a:cubicBezTo>
                <a:cubicBezTo>
                  <a:pt x="580878" y="1500350"/>
                  <a:pt x="515854" y="1273782"/>
                  <a:pt x="550398" y="1269718"/>
                </a:cubicBezTo>
                <a:cubicBezTo>
                  <a:pt x="584942" y="1265654"/>
                  <a:pt x="647934" y="1493238"/>
                  <a:pt x="751566" y="1556230"/>
                </a:cubicBezTo>
                <a:cubicBezTo>
                  <a:pt x="855198" y="1619222"/>
                  <a:pt x="1040110" y="1636494"/>
                  <a:pt x="1172190" y="1647670"/>
                </a:cubicBezTo>
                <a:cubicBezTo>
                  <a:pt x="1304270" y="1658846"/>
                  <a:pt x="1538966" y="1672054"/>
                  <a:pt x="1544046" y="1623286"/>
                </a:cubicBezTo>
                <a:cubicBezTo>
                  <a:pt x="1549126" y="1574518"/>
                  <a:pt x="1351006" y="1430246"/>
                  <a:pt x="1202670" y="1355062"/>
                </a:cubicBezTo>
                <a:cubicBezTo>
                  <a:pt x="1054334" y="1279878"/>
                  <a:pt x="685526" y="1203678"/>
                  <a:pt x="654030" y="1172182"/>
                </a:cubicBezTo>
                <a:cubicBezTo>
                  <a:pt x="622534" y="1140686"/>
                  <a:pt x="912094" y="1195550"/>
                  <a:pt x="1013694" y="1166086"/>
                </a:cubicBezTo>
                <a:cubicBezTo>
                  <a:pt x="1115294" y="1136622"/>
                  <a:pt x="1150854" y="1058390"/>
                  <a:pt x="1263630" y="995398"/>
                </a:cubicBezTo>
                <a:cubicBezTo>
                  <a:pt x="1376406" y="932406"/>
                  <a:pt x="1570462" y="835886"/>
                  <a:pt x="1690350" y="788134"/>
                </a:cubicBezTo>
                <a:cubicBezTo>
                  <a:pt x="1810238" y="740382"/>
                  <a:pt x="2028678" y="729206"/>
                  <a:pt x="1982958" y="708886"/>
                </a:cubicBezTo>
                <a:cubicBezTo>
                  <a:pt x="1937238" y="688566"/>
                  <a:pt x="1587734" y="661134"/>
                  <a:pt x="1416030" y="666214"/>
                </a:cubicBezTo>
                <a:cubicBezTo>
                  <a:pt x="1244326" y="671294"/>
                  <a:pt x="1086846" y="674342"/>
                  <a:pt x="952734" y="739366"/>
                </a:cubicBezTo>
                <a:cubicBezTo>
                  <a:pt x="818622" y="804390"/>
                  <a:pt x="643870" y="1072614"/>
                  <a:pt x="611358" y="1056358"/>
                </a:cubicBezTo>
                <a:cubicBezTo>
                  <a:pt x="578846" y="1040102"/>
                  <a:pt x="732262" y="816582"/>
                  <a:pt x="757662" y="641830"/>
                </a:cubicBezTo>
                <a:cubicBezTo>
                  <a:pt x="783062" y="467078"/>
                  <a:pt x="797286" y="62710"/>
                  <a:pt x="763758" y="7846"/>
                </a:cubicBezTo>
                <a:cubicBezTo>
                  <a:pt x="730230" y="-47018"/>
                  <a:pt x="612374" y="199870"/>
                  <a:pt x="556494" y="312646"/>
                </a:cubicBezTo>
                <a:cubicBezTo>
                  <a:pt x="500614" y="425422"/>
                  <a:pt x="439654" y="566646"/>
                  <a:pt x="428478" y="684502"/>
                </a:cubicBezTo>
                <a:cubicBezTo>
                  <a:pt x="417302" y="802358"/>
                  <a:pt x="506710" y="991334"/>
                  <a:pt x="489438" y="1019782"/>
                </a:cubicBezTo>
                <a:cubicBezTo>
                  <a:pt x="472166" y="1048230"/>
                  <a:pt x="397998" y="890750"/>
                  <a:pt x="324846" y="855190"/>
                </a:cubicBezTo>
                <a:cubicBezTo>
                  <a:pt x="251694" y="819630"/>
                  <a:pt x="69830" y="776958"/>
                  <a:pt x="50526" y="806422"/>
                </a:cubicBezTo>
                <a:cubicBezTo>
                  <a:pt x="31222" y="835886"/>
                  <a:pt x="167366" y="986254"/>
                  <a:pt x="209022" y="1031974"/>
                </a:cubicBezTo>
                <a:cubicBezTo>
                  <a:pt x="250678" y="1077694"/>
                  <a:pt x="266934" y="1065502"/>
                  <a:pt x="300462" y="1080742"/>
                </a:cubicBezTo>
                <a:cubicBezTo>
                  <a:pt x="333990" y="1095982"/>
                  <a:pt x="435590" y="1089886"/>
                  <a:pt x="410190" y="1135606"/>
                </a:cubicBezTo>
                <a:close/>
              </a:path>
            </a:pathLst>
          </a:custGeom>
          <a:solidFill>
            <a:srgbClr val="9BBB59">
              <a:lumMod val="75000"/>
            </a:srgbClr>
          </a:solidFill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7" name="フリーフォーム 46"/>
          <p:cNvSpPr/>
          <p:nvPr/>
        </p:nvSpPr>
        <p:spPr>
          <a:xfrm>
            <a:off x="2543258" y="4697100"/>
            <a:ext cx="1175324" cy="1672602"/>
          </a:xfrm>
          <a:custGeom>
            <a:avLst/>
            <a:gdLst>
              <a:gd name="connsiteX0" fmla="*/ 995543 w 2257552"/>
              <a:gd name="connsiteY0" fmla="*/ 1172150 h 3212719"/>
              <a:gd name="connsiteX1" fmla="*/ 648071 w 2257552"/>
              <a:gd name="connsiteY1" fmla="*/ 1092902 h 3212719"/>
              <a:gd name="connsiteX2" fmla="*/ 434711 w 2257552"/>
              <a:gd name="connsiteY2" fmla="*/ 891734 h 3212719"/>
              <a:gd name="connsiteX3" fmla="*/ 166487 w 2257552"/>
              <a:gd name="connsiteY3" fmla="*/ 714950 h 3212719"/>
              <a:gd name="connsiteX4" fmla="*/ 739511 w 2257552"/>
              <a:gd name="connsiteY4" fmla="*/ 842966 h 3212719"/>
              <a:gd name="connsiteX5" fmla="*/ 1178423 w 2257552"/>
              <a:gd name="connsiteY5" fmla="*/ 1159958 h 3212719"/>
              <a:gd name="connsiteX6" fmla="*/ 879719 w 2257552"/>
              <a:gd name="connsiteY6" fmla="*/ 714950 h 3212719"/>
              <a:gd name="connsiteX7" fmla="*/ 513959 w 2257552"/>
              <a:gd name="connsiteY7" fmla="*/ 87062 h 3212719"/>
              <a:gd name="connsiteX8" fmla="*/ 611495 w 2257552"/>
              <a:gd name="connsiteY8" fmla="*/ 7814 h 3212719"/>
              <a:gd name="connsiteX9" fmla="*/ 587111 w 2257552"/>
              <a:gd name="connsiteY9" fmla="*/ 111446 h 3212719"/>
              <a:gd name="connsiteX10" fmla="*/ 800471 w 2257552"/>
              <a:gd name="connsiteY10" fmla="*/ 495494 h 3212719"/>
              <a:gd name="connsiteX11" fmla="*/ 952871 w 2257552"/>
              <a:gd name="connsiteY11" fmla="*/ 763718 h 3212719"/>
              <a:gd name="connsiteX12" fmla="*/ 1184519 w 2257552"/>
              <a:gd name="connsiteY12" fmla="*/ 1092902 h 3212719"/>
              <a:gd name="connsiteX13" fmla="*/ 1135751 w 2257552"/>
              <a:gd name="connsiteY13" fmla="*/ 794198 h 3212719"/>
              <a:gd name="connsiteX14" fmla="*/ 1099175 w 2257552"/>
              <a:gd name="connsiteY14" fmla="*/ 458918 h 3212719"/>
              <a:gd name="connsiteX15" fmla="*/ 1184519 w 2257552"/>
              <a:gd name="connsiteY15" fmla="*/ 160214 h 3212719"/>
              <a:gd name="connsiteX16" fmla="*/ 1288151 w 2257552"/>
              <a:gd name="connsiteY16" fmla="*/ 495494 h 3212719"/>
              <a:gd name="connsiteX17" fmla="*/ 1306439 w 2257552"/>
              <a:gd name="connsiteY17" fmla="*/ 958790 h 3212719"/>
              <a:gd name="connsiteX18" fmla="*/ 1464935 w 2257552"/>
              <a:gd name="connsiteY18" fmla="*/ 727142 h 3212719"/>
              <a:gd name="connsiteX19" fmla="*/ 1757543 w 2257552"/>
              <a:gd name="connsiteY19" fmla="*/ 696662 h 3212719"/>
              <a:gd name="connsiteX20" fmla="*/ 2037959 w 2257552"/>
              <a:gd name="connsiteY20" fmla="*/ 623510 h 3212719"/>
              <a:gd name="connsiteX21" fmla="*/ 1769735 w 2257552"/>
              <a:gd name="connsiteY21" fmla="*/ 879542 h 3212719"/>
              <a:gd name="connsiteX22" fmla="*/ 1672199 w 2257552"/>
              <a:gd name="connsiteY22" fmla="*/ 1056326 h 3212719"/>
              <a:gd name="connsiteX23" fmla="*/ 1391783 w 2257552"/>
              <a:gd name="connsiteY23" fmla="*/ 1196534 h 3212719"/>
              <a:gd name="connsiteX24" fmla="*/ 1733159 w 2257552"/>
              <a:gd name="connsiteY24" fmla="*/ 1245302 h 3212719"/>
              <a:gd name="connsiteX25" fmla="*/ 2037959 w 2257552"/>
              <a:gd name="connsiteY25" fmla="*/ 1604966 h 3212719"/>
              <a:gd name="connsiteX26" fmla="*/ 2257415 w 2257552"/>
              <a:gd name="connsiteY26" fmla="*/ 1818326 h 3212719"/>
              <a:gd name="connsiteX27" fmla="*/ 2007479 w 2257552"/>
              <a:gd name="connsiteY27" fmla="*/ 1812230 h 3212719"/>
              <a:gd name="connsiteX28" fmla="*/ 1739255 w 2257552"/>
              <a:gd name="connsiteY28" fmla="*/ 1745174 h 3212719"/>
              <a:gd name="connsiteX29" fmla="*/ 1324727 w 2257552"/>
              <a:gd name="connsiteY29" fmla="*/ 1415990 h 3212719"/>
              <a:gd name="connsiteX30" fmla="*/ 1727063 w 2257552"/>
              <a:gd name="connsiteY30" fmla="*/ 2019494 h 3212719"/>
              <a:gd name="connsiteX31" fmla="*/ 1794119 w 2257552"/>
              <a:gd name="connsiteY31" fmla="*/ 2616902 h 3212719"/>
              <a:gd name="connsiteX32" fmla="*/ 1861175 w 2257552"/>
              <a:gd name="connsiteY32" fmla="*/ 2909510 h 3212719"/>
              <a:gd name="connsiteX33" fmla="*/ 1531991 w 2257552"/>
              <a:gd name="connsiteY33" fmla="*/ 2354774 h 3212719"/>
              <a:gd name="connsiteX34" fmla="*/ 1196711 w 2257552"/>
              <a:gd name="connsiteY34" fmla="*/ 1531814 h 3212719"/>
              <a:gd name="connsiteX35" fmla="*/ 1221095 w 2257552"/>
              <a:gd name="connsiteY35" fmla="*/ 2238950 h 3212719"/>
              <a:gd name="connsiteX36" fmla="*/ 1001639 w 2257552"/>
              <a:gd name="connsiteY36" fmla="*/ 2860742 h 3212719"/>
              <a:gd name="connsiteX37" fmla="*/ 904103 w 2257552"/>
              <a:gd name="connsiteY37" fmla="*/ 3189926 h 3212719"/>
              <a:gd name="connsiteX38" fmla="*/ 928487 w 2257552"/>
              <a:gd name="connsiteY38" fmla="*/ 2238950 h 3212719"/>
              <a:gd name="connsiteX39" fmla="*/ 1001639 w 2257552"/>
              <a:gd name="connsiteY39" fmla="*/ 1842710 h 3212719"/>
              <a:gd name="connsiteX40" fmla="*/ 989447 w 2257552"/>
              <a:gd name="connsiteY40" fmla="*/ 1623254 h 3212719"/>
              <a:gd name="connsiteX41" fmla="*/ 1068695 w 2257552"/>
              <a:gd name="connsiteY41" fmla="*/ 1367222 h 3212719"/>
              <a:gd name="connsiteX42" fmla="*/ 824855 w 2257552"/>
              <a:gd name="connsiteY42" fmla="*/ 1757366 h 3212719"/>
              <a:gd name="connsiteX43" fmla="*/ 7991 w 2257552"/>
              <a:gd name="connsiteY43" fmla="*/ 2208470 h 3212719"/>
              <a:gd name="connsiteX44" fmla="*/ 422519 w 2257552"/>
              <a:gd name="connsiteY44" fmla="*/ 1714694 h 3212719"/>
              <a:gd name="connsiteX45" fmla="*/ 654167 w 2257552"/>
              <a:gd name="connsiteY45" fmla="*/ 1306262 h 3212719"/>
              <a:gd name="connsiteX46" fmla="*/ 995543 w 2257552"/>
              <a:gd name="connsiteY46" fmla="*/ 1172150 h 3212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257552" h="3212719">
                <a:moveTo>
                  <a:pt x="995543" y="1172150"/>
                </a:moveTo>
                <a:cubicBezTo>
                  <a:pt x="994527" y="1136590"/>
                  <a:pt x="741543" y="1139638"/>
                  <a:pt x="648071" y="1092902"/>
                </a:cubicBezTo>
                <a:cubicBezTo>
                  <a:pt x="554599" y="1046166"/>
                  <a:pt x="514975" y="954726"/>
                  <a:pt x="434711" y="891734"/>
                </a:cubicBezTo>
                <a:cubicBezTo>
                  <a:pt x="354447" y="828742"/>
                  <a:pt x="115687" y="723078"/>
                  <a:pt x="166487" y="714950"/>
                </a:cubicBezTo>
                <a:cubicBezTo>
                  <a:pt x="217287" y="706822"/>
                  <a:pt x="570855" y="768798"/>
                  <a:pt x="739511" y="842966"/>
                </a:cubicBezTo>
                <a:cubicBezTo>
                  <a:pt x="908167" y="917134"/>
                  <a:pt x="1155055" y="1181294"/>
                  <a:pt x="1178423" y="1159958"/>
                </a:cubicBezTo>
                <a:cubicBezTo>
                  <a:pt x="1201791" y="1138622"/>
                  <a:pt x="990463" y="893766"/>
                  <a:pt x="879719" y="714950"/>
                </a:cubicBezTo>
                <a:cubicBezTo>
                  <a:pt x="768975" y="536134"/>
                  <a:pt x="558663" y="204918"/>
                  <a:pt x="513959" y="87062"/>
                </a:cubicBezTo>
                <a:cubicBezTo>
                  <a:pt x="469255" y="-30794"/>
                  <a:pt x="599303" y="3750"/>
                  <a:pt x="611495" y="7814"/>
                </a:cubicBezTo>
                <a:cubicBezTo>
                  <a:pt x="623687" y="11878"/>
                  <a:pt x="555615" y="30166"/>
                  <a:pt x="587111" y="111446"/>
                </a:cubicBezTo>
                <a:cubicBezTo>
                  <a:pt x="618607" y="192726"/>
                  <a:pt x="739511" y="386782"/>
                  <a:pt x="800471" y="495494"/>
                </a:cubicBezTo>
                <a:cubicBezTo>
                  <a:pt x="861431" y="604206"/>
                  <a:pt x="888863" y="664150"/>
                  <a:pt x="952871" y="763718"/>
                </a:cubicBezTo>
                <a:cubicBezTo>
                  <a:pt x="1016879" y="863286"/>
                  <a:pt x="1154039" y="1087822"/>
                  <a:pt x="1184519" y="1092902"/>
                </a:cubicBezTo>
                <a:cubicBezTo>
                  <a:pt x="1214999" y="1097982"/>
                  <a:pt x="1149975" y="899862"/>
                  <a:pt x="1135751" y="794198"/>
                </a:cubicBezTo>
                <a:cubicBezTo>
                  <a:pt x="1121527" y="688534"/>
                  <a:pt x="1091047" y="564582"/>
                  <a:pt x="1099175" y="458918"/>
                </a:cubicBezTo>
                <a:cubicBezTo>
                  <a:pt x="1107303" y="353254"/>
                  <a:pt x="1153023" y="154118"/>
                  <a:pt x="1184519" y="160214"/>
                </a:cubicBezTo>
                <a:cubicBezTo>
                  <a:pt x="1216015" y="166310"/>
                  <a:pt x="1267831" y="362398"/>
                  <a:pt x="1288151" y="495494"/>
                </a:cubicBezTo>
                <a:cubicBezTo>
                  <a:pt x="1308471" y="628590"/>
                  <a:pt x="1276975" y="920182"/>
                  <a:pt x="1306439" y="958790"/>
                </a:cubicBezTo>
                <a:cubicBezTo>
                  <a:pt x="1335903" y="997398"/>
                  <a:pt x="1389751" y="770830"/>
                  <a:pt x="1464935" y="727142"/>
                </a:cubicBezTo>
                <a:cubicBezTo>
                  <a:pt x="1540119" y="683454"/>
                  <a:pt x="1662039" y="713934"/>
                  <a:pt x="1757543" y="696662"/>
                </a:cubicBezTo>
                <a:cubicBezTo>
                  <a:pt x="1853047" y="679390"/>
                  <a:pt x="2035927" y="593030"/>
                  <a:pt x="2037959" y="623510"/>
                </a:cubicBezTo>
                <a:cubicBezTo>
                  <a:pt x="2039991" y="653990"/>
                  <a:pt x="1830695" y="807406"/>
                  <a:pt x="1769735" y="879542"/>
                </a:cubicBezTo>
                <a:cubicBezTo>
                  <a:pt x="1708775" y="951678"/>
                  <a:pt x="1735191" y="1003494"/>
                  <a:pt x="1672199" y="1056326"/>
                </a:cubicBezTo>
                <a:cubicBezTo>
                  <a:pt x="1609207" y="1109158"/>
                  <a:pt x="1381623" y="1165038"/>
                  <a:pt x="1391783" y="1196534"/>
                </a:cubicBezTo>
                <a:cubicBezTo>
                  <a:pt x="1401943" y="1228030"/>
                  <a:pt x="1625463" y="1177230"/>
                  <a:pt x="1733159" y="1245302"/>
                </a:cubicBezTo>
                <a:cubicBezTo>
                  <a:pt x="1840855" y="1313374"/>
                  <a:pt x="1950583" y="1509462"/>
                  <a:pt x="2037959" y="1604966"/>
                </a:cubicBezTo>
                <a:cubicBezTo>
                  <a:pt x="2125335" y="1700470"/>
                  <a:pt x="2262495" y="1783782"/>
                  <a:pt x="2257415" y="1818326"/>
                </a:cubicBezTo>
                <a:cubicBezTo>
                  <a:pt x="2252335" y="1852870"/>
                  <a:pt x="2093839" y="1824422"/>
                  <a:pt x="2007479" y="1812230"/>
                </a:cubicBezTo>
                <a:cubicBezTo>
                  <a:pt x="1921119" y="1800038"/>
                  <a:pt x="1853047" y="1811214"/>
                  <a:pt x="1739255" y="1745174"/>
                </a:cubicBezTo>
                <a:cubicBezTo>
                  <a:pt x="1625463" y="1679134"/>
                  <a:pt x="1326759" y="1370270"/>
                  <a:pt x="1324727" y="1415990"/>
                </a:cubicBezTo>
                <a:cubicBezTo>
                  <a:pt x="1322695" y="1461710"/>
                  <a:pt x="1648831" y="1819342"/>
                  <a:pt x="1727063" y="2019494"/>
                </a:cubicBezTo>
                <a:cubicBezTo>
                  <a:pt x="1805295" y="2219646"/>
                  <a:pt x="1771767" y="2468566"/>
                  <a:pt x="1794119" y="2616902"/>
                </a:cubicBezTo>
                <a:cubicBezTo>
                  <a:pt x="1816471" y="2765238"/>
                  <a:pt x="1904863" y="2953198"/>
                  <a:pt x="1861175" y="2909510"/>
                </a:cubicBezTo>
                <a:cubicBezTo>
                  <a:pt x="1817487" y="2865822"/>
                  <a:pt x="1642735" y="2584390"/>
                  <a:pt x="1531991" y="2354774"/>
                </a:cubicBezTo>
                <a:cubicBezTo>
                  <a:pt x="1421247" y="2125158"/>
                  <a:pt x="1248527" y="1551118"/>
                  <a:pt x="1196711" y="1531814"/>
                </a:cubicBezTo>
                <a:cubicBezTo>
                  <a:pt x="1144895" y="1512510"/>
                  <a:pt x="1253607" y="2017462"/>
                  <a:pt x="1221095" y="2238950"/>
                </a:cubicBezTo>
                <a:cubicBezTo>
                  <a:pt x="1188583" y="2460438"/>
                  <a:pt x="1054471" y="2702246"/>
                  <a:pt x="1001639" y="2860742"/>
                </a:cubicBezTo>
                <a:cubicBezTo>
                  <a:pt x="948807" y="3019238"/>
                  <a:pt x="916295" y="3293558"/>
                  <a:pt x="904103" y="3189926"/>
                </a:cubicBezTo>
                <a:cubicBezTo>
                  <a:pt x="891911" y="3086294"/>
                  <a:pt x="912231" y="2463486"/>
                  <a:pt x="928487" y="2238950"/>
                </a:cubicBezTo>
                <a:cubicBezTo>
                  <a:pt x="944743" y="2014414"/>
                  <a:pt x="991479" y="1945326"/>
                  <a:pt x="1001639" y="1842710"/>
                </a:cubicBezTo>
                <a:cubicBezTo>
                  <a:pt x="1011799" y="1740094"/>
                  <a:pt x="978271" y="1702502"/>
                  <a:pt x="989447" y="1623254"/>
                </a:cubicBezTo>
                <a:cubicBezTo>
                  <a:pt x="1000623" y="1544006"/>
                  <a:pt x="1096127" y="1344870"/>
                  <a:pt x="1068695" y="1367222"/>
                </a:cubicBezTo>
                <a:cubicBezTo>
                  <a:pt x="1041263" y="1389574"/>
                  <a:pt x="1001639" y="1617158"/>
                  <a:pt x="824855" y="1757366"/>
                </a:cubicBezTo>
                <a:cubicBezTo>
                  <a:pt x="648071" y="1897574"/>
                  <a:pt x="75047" y="2215582"/>
                  <a:pt x="7991" y="2208470"/>
                </a:cubicBezTo>
                <a:cubicBezTo>
                  <a:pt x="-59065" y="2201358"/>
                  <a:pt x="314823" y="1865062"/>
                  <a:pt x="422519" y="1714694"/>
                </a:cubicBezTo>
                <a:cubicBezTo>
                  <a:pt x="530215" y="1564326"/>
                  <a:pt x="556631" y="1393638"/>
                  <a:pt x="654167" y="1306262"/>
                </a:cubicBezTo>
                <a:cubicBezTo>
                  <a:pt x="751703" y="1218886"/>
                  <a:pt x="996559" y="1207710"/>
                  <a:pt x="995543" y="1172150"/>
                </a:cubicBezTo>
                <a:close/>
              </a:path>
            </a:pathLst>
          </a:custGeom>
          <a:solidFill>
            <a:srgbClr val="008000"/>
          </a:solidFill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8" name="フリーフォーム 47"/>
          <p:cNvSpPr/>
          <p:nvPr/>
        </p:nvSpPr>
        <p:spPr>
          <a:xfrm>
            <a:off x="632520" y="4697100"/>
            <a:ext cx="1305145" cy="1651467"/>
          </a:xfrm>
          <a:custGeom>
            <a:avLst/>
            <a:gdLst>
              <a:gd name="connsiteX0" fmla="*/ 2072668 w 4795612"/>
              <a:gd name="connsiteY0" fmla="*/ 2530381 h 6068134"/>
              <a:gd name="connsiteX1" fmla="*/ 1889788 w 4795612"/>
              <a:gd name="connsiteY1" fmla="*/ 1234981 h 6068134"/>
              <a:gd name="connsiteX2" fmla="*/ 1813588 w 4795612"/>
              <a:gd name="connsiteY2" fmla="*/ 152941 h 6068134"/>
              <a:gd name="connsiteX3" fmla="*/ 2118388 w 4795612"/>
              <a:gd name="connsiteY3" fmla="*/ 15781 h 6068134"/>
              <a:gd name="connsiteX4" fmla="*/ 2011708 w 4795612"/>
              <a:gd name="connsiteY4" fmla="*/ 229141 h 6068134"/>
              <a:gd name="connsiteX5" fmla="*/ 2072668 w 4795612"/>
              <a:gd name="connsiteY5" fmla="*/ 1585501 h 6068134"/>
              <a:gd name="connsiteX6" fmla="*/ 2240308 w 4795612"/>
              <a:gd name="connsiteY6" fmla="*/ 2576101 h 6068134"/>
              <a:gd name="connsiteX7" fmla="*/ 2682268 w 4795612"/>
              <a:gd name="connsiteY7" fmla="*/ 2286541 h 6068134"/>
              <a:gd name="connsiteX8" fmla="*/ 3627148 w 4795612"/>
              <a:gd name="connsiteY8" fmla="*/ 2179861 h 6068134"/>
              <a:gd name="connsiteX9" fmla="*/ 3291868 w 4795612"/>
              <a:gd name="connsiteY9" fmla="*/ 2393221 h 6068134"/>
              <a:gd name="connsiteX10" fmla="*/ 2971828 w 4795612"/>
              <a:gd name="connsiteY10" fmla="*/ 2576101 h 6068134"/>
              <a:gd name="connsiteX11" fmla="*/ 2545108 w 4795612"/>
              <a:gd name="connsiteY11" fmla="*/ 2698021 h 6068134"/>
              <a:gd name="connsiteX12" fmla="*/ 3413788 w 4795612"/>
              <a:gd name="connsiteY12" fmla="*/ 2804701 h 6068134"/>
              <a:gd name="connsiteX13" fmla="*/ 4160548 w 4795612"/>
              <a:gd name="connsiteY13" fmla="*/ 3353341 h 6068134"/>
              <a:gd name="connsiteX14" fmla="*/ 4785388 w 4795612"/>
              <a:gd name="connsiteY14" fmla="*/ 3551461 h 6068134"/>
              <a:gd name="connsiteX15" fmla="*/ 3642388 w 4795612"/>
              <a:gd name="connsiteY15" fmla="*/ 3551461 h 6068134"/>
              <a:gd name="connsiteX16" fmla="*/ 2667028 w 4795612"/>
              <a:gd name="connsiteY16" fmla="*/ 3139981 h 6068134"/>
              <a:gd name="connsiteX17" fmla="*/ 3307108 w 4795612"/>
              <a:gd name="connsiteY17" fmla="*/ 3962941 h 6068134"/>
              <a:gd name="connsiteX18" fmla="*/ 3474748 w 4795612"/>
              <a:gd name="connsiteY18" fmla="*/ 5151661 h 6068134"/>
              <a:gd name="connsiteX19" fmla="*/ 3627148 w 4795612"/>
              <a:gd name="connsiteY19" fmla="*/ 5654581 h 6068134"/>
              <a:gd name="connsiteX20" fmla="*/ 3215668 w 4795612"/>
              <a:gd name="connsiteY20" fmla="*/ 5044981 h 6068134"/>
              <a:gd name="connsiteX21" fmla="*/ 2712748 w 4795612"/>
              <a:gd name="connsiteY21" fmla="*/ 4450621 h 6068134"/>
              <a:gd name="connsiteX22" fmla="*/ 2468908 w 4795612"/>
              <a:gd name="connsiteY22" fmla="*/ 3642901 h 6068134"/>
              <a:gd name="connsiteX23" fmla="*/ 2514628 w 4795612"/>
              <a:gd name="connsiteY23" fmla="*/ 4694461 h 6068134"/>
              <a:gd name="connsiteX24" fmla="*/ 2164108 w 4795612"/>
              <a:gd name="connsiteY24" fmla="*/ 5486941 h 6068134"/>
              <a:gd name="connsiteX25" fmla="*/ 1965988 w 4795612"/>
              <a:gd name="connsiteY25" fmla="*/ 6035581 h 6068134"/>
              <a:gd name="connsiteX26" fmla="*/ 1767868 w 4795612"/>
              <a:gd name="connsiteY26" fmla="*/ 4511581 h 6068134"/>
              <a:gd name="connsiteX27" fmla="*/ 2026948 w 4795612"/>
              <a:gd name="connsiteY27" fmla="*/ 3277141 h 6068134"/>
              <a:gd name="connsiteX28" fmla="*/ 1630708 w 4795612"/>
              <a:gd name="connsiteY28" fmla="*/ 3962941 h 6068134"/>
              <a:gd name="connsiteX29" fmla="*/ 822988 w 4795612"/>
              <a:gd name="connsiteY29" fmla="*/ 4648741 h 6068134"/>
              <a:gd name="connsiteX30" fmla="*/ 518188 w 4795612"/>
              <a:gd name="connsiteY30" fmla="*/ 4984021 h 6068134"/>
              <a:gd name="connsiteX31" fmla="*/ 1036348 w 4795612"/>
              <a:gd name="connsiteY31" fmla="*/ 3612421 h 6068134"/>
              <a:gd name="connsiteX32" fmla="*/ 1859308 w 4795612"/>
              <a:gd name="connsiteY32" fmla="*/ 3002821 h 6068134"/>
              <a:gd name="connsiteX33" fmla="*/ 990628 w 4795612"/>
              <a:gd name="connsiteY33" fmla="*/ 3170461 h 6068134"/>
              <a:gd name="connsiteX34" fmla="*/ 28 w 4795612"/>
              <a:gd name="connsiteY34" fmla="*/ 3139981 h 6068134"/>
              <a:gd name="connsiteX35" fmla="*/ 1021108 w 4795612"/>
              <a:gd name="connsiteY35" fmla="*/ 2698021 h 6068134"/>
              <a:gd name="connsiteX36" fmla="*/ 1874548 w 4795612"/>
              <a:gd name="connsiteY36" fmla="*/ 2682781 h 6068134"/>
              <a:gd name="connsiteX37" fmla="*/ 1264948 w 4795612"/>
              <a:gd name="connsiteY37" fmla="*/ 2240821 h 6068134"/>
              <a:gd name="connsiteX38" fmla="*/ 822988 w 4795612"/>
              <a:gd name="connsiteY38" fmla="*/ 1585501 h 6068134"/>
              <a:gd name="connsiteX39" fmla="*/ 1417348 w 4795612"/>
              <a:gd name="connsiteY39" fmla="*/ 1936021 h 6068134"/>
              <a:gd name="connsiteX40" fmla="*/ 2072668 w 4795612"/>
              <a:gd name="connsiteY40" fmla="*/ 2530381 h 6068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795612" h="6068134">
                <a:moveTo>
                  <a:pt x="2072668" y="2530381"/>
                </a:moveTo>
                <a:cubicBezTo>
                  <a:pt x="2151408" y="2413541"/>
                  <a:pt x="1932968" y="1631221"/>
                  <a:pt x="1889788" y="1234981"/>
                </a:cubicBezTo>
                <a:cubicBezTo>
                  <a:pt x="1846608" y="838741"/>
                  <a:pt x="1775488" y="356141"/>
                  <a:pt x="1813588" y="152941"/>
                </a:cubicBezTo>
                <a:cubicBezTo>
                  <a:pt x="1851688" y="-50259"/>
                  <a:pt x="2085368" y="3081"/>
                  <a:pt x="2118388" y="15781"/>
                </a:cubicBezTo>
                <a:cubicBezTo>
                  <a:pt x="2151408" y="28481"/>
                  <a:pt x="2019328" y="-32479"/>
                  <a:pt x="2011708" y="229141"/>
                </a:cubicBezTo>
                <a:cubicBezTo>
                  <a:pt x="2004088" y="490761"/>
                  <a:pt x="2034568" y="1194341"/>
                  <a:pt x="2072668" y="1585501"/>
                </a:cubicBezTo>
                <a:cubicBezTo>
                  <a:pt x="2110768" y="1976661"/>
                  <a:pt x="2138708" y="2459261"/>
                  <a:pt x="2240308" y="2576101"/>
                </a:cubicBezTo>
                <a:cubicBezTo>
                  <a:pt x="2341908" y="2692941"/>
                  <a:pt x="2451128" y="2352581"/>
                  <a:pt x="2682268" y="2286541"/>
                </a:cubicBezTo>
                <a:cubicBezTo>
                  <a:pt x="2913408" y="2220501"/>
                  <a:pt x="3525548" y="2162081"/>
                  <a:pt x="3627148" y="2179861"/>
                </a:cubicBezTo>
                <a:cubicBezTo>
                  <a:pt x="3728748" y="2197641"/>
                  <a:pt x="3401088" y="2327181"/>
                  <a:pt x="3291868" y="2393221"/>
                </a:cubicBezTo>
                <a:cubicBezTo>
                  <a:pt x="3182648" y="2459261"/>
                  <a:pt x="3096288" y="2525301"/>
                  <a:pt x="2971828" y="2576101"/>
                </a:cubicBezTo>
                <a:cubicBezTo>
                  <a:pt x="2847368" y="2626901"/>
                  <a:pt x="2471448" y="2659921"/>
                  <a:pt x="2545108" y="2698021"/>
                </a:cubicBezTo>
                <a:cubicBezTo>
                  <a:pt x="2618768" y="2736121"/>
                  <a:pt x="3144548" y="2695481"/>
                  <a:pt x="3413788" y="2804701"/>
                </a:cubicBezTo>
                <a:cubicBezTo>
                  <a:pt x="3683028" y="2913921"/>
                  <a:pt x="3931948" y="3228881"/>
                  <a:pt x="4160548" y="3353341"/>
                </a:cubicBezTo>
                <a:cubicBezTo>
                  <a:pt x="4389148" y="3477801"/>
                  <a:pt x="4871748" y="3518441"/>
                  <a:pt x="4785388" y="3551461"/>
                </a:cubicBezTo>
                <a:cubicBezTo>
                  <a:pt x="4699028" y="3584481"/>
                  <a:pt x="3995448" y="3620041"/>
                  <a:pt x="3642388" y="3551461"/>
                </a:cubicBezTo>
                <a:cubicBezTo>
                  <a:pt x="3289328" y="3482881"/>
                  <a:pt x="2722908" y="3071401"/>
                  <a:pt x="2667028" y="3139981"/>
                </a:cubicBezTo>
                <a:cubicBezTo>
                  <a:pt x="2611148" y="3208561"/>
                  <a:pt x="3172488" y="3627661"/>
                  <a:pt x="3307108" y="3962941"/>
                </a:cubicBezTo>
                <a:cubicBezTo>
                  <a:pt x="3441728" y="4298221"/>
                  <a:pt x="3421408" y="4869721"/>
                  <a:pt x="3474748" y="5151661"/>
                </a:cubicBezTo>
                <a:cubicBezTo>
                  <a:pt x="3528088" y="5433601"/>
                  <a:pt x="3670328" y="5672361"/>
                  <a:pt x="3627148" y="5654581"/>
                </a:cubicBezTo>
                <a:cubicBezTo>
                  <a:pt x="3583968" y="5636801"/>
                  <a:pt x="3368068" y="5245641"/>
                  <a:pt x="3215668" y="5044981"/>
                </a:cubicBezTo>
                <a:cubicBezTo>
                  <a:pt x="3063268" y="4844321"/>
                  <a:pt x="2837208" y="4684301"/>
                  <a:pt x="2712748" y="4450621"/>
                </a:cubicBezTo>
                <a:cubicBezTo>
                  <a:pt x="2588288" y="4216941"/>
                  <a:pt x="2501928" y="3602261"/>
                  <a:pt x="2468908" y="3642901"/>
                </a:cubicBezTo>
                <a:cubicBezTo>
                  <a:pt x="2435888" y="3683541"/>
                  <a:pt x="2565428" y="4387121"/>
                  <a:pt x="2514628" y="4694461"/>
                </a:cubicBezTo>
                <a:cubicBezTo>
                  <a:pt x="2463828" y="5001801"/>
                  <a:pt x="2255548" y="5263421"/>
                  <a:pt x="2164108" y="5486941"/>
                </a:cubicBezTo>
                <a:cubicBezTo>
                  <a:pt x="2072668" y="5710461"/>
                  <a:pt x="2032028" y="6198141"/>
                  <a:pt x="1965988" y="6035581"/>
                </a:cubicBezTo>
                <a:cubicBezTo>
                  <a:pt x="1899948" y="5873021"/>
                  <a:pt x="1757708" y="4971321"/>
                  <a:pt x="1767868" y="4511581"/>
                </a:cubicBezTo>
                <a:cubicBezTo>
                  <a:pt x="1778028" y="4051841"/>
                  <a:pt x="2049808" y="3368581"/>
                  <a:pt x="2026948" y="3277141"/>
                </a:cubicBezTo>
                <a:cubicBezTo>
                  <a:pt x="2004088" y="3185701"/>
                  <a:pt x="1831368" y="3734341"/>
                  <a:pt x="1630708" y="3962941"/>
                </a:cubicBezTo>
                <a:cubicBezTo>
                  <a:pt x="1430048" y="4191541"/>
                  <a:pt x="1008408" y="4478561"/>
                  <a:pt x="822988" y="4648741"/>
                </a:cubicBezTo>
                <a:cubicBezTo>
                  <a:pt x="637568" y="4818921"/>
                  <a:pt x="482628" y="5156741"/>
                  <a:pt x="518188" y="4984021"/>
                </a:cubicBezTo>
                <a:cubicBezTo>
                  <a:pt x="553748" y="4811301"/>
                  <a:pt x="812828" y="3942621"/>
                  <a:pt x="1036348" y="3612421"/>
                </a:cubicBezTo>
                <a:cubicBezTo>
                  <a:pt x="1259868" y="3282221"/>
                  <a:pt x="1866928" y="3076481"/>
                  <a:pt x="1859308" y="3002821"/>
                </a:cubicBezTo>
                <a:cubicBezTo>
                  <a:pt x="1851688" y="2929161"/>
                  <a:pt x="1300508" y="3147601"/>
                  <a:pt x="990628" y="3170461"/>
                </a:cubicBezTo>
                <a:cubicBezTo>
                  <a:pt x="680748" y="3193321"/>
                  <a:pt x="-5052" y="3218721"/>
                  <a:pt x="28" y="3139981"/>
                </a:cubicBezTo>
                <a:cubicBezTo>
                  <a:pt x="5108" y="3061241"/>
                  <a:pt x="708688" y="2774221"/>
                  <a:pt x="1021108" y="2698021"/>
                </a:cubicBezTo>
                <a:cubicBezTo>
                  <a:pt x="1333528" y="2621821"/>
                  <a:pt x="1833908" y="2758981"/>
                  <a:pt x="1874548" y="2682781"/>
                </a:cubicBezTo>
                <a:cubicBezTo>
                  <a:pt x="1915188" y="2606581"/>
                  <a:pt x="1440208" y="2423701"/>
                  <a:pt x="1264948" y="2240821"/>
                </a:cubicBezTo>
                <a:cubicBezTo>
                  <a:pt x="1089688" y="2057941"/>
                  <a:pt x="797588" y="1636301"/>
                  <a:pt x="822988" y="1585501"/>
                </a:cubicBezTo>
                <a:cubicBezTo>
                  <a:pt x="848388" y="1534701"/>
                  <a:pt x="1211608" y="1781081"/>
                  <a:pt x="1417348" y="1936021"/>
                </a:cubicBezTo>
                <a:cubicBezTo>
                  <a:pt x="1623088" y="2090961"/>
                  <a:pt x="1993928" y="2647221"/>
                  <a:pt x="2072668" y="2530381"/>
                </a:cubicBezTo>
                <a:close/>
              </a:path>
            </a:pathLst>
          </a:custGeom>
          <a:solidFill>
            <a:srgbClr val="008000"/>
          </a:solidFill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9" name="フリーフォーム 48"/>
          <p:cNvSpPr/>
          <p:nvPr/>
        </p:nvSpPr>
        <p:spPr>
          <a:xfrm>
            <a:off x="4166243" y="4697100"/>
            <a:ext cx="1593614" cy="1567215"/>
          </a:xfrm>
          <a:custGeom>
            <a:avLst/>
            <a:gdLst>
              <a:gd name="connsiteX0" fmla="*/ 1404258 w 2002817"/>
              <a:gd name="connsiteY0" fmla="*/ 146461 h 1969639"/>
              <a:gd name="connsiteX1" fmla="*/ 1203090 w 2002817"/>
              <a:gd name="connsiteY1" fmla="*/ 268381 h 1969639"/>
              <a:gd name="connsiteX2" fmla="*/ 1068978 w 2002817"/>
              <a:gd name="connsiteY2" fmla="*/ 451261 h 1969639"/>
              <a:gd name="connsiteX3" fmla="*/ 1178706 w 2002817"/>
              <a:gd name="connsiteY3" fmla="*/ 189133 h 1969639"/>
              <a:gd name="connsiteX4" fmla="*/ 1178706 w 2002817"/>
              <a:gd name="connsiteY4" fmla="*/ 157 h 1969639"/>
              <a:gd name="connsiteX5" fmla="*/ 1075074 w 2002817"/>
              <a:gd name="connsiteY5" fmla="*/ 219613 h 1969639"/>
              <a:gd name="connsiteX6" fmla="*/ 1044594 w 2002817"/>
              <a:gd name="connsiteY6" fmla="*/ 250093 h 1969639"/>
              <a:gd name="connsiteX7" fmla="*/ 1032402 w 2002817"/>
              <a:gd name="connsiteY7" fmla="*/ 353725 h 1969639"/>
              <a:gd name="connsiteX8" fmla="*/ 825138 w 2002817"/>
              <a:gd name="connsiteY8" fmla="*/ 262285 h 1969639"/>
              <a:gd name="connsiteX9" fmla="*/ 581298 w 2002817"/>
              <a:gd name="connsiteY9" fmla="*/ 323245 h 1969639"/>
              <a:gd name="connsiteX10" fmla="*/ 782466 w 2002817"/>
              <a:gd name="connsiteY10" fmla="*/ 426877 h 1969639"/>
              <a:gd name="connsiteX11" fmla="*/ 965346 w 2002817"/>
              <a:gd name="connsiteY11" fmla="*/ 463453 h 1969639"/>
              <a:gd name="connsiteX12" fmla="*/ 636162 w 2002817"/>
              <a:gd name="connsiteY12" fmla="*/ 567085 h 1969639"/>
              <a:gd name="connsiteX13" fmla="*/ 355746 w 2002817"/>
              <a:gd name="connsiteY13" fmla="*/ 884077 h 1969639"/>
              <a:gd name="connsiteX14" fmla="*/ 2178 w 2002817"/>
              <a:gd name="connsiteY14" fmla="*/ 1036477 h 1969639"/>
              <a:gd name="connsiteX15" fmla="*/ 532530 w 2002817"/>
              <a:gd name="connsiteY15" fmla="*/ 993805 h 1969639"/>
              <a:gd name="connsiteX16" fmla="*/ 1008018 w 2002817"/>
              <a:gd name="connsiteY16" fmla="*/ 640237 h 1969639"/>
              <a:gd name="connsiteX17" fmla="*/ 812946 w 2002817"/>
              <a:gd name="connsiteY17" fmla="*/ 1121821 h 1969639"/>
              <a:gd name="connsiteX18" fmla="*/ 940962 w 2002817"/>
              <a:gd name="connsiteY18" fmla="*/ 1487581 h 1969639"/>
              <a:gd name="connsiteX19" fmla="*/ 1008018 w 2002817"/>
              <a:gd name="connsiteY19" fmla="*/ 1969165 h 1969639"/>
              <a:gd name="connsiteX20" fmla="*/ 1166514 w 2002817"/>
              <a:gd name="connsiteY20" fmla="*/ 1396141 h 1969639"/>
              <a:gd name="connsiteX21" fmla="*/ 1215282 w 2002817"/>
              <a:gd name="connsiteY21" fmla="*/ 1121821 h 1969639"/>
              <a:gd name="connsiteX22" fmla="*/ 1154322 w 2002817"/>
              <a:gd name="connsiteY22" fmla="*/ 682909 h 1969639"/>
              <a:gd name="connsiteX23" fmla="*/ 1385970 w 2002817"/>
              <a:gd name="connsiteY23" fmla="*/ 1103533 h 1969639"/>
              <a:gd name="connsiteX24" fmla="*/ 1733442 w 2002817"/>
              <a:gd name="connsiteY24" fmla="*/ 1194973 h 1969639"/>
              <a:gd name="connsiteX25" fmla="*/ 1952898 w 2002817"/>
              <a:gd name="connsiteY25" fmla="*/ 1347373 h 1969639"/>
              <a:gd name="connsiteX26" fmla="*/ 1782210 w 2002817"/>
              <a:gd name="connsiteY26" fmla="*/ 1048669 h 1969639"/>
              <a:gd name="connsiteX27" fmla="*/ 1635906 w 2002817"/>
              <a:gd name="connsiteY27" fmla="*/ 756061 h 1969639"/>
              <a:gd name="connsiteX28" fmla="*/ 1257954 w 2002817"/>
              <a:gd name="connsiteY28" fmla="*/ 585373 h 1969639"/>
              <a:gd name="connsiteX29" fmla="*/ 1593234 w 2002817"/>
              <a:gd name="connsiteY29" fmla="*/ 646333 h 1969639"/>
              <a:gd name="connsiteX30" fmla="*/ 2001666 w 2002817"/>
              <a:gd name="connsiteY30" fmla="*/ 591469 h 1969639"/>
              <a:gd name="connsiteX31" fmla="*/ 1709058 w 2002817"/>
              <a:gd name="connsiteY31" fmla="*/ 487837 h 1969639"/>
              <a:gd name="connsiteX32" fmla="*/ 1501794 w 2002817"/>
              <a:gd name="connsiteY32" fmla="*/ 396397 h 1969639"/>
              <a:gd name="connsiteX33" fmla="*/ 1288434 w 2002817"/>
              <a:gd name="connsiteY33" fmla="*/ 451261 h 1969639"/>
              <a:gd name="connsiteX34" fmla="*/ 1483506 w 2002817"/>
              <a:gd name="connsiteY34" fmla="*/ 323245 h 1969639"/>
              <a:gd name="connsiteX35" fmla="*/ 1501794 w 2002817"/>
              <a:gd name="connsiteY35" fmla="*/ 207421 h 1969639"/>
              <a:gd name="connsiteX36" fmla="*/ 1355490 w 2002817"/>
              <a:gd name="connsiteY36" fmla="*/ 298861 h 1969639"/>
              <a:gd name="connsiteX37" fmla="*/ 1154322 w 2002817"/>
              <a:gd name="connsiteY37" fmla="*/ 414685 h 1969639"/>
              <a:gd name="connsiteX38" fmla="*/ 1245762 w 2002817"/>
              <a:gd name="connsiteY38" fmla="*/ 280573 h 1969639"/>
              <a:gd name="connsiteX39" fmla="*/ 1453026 w 2002817"/>
              <a:gd name="connsiteY39" fmla="*/ 170845 h 1969639"/>
              <a:gd name="connsiteX40" fmla="*/ 1404258 w 2002817"/>
              <a:gd name="connsiteY40" fmla="*/ 146461 h 1969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002817" h="1969639">
                <a:moveTo>
                  <a:pt x="1404258" y="146461"/>
                </a:moveTo>
                <a:cubicBezTo>
                  <a:pt x="1362602" y="162717"/>
                  <a:pt x="1258970" y="217581"/>
                  <a:pt x="1203090" y="268381"/>
                </a:cubicBezTo>
                <a:cubicBezTo>
                  <a:pt x="1147210" y="319181"/>
                  <a:pt x="1073042" y="464469"/>
                  <a:pt x="1068978" y="451261"/>
                </a:cubicBezTo>
                <a:cubicBezTo>
                  <a:pt x="1064914" y="438053"/>
                  <a:pt x="1160418" y="264317"/>
                  <a:pt x="1178706" y="189133"/>
                </a:cubicBezTo>
                <a:cubicBezTo>
                  <a:pt x="1196994" y="113949"/>
                  <a:pt x="1195978" y="-4923"/>
                  <a:pt x="1178706" y="157"/>
                </a:cubicBezTo>
                <a:cubicBezTo>
                  <a:pt x="1161434" y="5237"/>
                  <a:pt x="1097426" y="177957"/>
                  <a:pt x="1075074" y="219613"/>
                </a:cubicBezTo>
                <a:cubicBezTo>
                  <a:pt x="1052722" y="261269"/>
                  <a:pt x="1051706" y="227741"/>
                  <a:pt x="1044594" y="250093"/>
                </a:cubicBezTo>
                <a:cubicBezTo>
                  <a:pt x="1037482" y="272445"/>
                  <a:pt x="1068978" y="351693"/>
                  <a:pt x="1032402" y="353725"/>
                </a:cubicBezTo>
                <a:cubicBezTo>
                  <a:pt x="995826" y="355757"/>
                  <a:pt x="900322" y="267365"/>
                  <a:pt x="825138" y="262285"/>
                </a:cubicBezTo>
                <a:cubicBezTo>
                  <a:pt x="749954" y="257205"/>
                  <a:pt x="588410" y="295813"/>
                  <a:pt x="581298" y="323245"/>
                </a:cubicBezTo>
                <a:cubicBezTo>
                  <a:pt x="574186" y="350677"/>
                  <a:pt x="718458" y="403509"/>
                  <a:pt x="782466" y="426877"/>
                </a:cubicBezTo>
                <a:cubicBezTo>
                  <a:pt x="846474" y="450245"/>
                  <a:pt x="989730" y="440085"/>
                  <a:pt x="965346" y="463453"/>
                </a:cubicBezTo>
                <a:cubicBezTo>
                  <a:pt x="940962" y="486821"/>
                  <a:pt x="737762" y="496981"/>
                  <a:pt x="636162" y="567085"/>
                </a:cubicBezTo>
                <a:cubicBezTo>
                  <a:pt x="534562" y="637189"/>
                  <a:pt x="461410" y="805845"/>
                  <a:pt x="355746" y="884077"/>
                </a:cubicBezTo>
                <a:cubicBezTo>
                  <a:pt x="250082" y="962309"/>
                  <a:pt x="-27286" y="1018189"/>
                  <a:pt x="2178" y="1036477"/>
                </a:cubicBezTo>
                <a:cubicBezTo>
                  <a:pt x="31642" y="1054765"/>
                  <a:pt x="364890" y="1059845"/>
                  <a:pt x="532530" y="993805"/>
                </a:cubicBezTo>
                <a:cubicBezTo>
                  <a:pt x="700170" y="927765"/>
                  <a:pt x="961282" y="618901"/>
                  <a:pt x="1008018" y="640237"/>
                </a:cubicBezTo>
                <a:cubicBezTo>
                  <a:pt x="1054754" y="661573"/>
                  <a:pt x="824122" y="980597"/>
                  <a:pt x="812946" y="1121821"/>
                </a:cubicBezTo>
                <a:cubicBezTo>
                  <a:pt x="801770" y="1263045"/>
                  <a:pt x="908450" y="1346357"/>
                  <a:pt x="940962" y="1487581"/>
                </a:cubicBezTo>
                <a:cubicBezTo>
                  <a:pt x="973474" y="1628805"/>
                  <a:pt x="970426" y="1984405"/>
                  <a:pt x="1008018" y="1969165"/>
                </a:cubicBezTo>
                <a:cubicBezTo>
                  <a:pt x="1045610" y="1953925"/>
                  <a:pt x="1131970" y="1537365"/>
                  <a:pt x="1166514" y="1396141"/>
                </a:cubicBezTo>
                <a:cubicBezTo>
                  <a:pt x="1201058" y="1254917"/>
                  <a:pt x="1217314" y="1240693"/>
                  <a:pt x="1215282" y="1121821"/>
                </a:cubicBezTo>
                <a:cubicBezTo>
                  <a:pt x="1213250" y="1002949"/>
                  <a:pt x="1125874" y="685957"/>
                  <a:pt x="1154322" y="682909"/>
                </a:cubicBezTo>
                <a:cubicBezTo>
                  <a:pt x="1182770" y="679861"/>
                  <a:pt x="1289450" y="1018189"/>
                  <a:pt x="1385970" y="1103533"/>
                </a:cubicBezTo>
                <a:cubicBezTo>
                  <a:pt x="1482490" y="1188877"/>
                  <a:pt x="1638954" y="1154333"/>
                  <a:pt x="1733442" y="1194973"/>
                </a:cubicBezTo>
                <a:cubicBezTo>
                  <a:pt x="1827930" y="1235613"/>
                  <a:pt x="1944770" y="1371757"/>
                  <a:pt x="1952898" y="1347373"/>
                </a:cubicBezTo>
                <a:cubicBezTo>
                  <a:pt x="1961026" y="1322989"/>
                  <a:pt x="1835042" y="1147221"/>
                  <a:pt x="1782210" y="1048669"/>
                </a:cubicBezTo>
                <a:cubicBezTo>
                  <a:pt x="1729378" y="950117"/>
                  <a:pt x="1723282" y="833277"/>
                  <a:pt x="1635906" y="756061"/>
                </a:cubicBezTo>
                <a:cubicBezTo>
                  <a:pt x="1548530" y="678845"/>
                  <a:pt x="1265066" y="603661"/>
                  <a:pt x="1257954" y="585373"/>
                </a:cubicBezTo>
                <a:cubicBezTo>
                  <a:pt x="1250842" y="567085"/>
                  <a:pt x="1469282" y="645317"/>
                  <a:pt x="1593234" y="646333"/>
                </a:cubicBezTo>
                <a:cubicBezTo>
                  <a:pt x="1717186" y="647349"/>
                  <a:pt x="1982362" y="617885"/>
                  <a:pt x="2001666" y="591469"/>
                </a:cubicBezTo>
                <a:cubicBezTo>
                  <a:pt x="2020970" y="565053"/>
                  <a:pt x="1792370" y="520349"/>
                  <a:pt x="1709058" y="487837"/>
                </a:cubicBezTo>
                <a:cubicBezTo>
                  <a:pt x="1625746" y="455325"/>
                  <a:pt x="1571898" y="402493"/>
                  <a:pt x="1501794" y="396397"/>
                </a:cubicBezTo>
                <a:cubicBezTo>
                  <a:pt x="1431690" y="390301"/>
                  <a:pt x="1291482" y="463453"/>
                  <a:pt x="1288434" y="451261"/>
                </a:cubicBezTo>
                <a:cubicBezTo>
                  <a:pt x="1285386" y="439069"/>
                  <a:pt x="1447946" y="363885"/>
                  <a:pt x="1483506" y="323245"/>
                </a:cubicBezTo>
                <a:cubicBezTo>
                  <a:pt x="1519066" y="282605"/>
                  <a:pt x="1523130" y="211485"/>
                  <a:pt x="1501794" y="207421"/>
                </a:cubicBezTo>
                <a:cubicBezTo>
                  <a:pt x="1480458" y="203357"/>
                  <a:pt x="1413402" y="264317"/>
                  <a:pt x="1355490" y="298861"/>
                </a:cubicBezTo>
                <a:cubicBezTo>
                  <a:pt x="1297578" y="333405"/>
                  <a:pt x="1172610" y="417733"/>
                  <a:pt x="1154322" y="414685"/>
                </a:cubicBezTo>
                <a:cubicBezTo>
                  <a:pt x="1136034" y="411637"/>
                  <a:pt x="1195978" y="321213"/>
                  <a:pt x="1245762" y="280573"/>
                </a:cubicBezTo>
                <a:cubicBezTo>
                  <a:pt x="1295546" y="239933"/>
                  <a:pt x="1425594" y="193197"/>
                  <a:pt x="1453026" y="170845"/>
                </a:cubicBezTo>
                <a:cubicBezTo>
                  <a:pt x="1480458" y="148493"/>
                  <a:pt x="1445914" y="130205"/>
                  <a:pt x="1404258" y="146461"/>
                </a:cubicBezTo>
                <a:close/>
              </a:path>
            </a:pathLst>
          </a:custGeom>
          <a:solidFill>
            <a:srgbClr val="008000"/>
          </a:solidFill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50" name="フリーフォーム 49"/>
          <p:cNvSpPr/>
          <p:nvPr/>
        </p:nvSpPr>
        <p:spPr>
          <a:xfrm>
            <a:off x="6024816" y="4706554"/>
            <a:ext cx="1641595" cy="1514699"/>
          </a:xfrm>
          <a:custGeom>
            <a:avLst/>
            <a:gdLst>
              <a:gd name="connsiteX0" fmla="*/ 933613 w 1276548"/>
              <a:gd name="connsiteY0" fmla="*/ 758213 h 1177870"/>
              <a:gd name="connsiteX1" fmla="*/ 1078393 w 1276548"/>
              <a:gd name="connsiteY1" fmla="*/ 590573 h 1177870"/>
              <a:gd name="connsiteX2" fmla="*/ 1169833 w 1276548"/>
              <a:gd name="connsiteY2" fmla="*/ 339113 h 1177870"/>
              <a:gd name="connsiteX3" fmla="*/ 1013623 w 1276548"/>
              <a:gd name="connsiteY3" fmla="*/ 434363 h 1177870"/>
              <a:gd name="connsiteX4" fmla="*/ 922183 w 1276548"/>
              <a:gd name="connsiteY4" fmla="*/ 605813 h 1177870"/>
              <a:gd name="connsiteX5" fmla="*/ 918373 w 1276548"/>
              <a:gd name="connsiteY5" fmla="*/ 396263 h 1177870"/>
              <a:gd name="connsiteX6" fmla="*/ 826933 w 1276548"/>
              <a:gd name="connsiteY6" fmla="*/ 186713 h 1177870"/>
              <a:gd name="connsiteX7" fmla="*/ 735493 w 1276548"/>
              <a:gd name="connsiteY7" fmla="*/ 30503 h 1177870"/>
              <a:gd name="connsiteX8" fmla="*/ 765973 w 1276548"/>
              <a:gd name="connsiteY8" fmla="*/ 171473 h 1177870"/>
              <a:gd name="connsiteX9" fmla="*/ 765973 w 1276548"/>
              <a:gd name="connsiteY9" fmla="*/ 278153 h 1177870"/>
              <a:gd name="connsiteX10" fmla="*/ 765973 w 1276548"/>
              <a:gd name="connsiteY10" fmla="*/ 339113 h 1177870"/>
              <a:gd name="connsiteX11" fmla="*/ 769783 w 1276548"/>
              <a:gd name="connsiteY11" fmla="*/ 441983 h 1177870"/>
              <a:gd name="connsiteX12" fmla="*/ 693583 w 1276548"/>
              <a:gd name="connsiteY12" fmla="*/ 266723 h 1177870"/>
              <a:gd name="connsiteX13" fmla="*/ 556423 w 1276548"/>
              <a:gd name="connsiteY13" fmla="*/ 163853 h 1177870"/>
              <a:gd name="connsiteX14" fmla="*/ 487843 w 1276548"/>
              <a:gd name="connsiteY14" fmla="*/ 76223 h 1177870"/>
              <a:gd name="connsiteX15" fmla="*/ 411643 w 1276548"/>
              <a:gd name="connsiteY15" fmla="*/ 23 h 1177870"/>
              <a:gd name="connsiteX16" fmla="*/ 434503 w 1276548"/>
              <a:gd name="connsiteY16" fmla="*/ 83843 h 1177870"/>
              <a:gd name="connsiteX17" fmla="*/ 442123 w 1276548"/>
              <a:gd name="connsiteY17" fmla="*/ 240053 h 1177870"/>
              <a:gd name="connsiteX18" fmla="*/ 484033 w 1276548"/>
              <a:gd name="connsiteY18" fmla="*/ 354353 h 1177870"/>
              <a:gd name="connsiteX19" fmla="*/ 537373 w 1276548"/>
              <a:gd name="connsiteY19" fmla="*/ 438173 h 1177870"/>
              <a:gd name="connsiteX20" fmla="*/ 346873 w 1276548"/>
              <a:gd name="connsiteY20" fmla="*/ 361973 h 1177870"/>
              <a:gd name="connsiteX21" fmla="*/ 247813 w 1276548"/>
              <a:gd name="connsiteY21" fmla="*/ 350543 h 1177870"/>
              <a:gd name="connsiteX22" fmla="*/ 64933 w 1276548"/>
              <a:gd name="connsiteY22" fmla="*/ 327683 h 1177870"/>
              <a:gd name="connsiteX23" fmla="*/ 213523 w 1276548"/>
              <a:gd name="connsiteY23" fmla="*/ 430553 h 1177870"/>
              <a:gd name="connsiteX24" fmla="*/ 263053 w 1276548"/>
              <a:gd name="connsiteY24" fmla="*/ 541043 h 1177870"/>
              <a:gd name="connsiteX25" fmla="*/ 407833 w 1276548"/>
              <a:gd name="connsiteY25" fmla="*/ 613433 h 1177870"/>
              <a:gd name="connsiteX26" fmla="*/ 240193 w 1276548"/>
              <a:gd name="connsiteY26" fmla="*/ 613433 h 1177870"/>
              <a:gd name="connsiteX27" fmla="*/ 125893 w 1276548"/>
              <a:gd name="connsiteY27" fmla="*/ 655343 h 1177870"/>
              <a:gd name="connsiteX28" fmla="*/ 163 w 1276548"/>
              <a:gd name="connsiteY28" fmla="*/ 617243 h 1177870"/>
              <a:gd name="connsiteX29" fmla="*/ 103033 w 1276548"/>
              <a:gd name="connsiteY29" fmla="*/ 723923 h 1177870"/>
              <a:gd name="connsiteX30" fmla="*/ 259243 w 1276548"/>
              <a:gd name="connsiteY30" fmla="*/ 853463 h 1177870"/>
              <a:gd name="connsiteX31" fmla="*/ 510703 w 1276548"/>
              <a:gd name="connsiteY31" fmla="*/ 838223 h 1177870"/>
              <a:gd name="connsiteX32" fmla="*/ 369733 w 1276548"/>
              <a:gd name="connsiteY32" fmla="*/ 899183 h 1177870"/>
              <a:gd name="connsiteX33" fmla="*/ 259243 w 1276548"/>
              <a:gd name="connsiteY33" fmla="*/ 1093493 h 1177870"/>
              <a:gd name="connsiteX34" fmla="*/ 198283 w 1276548"/>
              <a:gd name="connsiteY34" fmla="*/ 1165883 h 1177870"/>
              <a:gd name="connsiteX35" fmla="*/ 369733 w 1276548"/>
              <a:gd name="connsiteY35" fmla="*/ 1063013 h 1177870"/>
              <a:gd name="connsiteX36" fmla="*/ 445933 w 1276548"/>
              <a:gd name="connsiteY36" fmla="*/ 1066823 h 1177870"/>
              <a:gd name="connsiteX37" fmla="*/ 613573 w 1276548"/>
              <a:gd name="connsiteY37" fmla="*/ 1013483 h 1177870"/>
              <a:gd name="connsiteX38" fmla="*/ 708823 w 1276548"/>
              <a:gd name="connsiteY38" fmla="*/ 933473 h 1177870"/>
              <a:gd name="connsiteX39" fmla="*/ 659293 w 1276548"/>
              <a:gd name="connsiteY39" fmla="*/ 1032533 h 1177870"/>
              <a:gd name="connsiteX40" fmla="*/ 644053 w 1276548"/>
              <a:gd name="connsiteY40" fmla="*/ 1177313 h 1177870"/>
              <a:gd name="connsiteX41" fmla="*/ 716443 w 1276548"/>
              <a:gd name="connsiteY41" fmla="*/ 1085873 h 1177870"/>
              <a:gd name="connsiteX42" fmla="*/ 792643 w 1276548"/>
              <a:gd name="connsiteY42" fmla="*/ 990623 h 1177870"/>
              <a:gd name="connsiteX43" fmla="*/ 853603 w 1276548"/>
              <a:gd name="connsiteY43" fmla="*/ 811553 h 1177870"/>
              <a:gd name="connsiteX44" fmla="*/ 990763 w 1276548"/>
              <a:gd name="connsiteY44" fmla="*/ 891563 h 1177870"/>
              <a:gd name="connsiteX45" fmla="*/ 1192693 w 1276548"/>
              <a:gd name="connsiteY45" fmla="*/ 1024913 h 1177870"/>
              <a:gd name="connsiteX46" fmla="*/ 1230793 w 1276548"/>
              <a:gd name="connsiteY46" fmla="*/ 1074443 h 1177870"/>
              <a:gd name="connsiteX47" fmla="*/ 1276513 w 1276548"/>
              <a:gd name="connsiteY47" fmla="*/ 1024913 h 1177870"/>
              <a:gd name="connsiteX48" fmla="*/ 1223173 w 1276548"/>
              <a:gd name="connsiteY48" fmla="*/ 1002053 h 1177870"/>
              <a:gd name="connsiteX49" fmla="*/ 1082203 w 1276548"/>
              <a:gd name="connsiteY49" fmla="*/ 902993 h 1177870"/>
              <a:gd name="connsiteX50" fmla="*/ 933613 w 1276548"/>
              <a:gd name="connsiteY50" fmla="*/ 758213 h 1177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276548" h="1177870">
                <a:moveTo>
                  <a:pt x="933613" y="758213"/>
                </a:moveTo>
                <a:cubicBezTo>
                  <a:pt x="986318" y="709318"/>
                  <a:pt x="1039023" y="660423"/>
                  <a:pt x="1078393" y="590573"/>
                </a:cubicBezTo>
                <a:cubicBezTo>
                  <a:pt x="1117763" y="520723"/>
                  <a:pt x="1180628" y="365148"/>
                  <a:pt x="1169833" y="339113"/>
                </a:cubicBezTo>
                <a:cubicBezTo>
                  <a:pt x="1159038" y="313078"/>
                  <a:pt x="1054898" y="389913"/>
                  <a:pt x="1013623" y="434363"/>
                </a:cubicBezTo>
                <a:cubicBezTo>
                  <a:pt x="972348" y="478813"/>
                  <a:pt x="938058" y="612163"/>
                  <a:pt x="922183" y="605813"/>
                </a:cubicBezTo>
                <a:cubicBezTo>
                  <a:pt x="906308" y="599463"/>
                  <a:pt x="934248" y="466113"/>
                  <a:pt x="918373" y="396263"/>
                </a:cubicBezTo>
                <a:cubicBezTo>
                  <a:pt x="902498" y="326413"/>
                  <a:pt x="857413" y="247673"/>
                  <a:pt x="826933" y="186713"/>
                </a:cubicBezTo>
                <a:cubicBezTo>
                  <a:pt x="796453" y="125753"/>
                  <a:pt x="745653" y="33043"/>
                  <a:pt x="735493" y="30503"/>
                </a:cubicBezTo>
                <a:cubicBezTo>
                  <a:pt x="725333" y="27963"/>
                  <a:pt x="760893" y="130198"/>
                  <a:pt x="765973" y="171473"/>
                </a:cubicBezTo>
                <a:cubicBezTo>
                  <a:pt x="771053" y="212748"/>
                  <a:pt x="765973" y="278153"/>
                  <a:pt x="765973" y="278153"/>
                </a:cubicBezTo>
                <a:cubicBezTo>
                  <a:pt x="765973" y="306093"/>
                  <a:pt x="765338" y="311808"/>
                  <a:pt x="765973" y="339113"/>
                </a:cubicBezTo>
                <a:cubicBezTo>
                  <a:pt x="766608" y="366418"/>
                  <a:pt x="781848" y="454048"/>
                  <a:pt x="769783" y="441983"/>
                </a:cubicBezTo>
                <a:cubicBezTo>
                  <a:pt x="757718" y="429918"/>
                  <a:pt x="729143" y="313078"/>
                  <a:pt x="693583" y="266723"/>
                </a:cubicBezTo>
                <a:cubicBezTo>
                  <a:pt x="658023" y="220368"/>
                  <a:pt x="590713" y="195603"/>
                  <a:pt x="556423" y="163853"/>
                </a:cubicBezTo>
                <a:cubicBezTo>
                  <a:pt x="522133" y="132103"/>
                  <a:pt x="511973" y="103528"/>
                  <a:pt x="487843" y="76223"/>
                </a:cubicBezTo>
                <a:cubicBezTo>
                  <a:pt x="463713" y="48918"/>
                  <a:pt x="420533" y="-1247"/>
                  <a:pt x="411643" y="23"/>
                </a:cubicBezTo>
                <a:cubicBezTo>
                  <a:pt x="402753" y="1293"/>
                  <a:pt x="429423" y="43838"/>
                  <a:pt x="434503" y="83843"/>
                </a:cubicBezTo>
                <a:cubicBezTo>
                  <a:pt x="439583" y="123848"/>
                  <a:pt x="433868" y="194968"/>
                  <a:pt x="442123" y="240053"/>
                </a:cubicBezTo>
                <a:cubicBezTo>
                  <a:pt x="450378" y="285138"/>
                  <a:pt x="468158" y="321333"/>
                  <a:pt x="484033" y="354353"/>
                </a:cubicBezTo>
                <a:cubicBezTo>
                  <a:pt x="499908" y="387373"/>
                  <a:pt x="560233" y="436903"/>
                  <a:pt x="537373" y="438173"/>
                </a:cubicBezTo>
                <a:cubicBezTo>
                  <a:pt x="514513" y="439443"/>
                  <a:pt x="395133" y="376578"/>
                  <a:pt x="346873" y="361973"/>
                </a:cubicBezTo>
                <a:cubicBezTo>
                  <a:pt x="298613" y="347368"/>
                  <a:pt x="247813" y="350543"/>
                  <a:pt x="247813" y="350543"/>
                </a:cubicBezTo>
                <a:cubicBezTo>
                  <a:pt x="200823" y="344828"/>
                  <a:pt x="70648" y="314348"/>
                  <a:pt x="64933" y="327683"/>
                </a:cubicBezTo>
                <a:cubicBezTo>
                  <a:pt x="59218" y="341018"/>
                  <a:pt x="180503" y="394993"/>
                  <a:pt x="213523" y="430553"/>
                </a:cubicBezTo>
                <a:cubicBezTo>
                  <a:pt x="246543" y="466113"/>
                  <a:pt x="230668" y="510563"/>
                  <a:pt x="263053" y="541043"/>
                </a:cubicBezTo>
                <a:cubicBezTo>
                  <a:pt x="295438" y="571523"/>
                  <a:pt x="411643" y="601368"/>
                  <a:pt x="407833" y="613433"/>
                </a:cubicBezTo>
                <a:cubicBezTo>
                  <a:pt x="404023" y="625498"/>
                  <a:pt x="287183" y="606448"/>
                  <a:pt x="240193" y="613433"/>
                </a:cubicBezTo>
                <a:cubicBezTo>
                  <a:pt x="193203" y="620418"/>
                  <a:pt x="165898" y="654708"/>
                  <a:pt x="125893" y="655343"/>
                </a:cubicBezTo>
                <a:cubicBezTo>
                  <a:pt x="85888" y="655978"/>
                  <a:pt x="3973" y="605813"/>
                  <a:pt x="163" y="617243"/>
                </a:cubicBezTo>
                <a:cubicBezTo>
                  <a:pt x="-3647" y="628673"/>
                  <a:pt x="59853" y="684553"/>
                  <a:pt x="103033" y="723923"/>
                </a:cubicBezTo>
                <a:cubicBezTo>
                  <a:pt x="146213" y="763293"/>
                  <a:pt x="191298" y="834413"/>
                  <a:pt x="259243" y="853463"/>
                </a:cubicBezTo>
                <a:cubicBezTo>
                  <a:pt x="327188" y="872513"/>
                  <a:pt x="492288" y="830603"/>
                  <a:pt x="510703" y="838223"/>
                </a:cubicBezTo>
                <a:cubicBezTo>
                  <a:pt x="529118" y="845843"/>
                  <a:pt x="411643" y="856638"/>
                  <a:pt x="369733" y="899183"/>
                </a:cubicBezTo>
                <a:cubicBezTo>
                  <a:pt x="327823" y="941728"/>
                  <a:pt x="287818" y="1049043"/>
                  <a:pt x="259243" y="1093493"/>
                </a:cubicBezTo>
                <a:cubicBezTo>
                  <a:pt x="230668" y="1137943"/>
                  <a:pt x="179868" y="1170963"/>
                  <a:pt x="198283" y="1165883"/>
                </a:cubicBezTo>
                <a:cubicBezTo>
                  <a:pt x="216698" y="1160803"/>
                  <a:pt x="328458" y="1079523"/>
                  <a:pt x="369733" y="1063013"/>
                </a:cubicBezTo>
                <a:cubicBezTo>
                  <a:pt x="411008" y="1046503"/>
                  <a:pt x="405293" y="1075078"/>
                  <a:pt x="445933" y="1066823"/>
                </a:cubicBezTo>
                <a:cubicBezTo>
                  <a:pt x="486573" y="1058568"/>
                  <a:pt x="569758" y="1035708"/>
                  <a:pt x="613573" y="1013483"/>
                </a:cubicBezTo>
                <a:cubicBezTo>
                  <a:pt x="657388" y="991258"/>
                  <a:pt x="701203" y="930298"/>
                  <a:pt x="708823" y="933473"/>
                </a:cubicBezTo>
                <a:cubicBezTo>
                  <a:pt x="716443" y="936648"/>
                  <a:pt x="670088" y="991893"/>
                  <a:pt x="659293" y="1032533"/>
                </a:cubicBezTo>
                <a:cubicBezTo>
                  <a:pt x="648498" y="1073173"/>
                  <a:pt x="634528" y="1168423"/>
                  <a:pt x="644053" y="1177313"/>
                </a:cubicBezTo>
                <a:cubicBezTo>
                  <a:pt x="653578" y="1186203"/>
                  <a:pt x="716443" y="1085873"/>
                  <a:pt x="716443" y="1085873"/>
                </a:cubicBezTo>
                <a:cubicBezTo>
                  <a:pt x="741208" y="1054758"/>
                  <a:pt x="769783" y="1036343"/>
                  <a:pt x="792643" y="990623"/>
                </a:cubicBezTo>
                <a:cubicBezTo>
                  <a:pt x="815503" y="944903"/>
                  <a:pt x="820583" y="828063"/>
                  <a:pt x="853603" y="811553"/>
                </a:cubicBezTo>
                <a:cubicBezTo>
                  <a:pt x="886623" y="795043"/>
                  <a:pt x="934248" y="856003"/>
                  <a:pt x="990763" y="891563"/>
                </a:cubicBezTo>
                <a:cubicBezTo>
                  <a:pt x="1047278" y="927123"/>
                  <a:pt x="1152688" y="994433"/>
                  <a:pt x="1192693" y="1024913"/>
                </a:cubicBezTo>
                <a:cubicBezTo>
                  <a:pt x="1232698" y="1055393"/>
                  <a:pt x="1216823" y="1074443"/>
                  <a:pt x="1230793" y="1074443"/>
                </a:cubicBezTo>
                <a:cubicBezTo>
                  <a:pt x="1244763" y="1074443"/>
                  <a:pt x="1277783" y="1036978"/>
                  <a:pt x="1276513" y="1024913"/>
                </a:cubicBezTo>
                <a:cubicBezTo>
                  <a:pt x="1275243" y="1012848"/>
                  <a:pt x="1255558" y="1022373"/>
                  <a:pt x="1223173" y="1002053"/>
                </a:cubicBezTo>
                <a:cubicBezTo>
                  <a:pt x="1190788" y="981733"/>
                  <a:pt x="1082203" y="902993"/>
                  <a:pt x="1082203" y="902993"/>
                </a:cubicBezTo>
                <a:lnTo>
                  <a:pt x="933613" y="758213"/>
                </a:lnTo>
                <a:close/>
              </a:path>
            </a:pathLst>
          </a:custGeom>
          <a:solidFill>
            <a:srgbClr val="008000"/>
          </a:solidFill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51" name="フリーフォーム 50"/>
          <p:cNvSpPr/>
          <p:nvPr/>
        </p:nvSpPr>
        <p:spPr>
          <a:xfrm>
            <a:off x="7774632" y="4706554"/>
            <a:ext cx="1709639" cy="1514699"/>
          </a:xfrm>
          <a:custGeom>
            <a:avLst/>
            <a:gdLst>
              <a:gd name="connsiteX0" fmla="*/ 941942 w 1446835"/>
              <a:gd name="connsiteY0" fmla="*/ 772160 h 1281861"/>
              <a:gd name="connsiteX1" fmla="*/ 1175622 w 1446835"/>
              <a:gd name="connsiteY1" fmla="*/ 939800 h 1281861"/>
              <a:gd name="connsiteX2" fmla="*/ 1434702 w 1446835"/>
              <a:gd name="connsiteY2" fmla="*/ 1041400 h 1281861"/>
              <a:gd name="connsiteX3" fmla="*/ 1394062 w 1446835"/>
              <a:gd name="connsiteY3" fmla="*/ 1092200 h 1281861"/>
              <a:gd name="connsiteX4" fmla="*/ 1302622 w 1446835"/>
              <a:gd name="connsiteY4" fmla="*/ 1056640 h 1281861"/>
              <a:gd name="connsiteX5" fmla="*/ 1074022 w 1446835"/>
              <a:gd name="connsiteY5" fmla="*/ 939800 h 1281861"/>
              <a:gd name="connsiteX6" fmla="*/ 880982 w 1446835"/>
              <a:gd name="connsiteY6" fmla="*/ 756920 h 1281861"/>
              <a:gd name="connsiteX7" fmla="*/ 936862 w 1446835"/>
              <a:gd name="connsiteY7" fmla="*/ 975360 h 1281861"/>
              <a:gd name="connsiteX8" fmla="*/ 865742 w 1446835"/>
              <a:gd name="connsiteY8" fmla="*/ 1280160 h 1281861"/>
              <a:gd name="connsiteX9" fmla="*/ 799702 w 1446835"/>
              <a:gd name="connsiteY9" fmla="*/ 1087120 h 1281861"/>
              <a:gd name="connsiteX10" fmla="*/ 830182 w 1446835"/>
              <a:gd name="connsiteY10" fmla="*/ 843280 h 1281861"/>
              <a:gd name="connsiteX11" fmla="*/ 657462 w 1446835"/>
              <a:gd name="connsiteY11" fmla="*/ 1056640 h 1281861"/>
              <a:gd name="connsiteX12" fmla="*/ 220582 w 1446835"/>
              <a:gd name="connsiteY12" fmla="*/ 1188720 h 1281861"/>
              <a:gd name="connsiteX13" fmla="*/ 479662 w 1446835"/>
              <a:gd name="connsiteY13" fmla="*/ 833120 h 1281861"/>
              <a:gd name="connsiteX14" fmla="*/ 743822 w 1446835"/>
              <a:gd name="connsiteY14" fmla="*/ 762000 h 1281861"/>
              <a:gd name="connsiteX15" fmla="*/ 535542 w 1446835"/>
              <a:gd name="connsiteY15" fmla="*/ 736600 h 1281861"/>
              <a:gd name="connsiteX16" fmla="*/ 286622 w 1446835"/>
              <a:gd name="connsiteY16" fmla="*/ 635000 h 1281861"/>
              <a:gd name="connsiteX17" fmla="*/ 2142 w 1446835"/>
              <a:gd name="connsiteY17" fmla="*/ 502920 h 1281861"/>
              <a:gd name="connsiteX18" fmla="*/ 444102 w 1446835"/>
              <a:gd name="connsiteY18" fmla="*/ 523240 h 1281861"/>
              <a:gd name="connsiteX19" fmla="*/ 723502 w 1446835"/>
              <a:gd name="connsiteY19" fmla="*/ 645160 h 1281861"/>
              <a:gd name="connsiteX20" fmla="*/ 606662 w 1446835"/>
              <a:gd name="connsiteY20" fmla="*/ 421640 h 1281861"/>
              <a:gd name="connsiteX21" fmla="*/ 520302 w 1446835"/>
              <a:gd name="connsiteY21" fmla="*/ 233680 h 1281861"/>
              <a:gd name="connsiteX22" fmla="*/ 378062 w 1446835"/>
              <a:gd name="connsiteY22" fmla="*/ 0 h 1281861"/>
              <a:gd name="connsiteX23" fmla="*/ 713342 w 1446835"/>
              <a:gd name="connsiteY23" fmla="*/ 233680 h 1281861"/>
              <a:gd name="connsiteX24" fmla="*/ 840342 w 1446835"/>
              <a:gd name="connsiteY24" fmla="*/ 579120 h 1281861"/>
              <a:gd name="connsiteX25" fmla="*/ 850502 w 1446835"/>
              <a:gd name="connsiteY25" fmla="*/ 340360 h 1281861"/>
              <a:gd name="connsiteX26" fmla="*/ 972422 w 1446835"/>
              <a:gd name="connsiteY26" fmla="*/ 96520 h 1281861"/>
              <a:gd name="connsiteX27" fmla="*/ 982582 w 1446835"/>
              <a:gd name="connsiteY27" fmla="*/ 330200 h 1281861"/>
              <a:gd name="connsiteX28" fmla="*/ 901302 w 1446835"/>
              <a:gd name="connsiteY28" fmla="*/ 609600 h 1281861"/>
              <a:gd name="connsiteX29" fmla="*/ 1038462 w 1446835"/>
              <a:gd name="connsiteY29" fmla="*/ 436880 h 1281861"/>
              <a:gd name="connsiteX30" fmla="*/ 1409302 w 1446835"/>
              <a:gd name="connsiteY30" fmla="*/ 457200 h 1281861"/>
              <a:gd name="connsiteX31" fmla="*/ 1246742 w 1446835"/>
              <a:gd name="connsiteY31" fmla="*/ 553720 h 1281861"/>
              <a:gd name="connsiteX32" fmla="*/ 1114662 w 1446835"/>
              <a:gd name="connsiteY32" fmla="*/ 629920 h 1281861"/>
              <a:gd name="connsiteX33" fmla="*/ 992742 w 1446835"/>
              <a:gd name="connsiteY33" fmla="*/ 680720 h 1281861"/>
              <a:gd name="connsiteX34" fmla="*/ 1155302 w 1446835"/>
              <a:gd name="connsiteY34" fmla="*/ 680720 h 1281861"/>
              <a:gd name="connsiteX35" fmla="*/ 1312782 w 1446835"/>
              <a:gd name="connsiteY35" fmla="*/ 756920 h 1281861"/>
              <a:gd name="connsiteX36" fmla="*/ 1089262 w 1446835"/>
              <a:gd name="connsiteY36" fmla="*/ 767080 h 1281861"/>
              <a:gd name="connsiteX37" fmla="*/ 941942 w 1446835"/>
              <a:gd name="connsiteY37" fmla="*/ 772160 h 1281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46835" h="1281861">
                <a:moveTo>
                  <a:pt x="941942" y="772160"/>
                </a:moveTo>
                <a:cubicBezTo>
                  <a:pt x="1017718" y="833543"/>
                  <a:pt x="1093495" y="894927"/>
                  <a:pt x="1175622" y="939800"/>
                </a:cubicBezTo>
                <a:cubicBezTo>
                  <a:pt x="1257749" y="984673"/>
                  <a:pt x="1398295" y="1016000"/>
                  <a:pt x="1434702" y="1041400"/>
                </a:cubicBezTo>
                <a:cubicBezTo>
                  <a:pt x="1471109" y="1066800"/>
                  <a:pt x="1416075" y="1089660"/>
                  <a:pt x="1394062" y="1092200"/>
                </a:cubicBezTo>
                <a:cubicBezTo>
                  <a:pt x="1372049" y="1094740"/>
                  <a:pt x="1355962" y="1082040"/>
                  <a:pt x="1302622" y="1056640"/>
                </a:cubicBezTo>
                <a:cubicBezTo>
                  <a:pt x="1249282" y="1031240"/>
                  <a:pt x="1144295" y="989753"/>
                  <a:pt x="1074022" y="939800"/>
                </a:cubicBezTo>
                <a:cubicBezTo>
                  <a:pt x="1003749" y="889847"/>
                  <a:pt x="903842" y="750993"/>
                  <a:pt x="880982" y="756920"/>
                </a:cubicBezTo>
                <a:cubicBezTo>
                  <a:pt x="858122" y="762847"/>
                  <a:pt x="939402" y="888153"/>
                  <a:pt x="936862" y="975360"/>
                </a:cubicBezTo>
                <a:cubicBezTo>
                  <a:pt x="934322" y="1062567"/>
                  <a:pt x="888602" y="1261533"/>
                  <a:pt x="865742" y="1280160"/>
                </a:cubicBezTo>
                <a:cubicBezTo>
                  <a:pt x="842882" y="1298787"/>
                  <a:pt x="805629" y="1159933"/>
                  <a:pt x="799702" y="1087120"/>
                </a:cubicBezTo>
                <a:cubicBezTo>
                  <a:pt x="793775" y="1014307"/>
                  <a:pt x="853889" y="848360"/>
                  <a:pt x="830182" y="843280"/>
                </a:cubicBezTo>
                <a:cubicBezTo>
                  <a:pt x="806475" y="838200"/>
                  <a:pt x="759062" y="999067"/>
                  <a:pt x="657462" y="1056640"/>
                </a:cubicBezTo>
                <a:cubicBezTo>
                  <a:pt x="555862" y="1114213"/>
                  <a:pt x="250215" y="1225973"/>
                  <a:pt x="220582" y="1188720"/>
                </a:cubicBezTo>
                <a:cubicBezTo>
                  <a:pt x="190949" y="1151467"/>
                  <a:pt x="392455" y="904240"/>
                  <a:pt x="479662" y="833120"/>
                </a:cubicBezTo>
                <a:cubicBezTo>
                  <a:pt x="566869" y="762000"/>
                  <a:pt x="734509" y="778087"/>
                  <a:pt x="743822" y="762000"/>
                </a:cubicBezTo>
                <a:cubicBezTo>
                  <a:pt x="753135" y="745913"/>
                  <a:pt x="611742" y="757767"/>
                  <a:pt x="535542" y="736600"/>
                </a:cubicBezTo>
                <a:cubicBezTo>
                  <a:pt x="459342" y="715433"/>
                  <a:pt x="375522" y="673947"/>
                  <a:pt x="286622" y="635000"/>
                </a:cubicBezTo>
                <a:cubicBezTo>
                  <a:pt x="197722" y="596053"/>
                  <a:pt x="-24105" y="521547"/>
                  <a:pt x="2142" y="502920"/>
                </a:cubicBezTo>
                <a:cubicBezTo>
                  <a:pt x="28389" y="484293"/>
                  <a:pt x="323875" y="499533"/>
                  <a:pt x="444102" y="523240"/>
                </a:cubicBezTo>
                <a:cubicBezTo>
                  <a:pt x="564329" y="546947"/>
                  <a:pt x="696409" y="662093"/>
                  <a:pt x="723502" y="645160"/>
                </a:cubicBezTo>
                <a:cubicBezTo>
                  <a:pt x="750595" y="628227"/>
                  <a:pt x="640529" y="490220"/>
                  <a:pt x="606662" y="421640"/>
                </a:cubicBezTo>
                <a:cubicBezTo>
                  <a:pt x="572795" y="353060"/>
                  <a:pt x="558402" y="303953"/>
                  <a:pt x="520302" y="233680"/>
                </a:cubicBezTo>
                <a:cubicBezTo>
                  <a:pt x="482202" y="163407"/>
                  <a:pt x="345889" y="0"/>
                  <a:pt x="378062" y="0"/>
                </a:cubicBezTo>
                <a:cubicBezTo>
                  <a:pt x="410235" y="0"/>
                  <a:pt x="636295" y="137160"/>
                  <a:pt x="713342" y="233680"/>
                </a:cubicBezTo>
                <a:cubicBezTo>
                  <a:pt x="790389" y="330200"/>
                  <a:pt x="817482" y="561340"/>
                  <a:pt x="840342" y="579120"/>
                </a:cubicBezTo>
                <a:cubicBezTo>
                  <a:pt x="863202" y="596900"/>
                  <a:pt x="828489" y="420793"/>
                  <a:pt x="850502" y="340360"/>
                </a:cubicBezTo>
                <a:cubicBezTo>
                  <a:pt x="872515" y="259927"/>
                  <a:pt x="950409" y="98213"/>
                  <a:pt x="972422" y="96520"/>
                </a:cubicBezTo>
                <a:cubicBezTo>
                  <a:pt x="994435" y="94827"/>
                  <a:pt x="994435" y="244687"/>
                  <a:pt x="982582" y="330200"/>
                </a:cubicBezTo>
                <a:cubicBezTo>
                  <a:pt x="970729" y="415713"/>
                  <a:pt x="891989" y="591820"/>
                  <a:pt x="901302" y="609600"/>
                </a:cubicBezTo>
                <a:cubicBezTo>
                  <a:pt x="910615" y="627380"/>
                  <a:pt x="953795" y="462280"/>
                  <a:pt x="1038462" y="436880"/>
                </a:cubicBezTo>
                <a:cubicBezTo>
                  <a:pt x="1123129" y="411480"/>
                  <a:pt x="1374589" y="437727"/>
                  <a:pt x="1409302" y="457200"/>
                </a:cubicBezTo>
                <a:cubicBezTo>
                  <a:pt x="1444015" y="476673"/>
                  <a:pt x="1246742" y="553720"/>
                  <a:pt x="1246742" y="553720"/>
                </a:cubicBezTo>
                <a:cubicBezTo>
                  <a:pt x="1197635" y="582507"/>
                  <a:pt x="1156995" y="608753"/>
                  <a:pt x="1114662" y="629920"/>
                </a:cubicBezTo>
                <a:cubicBezTo>
                  <a:pt x="1072329" y="651087"/>
                  <a:pt x="985969" y="672253"/>
                  <a:pt x="992742" y="680720"/>
                </a:cubicBezTo>
                <a:cubicBezTo>
                  <a:pt x="999515" y="689187"/>
                  <a:pt x="1101962" y="668020"/>
                  <a:pt x="1155302" y="680720"/>
                </a:cubicBezTo>
                <a:cubicBezTo>
                  <a:pt x="1208642" y="693420"/>
                  <a:pt x="1323789" y="742527"/>
                  <a:pt x="1312782" y="756920"/>
                </a:cubicBezTo>
                <a:cubicBezTo>
                  <a:pt x="1301775" y="771313"/>
                  <a:pt x="1089262" y="767080"/>
                  <a:pt x="1089262" y="767080"/>
                </a:cubicBezTo>
                <a:lnTo>
                  <a:pt x="941942" y="772160"/>
                </a:lnTo>
                <a:close/>
              </a:path>
            </a:pathLst>
          </a:custGeom>
          <a:solidFill>
            <a:srgbClr val="008000"/>
          </a:solidFill>
          <a:ln w="19050" cap="flat" cmpd="sng" algn="ctr">
            <a:solidFill>
              <a:srgbClr val="008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541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フリーフォーム 36"/>
          <p:cNvSpPr/>
          <p:nvPr/>
        </p:nvSpPr>
        <p:spPr>
          <a:xfrm>
            <a:off x="362490" y="789777"/>
            <a:ext cx="1656678" cy="1615554"/>
          </a:xfrm>
          <a:custGeom>
            <a:avLst/>
            <a:gdLst>
              <a:gd name="connsiteX0" fmla="*/ 1211239 w 2537194"/>
              <a:gd name="connsiteY0" fmla="*/ 827079 h 2474213"/>
              <a:gd name="connsiteX1" fmla="*/ 990259 w 2537194"/>
              <a:gd name="connsiteY1" fmla="*/ 293679 h 2474213"/>
              <a:gd name="connsiteX2" fmla="*/ 761659 w 2537194"/>
              <a:gd name="connsiteY2" fmla="*/ 11739 h 2474213"/>
              <a:gd name="connsiteX3" fmla="*/ 693079 w 2537194"/>
              <a:gd name="connsiteY3" fmla="*/ 57459 h 2474213"/>
              <a:gd name="connsiteX4" fmla="*/ 761659 w 2537194"/>
              <a:gd name="connsiteY4" fmla="*/ 95559 h 2474213"/>
              <a:gd name="connsiteX5" fmla="*/ 1013119 w 2537194"/>
              <a:gd name="connsiteY5" fmla="*/ 446079 h 2474213"/>
              <a:gd name="connsiteX6" fmla="*/ 1150279 w 2537194"/>
              <a:gd name="connsiteY6" fmla="*/ 842319 h 2474213"/>
              <a:gd name="connsiteX7" fmla="*/ 929299 w 2537194"/>
              <a:gd name="connsiteY7" fmla="*/ 667059 h 2474213"/>
              <a:gd name="connsiteX8" fmla="*/ 540679 w 2537194"/>
              <a:gd name="connsiteY8" fmla="*/ 667059 h 2474213"/>
              <a:gd name="connsiteX9" fmla="*/ 799759 w 2537194"/>
              <a:gd name="connsiteY9" fmla="*/ 811839 h 2474213"/>
              <a:gd name="connsiteX10" fmla="*/ 1035979 w 2537194"/>
              <a:gd name="connsiteY10" fmla="*/ 857559 h 2474213"/>
              <a:gd name="connsiteX11" fmla="*/ 540679 w 2537194"/>
              <a:gd name="connsiteY11" fmla="*/ 987099 h 2474213"/>
              <a:gd name="connsiteX12" fmla="*/ 273979 w 2537194"/>
              <a:gd name="connsiteY12" fmla="*/ 1192839 h 2474213"/>
              <a:gd name="connsiteX13" fmla="*/ 7279 w 2537194"/>
              <a:gd name="connsiteY13" fmla="*/ 1314759 h 2474213"/>
              <a:gd name="connsiteX14" fmla="*/ 578779 w 2537194"/>
              <a:gd name="connsiteY14" fmla="*/ 1276659 h 2474213"/>
              <a:gd name="connsiteX15" fmla="*/ 1005499 w 2537194"/>
              <a:gd name="connsiteY15" fmla="*/ 1070919 h 2474213"/>
              <a:gd name="connsiteX16" fmla="*/ 662599 w 2537194"/>
              <a:gd name="connsiteY16" fmla="*/ 1528119 h 2474213"/>
              <a:gd name="connsiteX17" fmla="*/ 639739 w 2537194"/>
              <a:gd name="connsiteY17" fmla="*/ 2008179 h 2474213"/>
              <a:gd name="connsiteX18" fmla="*/ 494959 w 2537194"/>
              <a:gd name="connsiteY18" fmla="*/ 2427279 h 2474213"/>
              <a:gd name="connsiteX19" fmla="*/ 875959 w 2537194"/>
              <a:gd name="connsiteY19" fmla="*/ 2008179 h 2474213"/>
              <a:gd name="connsiteX20" fmla="*/ 1112179 w 2537194"/>
              <a:gd name="connsiteY20" fmla="*/ 1665279 h 2474213"/>
              <a:gd name="connsiteX21" fmla="*/ 1195999 w 2537194"/>
              <a:gd name="connsiteY21" fmla="*/ 1147119 h 2474213"/>
              <a:gd name="connsiteX22" fmla="*/ 1287439 w 2537194"/>
              <a:gd name="connsiteY22" fmla="*/ 1688139 h 2474213"/>
              <a:gd name="connsiteX23" fmla="*/ 1637959 w 2537194"/>
              <a:gd name="connsiteY23" fmla="*/ 2091999 h 2474213"/>
              <a:gd name="connsiteX24" fmla="*/ 1820839 w 2537194"/>
              <a:gd name="connsiteY24" fmla="*/ 2472999 h 2474213"/>
              <a:gd name="connsiteX25" fmla="*/ 1775119 w 2537194"/>
              <a:gd name="connsiteY25" fmla="*/ 1962459 h 2474213"/>
              <a:gd name="connsiteX26" fmla="*/ 1775119 w 2537194"/>
              <a:gd name="connsiteY26" fmla="*/ 1581459 h 2474213"/>
              <a:gd name="connsiteX27" fmla="*/ 1416979 w 2537194"/>
              <a:gd name="connsiteY27" fmla="*/ 1086159 h 2474213"/>
              <a:gd name="connsiteX28" fmla="*/ 1881799 w 2537194"/>
              <a:gd name="connsiteY28" fmla="*/ 1345239 h 2474213"/>
              <a:gd name="connsiteX29" fmla="*/ 2178979 w 2537194"/>
              <a:gd name="connsiteY29" fmla="*/ 1322379 h 2474213"/>
              <a:gd name="connsiteX30" fmla="*/ 2537119 w 2537194"/>
              <a:gd name="connsiteY30" fmla="*/ 1368099 h 2474213"/>
              <a:gd name="connsiteX31" fmla="*/ 2148499 w 2537194"/>
              <a:gd name="connsiteY31" fmla="*/ 1139499 h 2474213"/>
              <a:gd name="connsiteX32" fmla="*/ 1889419 w 2537194"/>
              <a:gd name="connsiteY32" fmla="*/ 895659 h 2474213"/>
              <a:gd name="connsiteX33" fmla="*/ 1470319 w 2537194"/>
              <a:gd name="connsiteY33" fmla="*/ 857559 h 2474213"/>
              <a:gd name="connsiteX34" fmla="*/ 1843699 w 2537194"/>
              <a:gd name="connsiteY34" fmla="*/ 750879 h 2474213"/>
              <a:gd name="connsiteX35" fmla="*/ 2018959 w 2537194"/>
              <a:gd name="connsiteY35" fmla="*/ 613719 h 2474213"/>
              <a:gd name="connsiteX36" fmla="*/ 1714159 w 2537194"/>
              <a:gd name="connsiteY36" fmla="*/ 491799 h 2474213"/>
              <a:gd name="connsiteX37" fmla="*/ 1340779 w 2537194"/>
              <a:gd name="connsiteY37" fmla="*/ 750879 h 2474213"/>
              <a:gd name="connsiteX38" fmla="*/ 1485559 w 2537194"/>
              <a:gd name="connsiteY38" fmla="*/ 499419 h 2474213"/>
              <a:gd name="connsiteX39" fmla="*/ 1470319 w 2537194"/>
              <a:gd name="connsiteY39" fmla="*/ 232719 h 2474213"/>
              <a:gd name="connsiteX40" fmla="*/ 1325539 w 2537194"/>
              <a:gd name="connsiteY40" fmla="*/ 476559 h 2474213"/>
              <a:gd name="connsiteX41" fmla="*/ 1211239 w 2537194"/>
              <a:gd name="connsiteY41" fmla="*/ 827079 h 2474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537194" h="2474213">
                <a:moveTo>
                  <a:pt x="1211239" y="827079"/>
                </a:moveTo>
                <a:cubicBezTo>
                  <a:pt x="1155359" y="796599"/>
                  <a:pt x="1065189" y="429569"/>
                  <a:pt x="990259" y="293679"/>
                </a:cubicBezTo>
                <a:cubicBezTo>
                  <a:pt x="915329" y="157789"/>
                  <a:pt x="811189" y="51109"/>
                  <a:pt x="761659" y="11739"/>
                </a:cubicBezTo>
                <a:cubicBezTo>
                  <a:pt x="712129" y="-27631"/>
                  <a:pt x="693079" y="43489"/>
                  <a:pt x="693079" y="57459"/>
                </a:cubicBezTo>
                <a:cubicBezTo>
                  <a:pt x="693079" y="71429"/>
                  <a:pt x="708319" y="30789"/>
                  <a:pt x="761659" y="95559"/>
                </a:cubicBezTo>
                <a:cubicBezTo>
                  <a:pt x="814999" y="160329"/>
                  <a:pt x="948349" y="321619"/>
                  <a:pt x="1013119" y="446079"/>
                </a:cubicBezTo>
                <a:cubicBezTo>
                  <a:pt x="1077889" y="570539"/>
                  <a:pt x="1164249" y="805489"/>
                  <a:pt x="1150279" y="842319"/>
                </a:cubicBezTo>
                <a:cubicBezTo>
                  <a:pt x="1136309" y="879149"/>
                  <a:pt x="1030899" y="696269"/>
                  <a:pt x="929299" y="667059"/>
                </a:cubicBezTo>
                <a:cubicBezTo>
                  <a:pt x="827699" y="637849"/>
                  <a:pt x="562269" y="642929"/>
                  <a:pt x="540679" y="667059"/>
                </a:cubicBezTo>
                <a:cubicBezTo>
                  <a:pt x="519089" y="691189"/>
                  <a:pt x="717209" y="780089"/>
                  <a:pt x="799759" y="811839"/>
                </a:cubicBezTo>
                <a:cubicBezTo>
                  <a:pt x="882309" y="843589"/>
                  <a:pt x="1079159" y="828349"/>
                  <a:pt x="1035979" y="857559"/>
                </a:cubicBezTo>
                <a:cubicBezTo>
                  <a:pt x="992799" y="886769"/>
                  <a:pt x="667679" y="931219"/>
                  <a:pt x="540679" y="987099"/>
                </a:cubicBezTo>
                <a:cubicBezTo>
                  <a:pt x="413679" y="1042979"/>
                  <a:pt x="362879" y="1138229"/>
                  <a:pt x="273979" y="1192839"/>
                </a:cubicBezTo>
                <a:cubicBezTo>
                  <a:pt x="185079" y="1247449"/>
                  <a:pt x="-43521" y="1300789"/>
                  <a:pt x="7279" y="1314759"/>
                </a:cubicBezTo>
                <a:cubicBezTo>
                  <a:pt x="58079" y="1328729"/>
                  <a:pt x="412409" y="1317299"/>
                  <a:pt x="578779" y="1276659"/>
                </a:cubicBezTo>
                <a:cubicBezTo>
                  <a:pt x="745149" y="1236019"/>
                  <a:pt x="991529" y="1029009"/>
                  <a:pt x="1005499" y="1070919"/>
                </a:cubicBezTo>
                <a:cubicBezTo>
                  <a:pt x="1019469" y="1112829"/>
                  <a:pt x="723559" y="1371909"/>
                  <a:pt x="662599" y="1528119"/>
                </a:cubicBezTo>
                <a:cubicBezTo>
                  <a:pt x="601639" y="1684329"/>
                  <a:pt x="667679" y="1858319"/>
                  <a:pt x="639739" y="2008179"/>
                </a:cubicBezTo>
                <a:cubicBezTo>
                  <a:pt x="611799" y="2158039"/>
                  <a:pt x="455589" y="2427279"/>
                  <a:pt x="494959" y="2427279"/>
                </a:cubicBezTo>
                <a:cubicBezTo>
                  <a:pt x="534329" y="2427279"/>
                  <a:pt x="773089" y="2135179"/>
                  <a:pt x="875959" y="2008179"/>
                </a:cubicBezTo>
                <a:cubicBezTo>
                  <a:pt x="978829" y="1881179"/>
                  <a:pt x="1058839" y="1808789"/>
                  <a:pt x="1112179" y="1665279"/>
                </a:cubicBezTo>
                <a:cubicBezTo>
                  <a:pt x="1165519" y="1521769"/>
                  <a:pt x="1166789" y="1143309"/>
                  <a:pt x="1195999" y="1147119"/>
                </a:cubicBezTo>
                <a:cubicBezTo>
                  <a:pt x="1225209" y="1150929"/>
                  <a:pt x="1213779" y="1530659"/>
                  <a:pt x="1287439" y="1688139"/>
                </a:cubicBezTo>
                <a:cubicBezTo>
                  <a:pt x="1361099" y="1845619"/>
                  <a:pt x="1549059" y="1961189"/>
                  <a:pt x="1637959" y="2091999"/>
                </a:cubicBezTo>
                <a:cubicBezTo>
                  <a:pt x="1726859" y="2222809"/>
                  <a:pt x="1797979" y="2494589"/>
                  <a:pt x="1820839" y="2472999"/>
                </a:cubicBezTo>
                <a:cubicBezTo>
                  <a:pt x="1843699" y="2451409"/>
                  <a:pt x="1782739" y="2111049"/>
                  <a:pt x="1775119" y="1962459"/>
                </a:cubicBezTo>
                <a:cubicBezTo>
                  <a:pt x="1767499" y="1813869"/>
                  <a:pt x="1834809" y="1727509"/>
                  <a:pt x="1775119" y="1581459"/>
                </a:cubicBezTo>
                <a:cubicBezTo>
                  <a:pt x="1715429" y="1435409"/>
                  <a:pt x="1399199" y="1125529"/>
                  <a:pt x="1416979" y="1086159"/>
                </a:cubicBezTo>
                <a:cubicBezTo>
                  <a:pt x="1434759" y="1046789"/>
                  <a:pt x="1754799" y="1305869"/>
                  <a:pt x="1881799" y="1345239"/>
                </a:cubicBezTo>
                <a:cubicBezTo>
                  <a:pt x="2008799" y="1384609"/>
                  <a:pt x="2069759" y="1318569"/>
                  <a:pt x="2178979" y="1322379"/>
                </a:cubicBezTo>
                <a:cubicBezTo>
                  <a:pt x="2288199" y="1326189"/>
                  <a:pt x="2542199" y="1398579"/>
                  <a:pt x="2537119" y="1368099"/>
                </a:cubicBezTo>
                <a:cubicBezTo>
                  <a:pt x="2532039" y="1337619"/>
                  <a:pt x="2256449" y="1218239"/>
                  <a:pt x="2148499" y="1139499"/>
                </a:cubicBezTo>
                <a:cubicBezTo>
                  <a:pt x="2040549" y="1060759"/>
                  <a:pt x="2002449" y="942649"/>
                  <a:pt x="1889419" y="895659"/>
                </a:cubicBezTo>
                <a:cubicBezTo>
                  <a:pt x="1776389" y="848669"/>
                  <a:pt x="1477939" y="881689"/>
                  <a:pt x="1470319" y="857559"/>
                </a:cubicBezTo>
                <a:cubicBezTo>
                  <a:pt x="1462699" y="833429"/>
                  <a:pt x="1752259" y="791519"/>
                  <a:pt x="1843699" y="750879"/>
                </a:cubicBezTo>
                <a:cubicBezTo>
                  <a:pt x="1935139" y="710239"/>
                  <a:pt x="2040549" y="656899"/>
                  <a:pt x="2018959" y="613719"/>
                </a:cubicBezTo>
                <a:cubicBezTo>
                  <a:pt x="1997369" y="570539"/>
                  <a:pt x="1827189" y="468939"/>
                  <a:pt x="1714159" y="491799"/>
                </a:cubicBezTo>
                <a:cubicBezTo>
                  <a:pt x="1601129" y="514659"/>
                  <a:pt x="1378879" y="749609"/>
                  <a:pt x="1340779" y="750879"/>
                </a:cubicBezTo>
                <a:cubicBezTo>
                  <a:pt x="1302679" y="752149"/>
                  <a:pt x="1463969" y="585779"/>
                  <a:pt x="1485559" y="499419"/>
                </a:cubicBezTo>
                <a:cubicBezTo>
                  <a:pt x="1507149" y="413059"/>
                  <a:pt x="1496989" y="236529"/>
                  <a:pt x="1470319" y="232719"/>
                </a:cubicBezTo>
                <a:cubicBezTo>
                  <a:pt x="1443649" y="228909"/>
                  <a:pt x="1364909" y="372419"/>
                  <a:pt x="1325539" y="476559"/>
                </a:cubicBezTo>
                <a:cubicBezTo>
                  <a:pt x="1286169" y="580699"/>
                  <a:pt x="1267119" y="857559"/>
                  <a:pt x="1211239" y="827079"/>
                </a:cubicBez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38" name="フリーフォーム 37"/>
          <p:cNvSpPr/>
          <p:nvPr/>
        </p:nvSpPr>
        <p:spPr>
          <a:xfrm>
            <a:off x="2252700" y="953190"/>
            <a:ext cx="1756441" cy="1452142"/>
          </a:xfrm>
          <a:custGeom>
            <a:avLst/>
            <a:gdLst>
              <a:gd name="connsiteX0" fmla="*/ 551885 w 1370518"/>
              <a:gd name="connsiteY0" fmla="*/ 223750 h 1133079"/>
              <a:gd name="connsiteX1" fmla="*/ 358845 w 1370518"/>
              <a:gd name="connsiteY1" fmla="*/ 96750 h 1133079"/>
              <a:gd name="connsiteX2" fmla="*/ 38805 w 1370518"/>
              <a:gd name="connsiteY2" fmla="*/ 35790 h 1133079"/>
              <a:gd name="connsiteX3" fmla="*/ 8325 w 1370518"/>
              <a:gd name="connsiteY3" fmla="*/ 96750 h 1133079"/>
              <a:gd name="connsiteX4" fmla="*/ 64205 w 1370518"/>
              <a:gd name="connsiteY4" fmla="*/ 96750 h 1133079"/>
              <a:gd name="connsiteX5" fmla="*/ 369005 w 1370518"/>
              <a:gd name="connsiteY5" fmla="*/ 147550 h 1133079"/>
              <a:gd name="connsiteX6" fmla="*/ 506165 w 1370518"/>
              <a:gd name="connsiteY6" fmla="*/ 249150 h 1133079"/>
              <a:gd name="connsiteX7" fmla="*/ 374085 w 1370518"/>
              <a:gd name="connsiteY7" fmla="*/ 208510 h 1133079"/>
              <a:gd name="connsiteX8" fmla="*/ 277565 w 1370518"/>
              <a:gd name="connsiteY8" fmla="*/ 238990 h 1133079"/>
              <a:gd name="connsiteX9" fmla="*/ 363925 w 1370518"/>
              <a:gd name="connsiteY9" fmla="*/ 279630 h 1133079"/>
              <a:gd name="connsiteX10" fmla="*/ 465525 w 1370518"/>
              <a:gd name="connsiteY10" fmla="*/ 320270 h 1133079"/>
              <a:gd name="connsiteX11" fmla="*/ 308045 w 1370518"/>
              <a:gd name="connsiteY11" fmla="*/ 310110 h 1133079"/>
              <a:gd name="connsiteX12" fmla="*/ 79445 w 1370518"/>
              <a:gd name="connsiteY12" fmla="*/ 447270 h 1133079"/>
              <a:gd name="connsiteX13" fmla="*/ 302965 w 1370518"/>
              <a:gd name="connsiteY13" fmla="*/ 447270 h 1133079"/>
              <a:gd name="connsiteX14" fmla="*/ 465525 w 1370518"/>
              <a:gd name="connsiteY14" fmla="*/ 365990 h 1133079"/>
              <a:gd name="connsiteX15" fmla="*/ 277565 w 1370518"/>
              <a:gd name="connsiteY15" fmla="*/ 680950 h 1133079"/>
              <a:gd name="connsiteX16" fmla="*/ 302965 w 1370518"/>
              <a:gd name="connsiteY16" fmla="*/ 1061950 h 1133079"/>
              <a:gd name="connsiteX17" fmla="*/ 384245 w 1370518"/>
              <a:gd name="connsiteY17" fmla="*/ 823190 h 1133079"/>
              <a:gd name="connsiteX18" fmla="*/ 521405 w 1370518"/>
              <a:gd name="connsiteY18" fmla="*/ 701270 h 1133079"/>
              <a:gd name="connsiteX19" fmla="*/ 567125 w 1370518"/>
              <a:gd name="connsiteY19" fmla="*/ 411710 h 1133079"/>
              <a:gd name="connsiteX20" fmla="*/ 658565 w 1370518"/>
              <a:gd name="connsiteY20" fmla="*/ 701270 h 1133079"/>
              <a:gd name="connsiteX21" fmla="*/ 816045 w 1370518"/>
              <a:gd name="connsiteY21" fmla="*/ 848590 h 1133079"/>
              <a:gd name="connsiteX22" fmla="*/ 1054805 w 1370518"/>
              <a:gd name="connsiteY22" fmla="*/ 1133070 h 1133079"/>
              <a:gd name="connsiteX23" fmla="*/ 943045 w 1370518"/>
              <a:gd name="connsiteY23" fmla="*/ 838430 h 1133079"/>
              <a:gd name="connsiteX24" fmla="*/ 927805 w 1370518"/>
              <a:gd name="connsiteY24" fmla="*/ 604750 h 1133079"/>
              <a:gd name="connsiteX25" fmla="*/ 673805 w 1370518"/>
              <a:gd name="connsiteY25" fmla="*/ 391390 h 1133079"/>
              <a:gd name="connsiteX26" fmla="*/ 897325 w 1370518"/>
              <a:gd name="connsiteY26" fmla="*/ 482830 h 1133079"/>
              <a:gd name="connsiteX27" fmla="*/ 1186885 w 1370518"/>
              <a:gd name="connsiteY27" fmla="*/ 472670 h 1133079"/>
              <a:gd name="connsiteX28" fmla="*/ 1364685 w 1370518"/>
              <a:gd name="connsiteY28" fmla="*/ 482830 h 1133079"/>
              <a:gd name="connsiteX29" fmla="*/ 973525 w 1370518"/>
              <a:gd name="connsiteY29" fmla="*/ 289790 h 1133079"/>
              <a:gd name="connsiteX30" fmla="*/ 663645 w 1370518"/>
              <a:gd name="connsiteY30" fmla="*/ 279630 h 1133079"/>
              <a:gd name="connsiteX31" fmla="*/ 831285 w 1370518"/>
              <a:gd name="connsiteY31" fmla="*/ 203430 h 1133079"/>
              <a:gd name="connsiteX32" fmla="*/ 907485 w 1370518"/>
              <a:gd name="connsiteY32" fmla="*/ 25630 h 1133079"/>
              <a:gd name="connsiteX33" fmla="*/ 739845 w 1370518"/>
              <a:gd name="connsiteY33" fmla="*/ 86590 h 1133079"/>
              <a:gd name="connsiteX34" fmla="*/ 617925 w 1370518"/>
              <a:gd name="connsiteY34" fmla="*/ 213590 h 1133079"/>
              <a:gd name="connsiteX35" fmla="*/ 623005 w 1370518"/>
              <a:gd name="connsiteY35" fmla="*/ 86590 h 1133079"/>
              <a:gd name="connsiteX36" fmla="*/ 567125 w 1370518"/>
              <a:gd name="connsiteY36" fmla="*/ 230 h 1133079"/>
              <a:gd name="connsiteX37" fmla="*/ 516325 w 1370518"/>
              <a:gd name="connsiteY37" fmla="*/ 111990 h 1133079"/>
              <a:gd name="connsiteX38" fmla="*/ 551885 w 1370518"/>
              <a:gd name="connsiteY38" fmla="*/ 223750 h 1133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370518" h="1133079">
                <a:moveTo>
                  <a:pt x="551885" y="223750"/>
                </a:moveTo>
                <a:cubicBezTo>
                  <a:pt x="525638" y="221210"/>
                  <a:pt x="444358" y="128077"/>
                  <a:pt x="358845" y="96750"/>
                </a:cubicBezTo>
                <a:cubicBezTo>
                  <a:pt x="273332" y="65423"/>
                  <a:pt x="97225" y="35790"/>
                  <a:pt x="38805" y="35790"/>
                </a:cubicBezTo>
                <a:cubicBezTo>
                  <a:pt x="-19615" y="35790"/>
                  <a:pt x="4092" y="86590"/>
                  <a:pt x="8325" y="96750"/>
                </a:cubicBezTo>
                <a:cubicBezTo>
                  <a:pt x="12558" y="106910"/>
                  <a:pt x="4092" y="88283"/>
                  <a:pt x="64205" y="96750"/>
                </a:cubicBezTo>
                <a:cubicBezTo>
                  <a:pt x="124318" y="105217"/>
                  <a:pt x="295345" y="122150"/>
                  <a:pt x="369005" y="147550"/>
                </a:cubicBezTo>
                <a:cubicBezTo>
                  <a:pt x="442665" y="172950"/>
                  <a:pt x="505318" y="238990"/>
                  <a:pt x="506165" y="249150"/>
                </a:cubicBezTo>
                <a:cubicBezTo>
                  <a:pt x="507012" y="259310"/>
                  <a:pt x="412185" y="210203"/>
                  <a:pt x="374085" y="208510"/>
                </a:cubicBezTo>
                <a:cubicBezTo>
                  <a:pt x="335985" y="206817"/>
                  <a:pt x="279258" y="227137"/>
                  <a:pt x="277565" y="238990"/>
                </a:cubicBezTo>
                <a:cubicBezTo>
                  <a:pt x="275872" y="250843"/>
                  <a:pt x="332598" y="266083"/>
                  <a:pt x="363925" y="279630"/>
                </a:cubicBezTo>
                <a:cubicBezTo>
                  <a:pt x="395252" y="293177"/>
                  <a:pt x="474838" y="315190"/>
                  <a:pt x="465525" y="320270"/>
                </a:cubicBezTo>
                <a:cubicBezTo>
                  <a:pt x="456212" y="325350"/>
                  <a:pt x="372392" y="288943"/>
                  <a:pt x="308045" y="310110"/>
                </a:cubicBezTo>
                <a:cubicBezTo>
                  <a:pt x="243698" y="331277"/>
                  <a:pt x="80292" y="424410"/>
                  <a:pt x="79445" y="447270"/>
                </a:cubicBezTo>
                <a:cubicBezTo>
                  <a:pt x="78598" y="470130"/>
                  <a:pt x="238618" y="460817"/>
                  <a:pt x="302965" y="447270"/>
                </a:cubicBezTo>
                <a:cubicBezTo>
                  <a:pt x="367312" y="433723"/>
                  <a:pt x="469758" y="327043"/>
                  <a:pt x="465525" y="365990"/>
                </a:cubicBezTo>
                <a:cubicBezTo>
                  <a:pt x="461292" y="404937"/>
                  <a:pt x="304658" y="564957"/>
                  <a:pt x="277565" y="680950"/>
                </a:cubicBezTo>
                <a:cubicBezTo>
                  <a:pt x="250472" y="796943"/>
                  <a:pt x="285185" y="1038243"/>
                  <a:pt x="302965" y="1061950"/>
                </a:cubicBezTo>
                <a:cubicBezTo>
                  <a:pt x="320745" y="1085657"/>
                  <a:pt x="347838" y="883303"/>
                  <a:pt x="384245" y="823190"/>
                </a:cubicBezTo>
                <a:cubicBezTo>
                  <a:pt x="420652" y="763077"/>
                  <a:pt x="490925" y="769850"/>
                  <a:pt x="521405" y="701270"/>
                </a:cubicBezTo>
                <a:cubicBezTo>
                  <a:pt x="551885" y="632690"/>
                  <a:pt x="544265" y="411710"/>
                  <a:pt x="567125" y="411710"/>
                </a:cubicBezTo>
                <a:cubicBezTo>
                  <a:pt x="589985" y="411710"/>
                  <a:pt x="617078" y="628457"/>
                  <a:pt x="658565" y="701270"/>
                </a:cubicBezTo>
                <a:cubicBezTo>
                  <a:pt x="700052" y="774083"/>
                  <a:pt x="750005" y="776623"/>
                  <a:pt x="816045" y="848590"/>
                </a:cubicBezTo>
                <a:cubicBezTo>
                  <a:pt x="882085" y="920557"/>
                  <a:pt x="1033638" y="1134763"/>
                  <a:pt x="1054805" y="1133070"/>
                </a:cubicBezTo>
                <a:cubicBezTo>
                  <a:pt x="1075972" y="1131377"/>
                  <a:pt x="964212" y="926483"/>
                  <a:pt x="943045" y="838430"/>
                </a:cubicBezTo>
                <a:cubicBezTo>
                  <a:pt x="921878" y="750377"/>
                  <a:pt x="972678" y="679257"/>
                  <a:pt x="927805" y="604750"/>
                </a:cubicBezTo>
                <a:cubicBezTo>
                  <a:pt x="882932" y="530243"/>
                  <a:pt x="678885" y="411710"/>
                  <a:pt x="673805" y="391390"/>
                </a:cubicBezTo>
                <a:cubicBezTo>
                  <a:pt x="668725" y="371070"/>
                  <a:pt x="811812" y="469283"/>
                  <a:pt x="897325" y="482830"/>
                </a:cubicBezTo>
                <a:cubicBezTo>
                  <a:pt x="982838" y="496377"/>
                  <a:pt x="1108992" y="472670"/>
                  <a:pt x="1186885" y="472670"/>
                </a:cubicBezTo>
                <a:cubicBezTo>
                  <a:pt x="1264778" y="472670"/>
                  <a:pt x="1400245" y="513310"/>
                  <a:pt x="1364685" y="482830"/>
                </a:cubicBezTo>
                <a:cubicBezTo>
                  <a:pt x="1329125" y="452350"/>
                  <a:pt x="1090365" y="323657"/>
                  <a:pt x="973525" y="289790"/>
                </a:cubicBezTo>
                <a:cubicBezTo>
                  <a:pt x="856685" y="255923"/>
                  <a:pt x="687352" y="294023"/>
                  <a:pt x="663645" y="279630"/>
                </a:cubicBezTo>
                <a:cubicBezTo>
                  <a:pt x="639938" y="265237"/>
                  <a:pt x="790645" y="245763"/>
                  <a:pt x="831285" y="203430"/>
                </a:cubicBezTo>
                <a:cubicBezTo>
                  <a:pt x="871925" y="161097"/>
                  <a:pt x="922725" y="45103"/>
                  <a:pt x="907485" y="25630"/>
                </a:cubicBezTo>
                <a:cubicBezTo>
                  <a:pt x="892245" y="6157"/>
                  <a:pt x="788105" y="55263"/>
                  <a:pt x="739845" y="86590"/>
                </a:cubicBezTo>
                <a:cubicBezTo>
                  <a:pt x="691585" y="117917"/>
                  <a:pt x="637398" y="213590"/>
                  <a:pt x="617925" y="213590"/>
                </a:cubicBezTo>
                <a:cubicBezTo>
                  <a:pt x="598452" y="213590"/>
                  <a:pt x="631472" y="122150"/>
                  <a:pt x="623005" y="86590"/>
                </a:cubicBezTo>
                <a:cubicBezTo>
                  <a:pt x="614538" y="51030"/>
                  <a:pt x="584905" y="-4003"/>
                  <a:pt x="567125" y="230"/>
                </a:cubicBezTo>
                <a:cubicBezTo>
                  <a:pt x="549345" y="4463"/>
                  <a:pt x="520558" y="72197"/>
                  <a:pt x="516325" y="111990"/>
                </a:cubicBezTo>
                <a:cubicBezTo>
                  <a:pt x="512092" y="151783"/>
                  <a:pt x="578132" y="226290"/>
                  <a:pt x="551885" y="223750"/>
                </a:cubicBez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39" name="フリーフォーム 38"/>
          <p:cNvSpPr/>
          <p:nvPr/>
        </p:nvSpPr>
        <p:spPr>
          <a:xfrm>
            <a:off x="6033120" y="925108"/>
            <a:ext cx="1530170" cy="1557622"/>
          </a:xfrm>
          <a:custGeom>
            <a:avLst/>
            <a:gdLst>
              <a:gd name="connsiteX0" fmla="*/ 521372 w 1249743"/>
              <a:gd name="connsiteY0" fmla="*/ 330201 h 1272164"/>
              <a:gd name="connsiteX1" fmla="*/ 399452 w 1249743"/>
              <a:gd name="connsiteY1" fmla="*/ 162561 h 1272164"/>
              <a:gd name="connsiteX2" fmla="*/ 165772 w 1249743"/>
              <a:gd name="connsiteY2" fmla="*/ 5081 h 1272164"/>
              <a:gd name="connsiteX3" fmla="*/ 79412 w 1249743"/>
              <a:gd name="connsiteY3" fmla="*/ 40641 h 1272164"/>
              <a:gd name="connsiteX4" fmla="*/ 145452 w 1249743"/>
              <a:gd name="connsiteY4" fmla="*/ 60961 h 1272164"/>
              <a:gd name="connsiteX5" fmla="*/ 348652 w 1249743"/>
              <a:gd name="connsiteY5" fmla="*/ 172721 h 1272164"/>
              <a:gd name="connsiteX6" fmla="*/ 475652 w 1249743"/>
              <a:gd name="connsiteY6" fmla="*/ 355601 h 1272164"/>
              <a:gd name="connsiteX7" fmla="*/ 338492 w 1249743"/>
              <a:gd name="connsiteY7" fmla="*/ 289561 h 1272164"/>
              <a:gd name="connsiteX8" fmla="*/ 170852 w 1249743"/>
              <a:gd name="connsiteY8" fmla="*/ 314961 h 1272164"/>
              <a:gd name="connsiteX9" fmla="*/ 323252 w 1249743"/>
              <a:gd name="connsiteY9" fmla="*/ 401321 h 1272164"/>
              <a:gd name="connsiteX10" fmla="*/ 445172 w 1249743"/>
              <a:gd name="connsiteY10" fmla="*/ 416561 h 1272164"/>
              <a:gd name="connsiteX11" fmla="*/ 236892 w 1249743"/>
              <a:gd name="connsiteY11" fmla="*/ 508001 h 1272164"/>
              <a:gd name="connsiteX12" fmla="*/ 109892 w 1249743"/>
              <a:gd name="connsiteY12" fmla="*/ 675641 h 1272164"/>
              <a:gd name="connsiteX13" fmla="*/ 3212 w 1249743"/>
              <a:gd name="connsiteY13" fmla="*/ 762001 h 1272164"/>
              <a:gd name="connsiteX14" fmla="*/ 236892 w 1249743"/>
              <a:gd name="connsiteY14" fmla="*/ 721361 h 1272164"/>
              <a:gd name="connsiteX15" fmla="*/ 363892 w 1249743"/>
              <a:gd name="connsiteY15" fmla="*/ 665481 h 1272164"/>
              <a:gd name="connsiteX16" fmla="*/ 511212 w 1249743"/>
              <a:gd name="connsiteY16" fmla="*/ 518161 h 1272164"/>
              <a:gd name="connsiteX17" fmla="*/ 379132 w 1249743"/>
              <a:gd name="connsiteY17" fmla="*/ 762001 h 1272164"/>
              <a:gd name="connsiteX18" fmla="*/ 414692 w 1249743"/>
              <a:gd name="connsiteY18" fmla="*/ 1163321 h 1272164"/>
              <a:gd name="connsiteX19" fmla="*/ 374052 w 1249743"/>
              <a:gd name="connsiteY19" fmla="*/ 1264921 h 1272164"/>
              <a:gd name="connsiteX20" fmla="*/ 567092 w 1249743"/>
              <a:gd name="connsiteY20" fmla="*/ 1010921 h 1272164"/>
              <a:gd name="connsiteX21" fmla="*/ 653452 w 1249743"/>
              <a:gd name="connsiteY21" fmla="*/ 858521 h 1272164"/>
              <a:gd name="connsiteX22" fmla="*/ 602652 w 1249743"/>
              <a:gd name="connsiteY22" fmla="*/ 584201 h 1272164"/>
              <a:gd name="connsiteX23" fmla="*/ 729652 w 1249743"/>
              <a:gd name="connsiteY23" fmla="*/ 848361 h 1272164"/>
              <a:gd name="connsiteX24" fmla="*/ 871892 w 1249743"/>
              <a:gd name="connsiteY24" fmla="*/ 995681 h 1272164"/>
              <a:gd name="connsiteX25" fmla="*/ 1059852 w 1249743"/>
              <a:gd name="connsiteY25" fmla="*/ 1224281 h 1272164"/>
              <a:gd name="connsiteX26" fmla="*/ 943012 w 1249743"/>
              <a:gd name="connsiteY26" fmla="*/ 899161 h 1272164"/>
              <a:gd name="connsiteX27" fmla="*/ 927772 w 1249743"/>
              <a:gd name="connsiteY27" fmla="*/ 711201 h 1272164"/>
              <a:gd name="connsiteX28" fmla="*/ 602652 w 1249743"/>
              <a:gd name="connsiteY28" fmla="*/ 487681 h 1272164"/>
              <a:gd name="connsiteX29" fmla="*/ 882052 w 1249743"/>
              <a:gd name="connsiteY29" fmla="*/ 558801 h 1272164"/>
              <a:gd name="connsiteX30" fmla="*/ 1095412 w 1249743"/>
              <a:gd name="connsiteY30" fmla="*/ 472441 h 1272164"/>
              <a:gd name="connsiteX31" fmla="*/ 1247812 w 1249743"/>
              <a:gd name="connsiteY31" fmla="*/ 447041 h 1272164"/>
              <a:gd name="connsiteX32" fmla="*/ 988732 w 1249743"/>
              <a:gd name="connsiteY32" fmla="*/ 360681 h 1272164"/>
              <a:gd name="connsiteX33" fmla="*/ 821092 w 1249743"/>
              <a:gd name="connsiteY33" fmla="*/ 289561 h 1272164"/>
              <a:gd name="connsiteX34" fmla="*/ 633132 w 1249743"/>
              <a:gd name="connsiteY34" fmla="*/ 375921 h 1272164"/>
              <a:gd name="connsiteX35" fmla="*/ 724572 w 1249743"/>
              <a:gd name="connsiteY35" fmla="*/ 238761 h 1272164"/>
              <a:gd name="connsiteX36" fmla="*/ 734732 w 1249743"/>
              <a:gd name="connsiteY36" fmla="*/ 147321 h 1272164"/>
              <a:gd name="connsiteX37" fmla="*/ 780452 w 1249743"/>
              <a:gd name="connsiteY37" fmla="*/ 50801 h 1272164"/>
              <a:gd name="connsiteX38" fmla="*/ 567092 w 1249743"/>
              <a:gd name="connsiteY38" fmla="*/ 147321 h 1272164"/>
              <a:gd name="connsiteX39" fmla="*/ 521372 w 1249743"/>
              <a:gd name="connsiteY39" fmla="*/ 330201 h 1272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49743" h="1272164">
                <a:moveTo>
                  <a:pt x="521372" y="330201"/>
                </a:moveTo>
                <a:cubicBezTo>
                  <a:pt x="493432" y="332741"/>
                  <a:pt x="458719" y="216748"/>
                  <a:pt x="399452" y="162561"/>
                </a:cubicBezTo>
                <a:cubicBezTo>
                  <a:pt x="340185" y="108374"/>
                  <a:pt x="219112" y="25401"/>
                  <a:pt x="165772" y="5081"/>
                </a:cubicBezTo>
                <a:cubicBezTo>
                  <a:pt x="112432" y="-15239"/>
                  <a:pt x="82799" y="31328"/>
                  <a:pt x="79412" y="40641"/>
                </a:cubicBezTo>
                <a:cubicBezTo>
                  <a:pt x="76025" y="49954"/>
                  <a:pt x="100579" y="38948"/>
                  <a:pt x="145452" y="60961"/>
                </a:cubicBezTo>
                <a:cubicBezTo>
                  <a:pt x="190325" y="82974"/>
                  <a:pt x="293619" y="123614"/>
                  <a:pt x="348652" y="172721"/>
                </a:cubicBezTo>
                <a:cubicBezTo>
                  <a:pt x="403685" y="221828"/>
                  <a:pt x="477345" y="336128"/>
                  <a:pt x="475652" y="355601"/>
                </a:cubicBezTo>
                <a:cubicBezTo>
                  <a:pt x="473959" y="375074"/>
                  <a:pt x="389292" y="296334"/>
                  <a:pt x="338492" y="289561"/>
                </a:cubicBezTo>
                <a:cubicBezTo>
                  <a:pt x="287692" y="282788"/>
                  <a:pt x="173392" y="296334"/>
                  <a:pt x="170852" y="314961"/>
                </a:cubicBezTo>
                <a:cubicBezTo>
                  <a:pt x="168312" y="333588"/>
                  <a:pt x="277532" y="384388"/>
                  <a:pt x="323252" y="401321"/>
                </a:cubicBezTo>
                <a:cubicBezTo>
                  <a:pt x="368972" y="418254"/>
                  <a:pt x="459565" y="398781"/>
                  <a:pt x="445172" y="416561"/>
                </a:cubicBezTo>
                <a:cubicBezTo>
                  <a:pt x="430779" y="434341"/>
                  <a:pt x="292772" y="464821"/>
                  <a:pt x="236892" y="508001"/>
                </a:cubicBezTo>
                <a:cubicBezTo>
                  <a:pt x="181012" y="551181"/>
                  <a:pt x="148839" y="633308"/>
                  <a:pt x="109892" y="675641"/>
                </a:cubicBezTo>
                <a:cubicBezTo>
                  <a:pt x="70945" y="717974"/>
                  <a:pt x="-17955" y="754381"/>
                  <a:pt x="3212" y="762001"/>
                </a:cubicBezTo>
                <a:cubicBezTo>
                  <a:pt x="24379" y="769621"/>
                  <a:pt x="176779" y="737448"/>
                  <a:pt x="236892" y="721361"/>
                </a:cubicBezTo>
                <a:cubicBezTo>
                  <a:pt x="297005" y="705274"/>
                  <a:pt x="318172" y="699348"/>
                  <a:pt x="363892" y="665481"/>
                </a:cubicBezTo>
                <a:cubicBezTo>
                  <a:pt x="409612" y="631614"/>
                  <a:pt x="508672" y="502074"/>
                  <a:pt x="511212" y="518161"/>
                </a:cubicBezTo>
                <a:cubicBezTo>
                  <a:pt x="513752" y="534248"/>
                  <a:pt x="395219" y="654474"/>
                  <a:pt x="379132" y="762001"/>
                </a:cubicBezTo>
                <a:cubicBezTo>
                  <a:pt x="363045" y="869528"/>
                  <a:pt x="415539" y="1079501"/>
                  <a:pt x="414692" y="1163321"/>
                </a:cubicBezTo>
                <a:cubicBezTo>
                  <a:pt x="413845" y="1247141"/>
                  <a:pt x="348652" y="1290321"/>
                  <a:pt x="374052" y="1264921"/>
                </a:cubicBezTo>
                <a:cubicBezTo>
                  <a:pt x="399452" y="1239521"/>
                  <a:pt x="520525" y="1078654"/>
                  <a:pt x="567092" y="1010921"/>
                </a:cubicBezTo>
                <a:cubicBezTo>
                  <a:pt x="613659" y="943188"/>
                  <a:pt x="647525" y="929641"/>
                  <a:pt x="653452" y="858521"/>
                </a:cubicBezTo>
                <a:cubicBezTo>
                  <a:pt x="659379" y="787401"/>
                  <a:pt x="589952" y="585894"/>
                  <a:pt x="602652" y="584201"/>
                </a:cubicBezTo>
                <a:cubicBezTo>
                  <a:pt x="615352" y="582508"/>
                  <a:pt x="684779" y="779781"/>
                  <a:pt x="729652" y="848361"/>
                </a:cubicBezTo>
                <a:cubicBezTo>
                  <a:pt x="774525" y="916941"/>
                  <a:pt x="816859" y="933028"/>
                  <a:pt x="871892" y="995681"/>
                </a:cubicBezTo>
                <a:cubicBezTo>
                  <a:pt x="926925" y="1058334"/>
                  <a:pt x="1047999" y="1240368"/>
                  <a:pt x="1059852" y="1224281"/>
                </a:cubicBezTo>
                <a:cubicBezTo>
                  <a:pt x="1071705" y="1208194"/>
                  <a:pt x="965025" y="984674"/>
                  <a:pt x="943012" y="899161"/>
                </a:cubicBezTo>
                <a:cubicBezTo>
                  <a:pt x="920999" y="813648"/>
                  <a:pt x="984499" y="779781"/>
                  <a:pt x="927772" y="711201"/>
                </a:cubicBezTo>
                <a:cubicBezTo>
                  <a:pt x="871045" y="642621"/>
                  <a:pt x="610272" y="513081"/>
                  <a:pt x="602652" y="487681"/>
                </a:cubicBezTo>
                <a:cubicBezTo>
                  <a:pt x="595032" y="462281"/>
                  <a:pt x="799925" y="561341"/>
                  <a:pt x="882052" y="558801"/>
                </a:cubicBezTo>
                <a:cubicBezTo>
                  <a:pt x="964179" y="556261"/>
                  <a:pt x="1034452" y="491068"/>
                  <a:pt x="1095412" y="472441"/>
                </a:cubicBezTo>
                <a:cubicBezTo>
                  <a:pt x="1156372" y="453814"/>
                  <a:pt x="1265592" y="465668"/>
                  <a:pt x="1247812" y="447041"/>
                </a:cubicBezTo>
                <a:cubicBezTo>
                  <a:pt x="1230032" y="428414"/>
                  <a:pt x="1059852" y="386928"/>
                  <a:pt x="988732" y="360681"/>
                </a:cubicBezTo>
                <a:cubicBezTo>
                  <a:pt x="917612" y="334434"/>
                  <a:pt x="880359" y="287021"/>
                  <a:pt x="821092" y="289561"/>
                </a:cubicBezTo>
                <a:cubicBezTo>
                  <a:pt x="761825" y="292101"/>
                  <a:pt x="649219" y="384388"/>
                  <a:pt x="633132" y="375921"/>
                </a:cubicBezTo>
                <a:cubicBezTo>
                  <a:pt x="617045" y="367454"/>
                  <a:pt x="707639" y="276861"/>
                  <a:pt x="724572" y="238761"/>
                </a:cubicBezTo>
                <a:cubicBezTo>
                  <a:pt x="741505" y="200661"/>
                  <a:pt x="725419" y="178648"/>
                  <a:pt x="734732" y="147321"/>
                </a:cubicBezTo>
                <a:cubicBezTo>
                  <a:pt x="744045" y="115994"/>
                  <a:pt x="808392" y="50801"/>
                  <a:pt x="780452" y="50801"/>
                </a:cubicBezTo>
                <a:cubicBezTo>
                  <a:pt x="752512" y="50801"/>
                  <a:pt x="611119" y="99908"/>
                  <a:pt x="567092" y="147321"/>
                </a:cubicBezTo>
                <a:cubicBezTo>
                  <a:pt x="523065" y="194734"/>
                  <a:pt x="549312" y="327661"/>
                  <a:pt x="521372" y="330201"/>
                </a:cubicBez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0" name="フリーフォーム 39"/>
          <p:cNvSpPr/>
          <p:nvPr/>
        </p:nvSpPr>
        <p:spPr>
          <a:xfrm rot="1806254">
            <a:off x="591096" y="2682009"/>
            <a:ext cx="1199465" cy="1794206"/>
          </a:xfrm>
          <a:custGeom>
            <a:avLst/>
            <a:gdLst>
              <a:gd name="connsiteX0" fmla="*/ 666248 w 1535328"/>
              <a:gd name="connsiteY0" fmla="*/ 694154 h 2296603"/>
              <a:gd name="connsiteX1" fmla="*/ 833888 w 1535328"/>
              <a:gd name="connsiteY1" fmla="*/ 404594 h 2296603"/>
              <a:gd name="connsiteX2" fmla="*/ 1204728 w 1535328"/>
              <a:gd name="connsiteY2" fmla="*/ 23594 h 2296603"/>
              <a:gd name="connsiteX3" fmla="*/ 1367288 w 1535328"/>
              <a:gd name="connsiteY3" fmla="*/ 43914 h 2296603"/>
              <a:gd name="connsiteX4" fmla="*/ 1291088 w 1535328"/>
              <a:gd name="connsiteY4" fmla="*/ 69314 h 2296603"/>
              <a:gd name="connsiteX5" fmla="*/ 955808 w 1535328"/>
              <a:gd name="connsiteY5" fmla="*/ 333474 h 2296603"/>
              <a:gd name="connsiteX6" fmla="*/ 757688 w 1535328"/>
              <a:gd name="connsiteY6" fmla="*/ 607794 h 2296603"/>
              <a:gd name="connsiteX7" fmla="*/ 686568 w 1535328"/>
              <a:gd name="connsiteY7" fmla="*/ 805914 h 2296603"/>
              <a:gd name="connsiteX8" fmla="*/ 976128 w 1535328"/>
              <a:gd name="connsiteY8" fmla="*/ 653514 h 2296603"/>
              <a:gd name="connsiteX9" fmla="*/ 1184408 w 1535328"/>
              <a:gd name="connsiteY9" fmla="*/ 699234 h 2296603"/>
              <a:gd name="connsiteX10" fmla="*/ 1489208 w 1535328"/>
              <a:gd name="connsiteY10" fmla="*/ 623034 h 2296603"/>
              <a:gd name="connsiteX11" fmla="*/ 1219968 w 1535328"/>
              <a:gd name="connsiteY11" fmla="*/ 795754 h 2296603"/>
              <a:gd name="connsiteX12" fmla="*/ 869448 w 1535328"/>
              <a:gd name="connsiteY12" fmla="*/ 887194 h 2296603"/>
              <a:gd name="connsiteX13" fmla="*/ 737368 w 1535328"/>
              <a:gd name="connsiteY13" fmla="*/ 887194 h 2296603"/>
              <a:gd name="connsiteX14" fmla="*/ 1057408 w 1535328"/>
              <a:gd name="connsiteY14" fmla="*/ 993874 h 2296603"/>
              <a:gd name="connsiteX15" fmla="*/ 1362208 w 1535328"/>
              <a:gd name="connsiteY15" fmla="*/ 1527274 h 2296603"/>
              <a:gd name="connsiteX16" fmla="*/ 1524768 w 1535328"/>
              <a:gd name="connsiteY16" fmla="*/ 1689834 h 2296603"/>
              <a:gd name="connsiteX17" fmla="*/ 1067568 w 1535328"/>
              <a:gd name="connsiteY17" fmla="*/ 1517114 h 2296603"/>
              <a:gd name="connsiteX18" fmla="*/ 737368 w 1535328"/>
              <a:gd name="connsiteY18" fmla="*/ 1110714 h 2296603"/>
              <a:gd name="connsiteX19" fmla="*/ 854208 w 1535328"/>
              <a:gd name="connsiteY19" fmla="*/ 1486634 h 2296603"/>
              <a:gd name="connsiteX20" fmla="*/ 813568 w 1535328"/>
              <a:gd name="connsiteY20" fmla="*/ 1903194 h 2296603"/>
              <a:gd name="connsiteX21" fmla="*/ 869448 w 1535328"/>
              <a:gd name="connsiteY21" fmla="*/ 2294354 h 2296603"/>
              <a:gd name="connsiteX22" fmla="*/ 610368 w 1535328"/>
              <a:gd name="connsiteY22" fmla="*/ 1720314 h 2296603"/>
              <a:gd name="connsiteX23" fmla="*/ 590048 w 1535328"/>
              <a:gd name="connsiteY23" fmla="*/ 1191994 h 2296603"/>
              <a:gd name="connsiteX24" fmla="*/ 447808 w 1535328"/>
              <a:gd name="connsiteY24" fmla="*/ 1725394 h 2296603"/>
              <a:gd name="connsiteX25" fmla="*/ 320808 w 1535328"/>
              <a:gd name="connsiteY25" fmla="*/ 2009874 h 2296603"/>
              <a:gd name="connsiteX26" fmla="*/ 305568 w 1535328"/>
              <a:gd name="connsiteY26" fmla="*/ 2218154 h 2296603"/>
              <a:gd name="connsiteX27" fmla="*/ 214128 w 1535328"/>
              <a:gd name="connsiteY27" fmla="*/ 1547594 h 2296603"/>
              <a:gd name="connsiteX28" fmla="*/ 473208 w 1535328"/>
              <a:gd name="connsiteY28" fmla="*/ 1080234 h 2296603"/>
              <a:gd name="connsiteX29" fmla="*/ 193808 w 1535328"/>
              <a:gd name="connsiteY29" fmla="*/ 1278354 h 2296603"/>
              <a:gd name="connsiteX30" fmla="*/ 768 w 1535328"/>
              <a:gd name="connsiteY30" fmla="*/ 1395194 h 2296603"/>
              <a:gd name="connsiteX31" fmla="*/ 132848 w 1535328"/>
              <a:gd name="connsiteY31" fmla="*/ 1176754 h 2296603"/>
              <a:gd name="connsiteX32" fmla="*/ 295408 w 1535328"/>
              <a:gd name="connsiteY32" fmla="*/ 948154 h 2296603"/>
              <a:gd name="connsiteX33" fmla="*/ 468128 w 1535328"/>
              <a:gd name="connsiteY33" fmla="*/ 902434 h 2296603"/>
              <a:gd name="connsiteX34" fmla="*/ 371608 w 1535328"/>
              <a:gd name="connsiteY34" fmla="*/ 800834 h 2296603"/>
              <a:gd name="connsiteX35" fmla="*/ 356368 w 1535328"/>
              <a:gd name="connsiteY35" fmla="*/ 689074 h 2296603"/>
              <a:gd name="connsiteX36" fmla="*/ 285248 w 1535328"/>
              <a:gd name="connsiteY36" fmla="*/ 607794 h 2296603"/>
              <a:gd name="connsiteX37" fmla="*/ 422408 w 1535328"/>
              <a:gd name="connsiteY37" fmla="*/ 597634 h 2296603"/>
              <a:gd name="connsiteX38" fmla="*/ 513848 w 1535328"/>
              <a:gd name="connsiteY38" fmla="*/ 653514 h 2296603"/>
              <a:gd name="connsiteX39" fmla="*/ 574808 w 1535328"/>
              <a:gd name="connsiteY39" fmla="*/ 760194 h 2296603"/>
              <a:gd name="connsiteX40" fmla="*/ 539248 w 1535328"/>
              <a:gd name="connsiteY40" fmla="*/ 572234 h 2296603"/>
              <a:gd name="connsiteX41" fmla="*/ 635768 w 1535328"/>
              <a:gd name="connsiteY41" fmla="*/ 358874 h 2296603"/>
              <a:gd name="connsiteX42" fmla="*/ 686568 w 1535328"/>
              <a:gd name="connsiteY42" fmla="*/ 231874 h 2296603"/>
              <a:gd name="connsiteX43" fmla="*/ 691648 w 1535328"/>
              <a:gd name="connsiteY43" fmla="*/ 414754 h 2296603"/>
              <a:gd name="connsiteX44" fmla="*/ 645928 w 1535328"/>
              <a:gd name="connsiteY44" fmla="*/ 587474 h 2296603"/>
              <a:gd name="connsiteX45" fmla="*/ 666248 w 1535328"/>
              <a:gd name="connsiteY45" fmla="*/ 694154 h 2296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535328" h="2296603">
                <a:moveTo>
                  <a:pt x="666248" y="694154"/>
                </a:moveTo>
                <a:cubicBezTo>
                  <a:pt x="697575" y="663674"/>
                  <a:pt x="744141" y="516354"/>
                  <a:pt x="833888" y="404594"/>
                </a:cubicBezTo>
                <a:cubicBezTo>
                  <a:pt x="923635" y="292834"/>
                  <a:pt x="1115828" y="83707"/>
                  <a:pt x="1204728" y="23594"/>
                </a:cubicBezTo>
                <a:cubicBezTo>
                  <a:pt x="1293628" y="-36519"/>
                  <a:pt x="1352895" y="36294"/>
                  <a:pt x="1367288" y="43914"/>
                </a:cubicBezTo>
                <a:cubicBezTo>
                  <a:pt x="1381681" y="51534"/>
                  <a:pt x="1359668" y="21054"/>
                  <a:pt x="1291088" y="69314"/>
                </a:cubicBezTo>
                <a:cubicBezTo>
                  <a:pt x="1222508" y="117574"/>
                  <a:pt x="1044708" y="243727"/>
                  <a:pt x="955808" y="333474"/>
                </a:cubicBezTo>
                <a:cubicBezTo>
                  <a:pt x="866908" y="423221"/>
                  <a:pt x="802561" y="529054"/>
                  <a:pt x="757688" y="607794"/>
                </a:cubicBezTo>
                <a:cubicBezTo>
                  <a:pt x="712815" y="686534"/>
                  <a:pt x="650161" y="798294"/>
                  <a:pt x="686568" y="805914"/>
                </a:cubicBezTo>
                <a:cubicBezTo>
                  <a:pt x="722975" y="813534"/>
                  <a:pt x="893155" y="671294"/>
                  <a:pt x="976128" y="653514"/>
                </a:cubicBezTo>
                <a:cubicBezTo>
                  <a:pt x="1059101" y="635734"/>
                  <a:pt x="1098895" y="704314"/>
                  <a:pt x="1184408" y="699234"/>
                </a:cubicBezTo>
                <a:cubicBezTo>
                  <a:pt x="1269921" y="694154"/>
                  <a:pt x="1483281" y="606947"/>
                  <a:pt x="1489208" y="623034"/>
                </a:cubicBezTo>
                <a:cubicBezTo>
                  <a:pt x="1495135" y="639121"/>
                  <a:pt x="1323261" y="751727"/>
                  <a:pt x="1219968" y="795754"/>
                </a:cubicBezTo>
                <a:cubicBezTo>
                  <a:pt x="1116675" y="839781"/>
                  <a:pt x="949881" y="871954"/>
                  <a:pt x="869448" y="887194"/>
                </a:cubicBezTo>
                <a:cubicBezTo>
                  <a:pt x="789015" y="902434"/>
                  <a:pt x="706041" y="869414"/>
                  <a:pt x="737368" y="887194"/>
                </a:cubicBezTo>
                <a:cubicBezTo>
                  <a:pt x="768695" y="904974"/>
                  <a:pt x="953268" y="887194"/>
                  <a:pt x="1057408" y="993874"/>
                </a:cubicBezTo>
                <a:cubicBezTo>
                  <a:pt x="1161548" y="1100554"/>
                  <a:pt x="1284315" y="1411281"/>
                  <a:pt x="1362208" y="1527274"/>
                </a:cubicBezTo>
                <a:cubicBezTo>
                  <a:pt x="1440101" y="1643267"/>
                  <a:pt x="1573875" y="1691527"/>
                  <a:pt x="1524768" y="1689834"/>
                </a:cubicBezTo>
                <a:cubicBezTo>
                  <a:pt x="1475661" y="1688141"/>
                  <a:pt x="1198801" y="1613634"/>
                  <a:pt x="1067568" y="1517114"/>
                </a:cubicBezTo>
                <a:cubicBezTo>
                  <a:pt x="936335" y="1420594"/>
                  <a:pt x="772928" y="1115794"/>
                  <a:pt x="737368" y="1110714"/>
                </a:cubicBezTo>
                <a:cubicBezTo>
                  <a:pt x="701808" y="1105634"/>
                  <a:pt x="841508" y="1354554"/>
                  <a:pt x="854208" y="1486634"/>
                </a:cubicBezTo>
                <a:cubicBezTo>
                  <a:pt x="866908" y="1618714"/>
                  <a:pt x="811028" y="1768574"/>
                  <a:pt x="813568" y="1903194"/>
                </a:cubicBezTo>
                <a:cubicBezTo>
                  <a:pt x="816108" y="2037814"/>
                  <a:pt x="903315" y="2324834"/>
                  <a:pt x="869448" y="2294354"/>
                </a:cubicBezTo>
                <a:cubicBezTo>
                  <a:pt x="835581" y="2263874"/>
                  <a:pt x="656935" y="1904041"/>
                  <a:pt x="610368" y="1720314"/>
                </a:cubicBezTo>
                <a:cubicBezTo>
                  <a:pt x="563801" y="1536587"/>
                  <a:pt x="617141" y="1191147"/>
                  <a:pt x="590048" y="1191994"/>
                </a:cubicBezTo>
                <a:cubicBezTo>
                  <a:pt x="562955" y="1192841"/>
                  <a:pt x="492681" y="1589081"/>
                  <a:pt x="447808" y="1725394"/>
                </a:cubicBezTo>
                <a:cubicBezTo>
                  <a:pt x="402935" y="1861707"/>
                  <a:pt x="344515" y="1927747"/>
                  <a:pt x="320808" y="2009874"/>
                </a:cubicBezTo>
                <a:cubicBezTo>
                  <a:pt x="297101" y="2092001"/>
                  <a:pt x="323348" y="2295201"/>
                  <a:pt x="305568" y="2218154"/>
                </a:cubicBezTo>
                <a:cubicBezTo>
                  <a:pt x="287788" y="2141107"/>
                  <a:pt x="186188" y="1737247"/>
                  <a:pt x="214128" y="1547594"/>
                </a:cubicBezTo>
                <a:cubicBezTo>
                  <a:pt x="242068" y="1357941"/>
                  <a:pt x="476595" y="1125107"/>
                  <a:pt x="473208" y="1080234"/>
                </a:cubicBezTo>
                <a:cubicBezTo>
                  <a:pt x="469821" y="1035361"/>
                  <a:pt x="272548" y="1225861"/>
                  <a:pt x="193808" y="1278354"/>
                </a:cubicBezTo>
                <a:cubicBezTo>
                  <a:pt x="115068" y="1330847"/>
                  <a:pt x="10928" y="1412127"/>
                  <a:pt x="768" y="1395194"/>
                </a:cubicBezTo>
                <a:cubicBezTo>
                  <a:pt x="-9392" y="1378261"/>
                  <a:pt x="83741" y="1251261"/>
                  <a:pt x="132848" y="1176754"/>
                </a:cubicBezTo>
                <a:cubicBezTo>
                  <a:pt x="181955" y="1102247"/>
                  <a:pt x="239528" y="993874"/>
                  <a:pt x="295408" y="948154"/>
                </a:cubicBezTo>
                <a:cubicBezTo>
                  <a:pt x="351288" y="902434"/>
                  <a:pt x="455428" y="926987"/>
                  <a:pt x="468128" y="902434"/>
                </a:cubicBezTo>
                <a:cubicBezTo>
                  <a:pt x="480828" y="877881"/>
                  <a:pt x="390235" y="836394"/>
                  <a:pt x="371608" y="800834"/>
                </a:cubicBezTo>
                <a:cubicBezTo>
                  <a:pt x="352981" y="765274"/>
                  <a:pt x="370761" y="721247"/>
                  <a:pt x="356368" y="689074"/>
                </a:cubicBezTo>
                <a:cubicBezTo>
                  <a:pt x="341975" y="656901"/>
                  <a:pt x="274241" y="623034"/>
                  <a:pt x="285248" y="607794"/>
                </a:cubicBezTo>
                <a:cubicBezTo>
                  <a:pt x="296255" y="592554"/>
                  <a:pt x="384308" y="590014"/>
                  <a:pt x="422408" y="597634"/>
                </a:cubicBezTo>
                <a:cubicBezTo>
                  <a:pt x="460508" y="605254"/>
                  <a:pt x="488448" y="626421"/>
                  <a:pt x="513848" y="653514"/>
                </a:cubicBezTo>
                <a:cubicBezTo>
                  <a:pt x="539248" y="680607"/>
                  <a:pt x="570575" y="773741"/>
                  <a:pt x="574808" y="760194"/>
                </a:cubicBezTo>
                <a:cubicBezTo>
                  <a:pt x="579041" y="746647"/>
                  <a:pt x="529088" y="639121"/>
                  <a:pt x="539248" y="572234"/>
                </a:cubicBezTo>
                <a:cubicBezTo>
                  <a:pt x="549408" y="505347"/>
                  <a:pt x="611215" y="415601"/>
                  <a:pt x="635768" y="358874"/>
                </a:cubicBezTo>
                <a:cubicBezTo>
                  <a:pt x="660321" y="302147"/>
                  <a:pt x="677255" y="222561"/>
                  <a:pt x="686568" y="231874"/>
                </a:cubicBezTo>
                <a:cubicBezTo>
                  <a:pt x="695881" y="241187"/>
                  <a:pt x="698421" y="355487"/>
                  <a:pt x="691648" y="414754"/>
                </a:cubicBezTo>
                <a:cubicBezTo>
                  <a:pt x="684875" y="474021"/>
                  <a:pt x="650161" y="536674"/>
                  <a:pt x="645928" y="587474"/>
                </a:cubicBezTo>
                <a:cubicBezTo>
                  <a:pt x="641695" y="638274"/>
                  <a:pt x="634921" y="724634"/>
                  <a:pt x="666248" y="694154"/>
                </a:cubicBezTo>
                <a:close/>
              </a:path>
            </a:pathLst>
          </a:custGeom>
          <a:gradFill>
            <a:gsLst>
              <a:gs pos="0">
                <a:srgbClr val="99CC00"/>
              </a:gs>
              <a:gs pos="50000">
                <a:srgbClr val="669900"/>
              </a:gs>
              <a:gs pos="100000">
                <a:srgbClr val="0066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1" name="フリーフォーム 40"/>
          <p:cNvSpPr/>
          <p:nvPr/>
        </p:nvSpPr>
        <p:spPr>
          <a:xfrm rot="965872">
            <a:off x="2428707" y="2724441"/>
            <a:ext cx="1181757" cy="1667060"/>
          </a:xfrm>
          <a:custGeom>
            <a:avLst/>
            <a:gdLst>
              <a:gd name="connsiteX0" fmla="*/ 658048 w 1181757"/>
              <a:gd name="connsiteY0" fmla="*/ 756998 h 1667060"/>
              <a:gd name="connsiteX1" fmla="*/ 558988 w 1181757"/>
              <a:gd name="connsiteY1" fmla="*/ 642698 h 1667060"/>
              <a:gd name="connsiteX2" fmla="*/ 454848 w 1181757"/>
              <a:gd name="connsiteY2" fmla="*/ 548718 h 1667060"/>
              <a:gd name="connsiteX3" fmla="*/ 447228 w 1181757"/>
              <a:gd name="connsiteY3" fmla="*/ 642698 h 1667060"/>
              <a:gd name="connsiteX4" fmla="*/ 538668 w 1181757"/>
              <a:gd name="connsiteY4" fmla="*/ 746838 h 1667060"/>
              <a:gd name="connsiteX5" fmla="*/ 416748 w 1181757"/>
              <a:gd name="connsiteY5" fmla="*/ 696038 h 1667060"/>
              <a:gd name="connsiteX6" fmla="*/ 221168 w 1181757"/>
              <a:gd name="connsiteY6" fmla="*/ 726518 h 1667060"/>
              <a:gd name="connsiteX7" fmla="*/ 89088 w 1181757"/>
              <a:gd name="connsiteY7" fmla="*/ 759538 h 1667060"/>
              <a:gd name="connsiteX8" fmla="*/ 259268 w 1181757"/>
              <a:gd name="connsiteY8" fmla="*/ 828118 h 1667060"/>
              <a:gd name="connsiteX9" fmla="*/ 335468 w 1181757"/>
              <a:gd name="connsiteY9" fmla="*/ 873838 h 1667060"/>
              <a:gd name="connsiteX10" fmla="*/ 505648 w 1181757"/>
              <a:gd name="connsiteY10" fmla="*/ 866218 h 1667060"/>
              <a:gd name="connsiteX11" fmla="*/ 249108 w 1181757"/>
              <a:gd name="connsiteY11" fmla="*/ 1016078 h 1667060"/>
              <a:gd name="connsiteX12" fmla="*/ 152588 w 1181757"/>
              <a:gd name="connsiteY12" fmla="*/ 1165938 h 1667060"/>
              <a:gd name="connsiteX13" fmla="*/ 188 w 1181757"/>
              <a:gd name="connsiteY13" fmla="*/ 1303098 h 1667060"/>
              <a:gd name="connsiteX14" fmla="*/ 185608 w 1181757"/>
              <a:gd name="connsiteY14" fmla="*/ 1247218 h 1667060"/>
              <a:gd name="connsiteX15" fmla="*/ 340548 w 1181757"/>
              <a:gd name="connsiteY15" fmla="*/ 1198958 h 1667060"/>
              <a:gd name="connsiteX16" fmla="*/ 558988 w 1181757"/>
              <a:gd name="connsiteY16" fmla="*/ 1010998 h 1667060"/>
              <a:gd name="connsiteX17" fmla="*/ 449768 w 1181757"/>
              <a:gd name="connsiteY17" fmla="*/ 1216738 h 1667060"/>
              <a:gd name="connsiteX18" fmla="*/ 510728 w 1181757"/>
              <a:gd name="connsiteY18" fmla="*/ 1488518 h 1667060"/>
              <a:gd name="connsiteX19" fmla="*/ 492948 w 1181757"/>
              <a:gd name="connsiteY19" fmla="*/ 1666318 h 1667060"/>
              <a:gd name="connsiteX20" fmla="*/ 622488 w 1181757"/>
              <a:gd name="connsiteY20" fmla="*/ 1422478 h 1667060"/>
              <a:gd name="connsiteX21" fmla="*/ 708848 w 1181757"/>
              <a:gd name="connsiteY21" fmla="*/ 1249758 h 1667060"/>
              <a:gd name="connsiteX22" fmla="*/ 708848 w 1181757"/>
              <a:gd name="connsiteY22" fmla="*/ 1010998 h 1667060"/>
              <a:gd name="connsiteX23" fmla="*/ 828228 w 1181757"/>
              <a:gd name="connsiteY23" fmla="*/ 1257378 h 1667060"/>
              <a:gd name="connsiteX24" fmla="*/ 1008568 w 1181757"/>
              <a:gd name="connsiteY24" fmla="*/ 1379298 h 1667060"/>
              <a:gd name="connsiteX25" fmla="*/ 1100008 w 1181757"/>
              <a:gd name="connsiteY25" fmla="*/ 1475818 h 1667060"/>
              <a:gd name="connsiteX26" fmla="*/ 1000948 w 1181757"/>
              <a:gd name="connsiteY26" fmla="*/ 1143078 h 1667060"/>
              <a:gd name="connsiteX27" fmla="*/ 917128 w 1181757"/>
              <a:gd name="connsiteY27" fmla="*/ 1010998 h 1667060"/>
              <a:gd name="connsiteX28" fmla="*/ 818068 w 1181757"/>
              <a:gd name="connsiteY28" fmla="*/ 927178 h 1667060"/>
              <a:gd name="connsiteX29" fmla="*/ 950148 w 1181757"/>
              <a:gd name="connsiteY29" fmla="*/ 988138 h 1667060"/>
              <a:gd name="connsiteX30" fmla="*/ 1102548 w 1181757"/>
              <a:gd name="connsiteY30" fmla="*/ 993218 h 1667060"/>
              <a:gd name="connsiteX31" fmla="*/ 1176208 w 1181757"/>
              <a:gd name="connsiteY31" fmla="*/ 990678 h 1667060"/>
              <a:gd name="connsiteX32" fmla="*/ 957768 w 1181757"/>
              <a:gd name="connsiteY32" fmla="*/ 802718 h 1667060"/>
              <a:gd name="connsiteX33" fmla="*/ 802828 w 1181757"/>
              <a:gd name="connsiteY33" fmla="*/ 792558 h 1667060"/>
              <a:gd name="connsiteX34" fmla="*/ 851088 w 1181757"/>
              <a:gd name="connsiteY34" fmla="*/ 751918 h 1667060"/>
              <a:gd name="connsiteX35" fmla="*/ 879028 w 1181757"/>
              <a:gd name="connsiteY35" fmla="*/ 663018 h 1667060"/>
              <a:gd name="connsiteX36" fmla="*/ 820608 w 1181757"/>
              <a:gd name="connsiteY36" fmla="*/ 698578 h 1667060"/>
              <a:gd name="connsiteX37" fmla="*/ 721548 w 1181757"/>
              <a:gd name="connsiteY37" fmla="*/ 772238 h 1667060"/>
              <a:gd name="connsiteX38" fmla="*/ 846008 w 1181757"/>
              <a:gd name="connsiteY38" fmla="*/ 325198 h 1667060"/>
              <a:gd name="connsiteX39" fmla="*/ 912048 w 1181757"/>
              <a:gd name="connsiteY39" fmla="*/ 50878 h 1667060"/>
              <a:gd name="connsiteX40" fmla="*/ 873948 w 1181757"/>
              <a:gd name="connsiteY40" fmla="*/ 17858 h 1667060"/>
              <a:gd name="connsiteX41" fmla="*/ 876488 w 1181757"/>
              <a:gd name="connsiteY41" fmla="*/ 38178 h 1667060"/>
              <a:gd name="connsiteX42" fmla="*/ 787588 w 1181757"/>
              <a:gd name="connsiteY42" fmla="*/ 439498 h 1667060"/>
              <a:gd name="connsiteX43" fmla="*/ 658048 w 1181757"/>
              <a:gd name="connsiteY43" fmla="*/ 756998 h 1667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81757" h="1667060">
                <a:moveTo>
                  <a:pt x="658048" y="756998"/>
                </a:moveTo>
                <a:cubicBezTo>
                  <a:pt x="619948" y="790865"/>
                  <a:pt x="592855" y="677411"/>
                  <a:pt x="558988" y="642698"/>
                </a:cubicBezTo>
                <a:cubicBezTo>
                  <a:pt x="525121" y="607985"/>
                  <a:pt x="473475" y="548718"/>
                  <a:pt x="454848" y="548718"/>
                </a:cubicBezTo>
                <a:cubicBezTo>
                  <a:pt x="436221" y="548718"/>
                  <a:pt x="433258" y="609678"/>
                  <a:pt x="447228" y="642698"/>
                </a:cubicBezTo>
                <a:cubicBezTo>
                  <a:pt x="461198" y="675718"/>
                  <a:pt x="543748" y="737948"/>
                  <a:pt x="538668" y="746838"/>
                </a:cubicBezTo>
                <a:cubicBezTo>
                  <a:pt x="533588" y="755728"/>
                  <a:pt x="469665" y="699425"/>
                  <a:pt x="416748" y="696038"/>
                </a:cubicBezTo>
                <a:cubicBezTo>
                  <a:pt x="363831" y="692651"/>
                  <a:pt x="275778" y="715935"/>
                  <a:pt x="221168" y="726518"/>
                </a:cubicBezTo>
                <a:cubicBezTo>
                  <a:pt x="166558" y="737101"/>
                  <a:pt x="82738" y="742605"/>
                  <a:pt x="89088" y="759538"/>
                </a:cubicBezTo>
                <a:cubicBezTo>
                  <a:pt x="95438" y="776471"/>
                  <a:pt x="218205" y="809068"/>
                  <a:pt x="259268" y="828118"/>
                </a:cubicBezTo>
                <a:cubicBezTo>
                  <a:pt x="300331" y="847168"/>
                  <a:pt x="294405" y="867488"/>
                  <a:pt x="335468" y="873838"/>
                </a:cubicBezTo>
                <a:cubicBezTo>
                  <a:pt x="376531" y="880188"/>
                  <a:pt x="520041" y="842511"/>
                  <a:pt x="505648" y="866218"/>
                </a:cubicBezTo>
                <a:cubicBezTo>
                  <a:pt x="491255" y="889925"/>
                  <a:pt x="307951" y="966125"/>
                  <a:pt x="249108" y="1016078"/>
                </a:cubicBezTo>
                <a:cubicBezTo>
                  <a:pt x="190265" y="1066031"/>
                  <a:pt x="194075" y="1118101"/>
                  <a:pt x="152588" y="1165938"/>
                </a:cubicBezTo>
                <a:cubicBezTo>
                  <a:pt x="111101" y="1213775"/>
                  <a:pt x="-5315" y="1289551"/>
                  <a:pt x="188" y="1303098"/>
                </a:cubicBezTo>
                <a:cubicBezTo>
                  <a:pt x="5691" y="1316645"/>
                  <a:pt x="185608" y="1247218"/>
                  <a:pt x="185608" y="1247218"/>
                </a:cubicBezTo>
                <a:cubicBezTo>
                  <a:pt x="242335" y="1229861"/>
                  <a:pt x="278318" y="1238328"/>
                  <a:pt x="340548" y="1198958"/>
                </a:cubicBezTo>
                <a:cubicBezTo>
                  <a:pt x="402778" y="1159588"/>
                  <a:pt x="540785" y="1008035"/>
                  <a:pt x="558988" y="1010998"/>
                </a:cubicBezTo>
                <a:cubicBezTo>
                  <a:pt x="577191" y="1013961"/>
                  <a:pt x="457811" y="1137151"/>
                  <a:pt x="449768" y="1216738"/>
                </a:cubicBezTo>
                <a:cubicBezTo>
                  <a:pt x="441725" y="1296325"/>
                  <a:pt x="503531" y="1413588"/>
                  <a:pt x="510728" y="1488518"/>
                </a:cubicBezTo>
                <a:cubicBezTo>
                  <a:pt x="517925" y="1563448"/>
                  <a:pt x="474321" y="1677325"/>
                  <a:pt x="492948" y="1666318"/>
                </a:cubicBezTo>
                <a:cubicBezTo>
                  <a:pt x="511575" y="1655311"/>
                  <a:pt x="586505" y="1491905"/>
                  <a:pt x="622488" y="1422478"/>
                </a:cubicBezTo>
                <a:cubicBezTo>
                  <a:pt x="658471" y="1353051"/>
                  <a:pt x="694455" y="1318338"/>
                  <a:pt x="708848" y="1249758"/>
                </a:cubicBezTo>
                <a:cubicBezTo>
                  <a:pt x="723241" y="1181178"/>
                  <a:pt x="688952" y="1009728"/>
                  <a:pt x="708848" y="1010998"/>
                </a:cubicBezTo>
                <a:cubicBezTo>
                  <a:pt x="728744" y="1012268"/>
                  <a:pt x="778275" y="1195995"/>
                  <a:pt x="828228" y="1257378"/>
                </a:cubicBezTo>
                <a:cubicBezTo>
                  <a:pt x="878181" y="1318761"/>
                  <a:pt x="963271" y="1342891"/>
                  <a:pt x="1008568" y="1379298"/>
                </a:cubicBezTo>
                <a:cubicBezTo>
                  <a:pt x="1053865" y="1415705"/>
                  <a:pt x="1101278" y="1515188"/>
                  <a:pt x="1100008" y="1475818"/>
                </a:cubicBezTo>
                <a:cubicBezTo>
                  <a:pt x="1098738" y="1436448"/>
                  <a:pt x="1031428" y="1220548"/>
                  <a:pt x="1000948" y="1143078"/>
                </a:cubicBezTo>
                <a:cubicBezTo>
                  <a:pt x="970468" y="1065608"/>
                  <a:pt x="947608" y="1046981"/>
                  <a:pt x="917128" y="1010998"/>
                </a:cubicBezTo>
                <a:cubicBezTo>
                  <a:pt x="886648" y="975015"/>
                  <a:pt x="812565" y="930988"/>
                  <a:pt x="818068" y="927178"/>
                </a:cubicBezTo>
                <a:cubicBezTo>
                  <a:pt x="823571" y="923368"/>
                  <a:pt x="902735" y="977131"/>
                  <a:pt x="950148" y="988138"/>
                </a:cubicBezTo>
                <a:cubicBezTo>
                  <a:pt x="997561" y="999145"/>
                  <a:pt x="1064871" y="992795"/>
                  <a:pt x="1102548" y="993218"/>
                </a:cubicBezTo>
                <a:cubicBezTo>
                  <a:pt x="1140225" y="993641"/>
                  <a:pt x="1200338" y="1022428"/>
                  <a:pt x="1176208" y="990678"/>
                </a:cubicBezTo>
                <a:cubicBezTo>
                  <a:pt x="1152078" y="958928"/>
                  <a:pt x="1019998" y="835738"/>
                  <a:pt x="957768" y="802718"/>
                </a:cubicBezTo>
                <a:cubicBezTo>
                  <a:pt x="895538" y="769698"/>
                  <a:pt x="820608" y="801025"/>
                  <a:pt x="802828" y="792558"/>
                </a:cubicBezTo>
                <a:cubicBezTo>
                  <a:pt x="785048" y="784091"/>
                  <a:pt x="838388" y="773508"/>
                  <a:pt x="851088" y="751918"/>
                </a:cubicBezTo>
                <a:cubicBezTo>
                  <a:pt x="863788" y="730328"/>
                  <a:pt x="884108" y="671908"/>
                  <a:pt x="879028" y="663018"/>
                </a:cubicBezTo>
                <a:cubicBezTo>
                  <a:pt x="873948" y="654128"/>
                  <a:pt x="846855" y="680375"/>
                  <a:pt x="820608" y="698578"/>
                </a:cubicBezTo>
                <a:cubicBezTo>
                  <a:pt x="794361" y="716781"/>
                  <a:pt x="717315" y="834468"/>
                  <a:pt x="721548" y="772238"/>
                </a:cubicBezTo>
                <a:cubicBezTo>
                  <a:pt x="725781" y="710008"/>
                  <a:pt x="814258" y="445425"/>
                  <a:pt x="846008" y="325198"/>
                </a:cubicBezTo>
                <a:cubicBezTo>
                  <a:pt x="877758" y="204971"/>
                  <a:pt x="907391" y="102101"/>
                  <a:pt x="912048" y="50878"/>
                </a:cubicBezTo>
                <a:cubicBezTo>
                  <a:pt x="916705" y="-345"/>
                  <a:pt x="879875" y="19975"/>
                  <a:pt x="873948" y="17858"/>
                </a:cubicBezTo>
                <a:cubicBezTo>
                  <a:pt x="868021" y="15741"/>
                  <a:pt x="890881" y="-32095"/>
                  <a:pt x="876488" y="38178"/>
                </a:cubicBezTo>
                <a:cubicBezTo>
                  <a:pt x="862095" y="108451"/>
                  <a:pt x="818915" y="317155"/>
                  <a:pt x="787588" y="439498"/>
                </a:cubicBezTo>
                <a:cubicBezTo>
                  <a:pt x="756261" y="561841"/>
                  <a:pt x="696148" y="723131"/>
                  <a:pt x="658048" y="756998"/>
                </a:cubicBezTo>
                <a:close/>
              </a:path>
            </a:pathLst>
          </a:custGeom>
          <a:gradFill>
            <a:gsLst>
              <a:gs pos="0">
                <a:srgbClr val="99CC00"/>
              </a:gs>
              <a:gs pos="50000">
                <a:srgbClr val="669900"/>
              </a:gs>
              <a:gs pos="100000">
                <a:srgbClr val="0066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2" name="フリーフォーム 41"/>
          <p:cNvSpPr/>
          <p:nvPr/>
        </p:nvSpPr>
        <p:spPr>
          <a:xfrm>
            <a:off x="4142910" y="1133744"/>
            <a:ext cx="1609443" cy="1125125"/>
          </a:xfrm>
          <a:custGeom>
            <a:avLst/>
            <a:gdLst>
              <a:gd name="connsiteX0" fmla="*/ 609742 w 1363305"/>
              <a:gd name="connsiteY0" fmla="*/ 298293 h 885046"/>
              <a:gd name="connsiteX1" fmla="*/ 370982 w 1363305"/>
              <a:gd name="connsiteY1" fmla="*/ 204313 h 885046"/>
              <a:gd name="connsiteX2" fmla="*/ 30622 w 1363305"/>
              <a:gd name="connsiteY2" fmla="*/ 145893 h 885046"/>
              <a:gd name="connsiteX3" fmla="*/ 17922 w 1363305"/>
              <a:gd name="connsiteY3" fmla="*/ 176373 h 885046"/>
              <a:gd name="connsiteX4" fmla="*/ 45862 w 1363305"/>
              <a:gd name="connsiteY4" fmla="*/ 171293 h 885046"/>
              <a:gd name="connsiteX5" fmla="*/ 320182 w 1363305"/>
              <a:gd name="connsiteY5" fmla="*/ 206853 h 885046"/>
              <a:gd name="connsiteX6" fmla="*/ 536082 w 1363305"/>
              <a:gd name="connsiteY6" fmla="*/ 280513 h 885046"/>
              <a:gd name="connsiteX7" fmla="*/ 640222 w 1363305"/>
              <a:gd name="connsiteY7" fmla="*/ 341473 h 885046"/>
              <a:gd name="connsiteX8" fmla="*/ 635142 w 1363305"/>
              <a:gd name="connsiteY8" fmla="*/ 382113 h 885046"/>
              <a:gd name="connsiteX9" fmla="*/ 553862 w 1363305"/>
              <a:gd name="connsiteY9" fmla="*/ 458313 h 885046"/>
              <a:gd name="connsiteX10" fmla="*/ 518302 w 1363305"/>
              <a:gd name="connsiteY10" fmla="*/ 636113 h 885046"/>
              <a:gd name="connsiteX11" fmla="*/ 495442 w 1363305"/>
              <a:gd name="connsiteY11" fmla="*/ 664053 h 885046"/>
              <a:gd name="connsiteX12" fmla="*/ 589422 w 1363305"/>
              <a:gd name="connsiteY12" fmla="*/ 608173 h 885046"/>
              <a:gd name="connsiteX13" fmla="*/ 658002 w 1363305"/>
              <a:gd name="connsiteY13" fmla="*/ 473553 h 885046"/>
              <a:gd name="connsiteX14" fmla="*/ 642762 w 1363305"/>
              <a:gd name="connsiteY14" fmla="*/ 658973 h 885046"/>
              <a:gd name="connsiteX15" fmla="*/ 683402 w 1363305"/>
              <a:gd name="connsiteY15" fmla="*/ 758033 h 885046"/>
              <a:gd name="connsiteX16" fmla="*/ 744362 w 1363305"/>
              <a:gd name="connsiteY16" fmla="*/ 885033 h 885046"/>
              <a:gd name="connsiteX17" fmla="*/ 782462 w 1363305"/>
              <a:gd name="connsiteY17" fmla="*/ 750413 h 885046"/>
              <a:gd name="connsiteX18" fmla="*/ 812942 w 1363305"/>
              <a:gd name="connsiteY18" fmla="*/ 658973 h 885046"/>
              <a:gd name="connsiteX19" fmla="*/ 777382 w 1363305"/>
              <a:gd name="connsiteY19" fmla="*/ 552293 h 885046"/>
              <a:gd name="connsiteX20" fmla="*/ 863742 w 1363305"/>
              <a:gd name="connsiteY20" fmla="*/ 669133 h 885046"/>
              <a:gd name="connsiteX21" fmla="*/ 939942 w 1363305"/>
              <a:gd name="connsiteY21" fmla="*/ 714853 h 885046"/>
              <a:gd name="connsiteX22" fmla="*/ 1036462 w 1363305"/>
              <a:gd name="connsiteY22" fmla="*/ 758033 h 885046"/>
              <a:gd name="connsiteX23" fmla="*/ 1082182 w 1363305"/>
              <a:gd name="connsiteY23" fmla="*/ 811373 h 885046"/>
              <a:gd name="connsiteX24" fmla="*/ 1061862 w 1363305"/>
              <a:gd name="connsiteY24" fmla="*/ 722473 h 885046"/>
              <a:gd name="connsiteX25" fmla="*/ 985662 w 1363305"/>
              <a:gd name="connsiteY25" fmla="*/ 590393 h 885046"/>
              <a:gd name="connsiteX26" fmla="*/ 939942 w 1363305"/>
              <a:gd name="connsiteY26" fmla="*/ 506573 h 885046"/>
              <a:gd name="connsiteX27" fmla="*/ 1044082 w 1363305"/>
              <a:gd name="connsiteY27" fmla="*/ 516733 h 885046"/>
              <a:gd name="connsiteX28" fmla="*/ 1229502 w 1363305"/>
              <a:gd name="connsiteY28" fmla="*/ 504033 h 885046"/>
              <a:gd name="connsiteX29" fmla="*/ 1361582 w 1363305"/>
              <a:gd name="connsiteY29" fmla="*/ 514193 h 885046"/>
              <a:gd name="connsiteX30" fmla="*/ 1135522 w 1363305"/>
              <a:gd name="connsiteY30" fmla="*/ 382113 h 885046"/>
              <a:gd name="connsiteX31" fmla="*/ 1041542 w 1363305"/>
              <a:gd name="connsiteY31" fmla="*/ 326233 h 885046"/>
              <a:gd name="connsiteX32" fmla="*/ 896762 w 1363305"/>
              <a:gd name="connsiteY32" fmla="*/ 300833 h 885046"/>
              <a:gd name="connsiteX33" fmla="*/ 1013602 w 1363305"/>
              <a:gd name="connsiteY33" fmla="*/ 214473 h 885046"/>
              <a:gd name="connsiteX34" fmla="*/ 1148222 w 1363305"/>
              <a:gd name="connsiteY34" fmla="*/ 69693 h 885046"/>
              <a:gd name="connsiteX35" fmla="*/ 1158382 w 1363305"/>
              <a:gd name="connsiteY35" fmla="*/ 1113 h 885046"/>
              <a:gd name="connsiteX36" fmla="*/ 985662 w 1363305"/>
              <a:gd name="connsiteY36" fmla="*/ 120493 h 885046"/>
              <a:gd name="connsiteX37" fmla="*/ 896762 w 1363305"/>
              <a:gd name="connsiteY37" fmla="*/ 140813 h 885046"/>
              <a:gd name="connsiteX38" fmla="*/ 802782 w 1363305"/>
              <a:gd name="connsiteY38" fmla="*/ 239873 h 885046"/>
              <a:gd name="connsiteX39" fmla="*/ 807862 w 1363305"/>
              <a:gd name="connsiteY39" fmla="*/ 145893 h 885046"/>
              <a:gd name="connsiteX40" fmla="*/ 787542 w 1363305"/>
              <a:gd name="connsiteY40" fmla="*/ 31593 h 885046"/>
              <a:gd name="connsiteX41" fmla="*/ 726582 w 1363305"/>
              <a:gd name="connsiteY41" fmla="*/ 128113 h 885046"/>
              <a:gd name="connsiteX42" fmla="*/ 652922 w 1363305"/>
              <a:gd name="connsiteY42" fmla="*/ 181453 h 885046"/>
              <a:gd name="connsiteX43" fmla="*/ 670702 w 1363305"/>
              <a:gd name="connsiteY43" fmla="*/ 275433 h 885046"/>
              <a:gd name="connsiteX44" fmla="*/ 604662 w 1363305"/>
              <a:gd name="connsiteY44" fmla="*/ 204313 h 885046"/>
              <a:gd name="connsiteX45" fmla="*/ 541162 w 1363305"/>
              <a:gd name="connsiteY45" fmla="*/ 171293 h 885046"/>
              <a:gd name="connsiteX46" fmla="*/ 579262 w 1363305"/>
              <a:gd name="connsiteY46" fmla="*/ 247493 h 885046"/>
              <a:gd name="connsiteX47" fmla="*/ 609742 w 1363305"/>
              <a:gd name="connsiteY47" fmla="*/ 298293 h 8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63305" h="885046">
                <a:moveTo>
                  <a:pt x="609742" y="298293"/>
                </a:moveTo>
                <a:cubicBezTo>
                  <a:pt x="575029" y="291096"/>
                  <a:pt x="467502" y="229713"/>
                  <a:pt x="370982" y="204313"/>
                </a:cubicBezTo>
                <a:cubicBezTo>
                  <a:pt x="274462" y="178913"/>
                  <a:pt x="89465" y="150550"/>
                  <a:pt x="30622" y="145893"/>
                </a:cubicBezTo>
                <a:cubicBezTo>
                  <a:pt x="-28221" y="141236"/>
                  <a:pt x="15382" y="172140"/>
                  <a:pt x="17922" y="176373"/>
                </a:cubicBezTo>
                <a:cubicBezTo>
                  <a:pt x="20462" y="180606"/>
                  <a:pt x="-4515" y="166213"/>
                  <a:pt x="45862" y="171293"/>
                </a:cubicBezTo>
                <a:cubicBezTo>
                  <a:pt x="96239" y="176373"/>
                  <a:pt x="238479" y="188650"/>
                  <a:pt x="320182" y="206853"/>
                </a:cubicBezTo>
                <a:cubicBezTo>
                  <a:pt x="401885" y="225056"/>
                  <a:pt x="482742" y="258076"/>
                  <a:pt x="536082" y="280513"/>
                </a:cubicBezTo>
                <a:cubicBezTo>
                  <a:pt x="589422" y="302950"/>
                  <a:pt x="623712" y="324540"/>
                  <a:pt x="640222" y="341473"/>
                </a:cubicBezTo>
                <a:cubicBezTo>
                  <a:pt x="656732" y="358406"/>
                  <a:pt x="649535" y="362640"/>
                  <a:pt x="635142" y="382113"/>
                </a:cubicBezTo>
                <a:cubicBezTo>
                  <a:pt x="620749" y="401586"/>
                  <a:pt x="573335" y="415980"/>
                  <a:pt x="553862" y="458313"/>
                </a:cubicBezTo>
                <a:cubicBezTo>
                  <a:pt x="534389" y="500646"/>
                  <a:pt x="528039" y="601823"/>
                  <a:pt x="518302" y="636113"/>
                </a:cubicBezTo>
                <a:cubicBezTo>
                  <a:pt x="508565" y="670403"/>
                  <a:pt x="483589" y="668710"/>
                  <a:pt x="495442" y="664053"/>
                </a:cubicBezTo>
                <a:cubicBezTo>
                  <a:pt x="507295" y="659396"/>
                  <a:pt x="562329" y="639923"/>
                  <a:pt x="589422" y="608173"/>
                </a:cubicBezTo>
                <a:cubicBezTo>
                  <a:pt x="616515" y="576423"/>
                  <a:pt x="649112" y="465086"/>
                  <a:pt x="658002" y="473553"/>
                </a:cubicBezTo>
                <a:cubicBezTo>
                  <a:pt x="666892" y="482020"/>
                  <a:pt x="638529" y="611560"/>
                  <a:pt x="642762" y="658973"/>
                </a:cubicBezTo>
                <a:cubicBezTo>
                  <a:pt x="646995" y="706386"/>
                  <a:pt x="666469" y="720356"/>
                  <a:pt x="683402" y="758033"/>
                </a:cubicBezTo>
                <a:cubicBezTo>
                  <a:pt x="700335" y="795710"/>
                  <a:pt x="727852" y="886303"/>
                  <a:pt x="744362" y="885033"/>
                </a:cubicBezTo>
                <a:cubicBezTo>
                  <a:pt x="760872" y="883763"/>
                  <a:pt x="771032" y="788090"/>
                  <a:pt x="782462" y="750413"/>
                </a:cubicBezTo>
                <a:cubicBezTo>
                  <a:pt x="793892" y="712736"/>
                  <a:pt x="813789" y="691993"/>
                  <a:pt x="812942" y="658973"/>
                </a:cubicBezTo>
                <a:cubicBezTo>
                  <a:pt x="812095" y="625953"/>
                  <a:pt x="768915" y="550600"/>
                  <a:pt x="777382" y="552293"/>
                </a:cubicBezTo>
                <a:cubicBezTo>
                  <a:pt x="785849" y="553986"/>
                  <a:pt x="836649" y="642040"/>
                  <a:pt x="863742" y="669133"/>
                </a:cubicBezTo>
                <a:cubicBezTo>
                  <a:pt x="890835" y="696226"/>
                  <a:pt x="911155" y="700036"/>
                  <a:pt x="939942" y="714853"/>
                </a:cubicBezTo>
                <a:cubicBezTo>
                  <a:pt x="968729" y="729670"/>
                  <a:pt x="1012755" y="741946"/>
                  <a:pt x="1036462" y="758033"/>
                </a:cubicBezTo>
                <a:cubicBezTo>
                  <a:pt x="1060169" y="774120"/>
                  <a:pt x="1077949" y="817300"/>
                  <a:pt x="1082182" y="811373"/>
                </a:cubicBezTo>
                <a:cubicBezTo>
                  <a:pt x="1086415" y="805446"/>
                  <a:pt x="1077949" y="759303"/>
                  <a:pt x="1061862" y="722473"/>
                </a:cubicBezTo>
                <a:cubicBezTo>
                  <a:pt x="1045775" y="685643"/>
                  <a:pt x="1005982" y="626376"/>
                  <a:pt x="985662" y="590393"/>
                </a:cubicBezTo>
                <a:cubicBezTo>
                  <a:pt x="965342" y="554410"/>
                  <a:pt x="930205" y="518850"/>
                  <a:pt x="939942" y="506573"/>
                </a:cubicBezTo>
                <a:cubicBezTo>
                  <a:pt x="949679" y="494296"/>
                  <a:pt x="995822" y="517156"/>
                  <a:pt x="1044082" y="516733"/>
                </a:cubicBezTo>
                <a:cubicBezTo>
                  <a:pt x="1092342" y="516310"/>
                  <a:pt x="1176585" y="504456"/>
                  <a:pt x="1229502" y="504033"/>
                </a:cubicBezTo>
                <a:cubicBezTo>
                  <a:pt x="1282419" y="503610"/>
                  <a:pt x="1377245" y="534513"/>
                  <a:pt x="1361582" y="514193"/>
                </a:cubicBezTo>
                <a:cubicBezTo>
                  <a:pt x="1345919" y="493873"/>
                  <a:pt x="1135522" y="382113"/>
                  <a:pt x="1135522" y="382113"/>
                </a:cubicBezTo>
                <a:cubicBezTo>
                  <a:pt x="1082182" y="350786"/>
                  <a:pt x="1081335" y="339780"/>
                  <a:pt x="1041542" y="326233"/>
                </a:cubicBezTo>
                <a:cubicBezTo>
                  <a:pt x="1001749" y="312686"/>
                  <a:pt x="901419" y="319460"/>
                  <a:pt x="896762" y="300833"/>
                </a:cubicBezTo>
                <a:cubicBezTo>
                  <a:pt x="892105" y="282206"/>
                  <a:pt x="971692" y="252996"/>
                  <a:pt x="1013602" y="214473"/>
                </a:cubicBezTo>
                <a:cubicBezTo>
                  <a:pt x="1055512" y="175950"/>
                  <a:pt x="1124092" y="105253"/>
                  <a:pt x="1148222" y="69693"/>
                </a:cubicBezTo>
                <a:cubicBezTo>
                  <a:pt x="1172352" y="34133"/>
                  <a:pt x="1185475" y="-7354"/>
                  <a:pt x="1158382" y="1113"/>
                </a:cubicBezTo>
                <a:cubicBezTo>
                  <a:pt x="1131289" y="9580"/>
                  <a:pt x="1029265" y="97210"/>
                  <a:pt x="985662" y="120493"/>
                </a:cubicBezTo>
                <a:cubicBezTo>
                  <a:pt x="942059" y="143776"/>
                  <a:pt x="927242" y="120916"/>
                  <a:pt x="896762" y="140813"/>
                </a:cubicBezTo>
                <a:cubicBezTo>
                  <a:pt x="866282" y="160710"/>
                  <a:pt x="817599" y="239026"/>
                  <a:pt x="802782" y="239873"/>
                </a:cubicBezTo>
                <a:cubicBezTo>
                  <a:pt x="787965" y="240720"/>
                  <a:pt x="810402" y="180606"/>
                  <a:pt x="807862" y="145893"/>
                </a:cubicBezTo>
                <a:cubicBezTo>
                  <a:pt x="805322" y="111180"/>
                  <a:pt x="801089" y="34556"/>
                  <a:pt x="787542" y="31593"/>
                </a:cubicBezTo>
                <a:cubicBezTo>
                  <a:pt x="773995" y="28630"/>
                  <a:pt x="749019" y="103136"/>
                  <a:pt x="726582" y="128113"/>
                </a:cubicBezTo>
                <a:cubicBezTo>
                  <a:pt x="704145" y="153090"/>
                  <a:pt x="662235" y="156900"/>
                  <a:pt x="652922" y="181453"/>
                </a:cubicBezTo>
                <a:cubicBezTo>
                  <a:pt x="643609" y="206006"/>
                  <a:pt x="678745" y="271623"/>
                  <a:pt x="670702" y="275433"/>
                </a:cubicBezTo>
                <a:cubicBezTo>
                  <a:pt x="662659" y="279243"/>
                  <a:pt x="626252" y="221670"/>
                  <a:pt x="604662" y="204313"/>
                </a:cubicBezTo>
                <a:cubicBezTo>
                  <a:pt x="583072" y="186956"/>
                  <a:pt x="545395" y="164096"/>
                  <a:pt x="541162" y="171293"/>
                </a:cubicBezTo>
                <a:cubicBezTo>
                  <a:pt x="536929" y="178490"/>
                  <a:pt x="565292" y="224210"/>
                  <a:pt x="579262" y="247493"/>
                </a:cubicBezTo>
                <a:cubicBezTo>
                  <a:pt x="593232" y="270776"/>
                  <a:pt x="644455" y="305490"/>
                  <a:pt x="609742" y="298293"/>
                </a:cubicBez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3" name="フリーフォーム 42"/>
          <p:cNvSpPr/>
          <p:nvPr/>
        </p:nvSpPr>
        <p:spPr>
          <a:xfrm>
            <a:off x="4142910" y="2834487"/>
            <a:ext cx="1609443" cy="1449608"/>
          </a:xfrm>
          <a:custGeom>
            <a:avLst/>
            <a:gdLst>
              <a:gd name="connsiteX0" fmla="*/ 1067247 w 1067604"/>
              <a:gd name="connsiteY0" fmla="*/ 886460 h 887790"/>
              <a:gd name="connsiteX1" fmla="*/ 836107 w 1067604"/>
              <a:gd name="connsiteY1" fmla="*/ 695960 h 887790"/>
              <a:gd name="connsiteX2" fmla="*/ 734507 w 1067604"/>
              <a:gd name="connsiteY2" fmla="*/ 599440 h 887790"/>
              <a:gd name="connsiteX3" fmla="*/ 846267 w 1067604"/>
              <a:gd name="connsiteY3" fmla="*/ 607060 h 887790"/>
              <a:gd name="connsiteX4" fmla="*/ 922467 w 1067604"/>
              <a:gd name="connsiteY4" fmla="*/ 571500 h 887790"/>
              <a:gd name="connsiteX5" fmla="*/ 985967 w 1067604"/>
              <a:gd name="connsiteY5" fmla="*/ 543560 h 887790"/>
              <a:gd name="connsiteX6" fmla="*/ 930087 w 1067604"/>
              <a:gd name="connsiteY6" fmla="*/ 518160 h 887790"/>
              <a:gd name="connsiteX7" fmla="*/ 805627 w 1067604"/>
              <a:gd name="connsiteY7" fmla="*/ 535940 h 887790"/>
              <a:gd name="connsiteX8" fmla="*/ 945327 w 1067604"/>
              <a:gd name="connsiteY8" fmla="*/ 426720 h 887790"/>
              <a:gd name="connsiteX9" fmla="*/ 975807 w 1067604"/>
              <a:gd name="connsiteY9" fmla="*/ 355600 h 887790"/>
              <a:gd name="connsiteX10" fmla="*/ 1052007 w 1067604"/>
              <a:gd name="connsiteY10" fmla="*/ 330200 h 887790"/>
              <a:gd name="connsiteX11" fmla="*/ 904687 w 1067604"/>
              <a:gd name="connsiteY11" fmla="*/ 350520 h 887790"/>
              <a:gd name="connsiteX12" fmla="*/ 808167 w 1067604"/>
              <a:gd name="connsiteY12" fmla="*/ 386080 h 887790"/>
              <a:gd name="connsiteX13" fmla="*/ 762447 w 1067604"/>
              <a:gd name="connsiteY13" fmla="*/ 424180 h 887790"/>
              <a:gd name="connsiteX14" fmla="*/ 805627 w 1067604"/>
              <a:gd name="connsiteY14" fmla="*/ 302260 h 887790"/>
              <a:gd name="connsiteX15" fmla="*/ 762447 w 1067604"/>
              <a:gd name="connsiteY15" fmla="*/ 167640 h 887790"/>
              <a:gd name="connsiteX16" fmla="*/ 716727 w 1067604"/>
              <a:gd name="connsiteY16" fmla="*/ 0 h 887790"/>
              <a:gd name="connsiteX17" fmla="*/ 655767 w 1067604"/>
              <a:gd name="connsiteY17" fmla="*/ 167640 h 887790"/>
              <a:gd name="connsiteX18" fmla="*/ 610047 w 1067604"/>
              <a:gd name="connsiteY18" fmla="*/ 292100 h 887790"/>
              <a:gd name="connsiteX19" fmla="*/ 627827 w 1067604"/>
              <a:gd name="connsiteY19" fmla="*/ 436880 h 887790"/>
              <a:gd name="connsiteX20" fmla="*/ 559247 w 1067604"/>
              <a:gd name="connsiteY20" fmla="*/ 320040 h 887790"/>
              <a:gd name="connsiteX21" fmla="*/ 434787 w 1067604"/>
              <a:gd name="connsiteY21" fmla="*/ 238760 h 887790"/>
              <a:gd name="connsiteX22" fmla="*/ 325567 w 1067604"/>
              <a:gd name="connsiteY22" fmla="*/ 170180 h 887790"/>
              <a:gd name="connsiteX23" fmla="*/ 234127 w 1067604"/>
              <a:gd name="connsiteY23" fmla="*/ 81280 h 887790"/>
              <a:gd name="connsiteX24" fmla="*/ 315407 w 1067604"/>
              <a:gd name="connsiteY24" fmla="*/ 271780 h 887790"/>
              <a:gd name="connsiteX25" fmla="*/ 361127 w 1067604"/>
              <a:gd name="connsiteY25" fmla="*/ 426720 h 887790"/>
              <a:gd name="connsiteX26" fmla="*/ 495747 w 1067604"/>
              <a:gd name="connsiteY26" fmla="*/ 518160 h 887790"/>
              <a:gd name="connsiteX27" fmla="*/ 353507 w 1067604"/>
              <a:gd name="connsiteY27" fmla="*/ 497840 h 887790"/>
              <a:gd name="connsiteX28" fmla="*/ 188407 w 1067604"/>
              <a:gd name="connsiteY28" fmla="*/ 563880 h 887790"/>
              <a:gd name="connsiteX29" fmla="*/ 447 w 1067604"/>
              <a:gd name="connsiteY29" fmla="*/ 584200 h 887790"/>
              <a:gd name="connsiteX30" fmla="*/ 244287 w 1067604"/>
              <a:gd name="connsiteY30" fmla="*/ 637540 h 887790"/>
              <a:gd name="connsiteX31" fmla="*/ 394147 w 1067604"/>
              <a:gd name="connsiteY31" fmla="*/ 668020 h 887790"/>
              <a:gd name="connsiteX32" fmla="*/ 493207 w 1067604"/>
              <a:gd name="connsiteY32" fmla="*/ 647700 h 887790"/>
              <a:gd name="connsiteX33" fmla="*/ 391607 w 1067604"/>
              <a:gd name="connsiteY33" fmla="*/ 723900 h 887790"/>
              <a:gd name="connsiteX34" fmla="*/ 292547 w 1067604"/>
              <a:gd name="connsiteY34" fmla="*/ 881380 h 887790"/>
              <a:gd name="connsiteX35" fmla="*/ 422087 w 1067604"/>
              <a:gd name="connsiteY35" fmla="*/ 810260 h 887790"/>
              <a:gd name="connsiteX36" fmla="*/ 508447 w 1067604"/>
              <a:gd name="connsiteY36" fmla="*/ 789940 h 887790"/>
              <a:gd name="connsiteX37" fmla="*/ 632907 w 1067604"/>
              <a:gd name="connsiteY37" fmla="*/ 673100 h 887790"/>
              <a:gd name="connsiteX38" fmla="*/ 597347 w 1067604"/>
              <a:gd name="connsiteY38" fmla="*/ 767080 h 887790"/>
              <a:gd name="connsiteX39" fmla="*/ 594807 w 1067604"/>
              <a:gd name="connsiteY39" fmla="*/ 843280 h 887790"/>
              <a:gd name="connsiteX40" fmla="*/ 673547 w 1067604"/>
              <a:gd name="connsiteY40" fmla="*/ 769620 h 887790"/>
              <a:gd name="connsiteX41" fmla="*/ 693867 w 1067604"/>
              <a:gd name="connsiteY41" fmla="*/ 599440 h 887790"/>
              <a:gd name="connsiteX42" fmla="*/ 884367 w 1067604"/>
              <a:gd name="connsiteY42" fmla="*/ 769620 h 887790"/>
              <a:gd name="connsiteX43" fmla="*/ 1067247 w 1067604"/>
              <a:gd name="connsiteY43" fmla="*/ 886460 h 887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067604" h="887790">
                <a:moveTo>
                  <a:pt x="1067247" y="886460"/>
                </a:moveTo>
                <a:cubicBezTo>
                  <a:pt x="1059204" y="874183"/>
                  <a:pt x="891564" y="743797"/>
                  <a:pt x="836107" y="695960"/>
                </a:cubicBezTo>
                <a:cubicBezTo>
                  <a:pt x="780650" y="648123"/>
                  <a:pt x="732814" y="614257"/>
                  <a:pt x="734507" y="599440"/>
                </a:cubicBezTo>
                <a:cubicBezTo>
                  <a:pt x="736200" y="584623"/>
                  <a:pt x="814940" y="611717"/>
                  <a:pt x="846267" y="607060"/>
                </a:cubicBezTo>
                <a:cubicBezTo>
                  <a:pt x="877594" y="602403"/>
                  <a:pt x="899184" y="582083"/>
                  <a:pt x="922467" y="571500"/>
                </a:cubicBezTo>
                <a:cubicBezTo>
                  <a:pt x="945750" y="560917"/>
                  <a:pt x="984697" y="552450"/>
                  <a:pt x="985967" y="543560"/>
                </a:cubicBezTo>
                <a:cubicBezTo>
                  <a:pt x="987237" y="534670"/>
                  <a:pt x="960144" y="519430"/>
                  <a:pt x="930087" y="518160"/>
                </a:cubicBezTo>
                <a:cubicBezTo>
                  <a:pt x="900030" y="516890"/>
                  <a:pt x="803087" y="551180"/>
                  <a:pt x="805627" y="535940"/>
                </a:cubicBezTo>
                <a:cubicBezTo>
                  <a:pt x="808167" y="520700"/>
                  <a:pt x="916964" y="456777"/>
                  <a:pt x="945327" y="426720"/>
                </a:cubicBezTo>
                <a:cubicBezTo>
                  <a:pt x="973690" y="396663"/>
                  <a:pt x="958027" y="371687"/>
                  <a:pt x="975807" y="355600"/>
                </a:cubicBezTo>
                <a:cubicBezTo>
                  <a:pt x="993587" y="339513"/>
                  <a:pt x="1063860" y="331047"/>
                  <a:pt x="1052007" y="330200"/>
                </a:cubicBezTo>
                <a:cubicBezTo>
                  <a:pt x="1040154" y="329353"/>
                  <a:pt x="945327" y="341207"/>
                  <a:pt x="904687" y="350520"/>
                </a:cubicBezTo>
                <a:cubicBezTo>
                  <a:pt x="864047" y="359833"/>
                  <a:pt x="831874" y="373803"/>
                  <a:pt x="808167" y="386080"/>
                </a:cubicBezTo>
                <a:cubicBezTo>
                  <a:pt x="784460" y="398357"/>
                  <a:pt x="762870" y="438150"/>
                  <a:pt x="762447" y="424180"/>
                </a:cubicBezTo>
                <a:cubicBezTo>
                  <a:pt x="762024" y="410210"/>
                  <a:pt x="805627" y="345017"/>
                  <a:pt x="805627" y="302260"/>
                </a:cubicBezTo>
                <a:cubicBezTo>
                  <a:pt x="805627" y="259503"/>
                  <a:pt x="777264" y="218017"/>
                  <a:pt x="762447" y="167640"/>
                </a:cubicBezTo>
                <a:cubicBezTo>
                  <a:pt x="747630" y="117263"/>
                  <a:pt x="734507" y="0"/>
                  <a:pt x="716727" y="0"/>
                </a:cubicBezTo>
                <a:cubicBezTo>
                  <a:pt x="698947" y="0"/>
                  <a:pt x="673547" y="118957"/>
                  <a:pt x="655767" y="167640"/>
                </a:cubicBezTo>
                <a:cubicBezTo>
                  <a:pt x="637987" y="216323"/>
                  <a:pt x="614704" y="247227"/>
                  <a:pt x="610047" y="292100"/>
                </a:cubicBezTo>
                <a:cubicBezTo>
                  <a:pt x="605390" y="336973"/>
                  <a:pt x="636294" y="432223"/>
                  <a:pt x="627827" y="436880"/>
                </a:cubicBezTo>
                <a:cubicBezTo>
                  <a:pt x="619360" y="441537"/>
                  <a:pt x="591420" y="353060"/>
                  <a:pt x="559247" y="320040"/>
                </a:cubicBezTo>
                <a:cubicBezTo>
                  <a:pt x="527074" y="287020"/>
                  <a:pt x="473734" y="263737"/>
                  <a:pt x="434787" y="238760"/>
                </a:cubicBezTo>
                <a:cubicBezTo>
                  <a:pt x="395840" y="213783"/>
                  <a:pt x="359010" y="196427"/>
                  <a:pt x="325567" y="170180"/>
                </a:cubicBezTo>
                <a:cubicBezTo>
                  <a:pt x="292124" y="143933"/>
                  <a:pt x="235820" y="64347"/>
                  <a:pt x="234127" y="81280"/>
                </a:cubicBezTo>
                <a:cubicBezTo>
                  <a:pt x="232434" y="98213"/>
                  <a:pt x="294240" y="214207"/>
                  <a:pt x="315407" y="271780"/>
                </a:cubicBezTo>
                <a:cubicBezTo>
                  <a:pt x="336574" y="329353"/>
                  <a:pt x="331070" y="385657"/>
                  <a:pt x="361127" y="426720"/>
                </a:cubicBezTo>
                <a:cubicBezTo>
                  <a:pt x="391184" y="467783"/>
                  <a:pt x="497017" y="506307"/>
                  <a:pt x="495747" y="518160"/>
                </a:cubicBezTo>
                <a:cubicBezTo>
                  <a:pt x="494477" y="530013"/>
                  <a:pt x="404730" y="490220"/>
                  <a:pt x="353507" y="497840"/>
                </a:cubicBezTo>
                <a:cubicBezTo>
                  <a:pt x="302284" y="505460"/>
                  <a:pt x="247250" y="549487"/>
                  <a:pt x="188407" y="563880"/>
                </a:cubicBezTo>
                <a:cubicBezTo>
                  <a:pt x="129564" y="578273"/>
                  <a:pt x="-8866" y="571923"/>
                  <a:pt x="447" y="584200"/>
                </a:cubicBezTo>
                <a:cubicBezTo>
                  <a:pt x="9760" y="596477"/>
                  <a:pt x="244287" y="637540"/>
                  <a:pt x="244287" y="637540"/>
                </a:cubicBezTo>
                <a:cubicBezTo>
                  <a:pt x="309904" y="651510"/>
                  <a:pt x="352660" y="666327"/>
                  <a:pt x="394147" y="668020"/>
                </a:cubicBezTo>
                <a:cubicBezTo>
                  <a:pt x="435634" y="669713"/>
                  <a:pt x="493630" y="638387"/>
                  <a:pt x="493207" y="647700"/>
                </a:cubicBezTo>
                <a:cubicBezTo>
                  <a:pt x="492784" y="657013"/>
                  <a:pt x="425050" y="684953"/>
                  <a:pt x="391607" y="723900"/>
                </a:cubicBezTo>
                <a:cubicBezTo>
                  <a:pt x="358164" y="762847"/>
                  <a:pt x="287467" y="866987"/>
                  <a:pt x="292547" y="881380"/>
                </a:cubicBezTo>
                <a:cubicBezTo>
                  <a:pt x="297627" y="895773"/>
                  <a:pt x="386104" y="825500"/>
                  <a:pt x="422087" y="810260"/>
                </a:cubicBezTo>
                <a:cubicBezTo>
                  <a:pt x="458070" y="795020"/>
                  <a:pt x="473310" y="812800"/>
                  <a:pt x="508447" y="789940"/>
                </a:cubicBezTo>
                <a:cubicBezTo>
                  <a:pt x="543584" y="767080"/>
                  <a:pt x="618090" y="676910"/>
                  <a:pt x="632907" y="673100"/>
                </a:cubicBezTo>
                <a:cubicBezTo>
                  <a:pt x="647724" y="669290"/>
                  <a:pt x="603697" y="738717"/>
                  <a:pt x="597347" y="767080"/>
                </a:cubicBezTo>
                <a:cubicBezTo>
                  <a:pt x="590997" y="795443"/>
                  <a:pt x="582107" y="842857"/>
                  <a:pt x="594807" y="843280"/>
                </a:cubicBezTo>
                <a:cubicBezTo>
                  <a:pt x="607507" y="843703"/>
                  <a:pt x="657037" y="810260"/>
                  <a:pt x="673547" y="769620"/>
                </a:cubicBezTo>
                <a:cubicBezTo>
                  <a:pt x="690057" y="728980"/>
                  <a:pt x="658730" y="599440"/>
                  <a:pt x="693867" y="599440"/>
                </a:cubicBezTo>
                <a:cubicBezTo>
                  <a:pt x="729004" y="599440"/>
                  <a:pt x="822984" y="715857"/>
                  <a:pt x="884367" y="769620"/>
                </a:cubicBezTo>
                <a:cubicBezTo>
                  <a:pt x="945750" y="823383"/>
                  <a:pt x="1075290" y="898737"/>
                  <a:pt x="1067247" y="886460"/>
                </a:cubicBezTo>
                <a:close/>
              </a:path>
            </a:pathLst>
          </a:custGeom>
          <a:gradFill>
            <a:gsLst>
              <a:gs pos="0">
                <a:srgbClr val="99CC00"/>
              </a:gs>
              <a:gs pos="50000">
                <a:srgbClr val="669900"/>
              </a:gs>
              <a:gs pos="100000">
                <a:srgbClr val="0066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4" name="フリーフォーム 43"/>
          <p:cNvSpPr/>
          <p:nvPr/>
        </p:nvSpPr>
        <p:spPr>
          <a:xfrm rot="2276899">
            <a:off x="8065991" y="737934"/>
            <a:ext cx="1220662" cy="1719238"/>
          </a:xfrm>
          <a:custGeom>
            <a:avLst/>
            <a:gdLst>
              <a:gd name="connsiteX0" fmla="*/ 670723 w 1220662"/>
              <a:gd name="connsiteY0" fmla="*/ 468392 h 1719238"/>
              <a:gd name="connsiteX1" fmla="*/ 569123 w 1220662"/>
              <a:gd name="connsiteY1" fmla="*/ 290592 h 1719238"/>
              <a:gd name="connsiteX2" fmla="*/ 376083 w 1220662"/>
              <a:gd name="connsiteY2" fmla="*/ 199152 h 1719238"/>
              <a:gd name="connsiteX3" fmla="*/ 482763 w 1220662"/>
              <a:gd name="connsiteY3" fmla="*/ 336312 h 1719238"/>
              <a:gd name="connsiteX4" fmla="*/ 513243 w 1220662"/>
              <a:gd name="connsiteY4" fmla="*/ 417592 h 1719238"/>
              <a:gd name="connsiteX5" fmla="*/ 619923 w 1220662"/>
              <a:gd name="connsiteY5" fmla="*/ 488712 h 1719238"/>
              <a:gd name="connsiteX6" fmla="*/ 447203 w 1220662"/>
              <a:gd name="connsiteY6" fmla="*/ 458232 h 1719238"/>
              <a:gd name="connsiteX7" fmla="*/ 193203 w 1220662"/>
              <a:gd name="connsiteY7" fmla="*/ 580152 h 1719238"/>
              <a:gd name="connsiteX8" fmla="*/ 61123 w 1220662"/>
              <a:gd name="connsiteY8" fmla="*/ 676672 h 1719238"/>
              <a:gd name="connsiteX9" fmla="*/ 249083 w 1220662"/>
              <a:gd name="connsiteY9" fmla="*/ 605552 h 1719238"/>
              <a:gd name="connsiteX10" fmla="*/ 406563 w 1220662"/>
              <a:gd name="connsiteY10" fmla="*/ 610632 h 1719238"/>
              <a:gd name="connsiteX11" fmla="*/ 609763 w 1220662"/>
              <a:gd name="connsiteY11" fmla="*/ 610632 h 1719238"/>
              <a:gd name="connsiteX12" fmla="*/ 315123 w 1220662"/>
              <a:gd name="connsiteY12" fmla="*/ 732552 h 1719238"/>
              <a:gd name="connsiteX13" fmla="*/ 127163 w 1220662"/>
              <a:gd name="connsiteY13" fmla="*/ 981472 h 1719238"/>
              <a:gd name="connsiteX14" fmla="*/ 163 w 1220662"/>
              <a:gd name="connsiteY14" fmla="*/ 1286272 h 1719238"/>
              <a:gd name="connsiteX15" fmla="*/ 152563 w 1220662"/>
              <a:gd name="connsiteY15" fmla="*/ 1042432 h 1719238"/>
              <a:gd name="connsiteX16" fmla="*/ 371003 w 1220662"/>
              <a:gd name="connsiteY16" fmla="*/ 890032 h 1719238"/>
              <a:gd name="connsiteX17" fmla="*/ 589443 w 1220662"/>
              <a:gd name="connsiteY17" fmla="*/ 691912 h 1719238"/>
              <a:gd name="connsiteX18" fmla="*/ 472603 w 1220662"/>
              <a:gd name="connsiteY18" fmla="*/ 961152 h 1719238"/>
              <a:gd name="connsiteX19" fmla="*/ 487843 w 1220662"/>
              <a:gd name="connsiteY19" fmla="*/ 1230392 h 1719238"/>
              <a:gd name="connsiteX20" fmla="*/ 523403 w 1220662"/>
              <a:gd name="connsiteY20" fmla="*/ 1718072 h 1719238"/>
              <a:gd name="connsiteX21" fmla="*/ 584363 w 1220662"/>
              <a:gd name="connsiteY21" fmla="*/ 1357392 h 1719238"/>
              <a:gd name="connsiteX22" fmla="*/ 696123 w 1220662"/>
              <a:gd name="connsiteY22" fmla="*/ 1062752 h 1719238"/>
              <a:gd name="connsiteX23" fmla="*/ 731683 w 1220662"/>
              <a:gd name="connsiteY23" fmla="*/ 717312 h 1719238"/>
              <a:gd name="connsiteX24" fmla="*/ 838363 w 1220662"/>
              <a:gd name="connsiteY24" fmla="*/ 950992 h 1719238"/>
              <a:gd name="connsiteX25" fmla="*/ 985683 w 1220662"/>
              <a:gd name="connsiteY25" fmla="*/ 1154192 h 1719238"/>
              <a:gd name="connsiteX26" fmla="*/ 1138083 w 1220662"/>
              <a:gd name="connsiteY26" fmla="*/ 1428512 h 1719238"/>
              <a:gd name="connsiteX27" fmla="*/ 1082203 w 1220662"/>
              <a:gd name="connsiteY27" fmla="*/ 1169432 h 1719238"/>
              <a:gd name="connsiteX28" fmla="*/ 1046643 w 1220662"/>
              <a:gd name="connsiteY28" fmla="*/ 925592 h 1719238"/>
              <a:gd name="connsiteX29" fmla="*/ 863763 w 1220662"/>
              <a:gd name="connsiteY29" fmla="*/ 686832 h 1719238"/>
              <a:gd name="connsiteX30" fmla="*/ 1006003 w 1220662"/>
              <a:gd name="connsiteY30" fmla="*/ 752872 h 1719238"/>
              <a:gd name="connsiteX31" fmla="*/ 1219363 w 1220662"/>
              <a:gd name="connsiteY31" fmla="*/ 859552 h 1719238"/>
              <a:gd name="connsiteX32" fmla="*/ 1082203 w 1220662"/>
              <a:gd name="connsiteY32" fmla="*/ 676672 h 1719238"/>
              <a:gd name="connsiteX33" fmla="*/ 818043 w 1220662"/>
              <a:gd name="connsiteY33" fmla="*/ 554752 h 1719238"/>
              <a:gd name="connsiteX34" fmla="*/ 945043 w 1220662"/>
              <a:gd name="connsiteY34" fmla="*/ 473472 h 1719238"/>
              <a:gd name="connsiteX35" fmla="*/ 1061883 w 1220662"/>
              <a:gd name="connsiteY35" fmla="*/ 321072 h 1719238"/>
              <a:gd name="connsiteX36" fmla="*/ 939963 w 1220662"/>
              <a:gd name="connsiteY36" fmla="*/ 366792 h 1719238"/>
              <a:gd name="connsiteX37" fmla="*/ 787563 w 1220662"/>
              <a:gd name="connsiteY37" fmla="*/ 422672 h 1719238"/>
              <a:gd name="connsiteX38" fmla="*/ 736763 w 1220662"/>
              <a:gd name="connsiteY38" fmla="*/ 514112 h 1719238"/>
              <a:gd name="connsiteX39" fmla="*/ 787563 w 1220662"/>
              <a:gd name="connsiteY39" fmla="*/ 285512 h 1719238"/>
              <a:gd name="connsiteX40" fmla="*/ 924723 w 1220662"/>
              <a:gd name="connsiteY40" fmla="*/ 41672 h 1719238"/>
              <a:gd name="connsiteX41" fmla="*/ 868843 w 1220662"/>
              <a:gd name="connsiteY41" fmla="*/ 1032 h 1719238"/>
              <a:gd name="connsiteX42" fmla="*/ 853603 w 1220662"/>
              <a:gd name="connsiteY42" fmla="*/ 51832 h 1719238"/>
              <a:gd name="connsiteX43" fmla="*/ 757083 w 1220662"/>
              <a:gd name="connsiteY43" fmla="*/ 265192 h 1719238"/>
              <a:gd name="connsiteX44" fmla="*/ 726603 w 1220662"/>
              <a:gd name="connsiteY44" fmla="*/ 407432 h 1719238"/>
              <a:gd name="connsiteX45" fmla="*/ 670723 w 1220662"/>
              <a:gd name="connsiteY45" fmla="*/ 468392 h 1719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20662" h="1719238">
                <a:moveTo>
                  <a:pt x="670723" y="468392"/>
                </a:moveTo>
                <a:cubicBezTo>
                  <a:pt x="644476" y="448919"/>
                  <a:pt x="618230" y="335465"/>
                  <a:pt x="569123" y="290592"/>
                </a:cubicBezTo>
                <a:cubicBezTo>
                  <a:pt x="520016" y="245719"/>
                  <a:pt x="390476" y="191532"/>
                  <a:pt x="376083" y="199152"/>
                </a:cubicBezTo>
                <a:cubicBezTo>
                  <a:pt x="361690" y="206772"/>
                  <a:pt x="459903" y="299905"/>
                  <a:pt x="482763" y="336312"/>
                </a:cubicBezTo>
                <a:cubicBezTo>
                  <a:pt x="505623" y="372719"/>
                  <a:pt x="490383" y="392192"/>
                  <a:pt x="513243" y="417592"/>
                </a:cubicBezTo>
                <a:cubicBezTo>
                  <a:pt x="536103" y="442992"/>
                  <a:pt x="630930" y="481939"/>
                  <a:pt x="619923" y="488712"/>
                </a:cubicBezTo>
                <a:cubicBezTo>
                  <a:pt x="608916" y="495485"/>
                  <a:pt x="518323" y="442992"/>
                  <a:pt x="447203" y="458232"/>
                </a:cubicBezTo>
                <a:cubicBezTo>
                  <a:pt x="376083" y="473472"/>
                  <a:pt x="257550" y="543745"/>
                  <a:pt x="193203" y="580152"/>
                </a:cubicBezTo>
                <a:cubicBezTo>
                  <a:pt x="128856" y="616559"/>
                  <a:pt x="51810" y="672439"/>
                  <a:pt x="61123" y="676672"/>
                </a:cubicBezTo>
                <a:cubicBezTo>
                  <a:pt x="70436" y="680905"/>
                  <a:pt x="191510" y="616559"/>
                  <a:pt x="249083" y="605552"/>
                </a:cubicBezTo>
                <a:cubicBezTo>
                  <a:pt x="306656" y="594545"/>
                  <a:pt x="346450" y="609785"/>
                  <a:pt x="406563" y="610632"/>
                </a:cubicBezTo>
                <a:cubicBezTo>
                  <a:pt x="466676" y="611479"/>
                  <a:pt x="625003" y="590312"/>
                  <a:pt x="609763" y="610632"/>
                </a:cubicBezTo>
                <a:cubicBezTo>
                  <a:pt x="594523" y="630952"/>
                  <a:pt x="395556" y="670745"/>
                  <a:pt x="315123" y="732552"/>
                </a:cubicBezTo>
                <a:cubicBezTo>
                  <a:pt x="234690" y="794359"/>
                  <a:pt x="179656" y="889185"/>
                  <a:pt x="127163" y="981472"/>
                </a:cubicBezTo>
                <a:cubicBezTo>
                  <a:pt x="74670" y="1073759"/>
                  <a:pt x="-4070" y="1276112"/>
                  <a:pt x="163" y="1286272"/>
                </a:cubicBezTo>
                <a:cubicBezTo>
                  <a:pt x="4396" y="1296432"/>
                  <a:pt x="90756" y="1108472"/>
                  <a:pt x="152563" y="1042432"/>
                </a:cubicBezTo>
                <a:cubicBezTo>
                  <a:pt x="214370" y="976392"/>
                  <a:pt x="298190" y="948452"/>
                  <a:pt x="371003" y="890032"/>
                </a:cubicBezTo>
                <a:cubicBezTo>
                  <a:pt x="443816" y="831612"/>
                  <a:pt x="572510" y="680059"/>
                  <a:pt x="589443" y="691912"/>
                </a:cubicBezTo>
                <a:cubicBezTo>
                  <a:pt x="606376" y="703765"/>
                  <a:pt x="489536" y="871405"/>
                  <a:pt x="472603" y="961152"/>
                </a:cubicBezTo>
                <a:cubicBezTo>
                  <a:pt x="455670" y="1050899"/>
                  <a:pt x="479376" y="1104239"/>
                  <a:pt x="487843" y="1230392"/>
                </a:cubicBezTo>
                <a:cubicBezTo>
                  <a:pt x="496310" y="1356545"/>
                  <a:pt x="507316" y="1696905"/>
                  <a:pt x="523403" y="1718072"/>
                </a:cubicBezTo>
                <a:cubicBezTo>
                  <a:pt x="539490" y="1739239"/>
                  <a:pt x="555576" y="1466612"/>
                  <a:pt x="584363" y="1357392"/>
                </a:cubicBezTo>
                <a:cubicBezTo>
                  <a:pt x="613150" y="1248172"/>
                  <a:pt x="671570" y="1169432"/>
                  <a:pt x="696123" y="1062752"/>
                </a:cubicBezTo>
                <a:cubicBezTo>
                  <a:pt x="720676" y="956072"/>
                  <a:pt x="707976" y="735939"/>
                  <a:pt x="731683" y="717312"/>
                </a:cubicBezTo>
                <a:cubicBezTo>
                  <a:pt x="755390" y="698685"/>
                  <a:pt x="796030" y="878179"/>
                  <a:pt x="838363" y="950992"/>
                </a:cubicBezTo>
                <a:cubicBezTo>
                  <a:pt x="880696" y="1023805"/>
                  <a:pt x="935730" y="1074605"/>
                  <a:pt x="985683" y="1154192"/>
                </a:cubicBezTo>
                <a:cubicBezTo>
                  <a:pt x="1035636" y="1233779"/>
                  <a:pt x="1121996" y="1425972"/>
                  <a:pt x="1138083" y="1428512"/>
                </a:cubicBezTo>
                <a:cubicBezTo>
                  <a:pt x="1154170" y="1431052"/>
                  <a:pt x="1097443" y="1253252"/>
                  <a:pt x="1082203" y="1169432"/>
                </a:cubicBezTo>
                <a:cubicBezTo>
                  <a:pt x="1066963" y="1085612"/>
                  <a:pt x="1083050" y="1006025"/>
                  <a:pt x="1046643" y="925592"/>
                </a:cubicBezTo>
                <a:cubicBezTo>
                  <a:pt x="1010236" y="845159"/>
                  <a:pt x="870536" y="715619"/>
                  <a:pt x="863763" y="686832"/>
                </a:cubicBezTo>
                <a:cubicBezTo>
                  <a:pt x="856990" y="658045"/>
                  <a:pt x="946736" y="724085"/>
                  <a:pt x="1006003" y="752872"/>
                </a:cubicBezTo>
                <a:cubicBezTo>
                  <a:pt x="1065270" y="781659"/>
                  <a:pt x="1206663" y="872252"/>
                  <a:pt x="1219363" y="859552"/>
                </a:cubicBezTo>
                <a:cubicBezTo>
                  <a:pt x="1232063" y="846852"/>
                  <a:pt x="1149090" y="727472"/>
                  <a:pt x="1082203" y="676672"/>
                </a:cubicBezTo>
                <a:cubicBezTo>
                  <a:pt x="1015316" y="625872"/>
                  <a:pt x="840903" y="588619"/>
                  <a:pt x="818043" y="554752"/>
                </a:cubicBezTo>
                <a:cubicBezTo>
                  <a:pt x="795183" y="520885"/>
                  <a:pt x="904403" y="512419"/>
                  <a:pt x="945043" y="473472"/>
                </a:cubicBezTo>
                <a:cubicBezTo>
                  <a:pt x="985683" y="434525"/>
                  <a:pt x="1062730" y="338852"/>
                  <a:pt x="1061883" y="321072"/>
                </a:cubicBezTo>
                <a:cubicBezTo>
                  <a:pt x="1061036" y="303292"/>
                  <a:pt x="939963" y="366792"/>
                  <a:pt x="939963" y="366792"/>
                </a:cubicBezTo>
                <a:cubicBezTo>
                  <a:pt x="894243" y="383725"/>
                  <a:pt x="821430" y="398119"/>
                  <a:pt x="787563" y="422672"/>
                </a:cubicBezTo>
                <a:cubicBezTo>
                  <a:pt x="753696" y="447225"/>
                  <a:pt x="736763" y="536972"/>
                  <a:pt x="736763" y="514112"/>
                </a:cubicBezTo>
                <a:cubicBezTo>
                  <a:pt x="736763" y="491252"/>
                  <a:pt x="756236" y="364252"/>
                  <a:pt x="787563" y="285512"/>
                </a:cubicBezTo>
                <a:cubicBezTo>
                  <a:pt x="818890" y="206772"/>
                  <a:pt x="911176" y="89085"/>
                  <a:pt x="924723" y="41672"/>
                </a:cubicBezTo>
                <a:cubicBezTo>
                  <a:pt x="938270" y="-5741"/>
                  <a:pt x="880696" y="-661"/>
                  <a:pt x="868843" y="1032"/>
                </a:cubicBezTo>
                <a:cubicBezTo>
                  <a:pt x="856990" y="2725"/>
                  <a:pt x="872230" y="7805"/>
                  <a:pt x="853603" y="51832"/>
                </a:cubicBezTo>
                <a:cubicBezTo>
                  <a:pt x="834976" y="95859"/>
                  <a:pt x="778250" y="205925"/>
                  <a:pt x="757083" y="265192"/>
                </a:cubicBezTo>
                <a:cubicBezTo>
                  <a:pt x="735916" y="324459"/>
                  <a:pt x="738456" y="367639"/>
                  <a:pt x="726603" y="407432"/>
                </a:cubicBezTo>
                <a:cubicBezTo>
                  <a:pt x="714750" y="447225"/>
                  <a:pt x="696970" y="487865"/>
                  <a:pt x="670723" y="468392"/>
                </a:cubicBez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5" name="フリーフォーム 44"/>
          <p:cNvSpPr/>
          <p:nvPr/>
        </p:nvSpPr>
        <p:spPr>
          <a:xfrm>
            <a:off x="7868372" y="2923821"/>
            <a:ext cx="1615899" cy="1190515"/>
          </a:xfrm>
          <a:custGeom>
            <a:avLst/>
            <a:gdLst>
              <a:gd name="connsiteX0" fmla="*/ 3541126 w 5538675"/>
              <a:gd name="connsiteY0" fmla="*/ 1821519 h 4080625"/>
              <a:gd name="connsiteX1" fmla="*/ 4357872 w 5538675"/>
              <a:gd name="connsiteY1" fmla="*/ 1555188 h 4080625"/>
              <a:gd name="connsiteX2" fmla="*/ 5219006 w 5538675"/>
              <a:gd name="connsiteY2" fmla="*/ 871608 h 4080625"/>
              <a:gd name="connsiteX3" fmla="*/ 5307782 w 5538675"/>
              <a:gd name="connsiteY3" fmla="*/ 667422 h 4080625"/>
              <a:gd name="connsiteX4" fmla="*/ 5520847 w 5538675"/>
              <a:gd name="connsiteY4" fmla="*/ 818342 h 4080625"/>
              <a:gd name="connsiteX5" fmla="*/ 5423192 w 5538675"/>
              <a:gd name="connsiteY5" fmla="*/ 862730 h 4080625"/>
              <a:gd name="connsiteX6" fmla="*/ 4606447 w 5538675"/>
              <a:gd name="connsiteY6" fmla="*/ 1519678 h 4080625"/>
              <a:gd name="connsiteX7" fmla="*/ 3612148 w 5538675"/>
              <a:gd name="connsiteY7" fmla="*/ 1901418 h 4080625"/>
              <a:gd name="connsiteX8" fmla="*/ 3985010 w 5538675"/>
              <a:gd name="connsiteY8" fmla="*/ 1981317 h 4080625"/>
              <a:gd name="connsiteX9" fmla="*/ 4322361 w 5538675"/>
              <a:gd name="connsiteY9" fmla="*/ 2203258 h 4080625"/>
              <a:gd name="connsiteX10" fmla="*/ 4562058 w 5538675"/>
              <a:gd name="connsiteY10" fmla="*/ 2265402 h 4080625"/>
              <a:gd name="connsiteX11" fmla="*/ 4215829 w 5538675"/>
              <a:gd name="connsiteY11" fmla="*/ 2336423 h 4080625"/>
              <a:gd name="connsiteX12" fmla="*/ 4002765 w 5538675"/>
              <a:gd name="connsiteY12" fmla="*/ 2416322 h 4080625"/>
              <a:gd name="connsiteX13" fmla="*/ 3665414 w 5538675"/>
              <a:gd name="connsiteY13" fmla="*/ 2247647 h 4080625"/>
              <a:gd name="connsiteX14" fmla="*/ 4029398 w 5538675"/>
              <a:gd name="connsiteY14" fmla="*/ 2629387 h 4080625"/>
              <a:gd name="connsiteX15" fmla="*/ 4020520 w 5538675"/>
              <a:gd name="connsiteY15" fmla="*/ 3410622 h 4080625"/>
              <a:gd name="connsiteX16" fmla="*/ 4162563 w 5538675"/>
              <a:gd name="connsiteY16" fmla="*/ 3978792 h 4080625"/>
              <a:gd name="connsiteX17" fmla="*/ 3851845 w 5538675"/>
              <a:gd name="connsiteY17" fmla="*/ 3543787 h 4080625"/>
              <a:gd name="connsiteX18" fmla="*/ 3478982 w 5538675"/>
              <a:gd name="connsiteY18" fmla="*/ 3215313 h 4080625"/>
              <a:gd name="connsiteX19" fmla="*/ 3301429 w 5538675"/>
              <a:gd name="connsiteY19" fmla="*/ 2611631 h 4080625"/>
              <a:gd name="connsiteX20" fmla="*/ 3052854 w 5538675"/>
              <a:gd name="connsiteY20" fmla="*/ 3188680 h 4080625"/>
              <a:gd name="connsiteX21" fmla="*/ 2289375 w 5538675"/>
              <a:gd name="connsiteY21" fmla="*/ 3712462 h 4080625"/>
              <a:gd name="connsiteX22" fmla="*/ 1623549 w 5538675"/>
              <a:gd name="connsiteY22" fmla="*/ 4076447 h 4080625"/>
              <a:gd name="connsiteX23" fmla="*/ 1952023 w 5538675"/>
              <a:gd name="connsiteY23" fmla="*/ 3472765 h 4080625"/>
              <a:gd name="connsiteX24" fmla="*/ 2040800 w 5538675"/>
              <a:gd name="connsiteY24" fmla="*/ 2966738 h 4080625"/>
              <a:gd name="connsiteX25" fmla="*/ 2395907 w 5538675"/>
              <a:gd name="connsiteY25" fmla="*/ 2389689 h 4080625"/>
              <a:gd name="connsiteX26" fmla="*/ 1694571 w 5538675"/>
              <a:gd name="connsiteY26" fmla="*/ 2576121 h 4080625"/>
              <a:gd name="connsiteX27" fmla="*/ 647006 w 5538675"/>
              <a:gd name="connsiteY27" fmla="*/ 2309790 h 4080625"/>
              <a:gd name="connsiteX28" fmla="*/ 7814 w 5538675"/>
              <a:gd name="connsiteY28" fmla="*/ 2265402 h 4080625"/>
              <a:gd name="connsiteX29" fmla="*/ 1073134 w 5538675"/>
              <a:gd name="connsiteY29" fmla="*/ 1892540 h 4080625"/>
              <a:gd name="connsiteX30" fmla="*/ 1579161 w 5538675"/>
              <a:gd name="connsiteY30" fmla="*/ 1564066 h 4080625"/>
              <a:gd name="connsiteX31" fmla="*/ 2200598 w 5538675"/>
              <a:gd name="connsiteY31" fmla="*/ 1537433 h 4080625"/>
              <a:gd name="connsiteX32" fmla="*/ 1641305 w 5538675"/>
              <a:gd name="connsiteY32" fmla="*/ 1129060 h 4080625"/>
              <a:gd name="connsiteX33" fmla="*/ 1392730 w 5538675"/>
              <a:gd name="connsiteY33" fmla="*/ 711810 h 4080625"/>
              <a:gd name="connsiteX34" fmla="*/ 1090889 w 5538675"/>
              <a:gd name="connsiteY34" fmla="*/ 356703 h 4080625"/>
              <a:gd name="connsiteX35" fmla="*/ 1801103 w 5538675"/>
              <a:gd name="connsiteY35" fmla="*/ 685177 h 4080625"/>
              <a:gd name="connsiteX36" fmla="*/ 2600093 w 5538675"/>
              <a:gd name="connsiteY36" fmla="*/ 711810 h 4080625"/>
              <a:gd name="connsiteX37" fmla="*/ 2884179 w 5538675"/>
              <a:gd name="connsiteY37" fmla="*/ 1191204 h 4080625"/>
              <a:gd name="connsiteX38" fmla="*/ 2893056 w 5538675"/>
              <a:gd name="connsiteY38" fmla="*/ 711810 h 4080625"/>
              <a:gd name="connsiteX39" fmla="*/ 3168264 w 5538675"/>
              <a:gd name="connsiteY39" fmla="*/ 312315 h 4080625"/>
              <a:gd name="connsiteX40" fmla="*/ 3203775 w 5538675"/>
              <a:gd name="connsiteY40" fmla="*/ 1596 h 4080625"/>
              <a:gd name="connsiteX41" fmla="*/ 3416839 w 5538675"/>
              <a:gd name="connsiteY41" fmla="*/ 445480 h 4080625"/>
              <a:gd name="connsiteX42" fmla="*/ 3594392 w 5538675"/>
              <a:gd name="connsiteY42" fmla="*/ 1004773 h 4080625"/>
              <a:gd name="connsiteX43" fmla="*/ 3363573 w 5538675"/>
              <a:gd name="connsiteY43" fmla="*/ 1626210 h 4080625"/>
              <a:gd name="connsiteX44" fmla="*/ 3807456 w 5538675"/>
              <a:gd name="connsiteY44" fmla="*/ 1146816 h 4080625"/>
              <a:gd name="connsiteX45" fmla="*/ 4171441 w 5538675"/>
              <a:gd name="connsiteY45" fmla="*/ 978140 h 4080625"/>
              <a:gd name="connsiteX46" fmla="*/ 4402260 w 5538675"/>
              <a:gd name="connsiteY46" fmla="*/ 898241 h 4080625"/>
              <a:gd name="connsiteX47" fmla="*/ 4153685 w 5538675"/>
              <a:gd name="connsiteY47" fmla="*/ 1279981 h 4080625"/>
              <a:gd name="connsiteX48" fmla="*/ 3976132 w 5538675"/>
              <a:gd name="connsiteY48" fmla="*/ 1572944 h 4080625"/>
              <a:gd name="connsiteX49" fmla="*/ 3541126 w 5538675"/>
              <a:gd name="connsiteY49" fmla="*/ 1821519 h 408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5538675" h="4080625">
                <a:moveTo>
                  <a:pt x="3541126" y="1821519"/>
                </a:moveTo>
                <a:cubicBezTo>
                  <a:pt x="3604749" y="1818560"/>
                  <a:pt x="4078225" y="1713506"/>
                  <a:pt x="4357872" y="1555188"/>
                </a:cubicBezTo>
                <a:cubicBezTo>
                  <a:pt x="4637519" y="1396869"/>
                  <a:pt x="5060688" y="1019569"/>
                  <a:pt x="5219006" y="871608"/>
                </a:cubicBezTo>
                <a:cubicBezTo>
                  <a:pt x="5377324" y="723647"/>
                  <a:pt x="5257475" y="676300"/>
                  <a:pt x="5307782" y="667422"/>
                </a:cubicBezTo>
                <a:cubicBezTo>
                  <a:pt x="5358089" y="658544"/>
                  <a:pt x="5501612" y="785791"/>
                  <a:pt x="5520847" y="818342"/>
                </a:cubicBezTo>
                <a:cubicBezTo>
                  <a:pt x="5540082" y="850893"/>
                  <a:pt x="5575592" y="745841"/>
                  <a:pt x="5423192" y="862730"/>
                </a:cubicBezTo>
                <a:cubicBezTo>
                  <a:pt x="5270792" y="979619"/>
                  <a:pt x="4908288" y="1346563"/>
                  <a:pt x="4606447" y="1519678"/>
                </a:cubicBezTo>
                <a:cubicBezTo>
                  <a:pt x="4304606" y="1692793"/>
                  <a:pt x="3715721" y="1824478"/>
                  <a:pt x="3612148" y="1901418"/>
                </a:cubicBezTo>
                <a:cubicBezTo>
                  <a:pt x="3508575" y="1978358"/>
                  <a:pt x="3866641" y="1931010"/>
                  <a:pt x="3985010" y="1981317"/>
                </a:cubicBezTo>
                <a:cubicBezTo>
                  <a:pt x="4103379" y="2031624"/>
                  <a:pt x="4226186" y="2155910"/>
                  <a:pt x="4322361" y="2203258"/>
                </a:cubicBezTo>
                <a:cubicBezTo>
                  <a:pt x="4418536" y="2250606"/>
                  <a:pt x="4579813" y="2243208"/>
                  <a:pt x="4562058" y="2265402"/>
                </a:cubicBezTo>
                <a:cubicBezTo>
                  <a:pt x="4544303" y="2287596"/>
                  <a:pt x="4309044" y="2311270"/>
                  <a:pt x="4215829" y="2336423"/>
                </a:cubicBezTo>
                <a:cubicBezTo>
                  <a:pt x="4122614" y="2361576"/>
                  <a:pt x="4094501" y="2431118"/>
                  <a:pt x="4002765" y="2416322"/>
                </a:cubicBezTo>
                <a:cubicBezTo>
                  <a:pt x="3911029" y="2401526"/>
                  <a:pt x="3660975" y="2212136"/>
                  <a:pt x="3665414" y="2247647"/>
                </a:cubicBezTo>
                <a:cubicBezTo>
                  <a:pt x="3669853" y="2283158"/>
                  <a:pt x="3970214" y="2435558"/>
                  <a:pt x="4029398" y="2629387"/>
                </a:cubicBezTo>
                <a:cubicBezTo>
                  <a:pt x="4088582" y="2823216"/>
                  <a:pt x="3998326" y="3185721"/>
                  <a:pt x="4020520" y="3410622"/>
                </a:cubicBezTo>
                <a:cubicBezTo>
                  <a:pt x="4042714" y="3635523"/>
                  <a:pt x="4190675" y="3956598"/>
                  <a:pt x="4162563" y="3978792"/>
                </a:cubicBezTo>
                <a:cubicBezTo>
                  <a:pt x="4134451" y="4000986"/>
                  <a:pt x="3965775" y="3671033"/>
                  <a:pt x="3851845" y="3543787"/>
                </a:cubicBezTo>
                <a:cubicBezTo>
                  <a:pt x="3737915" y="3416541"/>
                  <a:pt x="3570718" y="3370672"/>
                  <a:pt x="3478982" y="3215313"/>
                </a:cubicBezTo>
                <a:cubicBezTo>
                  <a:pt x="3387246" y="3059954"/>
                  <a:pt x="3372450" y="2616070"/>
                  <a:pt x="3301429" y="2611631"/>
                </a:cubicBezTo>
                <a:cubicBezTo>
                  <a:pt x="3230408" y="2607192"/>
                  <a:pt x="3221530" y="3005208"/>
                  <a:pt x="3052854" y="3188680"/>
                </a:cubicBezTo>
                <a:cubicBezTo>
                  <a:pt x="2884178" y="3372152"/>
                  <a:pt x="2527592" y="3564501"/>
                  <a:pt x="2289375" y="3712462"/>
                </a:cubicBezTo>
                <a:cubicBezTo>
                  <a:pt x="2051157" y="3860423"/>
                  <a:pt x="1679774" y="4116396"/>
                  <a:pt x="1623549" y="4076447"/>
                </a:cubicBezTo>
                <a:cubicBezTo>
                  <a:pt x="1567324" y="4036498"/>
                  <a:pt x="1882481" y="3657716"/>
                  <a:pt x="1952023" y="3472765"/>
                </a:cubicBezTo>
                <a:cubicBezTo>
                  <a:pt x="2021565" y="3287814"/>
                  <a:pt x="1966819" y="3147251"/>
                  <a:pt x="2040800" y="2966738"/>
                </a:cubicBezTo>
                <a:cubicBezTo>
                  <a:pt x="2114781" y="2786225"/>
                  <a:pt x="2453612" y="2454792"/>
                  <a:pt x="2395907" y="2389689"/>
                </a:cubicBezTo>
                <a:cubicBezTo>
                  <a:pt x="2338202" y="2324586"/>
                  <a:pt x="1986054" y="2589437"/>
                  <a:pt x="1694571" y="2576121"/>
                </a:cubicBezTo>
                <a:cubicBezTo>
                  <a:pt x="1403088" y="2562805"/>
                  <a:pt x="928132" y="2361576"/>
                  <a:pt x="647006" y="2309790"/>
                </a:cubicBezTo>
                <a:cubicBezTo>
                  <a:pt x="365880" y="2258004"/>
                  <a:pt x="-63207" y="2334944"/>
                  <a:pt x="7814" y="2265402"/>
                </a:cubicBezTo>
                <a:cubicBezTo>
                  <a:pt x="78835" y="2195860"/>
                  <a:pt x="811243" y="2009429"/>
                  <a:pt x="1073134" y="1892540"/>
                </a:cubicBezTo>
                <a:cubicBezTo>
                  <a:pt x="1335025" y="1775651"/>
                  <a:pt x="1391250" y="1623250"/>
                  <a:pt x="1579161" y="1564066"/>
                </a:cubicBezTo>
                <a:cubicBezTo>
                  <a:pt x="1767072" y="1504882"/>
                  <a:pt x="2190241" y="1609934"/>
                  <a:pt x="2200598" y="1537433"/>
                </a:cubicBezTo>
                <a:cubicBezTo>
                  <a:pt x="2210955" y="1464932"/>
                  <a:pt x="1775950" y="1266664"/>
                  <a:pt x="1641305" y="1129060"/>
                </a:cubicBezTo>
                <a:cubicBezTo>
                  <a:pt x="1506660" y="991456"/>
                  <a:pt x="1484466" y="840536"/>
                  <a:pt x="1392730" y="711810"/>
                </a:cubicBezTo>
                <a:cubicBezTo>
                  <a:pt x="1300994" y="583084"/>
                  <a:pt x="1022827" y="361142"/>
                  <a:pt x="1090889" y="356703"/>
                </a:cubicBezTo>
                <a:cubicBezTo>
                  <a:pt x="1158951" y="352264"/>
                  <a:pt x="1549569" y="625993"/>
                  <a:pt x="1801103" y="685177"/>
                </a:cubicBezTo>
                <a:cubicBezTo>
                  <a:pt x="2052637" y="744361"/>
                  <a:pt x="2419581" y="627472"/>
                  <a:pt x="2600093" y="711810"/>
                </a:cubicBezTo>
                <a:cubicBezTo>
                  <a:pt x="2780605" y="796148"/>
                  <a:pt x="2835352" y="1191204"/>
                  <a:pt x="2884179" y="1191204"/>
                </a:cubicBezTo>
                <a:cubicBezTo>
                  <a:pt x="2933006" y="1191204"/>
                  <a:pt x="2845709" y="858291"/>
                  <a:pt x="2893056" y="711810"/>
                </a:cubicBezTo>
                <a:cubicBezTo>
                  <a:pt x="2940403" y="565329"/>
                  <a:pt x="3116477" y="430684"/>
                  <a:pt x="3168264" y="312315"/>
                </a:cubicBezTo>
                <a:cubicBezTo>
                  <a:pt x="3220050" y="193946"/>
                  <a:pt x="3162346" y="-20598"/>
                  <a:pt x="3203775" y="1596"/>
                </a:cubicBezTo>
                <a:cubicBezTo>
                  <a:pt x="3245204" y="23790"/>
                  <a:pt x="3351736" y="278284"/>
                  <a:pt x="3416839" y="445480"/>
                </a:cubicBezTo>
                <a:cubicBezTo>
                  <a:pt x="3481942" y="612676"/>
                  <a:pt x="3603270" y="807985"/>
                  <a:pt x="3594392" y="1004773"/>
                </a:cubicBezTo>
                <a:cubicBezTo>
                  <a:pt x="3585514" y="1201561"/>
                  <a:pt x="3328062" y="1602536"/>
                  <a:pt x="3363573" y="1626210"/>
                </a:cubicBezTo>
                <a:cubicBezTo>
                  <a:pt x="3399084" y="1649884"/>
                  <a:pt x="3672811" y="1254828"/>
                  <a:pt x="3807456" y="1146816"/>
                </a:cubicBezTo>
                <a:cubicBezTo>
                  <a:pt x="3942101" y="1038804"/>
                  <a:pt x="4072307" y="1019569"/>
                  <a:pt x="4171441" y="978140"/>
                </a:cubicBezTo>
                <a:cubicBezTo>
                  <a:pt x="4270575" y="936711"/>
                  <a:pt x="4405219" y="847934"/>
                  <a:pt x="4402260" y="898241"/>
                </a:cubicBezTo>
                <a:cubicBezTo>
                  <a:pt x="4399301" y="948548"/>
                  <a:pt x="4224706" y="1167530"/>
                  <a:pt x="4153685" y="1279981"/>
                </a:cubicBezTo>
                <a:cubicBezTo>
                  <a:pt x="4082664" y="1392431"/>
                  <a:pt x="4082664" y="1482688"/>
                  <a:pt x="3976132" y="1572944"/>
                </a:cubicBezTo>
                <a:cubicBezTo>
                  <a:pt x="3869600" y="1663200"/>
                  <a:pt x="3477503" y="1824478"/>
                  <a:pt x="3541126" y="1821519"/>
                </a:cubicBezTo>
                <a:close/>
              </a:path>
            </a:pathLst>
          </a:custGeom>
          <a:gradFill>
            <a:gsLst>
              <a:gs pos="0">
                <a:srgbClr val="99CC00"/>
              </a:gs>
              <a:gs pos="50000">
                <a:srgbClr val="669900"/>
              </a:gs>
              <a:gs pos="100000">
                <a:srgbClr val="0066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6" name="フリーフォーム 45"/>
          <p:cNvSpPr/>
          <p:nvPr/>
        </p:nvSpPr>
        <p:spPr>
          <a:xfrm>
            <a:off x="6033120" y="2760234"/>
            <a:ext cx="1719587" cy="1517691"/>
          </a:xfrm>
          <a:custGeom>
            <a:avLst/>
            <a:gdLst>
              <a:gd name="connsiteX0" fmla="*/ 410190 w 1989151"/>
              <a:gd name="connsiteY0" fmla="*/ 1135606 h 1755606"/>
              <a:gd name="connsiteX1" fmla="*/ 148062 w 1989151"/>
              <a:gd name="connsiteY1" fmla="*/ 1355062 h 1755606"/>
              <a:gd name="connsiteX2" fmla="*/ 1758 w 1989151"/>
              <a:gd name="connsiteY2" fmla="*/ 1592806 h 1755606"/>
              <a:gd name="connsiteX3" fmla="*/ 68814 w 1989151"/>
              <a:gd name="connsiteY3" fmla="*/ 1635478 h 1755606"/>
              <a:gd name="connsiteX4" fmla="*/ 93198 w 1989151"/>
              <a:gd name="connsiteY4" fmla="*/ 1550134 h 1755606"/>
              <a:gd name="connsiteX5" fmla="*/ 263886 w 1989151"/>
              <a:gd name="connsiteY5" fmla="*/ 1330678 h 1755606"/>
              <a:gd name="connsiteX6" fmla="*/ 495534 w 1989151"/>
              <a:gd name="connsiteY6" fmla="*/ 1153894 h 1755606"/>
              <a:gd name="connsiteX7" fmla="*/ 367518 w 1989151"/>
              <a:gd name="connsiteY7" fmla="*/ 1409926 h 1755606"/>
              <a:gd name="connsiteX8" fmla="*/ 330942 w 1989151"/>
              <a:gd name="connsiteY8" fmla="*/ 1751302 h 1755606"/>
              <a:gd name="connsiteX9" fmla="*/ 544302 w 1989151"/>
              <a:gd name="connsiteY9" fmla="*/ 1580614 h 1755606"/>
              <a:gd name="connsiteX10" fmla="*/ 550398 w 1989151"/>
              <a:gd name="connsiteY10" fmla="*/ 1269718 h 1755606"/>
              <a:gd name="connsiteX11" fmla="*/ 751566 w 1989151"/>
              <a:gd name="connsiteY11" fmla="*/ 1556230 h 1755606"/>
              <a:gd name="connsiteX12" fmla="*/ 1172190 w 1989151"/>
              <a:gd name="connsiteY12" fmla="*/ 1647670 h 1755606"/>
              <a:gd name="connsiteX13" fmla="*/ 1544046 w 1989151"/>
              <a:gd name="connsiteY13" fmla="*/ 1623286 h 1755606"/>
              <a:gd name="connsiteX14" fmla="*/ 1202670 w 1989151"/>
              <a:gd name="connsiteY14" fmla="*/ 1355062 h 1755606"/>
              <a:gd name="connsiteX15" fmla="*/ 654030 w 1989151"/>
              <a:gd name="connsiteY15" fmla="*/ 1172182 h 1755606"/>
              <a:gd name="connsiteX16" fmla="*/ 1013694 w 1989151"/>
              <a:gd name="connsiteY16" fmla="*/ 1166086 h 1755606"/>
              <a:gd name="connsiteX17" fmla="*/ 1263630 w 1989151"/>
              <a:gd name="connsiteY17" fmla="*/ 995398 h 1755606"/>
              <a:gd name="connsiteX18" fmla="*/ 1690350 w 1989151"/>
              <a:gd name="connsiteY18" fmla="*/ 788134 h 1755606"/>
              <a:gd name="connsiteX19" fmla="*/ 1982958 w 1989151"/>
              <a:gd name="connsiteY19" fmla="*/ 708886 h 1755606"/>
              <a:gd name="connsiteX20" fmla="*/ 1416030 w 1989151"/>
              <a:gd name="connsiteY20" fmla="*/ 666214 h 1755606"/>
              <a:gd name="connsiteX21" fmla="*/ 952734 w 1989151"/>
              <a:gd name="connsiteY21" fmla="*/ 739366 h 1755606"/>
              <a:gd name="connsiteX22" fmla="*/ 611358 w 1989151"/>
              <a:gd name="connsiteY22" fmla="*/ 1056358 h 1755606"/>
              <a:gd name="connsiteX23" fmla="*/ 757662 w 1989151"/>
              <a:gd name="connsiteY23" fmla="*/ 641830 h 1755606"/>
              <a:gd name="connsiteX24" fmla="*/ 763758 w 1989151"/>
              <a:gd name="connsiteY24" fmla="*/ 7846 h 1755606"/>
              <a:gd name="connsiteX25" fmla="*/ 556494 w 1989151"/>
              <a:gd name="connsiteY25" fmla="*/ 312646 h 1755606"/>
              <a:gd name="connsiteX26" fmla="*/ 428478 w 1989151"/>
              <a:gd name="connsiteY26" fmla="*/ 684502 h 1755606"/>
              <a:gd name="connsiteX27" fmla="*/ 489438 w 1989151"/>
              <a:gd name="connsiteY27" fmla="*/ 1019782 h 1755606"/>
              <a:gd name="connsiteX28" fmla="*/ 324846 w 1989151"/>
              <a:gd name="connsiteY28" fmla="*/ 855190 h 1755606"/>
              <a:gd name="connsiteX29" fmla="*/ 50526 w 1989151"/>
              <a:gd name="connsiteY29" fmla="*/ 806422 h 1755606"/>
              <a:gd name="connsiteX30" fmla="*/ 209022 w 1989151"/>
              <a:gd name="connsiteY30" fmla="*/ 1031974 h 1755606"/>
              <a:gd name="connsiteX31" fmla="*/ 300462 w 1989151"/>
              <a:gd name="connsiteY31" fmla="*/ 1080742 h 1755606"/>
              <a:gd name="connsiteX32" fmla="*/ 410190 w 1989151"/>
              <a:gd name="connsiteY32" fmla="*/ 1135606 h 175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989151" h="1755606">
                <a:moveTo>
                  <a:pt x="410190" y="1135606"/>
                </a:moveTo>
                <a:cubicBezTo>
                  <a:pt x="384790" y="1181326"/>
                  <a:pt x="216134" y="1278862"/>
                  <a:pt x="148062" y="1355062"/>
                </a:cubicBezTo>
                <a:cubicBezTo>
                  <a:pt x="79990" y="1431262"/>
                  <a:pt x="14966" y="1546070"/>
                  <a:pt x="1758" y="1592806"/>
                </a:cubicBezTo>
                <a:cubicBezTo>
                  <a:pt x="-11450" y="1639542"/>
                  <a:pt x="53574" y="1642590"/>
                  <a:pt x="68814" y="1635478"/>
                </a:cubicBezTo>
                <a:cubicBezTo>
                  <a:pt x="84054" y="1628366"/>
                  <a:pt x="60686" y="1600934"/>
                  <a:pt x="93198" y="1550134"/>
                </a:cubicBezTo>
                <a:cubicBezTo>
                  <a:pt x="125710" y="1499334"/>
                  <a:pt x="196830" y="1396718"/>
                  <a:pt x="263886" y="1330678"/>
                </a:cubicBezTo>
                <a:cubicBezTo>
                  <a:pt x="330942" y="1264638"/>
                  <a:pt x="478262" y="1140686"/>
                  <a:pt x="495534" y="1153894"/>
                </a:cubicBezTo>
                <a:cubicBezTo>
                  <a:pt x="512806" y="1167102"/>
                  <a:pt x="394950" y="1310358"/>
                  <a:pt x="367518" y="1409926"/>
                </a:cubicBezTo>
                <a:cubicBezTo>
                  <a:pt x="340086" y="1509494"/>
                  <a:pt x="301478" y="1722854"/>
                  <a:pt x="330942" y="1751302"/>
                </a:cubicBezTo>
                <a:cubicBezTo>
                  <a:pt x="360406" y="1779750"/>
                  <a:pt x="507726" y="1660878"/>
                  <a:pt x="544302" y="1580614"/>
                </a:cubicBezTo>
                <a:cubicBezTo>
                  <a:pt x="580878" y="1500350"/>
                  <a:pt x="515854" y="1273782"/>
                  <a:pt x="550398" y="1269718"/>
                </a:cubicBezTo>
                <a:cubicBezTo>
                  <a:pt x="584942" y="1265654"/>
                  <a:pt x="647934" y="1493238"/>
                  <a:pt x="751566" y="1556230"/>
                </a:cubicBezTo>
                <a:cubicBezTo>
                  <a:pt x="855198" y="1619222"/>
                  <a:pt x="1040110" y="1636494"/>
                  <a:pt x="1172190" y="1647670"/>
                </a:cubicBezTo>
                <a:cubicBezTo>
                  <a:pt x="1304270" y="1658846"/>
                  <a:pt x="1538966" y="1672054"/>
                  <a:pt x="1544046" y="1623286"/>
                </a:cubicBezTo>
                <a:cubicBezTo>
                  <a:pt x="1549126" y="1574518"/>
                  <a:pt x="1351006" y="1430246"/>
                  <a:pt x="1202670" y="1355062"/>
                </a:cubicBezTo>
                <a:cubicBezTo>
                  <a:pt x="1054334" y="1279878"/>
                  <a:pt x="685526" y="1203678"/>
                  <a:pt x="654030" y="1172182"/>
                </a:cubicBezTo>
                <a:cubicBezTo>
                  <a:pt x="622534" y="1140686"/>
                  <a:pt x="912094" y="1195550"/>
                  <a:pt x="1013694" y="1166086"/>
                </a:cubicBezTo>
                <a:cubicBezTo>
                  <a:pt x="1115294" y="1136622"/>
                  <a:pt x="1150854" y="1058390"/>
                  <a:pt x="1263630" y="995398"/>
                </a:cubicBezTo>
                <a:cubicBezTo>
                  <a:pt x="1376406" y="932406"/>
                  <a:pt x="1570462" y="835886"/>
                  <a:pt x="1690350" y="788134"/>
                </a:cubicBezTo>
                <a:cubicBezTo>
                  <a:pt x="1810238" y="740382"/>
                  <a:pt x="2028678" y="729206"/>
                  <a:pt x="1982958" y="708886"/>
                </a:cubicBezTo>
                <a:cubicBezTo>
                  <a:pt x="1937238" y="688566"/>
                  <a:pt x="1587734" y="661134"/>
                  <a:pt x="1416030" y="666214"/>
                </a:cubicBezTo>
                <a:cubicBezTo>
                  <a:pt x="1244326" y="671294"/>
                  <a:pt x="1086846" y="674342"/>
                  <a:pt x="952734" y="739366"/>
                </a:cubicBezTo>
                <a:cubicBezTo>
                  <a:pt x="818622" y="804390"/>
                  <a:pt x="643870" y="1072614"/>
                  <a:pt x="611358" y="1056358"/>
                </a:cubicBezTo>
                <a:cubicBezTo>
                  <a:pt x="578846" y="1040102"/>
                  <a:pt x="732262" y="816582"/>
                  <a:pt x="757662" y="641830"/>
                </a:cubicBezTo>
                <a:cubicBezTo>
                  <a:pt x="783062" y="467078"/>
                  <a:pt x="797286" y="62710"/>
                  <a:pt x="763758" y="7846"/>
                </a:cubicBezTo>
                <a:cubicBezTo>
                  <a:pt x="730230" y="-47018"/>
                  <a:pt x="612374" y="199870"/>
                  <a:pt x="556494" y="312646"/>
                </a:cubicBezTo>
                <a:cubicBezTo>
                  <a:pt x="500614" y="425422"/>
                  <a:pt x="439654" y="566646"/>
                  <a:pt x="428478" y="684502"/>
                </a:cubicBezTo>
                <a:cubicBezTo>
                  <a:pt x="417302" y="802358"/>
                  <a:pt x="506710" y="991334"/>
                  <a:pt x="489438" y="1019782"/>
                </a:cubicBezTo>
                <a:cubicBezTo>
                  <a:pt x="472166" y="1048230"/>
                  <a:pt x="397998" y="890750"/>
                  <a:pt x="324846" y="855190"/>
                </a:cubicBezTo>
                <a:cubicBezTo>
                  <a:pt x="251694" y="819630"/>
                  <a:pt x="69830" y="776958"/>
                  <a:pt x="50526" y="806422"/>
                </a:cubicBezTo>
                <a:cubicBezTo>
                  <a:pt x="31222" y="835886"/>
                  <a:pt x="167366" y="986254"/>
                  <a:pt x="209022" y="1031974"/>
                </a:cubicBezTo>
                <a:cubicBezTo>
                  <a:pt x="250678" y="1077694"/>
                  <a:pt x="266934" y="1065502"/>
                  <a:pt x="300462" y="1080742"/>
                </a:cubicBezTo>
                <a:cubicBezTo>
                  <a:pt x="333990" y="1095982"/>
                  <a:pt x="435590" y="1089886"/>
                  <a:pt x="410190" y="1135606"/>
                </a:cubicBezTo>
                <a:close/>
              </a:path>
            </a:pathLst>
          </a:custGeom>
          <a:gradFill>
            <a:gsLst>
              <a:gs pos="0">
                <a:srgbClr val="99CC00"/>
              </a:gs>
              <a:gs pos="50000">
                <a:srgbClr val="669900"/>
              </a:gs>
              <a:gs pos="100000">
                <a:srgbClr val="0066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7" name="フリーフォーム 46"/>
          <p:cNvSpPr/>
          <p:nvPr/>
        </p:nvSpPr>
        <p:spPr>
          <a:xfrm>
            <a:off x="2543258" y="4697100"/>
            <a:ext cx="1175324" cy="1672602"/>
          </a:xfrm>
          <a:custGeom>
            <a:avLst/>
            <a:gdLst>
              <a:gd name="connsiteX0" fmla="*/ 995543 w 2257552"/>
              <a:gd name="connsiteY0" fmla="*/ 1172150 h 3212719"/>
              <a:gd name="connsiteX1" fmla="*/ 648071 w 2257552"/>
              <a:gd name="connsiteY1" fmla="*/ 1092902 h 3212719"/>
              <a:gd name="connsiteX2" fmla="*/ 434711 w 2257552"/>
              <a:gd name="connsiteY2" fmla="*/ 891734 h 3212719"/>
              <a:gd name="connsiteX3" fmla="*/ 166487 w 2257552"/>
              <a:gd name="connsiteY3" fmla="*/ 714950 h 3212719"/>
              <a:gd name="connsiteX4" fmla="*/ 739511 w 2257552"/>
              <a:gd name="connsiteY4" fmla="*/ 842966 h 3212719"/>
              <a:gd name="connsiteX5" fmla="*/ 1178423 w 2257552"/>
              <a:gd name="connsiteY5" fmla="*/ 1159958 h 3212719"/>
              <a:gd name="connsiteX6" fmla="*/ 879719 w 2257552"/>
              <a:gd name="connsiteY6" fmla="*/ 714950 h 3212719"/>
              <a:gd name="connsiteX7" fmla="*/ 513959 w 2257552"/>
              <a:gd name="connsiteY7" fmla="*/ 87062 h 3212719"/>
              <a:gd name="connsiteX8" fmla="*/ 611495 w 2257552"/>
              <a:gd name="connsiteY8" fmla="*/ 7814 h 3212719"/>
              <a:gd name="connsiteX9" fmla="*/ 587111 w 2257552"/>
              <a:gd name="connsiteY9" fmla="*/ 111446 h 3212719"/>
              <a:gd name="connsiteX10" fmla="*/ 800471 w 2257552"/>
              <a:gd name="connsiteY10" fmla="*/ 495494 h 3212719"/>
              <a:gd name="connsiteX11" fmla="*/ 952871 w 2257552"/>
              <a:gd name="connsiteY11" fmla="*/ 763718 h 3212719"/>
              <a:gd name="connsiteX12" fmla="*/ 1184519 w 2257552"/>
              <a:gd name="connsiteY12" fmla="*/ 1092902 h 3212719"/>
              <a:gd name="connsiteX13" fmla="*/ 1135751 w 2257552"/>
              <a:gd name="connsiteY13" fmla="*/ 794198 h 3212719"/>
              <a:gd name="connsiteX14" fmla="*/ 1099175 w 2257552"/>
              <a:gd name="connsiteY14" fmla="*/ 458918 h 3212719"/>
              <a:gd name="connsiteX15" fmla="*/ 1184519 w 2257552"/>
              <a:gd name="connsiteY15" fmla="*/ 160214 h 3212719"/>
              <a:gd name="connsiteX16" fmla="*/ 1288151 w 2257552"/>
              <a:gd name="connsiteY16" fmla="*/ 495494 h 3212719"/>
              <a:gd name="connsiteX17" fmla="*/ 1306439 w 2257552"/>
              <a:gd name="connsiteY17" fmla="*/ 958790 h 3212719"/>
              <a:gd name="connsiteX18" fmla="*/ 1464935 w 2257552"/>
              <a:gd name="connsiteY18" fmla="*/ 727142 h 3212719"/>
              <a:gd name="connsiteX19" fmla="*/ 1757543 w 2257552"/>
              <a:gd name="connsiteY19" fmla="*/ 696662 h 3212719"/>
              <a:gd name="connsiteX20" fmla="*/ 2037959 w 2257552"/>
              <a:gd name="connsiteY20" fmla="*/ 623510 h 3212719"/>
              <a:gd name="connsiteX21" fmla="*/ 1769735 w 2257552"/>
              <a:gd name="connsiteY21" fmla="*/ 879542 h 3212719"/>
              <a:gd name="connsiteX22" fmla="*/ 1672199 w 2257552"/>
              <a:gd name="connsiteY22" fmla="*/ 1056326 h 3212719"/>
              <a:gd name="connsiteX23" fmla="*/ 1391783 w 2257552"/>
              <a:gd name="connsiteY23" fmla="*/ 1196534 h 3212719"/>
              <a:gd name="connsiteX24" fmla="*/ 1733159 w 2257552"/>
              <a:gd name="connsiteY24" fmla="*/ 1245302 h 3212719"/>
              <a:gd name="connsiteX25" fmla="*/ 2037959 w 2257552"/>
              <a:gd name="connsiteY25" fmla="*/ 1604966 h 3212719"/>
              <a:gd name="connsiteX26" fmla="*/ 2257415 w 2257552"/>
              <a:gd name="connsiteY26" fmla="*/ 1818326 h 3212719"/>
              <a:gd name="connsiteX27" fmla="*/ 2007479 w 2257552"/>
              <a:gd name="connsiteY27" fmla="*/ 1812230 h 3212719"/>
              <a:gd name="connsiteX28" fmla="*/ 1739255 w 2257552"/>
              <a:gd name="connsiteY28" fmla="*/ 1745174 h 3212719"/>
              <a:gd name="connsiteX29" fmla="*/ 1324727 w 2257552"/>
              <a:gd name="connsiteY29" fmla="*/ 1415990 h 3212719"/>
              <a:gd name="connsiteX30" fmla="*/ 1727063 w 2257552"/>
              <a:gd name="connsiteY30" fmla="*/ 2019494 h 3212719"/>
              <a:gd name="connsiteX31" fmla="*/ 1794119 w 2257552"/>
              <a:gd name="connsiteY31" fmla="*/ 2616902 h 3212719"/>
              <a:gd name="connsiteX32" fmla="*/ 1861175 w 2257552"/>
              <a:gd name="connsiteY32" fmla="*/ 2909510 h 3212719"/>
              <a:gd name="connsiteX33" fmla="*/ 1531991 w 2257552"/>
              <a:gd name="connsiteY33" fmla="*/ 2354774 h 3212719"/>
              <a:gd name="connsiteX34" fmla="*/ 1196711 w 2257552"/>
              <a:gd name="connsiteY34" fmla="*/ 1531814 h 3212719"/>
              <a:gd name="connsiteX35" fmla="*/ 1221095 w 2257552"/>
              <a:gd name="connsiteY35" fmla="*/ 2238950 h 3212719"/>
              <a:gd name="connsiteX36" fmla="*/ 1001639 w 2257552"/>
              <a:gd name="connsiteY36" fmla="*/ 2860742 h 3212719"/>
              <a:gd name="connsiteX37" fmla="*/ 904103 w 2257552"/>
              <a:gd name="connsiteY37" fmla="*/ 3189926 h 3212719"/>
              <a:gd name="connsiteX38" fmla="*/ 928487 w 2257552"/>
              <a:gd name="connsiteY38" fmla="*/ 2238950 h 3212719"/>
              <a:gd name="connsiteX39" fmla="*/ 1001639 w 2257552"/>
              <a:gd name="connsiteY39" fmla="*/ 1842710 h 3212719"/>
              <a:gd name="connsiteX40" fmla="*/ 989447 w 2257552"/>
              <a:gd name="connsiteY40" fmla="*/ 1623254 h 3212719"/>
              <a:gd name="connsiteX41" fmla="*/ 1068695 w 2257552"/>
              <a:gd name="connsiteY41" fmla="*/ 1367222 h 3212719"/>
              <a:gd name="connsiteX42" fmla="*/ 824855 w 2257552"/>
              <a:gd name="connsiteY42" fmla="*/ 1757366 h 3212719"/>
              <a:gd name="connsiteX43" fmla="*/ 7991 w 2257552"/>
              <a:gd name="connsiteY43" fmla="*/ 2208470 h 3212719"/>
              <a:gd name="connsiteX44" fmla="*/ 422519 w 2257552"/>
              <a:gd name="connsiteY44" fmla="*/ 1714694 h 3212719"/>
              <a:gd name="connsiteX45" fmla="*/ 654167 w 2257552"/>
              <a:gd name="connsiteY45" fmla="*/ 1306262 h 3212719"/>
              <a:gd name="connsiteX46" fmla="*/ 995543 w 2257552"/>
              <a:gd name="connsiteY46" fmla="*/ 1172150 h 3212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257552" h="3212719">
                <a:moveTo>
                  <a:pt x="995543" y="1172150"/>
                </a:moveTo>
                <a:cubicBezTo>
                  <a:pt x="994527" y="1136590"/>
                  <a:pt x="741543" y="1139638"/>
                  <a:pt x="648071" y="1092902"/>
                </a:cubicBezTo>
                <a:cubicBezTo>
                  <a:pt x="554599" y="1046166"/>
                  <a:pt x="514975" y="954726"/>
                  <a:pt x="434711" y="891734"/>
                </a:cubicBezTo>
                <a:cubicBezTo>
                  <a:pt x="354447" y="828742"/>
                  <a:pt x="115687" y="723078"/>
                  <a:pt x="166487" y="714950"/>
                </a:cubicBezTo>
                <a:cubicBezTo>
                  <a:pt x="217287" y="706822"/>
                  <a:pt x="570855" y="768798"/>
                  <a:pt x="739511" y="842966"/>
                </a:cubicBezTo>
                <a:cubicBezTo>
                  <a:pt x="908167" y="917134"/>
                  <a:pt x="1155055" y="1181294"/>
                  <a:pt x="1178423" y="1159958"/>
                </a:cubicBezTo>
                <a:cubicBezTo>
                  <a:pt x="1201791" y="1138622"/>
                  <a:pt x="990463" y="893766"/>
                  <a:pt x="879719" y="714950"/>
                </a:cubicBezTo>
                <a:cubicBezTo>
                  <a:pt x="768975" y="536134"/>
                  <a:pt x="558663" y="204918"/>
                  <a:pt x="513959" y="87062"/>
                </a:cubicBezTo>
                <a:cubicBezTo>
                  <a:pt x="469255" y="-30794"/>
                  <a:pt x="599303" y="3750"/>
                  <a:pt x="611495" y="7814"/>
                </a:cubicBezTo>
                <a:cubicBezTo>
                  <a:pt x="623687" y="11878"/>
                  <a:pt x="555615" y="30166"/>
                  <a:pt x="587111" y="111446"/>
                </a:cubicBezTo>
                <a:cubicBezTo>
                  <a:pt x="618607" y="192726"/>
                  <a:pt x="739511" y="386782"/>
                  <a:pt x="800471" y="495494"/>
                </a:cubicBezTo>
                <a:cubicBezTo>
                  <a:pt x="861431" y="604206"/>
                  <a:pt x="888863" y="664150"/>
                  <a:pt x="952871" y="763718"/>
                </a:cubicBezTo>
                <a:cubicBezTo>
                  <a:pt x="1016879" y="863286"/>
                  <a:pt x="1154039" y="1087822"/>
                  <a:pt x="1184519" y="1092902"/>
                </a:cubicBezTo>
                <a:cubicBezTo>
                  <a:pt x="1214999" y="1097982"/>
                  <a:pt x="1149975" y="899862"/>
                  <a:pt x="1135751" y="794198"/>
                </a:cubicBezTo>
                <a:cubicBezTo>
                  <a:pt x="1121527" y="688534"/>
                  <a:pt x="1091047" y="564582"/>
                  <a:pt x="1099175" y="458918"/>
                </a:cubicBezTo>
                <a:cubicBezTo>
                  <a:pt x="1107303" y="353254"/>
                  <a:pt x="1153023" y="154118"/>
                  <a:pt x="1184519" y="160214"/>
                </a:cubicBezTo>
                <a:cubicBezTo>
                  <a:pt x="1216015" y="166310"/>
                  <a:pt x="1267831" y="362398"/>
                  <a:pt x="1288151" y="495494"/>
                </a:cubicBezTo>
                <a:cubicBezTo>
                  <a:pt x="1308471" y="628590"/>
                  <a:pt x="1276975" y="920182"/>
                  <a:pt x="1306439" y="958790"/>
                </a:cubicBezTo>
                <a:cubicBezTo>
                  <a:pt x="1335903" y="997398"/>
                  <a:pt x="1389751" y="770830"/>
                  <a:pt x="1464935" y="727142"/>
                </a:cubicBezTo>
                <a:cubicBezTo>
                  <a:pt x="1540119" y="683454"/>
                  <a:pt x="1662039" y="713934"/>
                  <a:pt x="1757543" y="696662"/>
                </a:cubicBezTo>
                <a:cubicBezTo>
                  <a:pt x="1853047" y="679390"/>
                  <a:pt x="2035927" y="593030"/>
                  <a:pt x="2037959" y="623510"/>
                </a:cubicBezTo>
                <a:cubicBezTo>
                  <a:pt x="2039991" y="653990"/>
                  <a:pt x="1830695" y="807406"/>
                  <a:pt x="1769735" y="879542"/>
                </a:cubicBezTo>
                <a:cubicBezTo>
                  <a:pt x="1708775" y="951678"/>
                  <a:pt x="1735191" y="1003494"/>
                  <a:pt x="1672199" y="1056326"/>
                </a:cubicBezTo>
                <a:cubicBezTo>
                  <a:pt x="1609207" y="1109158"/>
                  <a:pt x="1381623" y="1165038"/>
                  <a:pt x="1391783" y="1196534"/>
                </a:cubicBezTo>
                <a:cubicBezTo>
                  <a:pt x="1401943" y="1228030"/>
                  <a:pt x="1625463" y="1177230"/>
                  <a:pt x="1733159" y="1245302"/>
                </a:cubicBezTo>
                <a:cubicBezTo>
                  <a:pt x="1840855" y="1313374"/>
                  <a:pt x="1950583" y="1509462"/>
                  <a:pt x="2037959" y="1604966"/>
                </a:cubicBezTo>
                <a:cubicBezTo>
                  <a:pt x="2125335" y="1700470"/>
                  <a:pt x="2262495" y="1783782"/>
                  <a:pt x="2257415" y="1818326"/>
                </a:cubicBezTo>
                <a:cubicBezTo>
                  <a:pt x="2252335" y="1852870"/>
                  <a:pt x="2093839" y="1824422"/>
                  <a:pt x="2007479" y="1812230"/>
                </a:cubicBezTo>
                <a:cubicBezTo>
                  <a:pt x="1921119" y="1800038"/>
                  <a:pt x="1853047" y="1811214"/>
                  <a:pt x="1739255" y="1745174"/>
                </a:cubicBezTo>
                <a:cubicBezTo>
                  <a:pt x="1625463" y="1679134"/>
                  <a:pt x="1326759" y="1370270"/>
                  <a:pt x="1324727" y="1415990"/>
                </a:cubicBezTo>
                <a:cubicBezTo>
                  <a:pt x="1322695" y="1461710"/>
                  <a:pt x="1648831" y="1819342"/>
                  <a:pt x="1727063" y="2019494"/>
                </a:cubicBezTo>
                <a:cubicBezTo>
                  <a:pt x="1805295" y="2219646"/>
                  <a:pt x="1771767" y="2468566"/>
                  <a:pt x="1794119" y="2616902"/>
                </a:cubicBezTo>
                <a:cubicBezTo>
                  <a:pt x="1816471" y="2765238"/>
                  <a:pt x="1904863" y="2953198"/>
                  <a:pt x="1861175" y="2909510"/>
                </a:cubicBezTo>
                <a:cubicBezTo>
                  <a:pt x="1817487" y="2865822"/>
                  <a:pt x="1642735" y="2584390"/>
                  <a:pt x="1531991" y="2354774"/>
                </a:cubicBezTo>
                <a:cubicBezTo>
                  <a:pt x="1421247" y="2125158"/>
                  <a:pt x="1248527" y="1551118"/>
                  <a:pt x="1196711" y="1531814"/>
                </a:cubicBezTo>
                <a:cubicBezTo>
                  <a:pt x="1144895" y="1512510"/>
                  <a:pt x="1253607" y="2017462"/>
                  <a:pt x="1221095" y="2238950"/>
                </a:cubicBezTo>
                <a:cubicBezTo>
                  <a:pt x="1188583" y="2460438"/>
                  <a:pt x="1054471" y="2702246"/>
                  <a:pt x="1001639" y="2860742"/>
                </a:cubicBezTo>
                <a:cubicBezTo>
                  <a:pt x="948807" y="3019238"/>
                  <a:pt x="916295" y="3293558"/>
                  <a:pt x="904103" y="3189926"/>
                </a:cubicBezTo>
                <a:cubicBezTo>
                  <a:pt x="891911" y="3086294"/>
                  <a:pt x="912231" y="2463486"/>
                  <a:pt x="928487" y="2238950"/>
                </a:cubicBezTo>
                <a:cubicBezTo>
                  <a:pt x="944743" y="2014414"/>
                  <a:pt x="991479" y="1945326"/>
                  <a:pt x="1001639" y="1842710"/>
                </a:cubicBezTo>
                <a:cubicBezTo>
                  <a:pt x="1011799" y="1740094"/>
                  <a:pt x="978271" y="1702502"/>
                  <a:pt x="989447" y="1623254"/>
                </a:cubicBezTo>
                <a:cubicBezTo>
                  <a:pt x="1000623" y="1544006"/>
                  <a:pt x="1096127" y="1344870"/>
                  <a:pt x="1068695" y="1367222"/>
                </a:cubicBezTo>
                <a:cubicBezTo>
                  <a:pt x="1041263" y="1389574"/>
                  <a:pt x="1001639" y="1617158"/>
                  <a:pt x="824855" y="1757366"/>
                </a:cubicBezTo>
                <a:cubicBezTo>
                  <a:pt x="648071" y="1897574"/>
                  <a:pt x="75047" y="2215582"/>
                  <a:pt x="7991" y="2208470"/>
                </a:cubicBezTo>
                <a:cubicBezTo>
                  <a:pt x="-59065" y="2201358"/>
                  <a:pt x="314823" y="1865062"/>
                  <a:pt x="422519" y="1714694"/>
                </a:cubicBezTo>
                <a:cubicBezTo>
                  <a:pt x="530215" y="1564326"/>
                  <a:pt x="556631" y="1393638"/>
                  <a:pt x="654167" y="1306262"/>
                </a:cubicBezTo>
                <a:cubicBezTo>
                  <a:pt x="751703" y="1218886"/>
                  <a:pt x="996559" y="1207710"/>
                  <a:pt x="995543" y="1172150"/>
                </a:cubicBezTo>
                <a:close/>
              </a:path>
            </a:pathLst>
          </a:custGeom>
          <a:gradFill>
            <a:gsLst>
              <a:gs pos="0">
                <a:srgbClr val="00B050"/>
              </a:gs>
              <a:gs pos="100000">
                <a:srgbClr val="003300"/>
              </a:gs>
              <a:gs pos="50000">
                <a:srgbClr val="0066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8" name="フリーフォーム 47"/>
          <p:cNvSpPr/>
          <p:nvPr/>
        </p:nvSpPr>
        <p:spPr>
          <a:xfrm>
            <a:off x="632520" y="4697100"/>
            <a:ext cx="1305145" cy="1651467"/>
          </a:xfrm>
          <a:custGeom>
            <a:avLst/>
            <a:gdLst>
              <a:gd name="connsiteX0" fmla="*/ 2072668 w 4795612"/>
              <a:gd name="connsiteY0" fmla="*/ 2530381 h 6068134"/>
              <a:gd name="connsiteX1" fmla="*/ 1889788 w 4795612"/>
              <a:gd name="connsiteY1" fmla="*/ 1234981 h 6068134"/>
              <a:gd name="connsiteX2" fmla="*/ 1813588 w 4795612"/>
              <a:gd name="connsiteY2" fmla="*/ 152941 h 6068134"/>
              <a:gd name="connsiteX3" fmla="*/ 2118388 w 4795612"/>
              <a:gd name="connsiteY3" fmla="*/ 15781 h 6068134"/>
              <a:gd name="connsiteX4" fmla="*/ 2011708 w 4795612"/>
              <a:gd name="connsiteY4" fmla="*/ 229141 h 6068134"/>
              <a:gd name="connsiteX5" fmla="*/ 2072668 w 4795612"/>
              <a:gd name="connsiteY5" fmla="*/ 1585501 h 6068134"/>
              <a:gd name="connsiteX6" fmla="*/ 2240308 w 4795612"/>
              <a:gd name="connsiteY6" fmla="*/ 2576101 h 6068134"/>
              <a:gd name="connsiteX7" fmla="*/ 2682268 w 4795612"/>
              <a:gd name="connsiteY7" fmla="*/ 2286541 h 6068134"/>
              <a:gd name="connsiteX8" fmla="*/ 3627148 w 4795612"/>
              <a:gd name="connsiteY8" fmla="*/ 2179861 h 6068134"/>
              <a:gd name="connsiteX9" fmla="*/ 3291868 w 4795612"/>
              <a:gd name="connsiteY9" fmla="*/ 2393221 h 6068134"/>
              <a:gd name="connsiteX10" fmla="*/ 2971828 w 4795612"/>
              <a:gd name="connsiteY10" fmla="*/ 2576101 h 6068134"/>
              <a:gd name="connsiteX11" fmla="*/ 2545108 w 4795612"/>
              <a:gd name="connsiteY11" fmla="*/ 2698021 h 6068134"/>
              <a:gd name="connsiteX12" fmla="*/ 3413788 w 4795612"/>
              <a:gd name="connsiteY12" fmla="*/ 2804701 h 6068134"/>
              <a:gd name="connsiteX13" fmla="*/ 4160548 w 4795612"/>
              <a:gd name="connsiteY13" fmla="*/ 3353341 h 6068134"/>
              <a:gd name="connsiteX14" fmla="*/ 4785388 w 4795612"/>
              <a:gd name="connsiteY14" fmla="*/ 3551461 h 6068134"/>
              <a:gd name="connsiteX15" fmla="*/ 3642388 w 4795612"/>
              <a:gd name="connsiteY15" fmla="*/ 3551461 h 6068134"/>
              <a:gd name="connsiteX16" fmla="*/ 2667028 w 4795612"/>
              <a:gd name="connsiteY16" fmla="*/ 3139981 h 6068134"/>
              <a:gd name="connsiteX17" fmla="*/ 3307108 w 4795612"/>
              <a:gd name="connsiteY17" fmla="*/ 3962941 h 6068134"/>
              <a:gd name="connsiteX18" fmla="*/ 3474748 w 4795612"/>
              <a:gd name="connsiteY18" fmla="*/ 5151661 h 6068134"/>
              <a:gd name="connsiteX19" fmla="*/ 3627148 w 4795612"/>
              <a:gd name="connsiteY19" fmla="*/ 5654581 h 6068134"/>
              <a:gd name="connsiteX20" fmla="*/ 3215668 w 4795612"/>
              <a:gd name="connsiteY20" fmla="*/ 5044981 h 6068134"/>
              <a:gd name="connsiteX21" fmla="*/ 2712748 w 4795612"/>
              <a:gd name="connsiteY21" fmla="*/ 4450621 h 6068134"/>
              <a:gd name="connsiteX22" fmla="*/ 2468908 w 4795612"/>
              <a:gd name="connsiteY22" fmla="*/ 3642901 h 6068134"/>
              <a:gd name="connsiteX23" fmla="*/ 2514628 w 4795612"/>
              <a:gd name="connsiteY23" fmla="*/ 4694461 h 6068134"/>
              <a:gd name="connsiteX24" fmla="*/ 2164108 w 4795612"/>
              <a:gd name="connsiteY24" fmla="*/ 5486941 h 6068134"/>
              <a:gd name="connsiteX25" fmla="*/ 1965988 w 4795612"/>
              <a:gd name="connsiteY25" fmla="*/ 6035581 h 6068134"/>
              <a:gd name="connsiteX26" fmla="*/ 1767868 w 4795612"/>
              <a:gd name="connsiteY26" fmla="*/ 4511581 h 6068134"/>
              <a:gd name="connsiteX27" fmla="*/ 2026948 w 4795612"/>
              <a:gd name="connsiteY27" fmla="*/ 3277141 h 6068134"/>
              <a:gd name="connsiteX28" fmla="*/ 1630708 w 4795612"/>
              <a:gd name="connsiteY28" fmla="*/ 3962941 h 6068134"/>
              <a:gd name="connsiteX29" fmla="*/ 822988 w 4795612"/>
              <a:gd name="connsiteY29" fmla="*/ 4648741 h 6068134"/>
              <a:gd name="connsiteX30" fmla="*/ 518188 w 4795612"/>
              <a:gd name="connsiteY30" fmla="*/ 4984021 h 6068134"/>
              <a:gd name="connsiteX31" fmla="*/ 1036348 w 4795612"/>
              <a:gd name="connsiteY31" fmla="*/ 3612421 h 6068134"/>
              <a:gd name="connsiteX32" fmla="*/ 1859308 w 4795612"/>
              <a:gd name="connsiteY32" fmla="*/ 3002821 h 6068134"/>
              <a:gd name="connsiteX33" fmla="*/ 990628 w 4795612"/>
              <a:gd name="connsiteY33" fmla="*/ 3170461 h 6068134"/>
              <a:gd name="connsiteX34" fmla="*/ 28 w 4795612"/>
              <a:gd name="connsiteY34" fmla="*/ 3139981 h 6068134"/>
              <a:gd name="connsiteX35" fmla="*/ 1021108 w 4795612"/>
              <a:gd name="connsiteY35" fmla="*/ 2698021 h 6068134"/>
              <a:gd name="connsiteX36" fmla="*/ 1874548 w 4795612"/>
              <a:gd name="connsiteY36" fmla="*/ 2682781 h 6068134"/>
              <a:gd name="connsiteX37" fmla="*/ 1264948 w 4795612"/>
              <a:gd name="connsiteY37" fmla="*/ 2240821 h 6068134"/>
              <a:gd name="connsiteX38" fmla="*/ 822988 w 4795612"/>
              <a:gd name="connsiteY38" fmla="*/ 1585501 h 6068134"/>
              <a:gd name="connsiteX39" fmla="*/ 1417348 w 4795612"/>
              <a:gd name="connsiteY39" fmla="*/ 1936021 h 6068134"/>
              <a:gd name="connsiteX40" fmla="*/ 2072668 w 4795612"/>
              <a:gd name="connsiteY40" fmla="*/ 2530381 h 6068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795612" h="6068134">
                <a:moveTo>
                  <a:pt x="2072668" y="2530381"/>
                </a:moveTo>
                <a:cubicBezTo>
                  <a:pt x="2151408" y="2413541"/>
                  <a:pt x="1932968" y="1631221"/>
                  <a:pt x="1889788" y="1234981"/>
                </a:cubicBezTo>
                <a:cubicBezTo>
                  <a:pt x="1846608" y="838741"/>
                  <a:pt x="1775488" y="356141"/>
                  <a:pt x="1813588" y="152941"/>
                </a:cubicBezTo>
                <a:cubicBezTo>
                  <a:pt x="1851688" y="-50259"/>
                  <a:pt x="2085368" y="3081"/>
                  <a:pt x="2118388" y="15781"/>
                </a:cubicBezTo>
                <a:cubicBezTo>
                  <a:pt x="2151408" y="28481"/>
                  <a:pt x="2019328" y="-32479"/>
                  <a:pt x="2011708" y="229141"/>
                </a:cubicBezTo>
                <a:cubicBezTo>
                  <a:pt x="2004088" y="490761"/>
                  <a:pt x="2034568" y="1194341"/>
                  <a:pt x="2072668" y="1585501"/>
                </a:cubicBezTo>
                <a:cubicBezTo>
                  <a:pt x="2110768" y="1976661"/>
                  <a:pt x="2138708" y="2459261"/>
                  <a:pt x="2240308" y="2576101"/>
                </a:cubicBezTo>
                <a:cubicBezTo>
                  <a:pt x="2341908" y="2692941"/>
                  <a:pt x="2451128" y="2352581"/>
                  <a:pt x="2682268" y="2286541"/>
                </a:cubicBezTo>
                <a:cubicBezTo>
                  <a:pt x="2913408" y="2220501"/>
                  <a:pt x="3525548" y="2162081"/>
                  <a:pt x="3627148" y="2179861"/>
                </a:cubicBezTo>
                <a:cubicBezTo>
                  <a:pt x="3728748" y="2197641"/>
                  <a:pt x="3401088" y="2327181"/>
                  <a:pt x="3291868" y="2393221"/>
                </a:cubicBezTo>
                <a:cubicBezTo>
                  <a:pt x="3182648" y="2459261"/>
                  <a:pt x="3096288" y="2525301"/>
                  <a:pt x="2971828" y="2576101"/>
                </a:cubicBezTo>
                <a:cubicBezTo>
                  <a:pt x="2847368" y="2626901"/>
                  <a:pt x="2471448" y="2659921"/>
                  <a:pt x="2545108" y="2698021"/>
                </a:cubicBezTo>
                <a:cubicBezTo>
                  <a:pt x="2618768" y="2736121"/>
                  <a:pt x="3144548" y="2695481"/>
                  <a:pt x="3413788" y="2804701"/>
                </a:cubicBezTo>
                <a:cubicBezTo>
                  <a:pt x="3683028" y="2913921"/>
                  <a:pt x="3931948" y="3228881"/>
                  <a:pt x="4160548" y="3353341"/>
                </a:cubicBezTo>
                <a:cubicBezTo>
                  <a:pt x="4389148" y="3477801"/>
                  <a:pt x="4871748" y="3518441"/>
                  <a:pt x="4785388" y="3551461"/>
                </a:cubicBezTo>
                <a:cubicBezTo>
                  <a:pt x="4699028" y="3584481"/>
                  <a:pt x="3995448" y="3620041"/>
                  <a:pt x="3642388" y="3551461"/>
                </a:cubicBezTo>
                <a:cubicBezTo>
                  <a:pt x="3289328" y="3482881"/>
                  <a:pt x="2722908" y="3071401"/>
                  <a:pt x="2667028" y="3139981"/>
                </a:cubicBezTo>
                <a:cubicBezTo>
                  <a:pt x="2611148" y="3208561"/>
                  <a:pt x="3172488" y="3627661"/>
                  <a:pt x="3307108" y="3962941"/>
                </a:cubicBezTo>
                <a:cubicBezTo>
                  <a:pt x="3441728" y="4298221"/>
                  <a:pt x="3421408" y="4869721"/>
                  <a:pt x="3474748" y="5151661"/>
                </a:cubicBezTo>
                <a:cubicBezTo>
                  <a:pt x="3528088" y="5433601"/>
                  <a:pt x="3670328" y="5672361"/>
                  <a:pt x="3627148" y="5654581"/>
                </a:cubicBezTo>
                <a:cubicBezTo>
                  <a:pt x="3583968" y="5636801"/>
                  <a:pt x="3368068" y="5245641"/>
                  <a:pt x="3215668" y="5044981"/>
                </a:cubicBezTo>
                <a:cubicBezTo>
                  <a:pt x="3063268" y="4844321"/>
                  <a:pt x="2837208" y="4684301"/>
                  <a:pt x="2712748" y="4450621"/>
                </a:cubicBezTo>
                <a:cubicBezTo>
                  <a:pt x="2588288" y="4216941"/>
                  <a:pt x="2501928" y="3602261"/>
                  <a:pt x="2468908" y="3642901"/>
                </a:cubicBezTo>
                <a:cubicBezTo>
                  <a:pt x="2435888" y="3683541"/>
                  <a:pt x="2565428" y="4387121"/>
                  <a:pt x="2514628" y="4694461"/>
                </a:cubicBezTo>
                <a:cubicBezTo>
                  <a:pt x="2463828" y="5001801"/>
                  <a:pt x="2255548" y="5263421"/>
                  <a:pt x="2164108" y="5486941"/>
                </a:cubicBezTo>
                <a:cubicBezTo>
                  <a:pt x="2072668" y="5710461"/>
                  <a:pt x="2032028" y="6198141"/>
                  <a:pt x="1965988" y="6035581"/>
                </a:cubicBezTo>
                <a:cubicBezTo>
                  <a:pt x="1899948" y="5873021"/>
                  <a:pt x="1757708" y="4971321"/>
                  <a:pt x="1767868" y="4511581"/>
                </a:cubicBezTo>
                <a:cubicBezTo>
                  <a:pt x="1778028" y="4051841"/>
                  <a:pt x="2049808" y="3368581"/>
                  <a:pt x="2026948" y="3277141"/>
                </a:cubicBezTo>
                <a:cubicBezTo>
                  <a:pt x="2004088" y="3185701"/>
                  <a:pt x="1831368" y="3734341"/>
                  <a:pt x="1630708" y="3962941"/>
                </a:cubicBezTo>
                <a:cubicBezTo>
                  <a:pt x="1430048" y="4191541"/>
                  <a:pt x="1008408" y="4478561"/>
                  <a:pt x="822988" y="4648741"/>
                </a:cubicBezTo>
                <a:cubicBezTo>
                  <a:pt x="637568" y="4818921"/>
                  <a:pt x="482628" y="5156741"/>
                  <a:pt x="518188" y="4984021"/>
                </a:cubicBezTo>
                <a:cubicBezTo>
                  <a:pt x="553748" y="4811301"/>
                  <a:pt x="812828" y="3942621"/>
                  <a:pt x="1036348" y="3612421"/>
                </a:cubicBezTo>
                <a:cubicBezTo>
                  <a:pt x="1259868" y="3282221"/>
                  <a:pt x="1866928" y="3076481"/>
                  <a:pt x="1859308" y="3002821"/>
                </a:cubicBezTo>
                <a:cubicBezTo>
                  <a:pt x="1851688" y="2929161"/>
                  <a:pt x="1300508" y="3147601"/>
                  <a:pt x="990628" y="3170461"/>
                </a:cubicBezTo>
                <a:cubicBezTo>
                  <a:pt x="680748" y="3193321"/>
                  <a:pt x="-5052" y="3218721"/>
                  <a:pt x="28" y="3139981"/>
                </a:cubicBezTo>
                <a:cubicBezTo>
                  <a:pt x="5108" y="3061241"/>
                  <a:pt x="708688" y="2774221"/>
                  <a:pt x="1021108" y="2698021"/>
                </a:cubicBezTo>
                <a:cubicBezTo>
                  <a:pt x="1333528" y="2621821"/>
                  <a:pt x="1833908" y="2758981"/>
                  <a:pt x="1874548" y="2682781"/>
                </a:cubicBezTo>
                <a:cubicBezTo>
                  <a:pt x="1915188" y="2606581"/>
                  <a:pt x="1440208" y="2423701"/>
                  <a:pt x="1264948" y="2240821"/>
                </a:cubicBezTo>
                <a:cubicBezTo>
                  <a:pt x="1089688" y="2057941"/>
                  <a:pt x="797588" y="1636301"/>
                  <a:pt x="822988" y="1585501"/>
                </a:cubicBezTo>
                <a:cubicBezTo>
                  <a:pt x="848388" y="1534701"/>
                  <a:pt x="1211608" y="1781081"/>
                  <a:pt x="1417348" y="1936021"/>
                </a:cubicBezTo>
                <a:cubicBezTo>
                  <a:pt x="1623088" y="2090961"/>
                  <a:pt x="1993928" y="2647221"/>
                  <a:pt x="2072668" y="2530381"/>
                </a:cubicBezTo>
                <a:close/>
              </a:path>
            </a:pathLst>
          </a:custGeom>
          <a:gradFill>
            <a:gsLst>
              <a:gs pos="0">
                <a:srgbClr val="00B050"/>
              </a:gs>
              <a:gs pos="100000">
                <a:srgbClr val="003300"/>
              </a:gs>
              <a:gs pos="50000">
                <a:srgbClr val="0066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49" name="フリーフォーム 48"/>
          <p:cNvSpPr/>
          <p:nvPr/>
        </p:nvSpPr>
        <p:spPr>
          <a:xfrm>
            <a:off x="4166243" y="4697100"/>
            <a:ext cx="1593614" cy="1567215"/>
          </a:xfrm>
          <a:custGeom>
            <a:avLst/>
            <a:gdLst>
              <a:gd name="connsiteX0" fmla="*/ 1404258 w 2002817"/>
              <a:gd name="connsiteY0" fmla="*/ 146461 h 1969639"/>
              <a:gd name="connsiteX1" fmla="*/ 1203090 w 2002817"/>
              <a:gd name="connsiteY1" fmla="*/ 268381 h 1969639"/>
              <a:gd name="connsiteX2" fmla="*/ 1068978 w 2002817"/>
              <a:gd name="connsiteY2" fmla="*/ 451261 h 1969639"/>
              <a:gd name="connsiteX3" fmla="*/ 1178706 w 2002817"/>
              <a:gd name="connsiteY3" fmla="*/ 189133 h 1969639"/>
              <a:gd name="connsiteX4" fmla="*/ 1178706 w 2002817"/>
              <a:gd name="connsiteY4" fmla="*/ 157 h 1969639"/>
              <a:gd name="connsiteX5" fmla="*/ 1075074 w 2002817"/>
              <a:gd name="connsiteY5" fmla="*/ 219613 h 1969639"/>
              <a:gd name="connsiteX6" fmla="*/ 1044594 w 2002817"/>
              <a:gd name="connsiteY6" fmla="*/ 250093 h 1969639"/>
              <a:gd name="connsiteX7" fmla="*/ 1032402 w 2002817"/>
              <a:gd name="connsiteY7" fmla="*/ 353725 h 1969639"/>
              <a:gd name="connsiteX8" fmla="*/ 825138 w 2002817"/>
              <a:gd name="connsiteY8" fmla="*/ 262285 h 1969639"/>
              <a:gd name="connsiteX9" fmla="*/ 581298 w 2002817"/>
              <a:gd name="connsiteY9" fmla="*/ 323245 h 1969639"/>
              <a:gd name="connsiteX10" fmla="*/ 782466 w 2002817"/>
              <a:gd name="connsiteY10" fmla="*/ 426877 h 1969639"/>
              <a:gd name="connsiteX11" fmla="*/ 965346 w 2002817"/>
              <a:gd name="connsiteY11" fmla="*/ 463453 h 1969639"/>
              <a:gd name="connsiteX12" fmla="*/ 636162 w 2002817"/>
              <a:gd name="connsiteY12" fmla="*/ 567085 h 1969639"/>
              <a:gd name="connsiteX13" fmla="*/ 355746 w 2002817"/>
              <a:gd name="connsiteY13" fmla="*/ 884077 h 1969639"/>
              <a:gd name="connsiteX14" fmla="*/ 2178 w 2002817"/>
              <a:gd name="connsiteY14" fmla="*/ 1036477 h 1969639"/>
              <a:gd name="connsiteX15" fmla="*/ 532530 w 2002817"/>
              <a:gd name="connsiteY15" fmla="*/ 993805 h 1969639"/>
              <a:gd name="connsiteX16" fmla="*/ 1008018 w 2002817"/>
              <a:gd name="connsiteY16" fmla="*/ 640237 h 1969639"/>
              <a:gd name="connsiteX17" fmla="*/ 812946 w 2002817"/>
              <a:gd name="connsiteY17" fmla="*/ 1121821 h 1969639"/>
              <a:gd name="connsiteX18" fmla="*/ 940962 w 2002817"/>
              <a:gd name="connsiteY18" fmla="*/ 1487581 h 1969639"/>
              <a:gd name="connsiteX19" fmla="*/ 1008018 w 2002817"/>
              <a:gd name="connsiteY19" fmla="*/ 1969165 h 1969639"/>
              <a:gd name="connsiteX20" fmla="*/ 1166514 w 2002817"/>
              <a:gd name="connsiteY20" fmla="*/ 1396141 h 1969639"/>
              <a:gd name="connsiteX21" fmla="*/ 1215282 w 2002817"/>
              <a:gd name="connsiteY21" fmla="*/ 1121821 h 1969639"/>
              <a:gd name="connsiteX22" fmla="*/ 1154322 w 2002817"/>
              <a:gd name="connsiteY22" fmla="*/ 682909 h 1969639"/>
              <a:gd name="connsiteX23" fmla="*/ 1385970 w 2002817"/>
              <a:gd name="connsiteY23" fmla="*/ 1103533 h 1969639"/>
              <a:gd name="connsiteX24" fmla="*/ 1733442 w 2002817"/>
              <a:gd name="connsiteY24" fmla="*/ 1194973 h 1969639"/>
              <a:gd name="connsiteX25" fmla="*/ 1952898 w 2002817"/>
              <a:gd name="connsiteY25" fmla="*/ 1347373 h 1969639"/>
              <a:gd name="connsiteX26" fmla="*/ 1782210 w 2002817"/>
              <a:gd name="connsiteY26" fmla="*/ 1048669 h 1969639"/>
              <a:gd name="connsiteX27" fmla="*/ 1635906 w 2002817"/>
              <a:gd name="connsiteY27" fmla="*/ 756061 h 1969639"/>
              <a:gd name="connsiteX28" fmla="*/ 1257954 w 2002817"/>
              <a:gd name="connsiteY28" fmla="*/ 585373 h 1969639"/>
              <a:gd name="connsiteX29" fmla="*/ 1593234 w 2002817"/>
              <a:gd name="connsiteY29" fmla="*/ 646333 h 1969639"/>
              <a:gd name="connsiteX30" fmla="*/ 2001666 w 2002817"/>
              <a:gd name="connsiteY30" fmla="*/ 591469 h 1969639"/>
              <a:gd name="connsiteX31" fmla="*/ 1709058 w 2002817"/>
              <a:gd name="connsiteY31" fmla="*/ 487837 h 1969639"/>
              <a:gd name="connsiteX32" fmla="*/ 1501794 w 2002817"/>
              <a:gd name="connsiteY32" fmla="*/ 396397 h 1969639"/>
              <a:gd name="connsiteX33" fmla="*/ 1288434 w 2002817"/>
              <a:gd name="connsiteY33" fmla="*/ 451261 h 1969639"/>
              <a:gd name="connsiteX34" fmla="*/ 1483506 w 2002817"/>
              <a:gd name="connsiteY34" fmla="*/ 323245 h 1969639"/>
              <a:gd name="connsiteX35" fmla="*/ 1501794 w 2002817"/>
              <a:gd name="connsiteY35" fmla="*/ 207421 h 1969639"/>
              <a:gd name="connsiteX36" fmla="*/ 1355490 w 2002817"/>
              <a:gd name="connsiteY36" fmla="*/ 298861 h 1969639"/>
              <a:gd name="connsiteX37" fmla="*/ 1154322 w 2002817"/>
              <a:gd name="connsiteY37" fmla="*/ 414685 h 1969639"/>
              <a:gd name="connsiteX38" fmla="*/ 1245762 w 2002817"/>
              <a:gd name="connsiteY38" fmla="*/ 280573 h 1969639"/>
              <a:gd name="connsiteX39" fmla="*/ 1453026 w 2002817"/>
              <a:gd name="connsiteY39" fmla="*/ 170845 h 1969639"/>
              <a:gd name="connsiteX40" fmla="*/ 1404258 w 2002817"/>
              <a:gd name="connsiteY40" fmla="*/ 146461 h 1969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002817" h="1969639">
                <a:moveTo>
                  <a:pt x="1404258" y="146461"/>
                </a:moveTo>
                <a:cubicBezTo>
                  <a:pt x="1362602" y="162717"/>
                  <a:pt x="1258970" y="217581"/>
                  <a:pt x="1203090" y="268381"/>
                </a:cubicBezTo>
                <a:cubicBezTo>
                  <a:pt x="1147210" y="319181"/>
                  <a:pt x="1073042" y="464469"/>
                  <a:pt x="1068978" y="451261"/>
                </a:cubicBezTo>
                <a:cubicBezTo>
                  <a:pt x="1064914" y="438053"/>
                  <a:pt x="1160418" y="264317"/>
                  <a:pt x="1178706" y="189133"/>
                </a:cubicBezTo>
                <a:cubicBezTo>
                  <a:pt x="1196994" y="113949"/>
                  <a:pt x="1195978" y="-4923"/>
                  <a:pt x="1178706" y="157"/>
                </a:cubicBezTo>
                <a:cubicBezTo>
                  <a:pt x="1161434" y="5237"/>
                  <a:pt x="1097426" y="177957"/>
                  <a:pt x="1075074" y="219613"/>
                </a:cubicBezTo>
                <a:cubicBezTo>
                  <a:pt x="1052722" y="261269"/>
                  <a:pt x="1051706" y="227741"/>
                  <a:pt x="1044594" y="250093"/>
                </a:cubicBezTo>
                <a:cubicBezTo>
                  <a:pt x="1037482" y="272445"/>
                  <a:pt x="1068978" y="351693"/>
                  <a:pt x="1032402" y="353725"/>
                </a:cubicBezTo>
                <a:cubicBezTo>
                  <a:pt x="995826" y="355757"/>
                  <a:pt x="900322" y="267365"/>
                  <a:pt x="825138" y="262285"/>
                </a:cubicBezTo>
                <a:cubicBezTo>
                  <a:pt x="749954" y="257205"/>
                  <a:pt x="588410" y="295813"/>
                  <a:pt x="581298" y="323245"/>
                </a:cubicBezTo>
                <a:cubicBezTo>
                  <a:pt x="574186" y="350677"/>
                  <a:pt x="718458" y="403509"/>
                  <a:pt x="782466" y="426877"/>
                </a:cubicBezTo>
                <a:cubicBezTo>
                  <a:pt x="846474" y="450245"/>
                  <a:pt x="989730" y="440085"/>
                  <a:pt x="965346" y="463453"/>
                </a:cubicBezTo>
                <a:cubicBezTo>
                  <a:pt x="940962" y="486821"/>
                  <a:pt x="737762" y="496981"/>
                  <a:pt x="636162" y="567085"/>
                </a:cubicBezTo>
                <a:cubicBezTo>
                  <a:pt x="534562" y="637189"/>
                  <a:pt x="461410" y="805845"/>
                  <a:pt x="355746" y="884077"/>
                </a:cubicBezTo>
                <a:cubicBezTo>
                  <a:pt x="250082" y="962309"/>
                  <a:pt x="-27286" y="1018189"/>
                  <a:pt x="2178" y="1036477"/>
                </a:cubicBezTo>
                <a:cubicBezTo>
                  <a:pt x="31642" y="1054765"/>
                  <a:pt x="364890" y="1059845"/>
                  <a:pt x="532530" y="993805"/>
                </a:cubicBezTo>
                <a:cubicBezTo>
                  <a:pt x="700170" y="927765"/>
                  <a:pt x="961282" y="618901"/>
                  <a:pt x="1008018" y="640237"/>
                </a:cubicBezTo>
                <a:cubicBezTo>
                  <a:pt x="1054754" y="661573"/>
                  <a:pt x="824122" y="980597"/>
                  <a:pt x="812946" y="1121821"/>
                </a:cubicBezTo>
                <a:cubicBezTo>
                  <a:pt x="801770" y="1263045"/>
                  <a:pt x="908450" y="1346357"/>
                  <a:pt x="940962" y="1487581"/>
                </a:cubicBezTo>
                <a:cubicBezTo>
                  <a:pt x="973474" y="1628805"/>
                  <a:pt x="970426" y="1984405"/>
                  <a:pt x="1008018" y="1969165"/>
                </a:cubicBezTo>
                <a:cubicBezTo>
                  <a:pt x="1045610" y="1953925"/>
                  <a:pt x="1131970" y="1537365"/>
                  <a:pt x="1166514" y="1396141"/>
                </a:cubicBezTo>
                <a:cubicBezTo>
                  <a:pt x="1201058" y="1254917"/>
                  <a:pt x="1217314" y="1240693"/>
                  <a:pt x="1215282" y="1121821"/>
                </a:cubicBezTo>
                <a:cubicBezTo>
                  <a:pt x="1213250" y="1002949"/>
                  <a:pt x="1125874" y="685957"/>
                  <a:pt x="1154322" y="682909"/>
                </a:cubicBezTo>
                <a:cubicBezTo>
                  <a:pt x="1182770" y="679861"/>
                  <a:pt x="1289450" y="1018189"/>
                  <a:pt x="1385970" y="1103533"/>
                </a:cubicBezTo>
                <a:cubicBezTo>
                  <a:pt x="1482490" y="1188877"/>
                  <a:pt x="1638954" y="1154333"/>
                  <a:pt x="1733442" y="1194973"/>
                </a:cubicBezTo>
                <a:cubicBezTo>
                  <a:pt x="1827930" y="1235613"/>
                  <a:pt x="1944770" y="1371757"/>
                  <a:pt x="1952898" y="1347373"/>
                </a:cubicBezTo>
                <a:cubicBezTo>
                  <a:pt x="1961026" y="1322989"/>
                  <a:pt x="1835042" y="1147221"/>
                  <a:pt x="1782210" y="1048669"/>
                </a:cubicBezTo>
                <a:cubicBezTo>
                  <a:pt x="1729378" y="950117"/>
                  <a:pt x="1723282" y="833277"/>
                  <a:pt x="1635906" y="756061"/>
                </a:cubicBezTo>
                <a:cubicBezTo>
                  <a:pt x="1548530" y="678845"/>
                  <a:pt x="1265066" y="603661"/>
                  <a:pt x="1257954" y="585373"/>
                </a:cubicBezTo>
                <a:cubicBezTo>
                  <a:pt x="1250842" y="567085"/>
                  <a:pt x="1469282" y="645317"/>
                  <a:pt x="1593234" y="646333"/>
                </a:cubicBezTo>
                <a:cubicBezTo>
                  <a:pt x="1717186" y="647349"/>
                  <a:pt x="1982362" y="617885"/>
                  <a:pt x="2001666" y="591469"/>
                </a:cubicBezTo>
                <a:cubicBezTo>
                  <a:pt x="2020970" y="565053"/>
                  <a:pt x="1792370" y="520349"/>
                  <a:pt x="1709058" y="487837"/>
                </a:cubicBezTo>
                <a:cubicBezTo>
                  <a:pt x="1625746" y="455325"/>
                  <a:pt x="1571898" y="402493"/>
                  <a:pt x="1501794" y="396397"/>
                </a:cubicBezTo>
                <a:cubicBezTo>
                  <a:pt x="1431690" y="390301"/>
                  <a:pt x="1291482" y="463453"/>
                  <a:pt x="1288434" y="451261"/>
                </a:cubicBezTo>
                <a:cubicBezTo>
                  <a:pt x="1285386" y="439069"/>
                  <a:pt x="1447946" y="363885"/>
                  <a:pt x="1483506" y="323245"/>
                </a:cubicBezTo>
                <a:cubicBezTo>
                  <a:pt x="1519066" y="282605"/>
                  <a:pt x="1523130" y="211485"/>
                  <a:pt x="1501794" y="207421"/>
                </a:cubicBezTo>
                <a:cubicBezTo>
                  <a:pt x="1480458" y="203357"/>
                  <a:pt x="1413402" y="264317"/>
                  <a:pt x="1355490" y="298861"/>
                </a:cubicBezTo>
                <a:cubicBezTo>
                  <a:pt x="1297578" y="333405"/>
                  <a:pt x="1172610" y="417733"/>
                  <a:pt x="1154322" y="414685"/>
                </a:cubicBezTo>
                <a:cubicBezTo>
                  <a:pt x="1136034" y="411637"/>
                  <a:pt x="1195978" y="321213"/>
                  <a:pt x="1245762" y="280573"/>
                </a:cubicBezTo>
                <a:cubicBezTo>
                  <a:pt x="1295546" y="239933"/>
                  <a:pt x="1425594" y="193197"/>
                  <a:pt x="1453026" y="170845"/>
                </a:cubicBezTo>
                <a:cubicBezTo>
                  <a:pt x="1480458" y="148493"/>
                  <a:pt x="1445914" y="130205"/>
                  <a:pt x="1404258" y="146461"/>
                </a:cubicBezTo>
                <a:close/>
              </a:path>
            </a:pathLst>
          </a:custGeom>
          <a:gradFill>
            <a:gsLst>
              <a:gs pos="0">
                <a:srgbClr val="00B050"/>
              </a:gs>
              <a:gs pos="100000">
                <a:srgbClr val="003300"/>
              </a:gs>
              <a:gs pos="50000">
                <a:srgbClr val="0066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50" name="フリーフォーム 49"/>
          <p:cNvSpPr/>
          <p:nvPr/>
        </p:nvSpPr>
        <p:spPr>
          <a:xfrm>
            <a:off x="6024816" y="4706554"/>
            <a:ext cx="1641595" cy="1514699"/>
          </a:xfrm>
          <a:custGeom>
            <a:avLst/>
            <a:gdLst>
              <a:gd name="connsiteX0" fmla="*/ 933613 w 1276548"/>
              <a:gd name="connsiteY0" fmla="*/ 758213 h 1177870"/>
              <a:gd name="connsiteX1" fmla="*/ 1078393 w 1276548"/>
              <a:gd name="connsiteY1" fmla="*/ 590573 h 1177870"/>
              <a:gd name="connsiteX2" fmla="*/ 1169833 w 1276548"/>
              <a:gd name="connsiteY2" fmla="*/ 339113 h 1177870"/>
              <a:gd name="connsiteX3" fmla="*/ 1013623 w 1276548"/>
              <a:gd name="connsiteY3" fmla="*/ 434363 h 1177870"/>
              <a:gd name="connsiteX4" fmla="*/ 922183 w 1276548"/>
              <a:gd name="connsiteY4" fmla="*/ 605813 h 1177870"/>
              <a:gd name="connsiteX5" fmla="*/ 918373 w 1276548"/>
              <a:gd name="connsiteY5" fmla="*/ 396263 h 1177870"/>
              <a:gd name="connsiteX6" fmla="*/ 826933 w 1276548"/>
              <a:gd name="connsiteY6" fmla="*/ 186713 h 1177870"/>
              <a:gd name="connsiteX7" fmla="*/ 735493 w 1276548"/>
              <a:gd name="connsiteY7" fmla="*/ 30503 h 1177870"/>
              <a:gd name="connsiteX8" fmla="*/ 765973 w 1276548"/>
              <a:gd name="connsiteY8" fmla="*/ 171473 h 1177870"/>
              <a:gd name="connsiteX9" fmla="*/ 765973 w 1276548"/>
              <a:gd name="connsiteY9" fmla="*/ 278153 h 1177870"/>
              <a:gd name="connsiteX10" fmla="*/ 765973 w 1276548"/>
              <a:gd name="connsiteY10" fmla="*/ 339113 h 1177870"/>
              <a:gd name="connsiteX11" fmla="*/ 769783 w 1276548"/>
              <a:gd name="connsiteY11" fmla="*/ 441983 h 1177870"/>
              <a:gd name="connsiteX12" fmla="*/ 693583 w 1276548"/>
              <a:gd name="connsiteY12" fmla="*/ 266723 h 1177870"/>
              <a:gd name="connsiteX13" fmla="*/ 556423 w 1276548"/>
              <a:gd name="connsiteY13" fmla="*/ 163853 h 1177870"/>
              <a:gd name="connsiteX14" fmla="*/ 487843 w 1276548"/>
              <a:gd name="connsiteY14" fmla="*/ 76223 h 1177870"/>
              <a:gd name="connsiteX15" fmla="*/ 411643 w 1276548"/>
              <a:gd name="connsiteY15" fmla="*/ 23 h 1177870"/>
              <a:gd name="connsiteX16" fmla="*/ 434503 w 1276548"/>
              <a:gd name="connsiteY16" fmla="*/ 83843 h 1177870"/>
              <a:gd name="connsiteX17" fmla="*/ 442123 w 1276548"/>
              <a:gd name="connsiteY17" fmla="*/ 240053 h 1177870"/>
              <a:gd name="connsiteX18" fmla="*/ 484033 w 1276548"/>
              <a:gd name="connsiteY18" fmla="*/ 354353 h 1177870"/>
              <a:gd name="connsiteX19" fmla="*/ 537373 w 1276548"/>
              <a:gd name="connsiteY19" fmla="*/ 438173 h 1177870"/>
              <a:gd name="connsiteX20" fmla="*/ 346873 w 1276548"/>
              <a:gd name="connsiteY20" fmla="*/ 361973 h 1177870"/>
              <a:gd name="connsiteX21" fmla="*/ 247813 w 1276548"/>
              <a:gd name="connsiteY21" fmla="*/ 350543 h 1177870"/>
              <a:gd name="connsiteX22" fmla="*/ 64933 w 1276548"/>
              <a:gd name="connsiteY22" fmla="*/ 327683 h 1177870"/>
              <a:gd name="connsiteX23" fmla="*/ 213523 w 1276548"/>
              <a:gd name="connsiteY23" fmla="*/ 430553 h 1177870"/>
              <a:gd name="connsiteX24" fmla="*/ 263053 w 1276548"/>
              <a:gd name="connsiteY24" fmla="*/ 541043 h 1177870"/>
              <a:gd name="connsiteX25" fmla="*/ 407833 w 1276548"/>
              <a:gd name="connsiteY25" fmla="*/ 613433 h 1177870"/>
              <a:gd name="connsiteX26" fmla="*/ 240193 w 1276548"/>
              <a:gd name="connsiteY26" fmla="*/ 613433 h 1177870"/>
              <a:gd name="connsiteX27" fmla="*/ 125893 w 1276548"/>
              <a:gd name="connsiteY27" fmla="*/ 655343 h 1177870"/>
              <a:gd name="connsiteX28" fmla="*/ 163 w 1276548"/>
              <a:gd name="connsiteY28" fmla="*/ 617243 h 1177870"/>
              <a:gd name="connsiteX29" fmla="*/ 103033 w 1276548"/>
              <a:gd name="connsiteY29" fmla="*/ 723923 h 1177870"/>
              <a:gd name="connsiteX30" fmla="*/ 259243 w 1276548"/>
              <a:gd name="connsiteY30" fmla="*/ 853463 h 1177870"/>
              <a:gd name="connsiteX31" fmla="*/ 510703 w 1276548"/>
              <a:gd name="connsiteY31" fmla="*/ 838223 h 1177870"/>
              <a:gd name="connsiteX32" fmla="*/ 369733 w 1276548"/>
              <a:gd name="connsiteY32" fmla="*/ 899183 h 1177870"/>
              <a:gd name="connsiteX33" fmla="*/ 259243 w 1276548"/>
              <a:gd name="connsiteY33" fmla="*/ 1093493 h 1177870"/>
              <a:gd name="connsiteX34" fmla="*/ 198283 w 1276548"/>
              <a:gd name="connsiteY34" fmla="*/ 1165883 h 1177870"/>
              <a:gd name="connsiteX35" fmla="*/ 369733 w 1276548"/>
              <a:gd name="connsiteY35" fmla="*/ 1063013 h 1177870"/>
              <a:gd name="connsiteX36" fmla="*/ 445933 w 1276548"/>
              <a:gd name="connsiteY36" fmla="*/ 1066823 h 1177870"/>
              <a:gd name="connsiteX37" fmla="*/ 613573 w 1276548"/>
              <a:gd name="connsiteY37" fmla="*/ 1013483 h 1177870"/>
              <a:gd name="connsiteX38" fmla="*/ 708823 w 1276548"/>
              <a:gd name="connsiteY38" fmla="*/ 933473 h 1177870"/>
              <a:gd name="connsiteX39" fmla="*/ 659293 w 1276548"/>
              <a:gd name="connsiteY39" fmla="*/ 1032533 h 1177870"/>
              <a:gd name="connsiteX40" fmla="*/ 644053 w 1276548"/>
              <a:gd name="connsiteY40" fmla="*/ 1177313 h 1177870"/>
              <a:gd name="connsiteX41" fmla="*/ 716443 w 1276548"/>
              <a:gd name="connsiteY41" fmla="*/ 1085873 h 1177870"/>
              <a:gd name="connsiteX42" fmla="*/ 792643 w 1276548"/>
              <a:gd name="connsiteY42" fmla="*/ 990623 h 1177870"/>
              <a:gd name="connsiteX43" fmla="*/ 853603 w 1276548"/>
              <a:gd name="connsiteY43" fmla="*/ 811553 h 1177870"/>
              <a:gd name="connsiteX44" fmla="*/ 990763 w 1276548"/>
              <a:gd name="connsiteY44" fmla="*/ 891563 h 1177870"/>
              <a:gd name="connsiteX45" fmla="*/ 1192693 w 1276548"/>
              <a:gd name="connsiteY45" fmla="*/ 1024913 h 1177870"/>
              <a:gd name="connsiteX46" fmla="*/ 1230793 w 1276548"/>
              <a:gd name="connsiteY46" fmla="*/ 1074443 h 1177870"/>
              <a:gd name="connsiteX47" fmla="*/ 1276513 w 1276548"/>
              <a:gd name="connsiteY47" fmla="*/ 1024913 h 1177870"/>
              <a:gd name="connsiteX48" fmla="*/ 1223173 w 1276548"/>
              <a:gd name="connsiteY48" fmla="*/ 1002053 h 1177870"/>
              <a:gd name="connsiteX49" fmla="*/ 1082203 w 1276548"/>
              <a:gd name="connsiteY49" fmla="*/ 902993 h 1177870"/>
              <a:gd name="connsiteX50" fmla="*/ 933613 w 1276548"/>
              <a:gd name="connsiteY50" fmla="*/ 758213 h 1177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276548" h="1177870">
                <a:moveTo>
                  <a:pt x="933613" y="758213"/>
                </a:moveTo>
                <a:cubicBezTo>
                  <a:pt x="986318" y="709318"/>
                  <a:pt x="1039023" y="660423"/>
                  <a:pt x="1078393" y="590573"/>
                </a:cubicBezTo>
                <a:cubicBezTo>
                  <a:pt x="1117763" y="520723"/>
                  <a:pt x="1180628" y="365148"/>
                  <a:pt x="1169833" y="339113"/>
                </a:cubicBezTo>
                <a:cubicBezTo>
                  <a:pt x="1159038" y="313078"/>
                  <a:pt x="1054898" y="389913"/>
                  <a:pt x="1013623" y="434363"/>
                </a:cubicBezTo>
                <a:cubicBezTo>
                  <a:pt x="972348" y="478813"/>
                  <a:pt x="938058" y="612163"/>
                  <a:pt x="922183" y="605813"/>
                </a:cubicBezTo>
                <a:cubicBezTo>
                  <a:pt x="906308" y="599463"/>
                  <a:pt x="934248" y="466113"/>
                  <a:pt x="918373" y="396263"/>
                </a:cubicBezTo>
                <a:cubicBezTo>
                  <a:pt x="902498" y="326413"/>
                  <a:pt x="857413" y="247673"/>
                  <a:pt x="826933" y="186713"/>
                </a:cubicBezTo>
                <a:cubicBezTo>
                  <a:pt x="796453" y="125753"/>
                  <a:pt x="745653" y="33043"/>
                  <a:pt x="735493" y="30503"/>
                </a:cubicBezTo>
                <a:cubicBezTo>
                  <a:pt x="725333" y="27963"/>
                  <a:pt x="760893" y="130198"/>
                  <a:pt x="765973" y="171473"/>
                </a:cubicBezTo>
                <a:cubicBezTo>
                  <a:pt x="771053" y="212748"/>
                  <a:pt x="765973" y="278153"/>
                  <a:pt x="765973" y="278153"/>
                </a:cubicBezTo>
                <a:cubicBezTo>
                  <a:pt x="765973" y="306093"/>
                  <a:pt x="765338" y="311808"/>
                  <a:pt x="765973" y="339113"/>
                </a:cubicBezTo>
                <a:cubicBezTo>
                  <a:pt x="766608" y="366418"/>
                  <a:pt x="781848" y="454048"/>
                  <a:pt x="769783" y="441983"/>
                </a:cubicBezTo>
                <a:cubicBezTo>
                  <a:pt x="757718" y="429918"/>
                  <a:pt x="729143" y="313078"/>
                  <a:pt x="693583" y="266723"/>
                </a:cubicBezTo>
                <a:cubicBezTo>
                  <a:pt x="658023" y="220368"/>
                  <a:pt x="590713" y="195603"/>
                  <a:pt x="556423" y="163853"/>
                </a:cubicBezTo>
                <a:cubicBezTo>
                  <a:pt x="522133" y="132103"/>
                  <a:pt x="511973" y="103528"/>
                  <a:pt x="487843" y="76223"/>
                </a:cubicBezTo>
                <a:cubicBezTo>
                  <a:pt x="463713" y="48918"/>
                  <a:pt x="420533" y="-1247"/>
                  <a:pt x="411643" y="23"/>
                </a:cubicBezTo>
                <a:cubicBezTo>
                  <a:pt x="402753" y="1293"/>
                  <a:pt x="429423" y="43838"/>
                  <a:pt x="434503" y="83843"/>
                </a:cubicBezTo>
                <a:cubicBezTo>
                  <a:pt x="439583" y="123848"/>
                  <a:pt x="433868" y="194968"/>
                  <a:pt x="442123" y="240053"/>
                </a:cubicBezTo>
                <a:cubicBezTo>
                  <a:pt x="450378" y="285138"/>
                  <a:pt x="468158" y="321333"/>
                  <a:pt x="484033" y="354353"/>
                </a:cubicBezTo>
                <a:cubicBezTo>
                  <a:pt x="499908" y="387373"/>
                  <a:pt x="560233" y="436903"/>
                  <a:pt x="537373" y="438173"/>
                </a:cubicBezTo>
                <a:cubicBezTo>
                  <a:pt x="514513" y="439443"/>
                  <a:pt x="395133" y="376578"/>
                  <a:pt x="346873" y="361973"/>
                </a:cubicBezTo>
                <a:cubicBezTo>
                  <a:pt x="298613" y="347368"/>
                  <a:pt x="247813" y="350543"/>
                  <a:pt x="247813" y="350543"/>
                </a:cubicBezTo>
                <a:cubicBezTo>
                  <a:pt x="200823" y="344828"/>
                  <a:pt x="70648" y="314348"/>
                  <a:pt x="64933" y="327683"/>
                </a:cubicBezTo>
                <a:cubicBezTo>
                  <a:pt x="59218" y="341018"/>
                  <a:pt x="180503" y="394993"/>
                  <a:pt x="213523" y="430553"/>
                </a:cubicBezTo>
                <a:cubicBezTo>
                  <a:pt x="246543" y="466113"/>
                  <a:pt x="230668" y="510563"/>
                  <a:pt x="263053" y="541043"/>
                </a:cubicBezTo>
                <a:cubicBezTo>
                  <a:pt x="295438" y="571523"/>
                  <a:pt x="411643" y="601368"/>
                  <a:pt x="407833" y="613433"/>
                </a:cubicBezTo>
                <a:cubicBezTo>
                  <a:pt x="404023" y="625498"/>
                  <a:pt x="287183" y="606448"/>
                  <a:pt x="240193" y="613433"/>
                </a:cubicBezTo>
                <a:cubicBezTo>
                  <a:pt x="193203" y="620418"/>
                  <a:pt x="165898" y="654708"/>
                  <a:pt x="125893" y="655343"/>
                </a:cubicBezTo>
                <a:cubicBezTo>
                  <a:pt x="85888" y="655978"/>
                  <a:pt x="3973" y="605813"/>
                  <a:pt x="163" y="617243"/>
                </a:cubicBezTo>
                <a:cubicBezTo>
                  <a:pt x="-3647" y="628673"/>
                  <a:pt x="59853" y="684553"/>
                  <a:pt x="103033" y="723923"/>
                </a:cubicBezTo>
                <a:cubicBezTo>
                  <a:pt x="146213" y="763293"/>
                  <a:pt x="191298" y="834413"/>
                  <a:pt x="259243" y="853463"/>
                </a:cubicBezTo>
                <a:cubicBezTo>
                  <a:pt x="327188" y="872513"/>
                  <a:pt x="492288" y="830603"/>
                  <a:pt x="510703" y="838223"/>
                </a:cubicBezTo>
                <a:cubicBezTo>
                  <a:pt x="529118" y="845843"/>
                  <a:pt x="411643" y="856638"/>
                  <a:pt x="369733" y="899183"/>
                </a:cubicBezTo>
                <a:cubicBezTo>
                  <a:pt x="327823" y="941728"/>
                  <a:pt x="287818" y="1049043"/>
                  <a:pt x="259243" y="1093493"/>
                </a:cubicBezTo>
                <a:cubicBezTo>
                  <a:pt x="230668" y="1137943"/>
                  <a:pt x="179868" y="1170963"/>
                  <a:pt x="198283" y="1165883"/>
                </a:cubicBezTo>
                <a:cubicBezTo>
                  <a:pt x="216698" y="1160803"/>
                  <a:pt x="328458" y="1079523"/>
                  <a:pt x="369733" y="1063013"/>
                </a:cubicBezTo>
                <a:cubicBezTo>
                  <a:pt x="411008" y="1046503"/>
                  <a:pt x="405293" y="1075078"/>
                  <a:pt x="445933" y="1066823"/>
                </a:cubicBezTo>
                <a:cubicBezTo>
                  <a:pt x="486573" y="1058568"/>
                  <a:pt x="569758" y="1035708"/>
                  <a:pt x="613573" y="1013483"/>
                </a:cubicBezTo>
                <a:cubicBezTo>
                  <a:pt x="657388" y="991258"/>
                  <a:pt x="701203" y="930298"/>
                  <a:pt x="708823" y="933473"/>
                </a:cubicBezTo>
                <a:cubicBezTo>
                  <a:pt x="716443" y="936648"/>
                  <a:pt x="670088" y="991893"/>
                  <a:pt x="659293" y="1032533"/>
                </a:cubicBezTo>
                <a:cubicBezTo>
                  <a:pt x="648498" y="1073173"/>
                  <a:pt x="634528" y="1168423"/>
                  <a:pt x="644053" y="1177313"/>
                </a:cubicBezTo>
                <a:cubicBezTo>
                  <a:pt x="653578" y="1186203"/>
                  <a:pt x="716443" y="1085873"/>
                  <a:pt x="716443" y="1085873"/>
                </a:cubicBezTo>
                <a:cubicBezTo>
                  <a:pt x="741208" y="1054758"/>
                  <a:pt x="769783" y="1036343"/>
                  <a:pt x="792643" y="990623"/>
                </a:cubicBezTo>
                <a:cubicBezTo>
                  <a:pt x="815503" y="944903"/>
                  <a:pt x="820583" y="828063"/>
                  <a:pt x="853603" y="811553"/>
                </a:cubicBezTo>
                <a:cubicBezTo>
                  <a:pt x="886623" y="795043"/>
                  <a:pt x="934248" y="856003"/>
                  <a:pt x="990763" y="891563"/>
                </a:cubicBezTo>
                <a:cubicBezTo>
                  <a:pt x="1047278" y="927123"/>
                  <a:pt x="1152688" y="994433"/>
                  <a:pt x="1192693" y="1024913"/>
                </a:cubicBezTo>
                <a:cubicBezTo>
                  <a:pt x="1232698" y="1055393"/>
                  <a:pt x="1216823" y="1074443"/>
                  <a:pt x="1230793" y="1074443"/>
                </a:cubicBezTo>
                <a:cubicBezTo>
                  <a:pt x="1244763" y="1074443"/>
                  <a:pt x="1277783" y="1036978"/>
                  <a:pt x="1276513" y="1024913"/>
                </a:cubicBezTo>
                <a:cubicBezTo>
                  <a:pt x="1275243" y="1012848"/>
                  <a:pt x="1255558" y="1022373"/>
                  <a:pt x="1223173" y="1002053"/>
                </a:cubicBezTo>
                <a:cubicBezTo>
                  <a:pt x="1190788" y="981733"/>
                  <a:pt x="1082203" y="902993"/>
                  <a:pt x="1082203" y="902993"/>
                </a:cubicBezTo>
                <a:lnTo>
                  <a:pt x="933613" y="758213"/>
                </a:lnTo>
                <a:close/>
              </a:path>
            </a:pathLst>
          </a:custGeom>
          <a:gradFill>
            <a:gsLst>
              <a:gs pos="0">
                <a:srgbClr val="00B050"/>
              </a:gs>
              <a:gs pos="100000">
                <a:srgbClr val="003300"/>
              </a:gs>
              <a:gs pos="50000">
                <a:srgbClr val="0066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51" name="フリーフォーム 50"/>
          <p:cNvSpPr/>
          <p:nvPr/>
        </p:nvSpPr>
        <p:spPr>
          <a:xfrm>
            <a:off x="7774632" y="4706554"/>
            <a:ext cx="1709639" cy="1514699"/>
          </a:xfrm>
          <a:custGeom>
            <a:avLst/>
            <a:gdLst>
              <a:gd name="connsiteX0" fmla="*/ 941942 w 1446835"/>
              <a:gd name="connsiteY0" fmla="*/ 772160 h 1281861"/>
              <a:gd name="connsiteX1" fmla="*/ 1175622 w 1446835"/>
              <a:gd name="connsiteY1" fmla="*/ 939800 h 1281861"/>
              <a:gd name="connsiteX2" fmla="*/ 1434702 w 1446835"/>
              <a:gd name="connsiteY2" fmla="*/ 1041400 h 1281861"/>
              <a:gd name="connsiteX3" fmla="*/ 1394062 w 1446835"/>
              <a:gd name="connsiteY3" fmla="*/ 1092200 h 1281861"/>
              <a:gd name="connsiteX4" fmla="*/ 1302622 w 1446835"/>
              <a:gd name="connsiteY4" fmla="*/ 1056640 h 1281861"/>
              <a:gd name="connsiteX5" fmla="*/ 1074022 w 1446835"/>
              <a:gd name="connsiteY5" fmla="*/ 939800 h 1281861"/>
              <a:gd name="connsiteX6" fmla="*/ 880982 w 1446835"/>
              <a:gd name="connsiteY6" fmla="*/ 756920 h 1281861"/>
              <a:gd name="connsiteX7" fmla="*/ 936862 w 1446835"/>
              <a:gd name="connsiteY7" fmla="*/ 975360 h 1281861"/>
              <a:gd name="connsiteX8" fmla="*/ 865742 w 1446835"/>
              <a:gd name="connsiteY8" fmla="*/ 1280160 h 1281861"/>
              <a:gd name="connsiteX9" fmla="*/ 799702 w 1446835"/>
              <a:gd name="connsiteY9" fmla="*/ 1087120 h 1281861"/>
              <a:gd name="connsiteX10" fmla="*/ 830182 w 1446835"/>
              <a:gd name="connsiteY10" fmla="*/ 843280 h 1281861"/>
              <a:gd name="connsiteX11" fmla="*/ 657462 w 1446835"/>
              <a:gd name="connsiteY11" fmla="*/ 1056640 h 1281861"/>
              <a:gd name="connsiteX12" fmla="*/ 220582 w 1446835"/>
              <a:gd name="connsiteY12" fmla="*/ 1188720 h 1281861"/>
              <a:gd name="connsiteX13" fmla="*/ 479662 w 1446835"/>
              <a:gd name="connsiteY13" fmla="*/ 833120 h 1281861"/>
              <a:gd name="connsiteX14" fmla="*/ 743822 w 1446835"/>
              <a:gd name="connsiteY14" fmla="*/ 762000 h 1281861"/>
              <a:gd name="connsiteX15" fmla="*/ 535542 w 1446835"/>
              <a:gd name="connsiteY15" fmla="*/ 736600 h 1281861"/>
              <a:gd name="connsiteX16" fmla="*/ 286622 w 1446835"/>
              <a:gd name="connsiteY16" fmla="*/ 635000 h 1281861"/>
              <a:gd name="connsiteX17" fmla="*/ 2142 w 1446835"/>
              <a:gd name="connsiteY17" fmla="*/ 502920 h 1281861"/>
              <a:gd name="connsiteX18" fmla="*/ 444102 w 1446835"/>
              <a:gd name="connsiteY18" fmla="*/ 523240 h 1281861"/>
              <a:gd name="connsiteX19" fmla="*/ 723502 w 1446835"/>
              <a:gd name="connsiteY19" fmla="*/ 645160 h 1281861"/>
              <a:gd name="connsiteX20" fmla="*/ 606662 w 1446835"/>
              <a:gd name="connsiteY20" fmla="*/ 421640 h 1281861"/>
              <a:gd name="connsiteX21" fmla="*/ 520302 w 1446835"/>
              <a:gd name="connsiteY21" fmla="*/ 233680 h 1281861"/>
              <a:gd name="connsiteX22" fmla="*/ 378062 w 1446835"/>
              <a:gd name="connsiteY22" fmla="*/ 0 h 1281861"/>
              <a:gd name="connsiteX23" fmla="*/ 713342 w 1446835"/>
              <a:gd name="connsiteY23" fmla="*/ 233680 h 1281861"/>
              <a:gd name="connsiteX24" fmla="*/ 840342 w 1446835"/>
              <a:gd name="connsiteY24" fmla="*/ 579120 h 1281861"/>
              <a:gd name="connsiteX25" fmla="*/ 850502 w 1446835"/>
              <a:gd name="connsiteY25" fmla="*/ 340360 h 1281861"/>
              <a:gd name="connsiteX26" fmla="*/ 972422 w 1446835"/>
              <a:gd name="connsiteY26" fmla="*/ 96520 h 1281861"/>
              <a:gd name="connsiteX27" fmla="*/ 982582 w 1446835"/>
              <a:gd name="connsiteY27" fmla="*/ 330200 h 1281861"/>
              <a:gd name="connsiteX28" fmla="*/ 901302 w 1446835"/>
              <a:gd name="connsiteY28" fmla="*/ 609600 h 1281861"/>
              <a:gd name="connsiteX29" fmla="*/ 1038462 w 1446835"/>
              <a:gd name="connsiteY29" fmla="*/ 436880 h 1281861"/>
              <a:gd name="connsiteX30" fmla="*/ 1409302 w 1446835"/>
              <a:gd name="connsiteY30" fmla="*/ 457200 h 1281861"/>
              <a:gd name="connsiteX31" fmla="*/ 1246742 w 1446835"/>
              <a:gd name="connsiteY31" fmla="*/ 553720 h 1281861"/>
              <a:gd name="connsiteX32" fmla="*/ 1114662 w 1446835"/>
              <a:gd name="connsiteY32" fmla="*/ 629920 h 1281861"/>
              <a:gd name="connsiteX33" fmla="*/ 992742 w 1446835"/>
              <a:gd name="connsiteY33" fmla="*/ 680720 h 1281861"/>
              <a:gd name="connsiteX34" fmla="*/ 1155302 w 1446835"/>
              <a:gd name="connsiteY34" fmla="*/ 680720 h 1281861"/>
              <a:gd name="connsiteX35" fmla="*/ 1312782 w 1446835"/>
              <a:gd name="connsiteY35" fmla="*/ 756920 h 1281861"/>
              <a:gd name="connsiteX36" fmla="*/ 1089262 w 1446835"/>
              <a:gd name="connsiteY36" fmla="*/ 767080 h 1281861"/>
              <a:gd name="connsiteX37" fmla="*/ 941942 w 1446835"/>
              <a:gd name="connsiteY37" fmla="*/ 772160 h 1281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46835" h="1281861">
                <a:moveTo>
                  <a:pt x="941942" y="772160"/>
                </a:moveTo>
                <a:cubicBezTo>
                  <a:pt x="1017718" y="833543"/>
                  <a:pt x="1093495" y="894927"/>
                  <a:pt x="1175622" y="939800"/>
                </a:cubicBezTo>
                <a:cubicBezTo>
                  <a:pt x="1257749" y="984673"/>
                  <a:pt x="1398295" y="1016000"/>
                  <a:pt x="1434702" y="1041400"/>
                </a:cubicBezTo>
                <a:cubicBezTo>
                  <a:pt x="1471109" y="1066800"/>
                  <a:pt x="1416075" y="1089660"/>
                  <a:pt x="1394062" y="1092200"/>
                </a:cubicBezTo>
                <a:cubicBezTo>
                  <a:pt x="1372049" y="1094740"/>
                  <a:pt x="1355962" y="1082040"/>
                  <a:pt x="1302622" y="1056640"/>
                </a:cubicBezTo>
                <a:cubicBezTo>
                  <a:pt x="1249282" y="1031240"/>
                  <a:pt x="1144295" y="989753"/>
                  <a:pt x="1074022" y="939800"/>
                </a:cubicBezTo>
                <a:cubicBezTo>
                  <a:pt x="1003749" y="889847"/>
                  <a:pt x="903842" y="750993"/>
                  <a:pt x="880982" y="756920"/>
                </a:cubicBezTo>
                <a:cubicBezTo>
                  <a:pt x="858122" y="762847"/>
                  <a:pt x="939402" y="888153"/>
                  <a:pt x="936862" y="975360"/>
                </a:cubicBezTo>
                <a:cubicBezTo>
                  <a:pt x="934322" y="1062567"/>
                  <a:pt x="888602" y="1261533"/>
                  <a:pt x="865742" y="1280160"/>
                </a:cubicBezTo>
                <a:cubicBezTo>
                  <a:pt x="842882" y="1298787"/>
                  <a:pt x="805629" y="1159933"/>
                  <a:pt x="799702" y="1087120"/>
                </a:cubicBezTo>
                <a:cubicBezTo>
                  <a:pt x="793775" y="1014307"/>
                  <a:pt x="853889" y="848360"/>
                  <a:pt x="830182" y="843280"/>
                </a:cubicBezTo>
                <a:cubicBezTo>
                  <a:pt x="806475" y="838200"/>
                  <a:pt x="759062" y="999067"/>
                  <a:pt x="657462" y="1056640"/>
                </a:cubicBezTo>
                <a:cubicBezTo>
                  <a:pt x="555862" y="1114213"/>
                  <a:pt x="250215" y="1225973"/>
                  <a:pt x="220582" y="1188720"/>
                </a:cubicBezTo>
                <a:cubicBezTo>
                  <a:pt x="190949" y="1151467"/>
                  <a:pt x="392455" y="904240"/>
                  <a:pt x="479662" y="833120"/>
                </a:cubicBezTo>
                <a:cubicBezTo>
                  <a:pt x="566869" y="762000"/>
                  <a:pt x="734509" y="778087"/>
                  <a:pt x="743822" y="762000"/>
                </a:cubicBezTo>
                <a:cubicBezTo>
                  <a:pt x="753135" y="745913"/>
                  <a:pt x="611742" y="757767"/>
                  <a:pt x="535542" y="736600"/>
                </a:cubicBezTo>
                <a:cubicBezTo>
                  <a:pt x="459342" y="715433"/>
                  <a:pt x="375522" y="673947"/>
                  <a:pt x="286622" y="635000"/>
                </a:cubicBezTo>
                <a:cubicBezTo>
                  <a:pt x="197722" y="596053"/>
                  <a:pt x="-24105" y="521547"/>
                  <a:pt x="2142" y="502920"/>
                </a:cubicBezTo>
                <a:cubicBezTo>
                  <a:pt x="28389" y="484293"/>
                  <a:pt x="323875" y="499533"/>
                  <a:pt x="444102" y="523240"/>
                </a:cubicBezTo>
                <a:cubicBezTo>
                  <a:pt x="564329" y="546947"/>
                  <a:pt x="696409" y="662093"/>
                  <a:pt x="723502" y="645160"/>
                </a:cubicBezTo>
                <a:cubicBezTo>
                  <a:pt x="750595" y="628227"/>
                  <a:pt x="640529" y="490220"/>
                  <a:pt x="606662" y="421640"/>
                </a:cubicBezTo>
                <a:cubicBezTo>
                  <a:pt x="572795" y="353060"/>
                  <a:pt x="558402" y="303953"/>
                  <a:pt x="520302" y="233680"/>
                </a:cubicBezTo>
                <a:cubicBezTo>
                  <a:pt x="482202" y="163407"/>
                  <a:pt x="345889" y="0"/>
                  <a:pt x="378062" y="0"/>
                </a:cubicBezTo>
                <a:cubicBezTo>
                  <a:pt x="410235" y="0"/>
                  <a:pt x="636295" y="137160"/>
                  <a:pt x="713342" y="233680"/>
                </a:cubicBezTo>
                <a:cubicBezTo>
                  <a:pt x="790389" y="330200"/>
                  <a:pt x="817482" y="561340"/>
                  <a:pt x="840342" y="579120"/>
                </a:cubicBezTo>
                <a:cubicBezTo>
                  <a:pt x="863202" y="596900"/>
                  <a:pt x="828489" y="420793"/>
                  <a:pt x="850502" y="340360"/>
                </a:cubicBezTo>
                <a:cubicBezTo>
                  <a:pt x="872515" y="259927"/>
                  <a:pt x="950409" y="98213"/>
                  <a:pt x="972422" y="96520"/>
                </a:cubicBezTo>
                <a:cubicBezTo>
                  <a:pt x="994435" y="94827"/>
                  <a:pt x="994435" y="244687"/>
                  <a:pt x="982582" y="330200"/>
                </a:cubicBezTo>
                <a:cubicBezTo>
                  <a:pt x="970729" y="415713"/>
                  <a:pt x="891989" y="591820"/>
                  <a:pt x="901302" y="609600"/>
                </a:cubicBezTo>
                <a:cubicBezTo>
                  <a:pt x="910615" y="627380"/>
                  <a:pt x="953795" y="462280"/>
                  <a:pt x="1038462" y="436880"/>
                </a:cubicBezTo>
                <a:cubicBezTo>
                  <a:pt x="1123129" y="411480"/>
                  <a:pt x="1374589" y="437727"/>
                  <a:pt x="1409302" y="457200"/>
                </a:cubicBezTo>
                <a:cubicBezTo>
                  <a:pt x="1444015" y="476673"/>
                  <a:pt x="1246742" y="553720"/>
                  <a:pt x="1246742" y="553720"/>
                </a:cubicBezTo>
                <a:cubicBezTo>
                  <a:pt x="1197635" y="582507"/>
                  <a:pt x="1156995" y="608753"/>
                  <a:pt x="1114662" y="629920"/>
                </a:cubicBezTo>
                <a:cubicBezTo>
                  <a:pt x="1072329" y="651087"/>
                  <a:pt x="985969" y="672253"/>
                  <a:pt x="992742" y="680720"/>
                </a:cubicBezTo>
                <a:cubicBezTo>
                  <a:pt x="999515" y="689187"/>
                  <a:pt x="1101962" y="668020"/>
                  <a:pt x="1155302" y="680720"/>
                </a:cubicBezTo>
                <a:cubicBezTo>
                  <a:pt x="1208642" y="693420"/>
                  <a:pt x="1323789" y="742527"/>
                  <a:pt x="1312782" y="756920"/>
                </a:cubicBezTo>
                <a:cubicBezTo>
                  <a:pt x="1301775" y="771313"/>
                  <a:pt x="1089262" y="767080"/>
                  <a:pt x="1089262" y="767080"/>
                </a:cubicBezTo>
                <a:lnTo>
                  <a:pt x="941942" y="772160"/>
                </a:lnTo>
                <a:close/>
              </a:path>
            </a:pathLst>
          </a:custGeom>
          <a:gradFill>
            <a:gsLst>
              <a:gs pos="0">
                <a:srgbClr val="00B050"/>
              </a:gs>
              <a:gs pos="100000">
                <a:srgbClr val="003300"/>
              </a:gs>
              <a:gs pos="50000">
                <a:srgbClr val="0066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490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フリーフォーム 128"/>
          <p:cNvSpPr/>
          <p:nvPr/>
        </p:nvSpPr>
        <p:spPr>
          <a:xfrm>
            <a:off x="4218679" y="801401"/>
            <a:ext cx="1538466" cy="1695868"/>
          </a:xfrm>
          <a:custGeom>
            <a:avLst/>
            <a:gdLst>
              <a:gd name="connsiteX0" fmla="*/ 1209483 w 3076933"/>
              <a:gd name="connsiteY0" fmla="*/ 991387 h 3391737"/>
              <a:gd name="connsiteX1" fmla="*/ 973263 w 3076933"/>
              <a:gd name="connsiteY1" fmla="*/ 640867 h 3391737"/>
              <a:gd name="connsiteX2" fmla="*/ 950403 w 3076933"/>
              <a:gd name="connsiteY2" fmla="*/ 237007 h 3391737"/>
              <a:gd name="connsiteX3" fmla="*/ 1095183 w 3076933"/>
              <a:gd name="connsiteY3" fmla="*/ 503707 h 3391737"/>
              <a:gd name="connsiteX4" fmla="*/ 1270443 w 3076933"/>
              <a:gd name="connsiteY4" fmla="*/ 953287 h 3391737"/>
              <a:gd name="connsiteX5" fmla="*/ 1179003 w 3076933"/>
              <a:gd name="connsiteY5" fmla="*/ 473227 h 3391737"/>
              <a:gd name="connsiteX6" fmla="*/ 1331403 w 3076933"/>
              <a:gd name="connsiteY6" fmla="*/ 183667 h 3391737"/>
              <a:gd name="connsiteX7" fmla="*/ 1339023 w 3076933"/>
              <a:gd name="connsiteY7" fmla="*/ 787 h 3391737"/>
              <a:gd name="connsiteX8" fmla="*/ 1415223 w 3076933"/>
              <a:gd name="connsiteY8" fmla="*/ 252247 h 3391737"/>
              <a:gd name="connsiteX9" fmla="*/ 1499043 w 3076933"/>
              <a:gd name="connsiteY9" fmla="*/ 701827 h 3391737"/>
              <a:gd name="connsiteX10" fmla="*/ 1392363 w 3076933"/>
              <a:gd name="connsiteY10" fmla="*/ 1021867 h 3391737"/>
              <a:gd name="connsiteX11" fmla="*/ 1834323 w 3076933"/>
              <a:gd name="connsiteY11" fmla="*/ 838987 h 3391737"/>
              <a:gd name="connsiteX12" fmla="*/ 2482023 w 3076933"/>
              <a:gd name="connsiteY12" fmla="*/ 1029487 h 3391737"/>
              <a:gd name="connsiteX13" fmla="*/ 3076383 w 3076933"/>
              <a:gd name="connsiteY13" fmla="*/ 1372387 h 3391737"/>
              <a:gd name="connsiteX14" fmla="*/ 2581083 w 3076933"/>
              <a:gd name="connsiteY14" fmla="*/ 1258087 h 3391737"/>
              <a:gd name="connsiteX15" fmla="*/ 2161983 w 3076933"/>
              <a:gd name="connsiteY15" fmla="*/ 1471447 h 3391737"/>
              <a:gd name="connsiteX16" fmla="*/ 1773363 w 3076933"/>
              <a:gd name="connsiteY16" fmla="*/ 1418107 h 3391737"/>
              <a:gd name="connsiteX17" fmla="*/ 1552383 w 3076933"/>
              <a:gd name="connsiteY17" fmla="*/ 1319047 h 3391737"/>
              <a:gd name="connsiteX18" fmla="*/ 2040063 w 3076933"/>
              <a:gd name="connsiteY18" fmla="*/ 1791487 h 3391737"/>
              <a:gd name="connsiteX19" fmla="*/ 2253423 w 3076933"/>
              <a:gd name="connsiteY19" fmla="*/ 2393467 h 3391737"/>
              <a:gd name="connsiteX20" fmla="*/ 2390583 w 3076933"/>
              <a:gd name="connsiteY20" fmla="*/ 2766847 h 3391737"/>
              <a:gd name="connsiteX21" fmla="*/ 2512503 w 3076933"/>
              <a:gd name="connsiteY21" fmla="*/ 3117367 h 3391737"/>
              <a:gd name="connsiteX22" fmla="*/ 2466783 w 3076933"/>
              <a:gd name="connsiteY22" fmla="*/ 3155467 h 3391737"/>
              <a:gd name="connsiteX23" fmla="*/ 2177223 w 3076933"/>
              <a:gd name="connsiteY23" fmla="*/ 2606827 h 3391737"/>
              <a:gd name="connsiteX24" fmla="*/ 1727643 w 3076933"/>
              <a:gd name="connsiteY24" fmla="*/ 2134387 h 3391737"/>
              <a:gd name="connsiteX25" fmla="*/ 1407603 w 3076933"/>
              <a:gd name="connsiteY25" fmla="*/ 1555267 h 3391737"/>
              <a:gd name="connsiteX26" fmla="*/ 1590483 w 3076933"/>
              <a:gd name="connsiteY26" fmla="*/ 2180107 h 3391737"/>
              <a:gd name="connsiteX27" fmla="*/ 1407603 w 3076933"/>
              <a:gd name="connsiteY27" fmla="*/ 2980207 h 3391737"/>
              <a:gd name="connsiteX28" fmla="*/ 1407603 w 3076933"/>
              <a:gd name="connsiteY28" fmla="*/ 3391687 h 3391737"/>
              <a:gd name="connsiteX29" fmla="*/ 1255203 w 3076933"/>
              <a:gd name="connsiteY29" fmla="*/ 2957347 h 3391737"/>
              <a:gd name="connsiteX30" fmla="*/ 1087563 w 3076933"/>
              <a:gd name="connsiteY30" fmla="*/ 2004847 h 3391737"/>
              <a:gd name="connsiteX31" fmla="*/ 1156143 w 3076933"/>
              <a:gd name="connsiteY31" fmla="*/ 1402867 h 3391737"/>
              <a:gd name="connsiteX32" fmla="*/ 836103 w 3076933"/>
              <a:gd name="connsiteY32" fmla="*/ 1989607 h 3391737"/>
              <a:gd name="connsiteX33" fmla="*/ 493203 w 3076933"/>
              <a:gd name="connsiteY33" fmla="*/ 2202967 h 3391737"/>
              <a:gd name="connsiteX34" fmla="*/ 135063 w 3076933"/>
              <a:gd name="connsiteY34" fmla="*/ 2644927 h 3391737"/>
              <a:gd name="connsiteX35" fmla="*/ 439863 w 3076933"/>
              <a:gd name="connsiteY35" fmla="*/ 1928647 h 3391737"/>
              <a:gd name="connsiteX36" fmla="*/ 599883 w 3076933"/>
              <a:gd name="connsiteY36" fmla="*/ 1486687 h 3391737"/>
              <a:gd name="connsiteX37" fmla="*/ 1011363 w 3076933"/>
              <a:gd name="connsiteY37" fmla="*/ 1219987 h 3391737"/>
              <a:gd name="connsiteX38" fmla="*/ 607503 w 3076933"/>
              <a:gd name="connsiteY38" fmla="*/ 1250467 h 3391737"/>
              <a:gd name="connsiteX39" fmla="*/ 310323 w 3076933"/>
              <a:gd name="connsiteY39" fmla="*/ 1159027 h 3391737"/>
              <a:gd name="connsiteX40" fmla="*/ 5523 w 3076933"/>
              <a:gd name="connsiteY40" fmla="*/ 1159027 h 3391737"/>
              <a:gd name="connsiteX41" fmla="*/ 584643 w 3076933"/>
              <a:gd name="connsiteY41" fmla="*/ 953287 h 3391737"/>
              <a:gd name="connsiteX42" fmla="*/ 843723 w 3076933"/>
              <a:gd name="connsiteY42" fmla="*/ 930427 h 3391737"/>
              <a:gd name="connsiteX43" fmla="*/ 1118043 w 3076933"/>
              <a:gd name="connsiteY43" fmla="*/ 1014247 h 3391737"/>
              <a:gd name="connsiteX44" fmla="*/ 889443 w 3076933"/>
              <a:gd name="connsiteY44" fmla="*/ 877087 h 3391737"/>
              <a:gd name="connsiteX45" fmla="*/ 256983 w 3076933"/>
              <a:gd name="connsiteY45" fmla="*/ 831367 h 3391737"/>
              <a:gd name="connsiteX46" fmla="*/ 264603 w 3076933"/>
              <a:gd name="connsiteY46" fmla="*/ 694207 h 3391737"/>
              <a:gd name="connsiteX47" fmla="*/ 348423 w 3076933"/>
              <a:gd name="connsiteY47" fmla="*/ 739927 h 3391737"/>
              <a:gd name="connsiteX48" fmla="*/ 858963 w 3076933"/>
              <a:gd name="connsiteY48" fmla="*/ 793267 h 3391737"/>
              <a:gd name="connsiteX49" fmla="*/ 1034223 w 3076933"/>
              <a:gd name="connsiteY49" fmla="*/ 869467 h 3391737"/>
              <a:gd name="connsiteX50" fmla="*/ 1209483 w 3076933"/>
              <a:gd name="connsiteY50" fmla="*/ 991387 h 3391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076933" h="3391737">
                <a:moveTo>
                  <a:pt x="1209483" y="991387"/>
                </a:moveTo>
                <a:cubicBezTo>
                  <a:pt x="1199323" y="953287"/>
                  <a:pt x="1016443" y="766597"/>
                  <a:pt x="973263" y="640867"/>
                </a:cubicBezTo>
                <a:cubicBezTo>
                  <a:pt x="930083" y="515137"/>
                  <a:pt x="930083" y="259867"/>
                  <a:pt x="950403" y="237007"/>
                </a:cubicBezTo>
                <a:cubicBezTo>
                  <a:pt x="970723" y="214147"/>
                  <a:pt x="1041843" y="384327"/>
                  <a:pt x="1095183" y="503707"/>
                </a:cubicBezTo>
                <a:cubicBezTo>
                  <a:pt x="1148523" y="623087"/>
                  <a:pt x="1256473" y="958367"/>
                  <a:pt x="1270443" y="953287"/>
                </a:cubicBezTo>
                <a:cubicBezTo>
                  <a:pt x="1284413" y="948207"/>
                  <a:pt x="1168843" y="601497"/>
                  <a:pt x="1179003" y="473227"/>
                </a:cubicBezTo>
                <a:cubicBezTo>
                  <a:pt x="1189163" y="344957"/>
                  <a:pt x="1304733" y="262407"/>
                  <a:pt x="1331403" y="183667"/>
                </a:cubicBezTo>
                <a:cubicBezTo>
                  <a:pt x="1358073" y="104927"/>
                  <a:pt x="1325053" y="-10643"/>
                  <a:pt x="1339023" y="787"/>
                </a:cubicBezTo>
                <a:cubicBezTo>
                  <a:pt x="1352993" y="12217"/>
                  <a:pt x="1388553" y="135407"/>
                  <a:pt x="1415223" y="252247"/>
                </a:cubicBezTo>
                <a:cubicBezTo>
                  <a:pt x="1441893" y="369087"/>
                  <a:pt x="1502853" y="573557"/>
                  <a:pt x="1499043" y="701827"/>
                </a:cubicBezTo>
                <a:cubicBezTo>
                  <a:pt x="1495233" y="830097"/>
                  <a:pt x="1336483" y="999007"/>
                  <a:pt x="1392363" y="1021867"/>
                </a:cubicBezTo>
                <a:cubicBezTo>
                  <a:pt x="1448243" y="1044727"/>
                  <a:pt x="1652713" y="837717"/>
                  <a:pt x="1834323" y="838987"/>
                </a:cubicBezTo>
                <a:cubicBezTo>
                  <a:pt x="2015933" y="840257"/>
                  <a:pt x="2275013" y="940587"/>
                  <a:pt x="2482023" y="1029487"/>
                </a:cubicBezTo>
                <a:cubicBezTo>
                  <a:pt x="2689033" y="1118387"/>
                  <a:pt x="3059873" y="1334287"/>
                  <a:pt x="3076383" y="1372387"/>
                </a:cubicBezTo>
                <a:cubicBezTo>
                  <a:pt x="3092893" y="1410487"/>
                  <a:pt x="2733483" y="1241577"/>
                  <a:pt x="2581083" y="1258087"/>
                </a:cubicBezTo>
                <a:cubicBezTo>
                  <a:pt x="2428683" y="1274597"/>
                  <a:pt x="2296603" y="1444777"/>
                  <a:pt x="2161983" y="1471447"/>
                </a:cubicBezTo>
                <a:cubicBezTo>
                  <a:pt x="2027363" y="1498117"/>
                  <a:pt x="1874963" y="1443507"/>
                  <a:pt x="1773363" y="1418107"/>
                </a:cubicBezTo>
                <a:cubicBezTo>
                  <a:pt x="1671763" y="1392707"/>
                  <a:pt x="1507933" y="1256817"/>
                  <a:pt x="1552383" y="1319047"/>
                </a:cubicBezTo>
                <a:cubicBezTo>
                  <a:pt x="1596833" y="1381277"/>
                  <a:pt x="1923223" y="1612417"/>
                  <a:pt x="2040063" y="1791487"/>
                </a:cubicBezTo>
                <a:cubicBezTo>
                  <a:pt x="2156903" y="1970557"/>
                  <a:pt x="2195003" y="2230907"/>
                  <a:pt x="2253423" y="2393467"/>
                </a:cubicBezTo>
                <a:cubicBezTo>
                  <a:pt x="2311843" y="2556027"/>
                  <a:pt x="2347403" y="2646197"/>
                  <a:pt x="2390583" y="2766847"/>
                </a:cubicBezTo>
                <a:cubicBezTo>
                  <a:pt x="2433763" y="2887497"/>
                  <a:pt x="2499803" y="3052597"/>
                  <a:pt x="2512503" y="3117367"/>
                </a:cubicBezTo>
                <a:cubicBezTo>
                  <a:pt x="2525203" y="3182137"/>
                  <a:pt x="2522663" y="3240557"/>
                  <a:pt x="2466783" y="3155467"/>
                </a:cubicBezTo>
                <a:cubicBezTo>
                  <a:pt x="2410903" y="3070377"/>
                  <a:pt x="2300413" y="2777007"/>
                  <a:pt x="2177223" y="2606827"/>
                </a:cubicBezTo>
                <a:cubicBezTo>
                  <a:pt x="2054033" y="2436647"/>
                  <a:pt x="1855913" y="2309647"/>
                  <a:pt x="1727643" y="2134387"/>
                </a:cubicBezTo>
                <a:cubicBezTo>
                  <a:pt x="1599373" y="1959127"/>
                  <a:pt x="1430463" y="1547647"/>
                  <a:pt x="1407603" y="1555267"/>
                </a:cubicBezTo>
                <a:cubicBezTo>
                  <a:pt x="1384743" y="1562887"/>
                  <a:pt x="1590483" y="1942617"/>
                  <a:pt x="1590483" y="2180107"/>
                </a:cubicBezTo>
                <a:cubicBezTo>
                  <a:pt x="1590483" y="2417597"/>
                  <a:pt x="1438083" y="2778277"/>
                  <a:pt x="1407603" y="2980207"/>
                </a:cubicBezTo>
                <a:cubicBezTo>
                  <a:pt x="1377123" y="3182137"/>
                  <a:pt x="1433003" y="3395497"/>
                  <a:pt x="1407603" y="3391687"/>
                </a:cubicBezTo>
                <a:cubicBezTo>
                  <a:pt x="1382203" y="3387877"/>
                  <a:pt x="1308543" y="3188487"/>
                  <a:pt x="1255203" y="2957347"/>
                </a:cubicBezTo>
                <a:cubicBezTo>
                  <a:pt x="1201863" y="2726207"/>
                  <a:pt x="1104073" y="2263927"/>
                  <a:pt x="1087563" y="2004847"/>
                </a:cubicBezTo>
                <a:cubicBezTo>
                  <a:pt x="1071053" y="1745767"/>
                  <a:pt x="1198053" y="1405407"/>
                  <a:pt x="1156143" y="1402867"/>
                </a:cubicBezTo>
                <a:cubicBezTo>
                  <a:pt x="1114233" y="1400327"/>
                  <a:pt x="946593" y="1856257"/>
                  <a:pt x="836103" y="1989607"/>
                </a:cubicBezTo>
                <a:cubicBezTo>
                  <a:pt x="725613" y="2122957"/>
                  <a:pt x="610043" y="2093747"/>
                  <a:pt x="493203" y="2202967"/>
                </a:cubicBezTo>
                <a:cubicBezTo>
                  <a:pt x="376363" y="2312187"/>
                  <a:pt x="143953" y="2690647"/>
                  <a:pt x="135063" y="2644927"/>
                </a:cubicBezTo>
                <a:cubicBezTo>
                  <a:pt x="126173" y="2599207"/>
                  <a:pt x="362393" y="2121687"/>
                  <a:pt x="439863" y="1928647"/>
                </a:cubicBezTo>
                <a:cubicBezTo>
                  <a:pt x="517333" y="1735607"/>
                  <a:pt x="504633" y="1604797"/>
                  <a:pt x="599883" y="1486687"/>
                </a:cubicBezTo>
                <a:cubicBezTo>
                  <a:pt x="695133" y="1368577"/>
                  <a:pt x="1010093" y="1259357"/>
                  <a:pt x="1011363" y="1219987"/>
                </a:cubicBezTo>
                <a:cubicBezTo>
                  <a:pt x="1012633" y="1180617"/>
                  <a:pt x="724343" y="1260627"/>
                  <a:pt x="607503" y="1250467"/>
                </a:cubicBezTo>
                <a:cubicBezTo>
                  <a:pt x="490663" y="1240307"/>
                  <a:pt x="410653" y="1174267"/>
                  <a:pt x="310323" y="1159027"/>
                </a:cubicBezTo>
                <a:cubicBezTo>
                  <a:pt x="209993" y="1143787"/>
                  <a:pt x="-40197" y="1193317"/>
                  <a:pt x="5523" y="1159027"/>
                </a:cubicBezTo>
                <a:cubicBezTo>
                  <a:pt x="51243" y="1124737"/>
                  <a:pt x="444943" y="991387"/>
                  <a:pt x="584643" y="953287"/>
                </a:cubicBezTo>
                <a:cubicBezTo>
                  <a:pt x="724343" y="915187"/>
                  <a:pt x="754823" y="920267"/>
                  <a:pt x="843723" y="930427"/>
                </a:cubicBezTo>
                <a:cubicBezTo>
                  <a:pt x="932623" y="940587"/>
                  <a:pt x="1110423" y="1023137"/>
                  <a:pt x="1118043" y="1014247"/>
                </a:cubicBezTo>
                <a:cubicBezTo>
                  <a:pt x="1125663" y="1005357"/>
                  <a:pt x="1032953" y="907567"/>
                  <a:pt x="889443" y="877087"/>
                </a:cubicBezTo>
                <a:cubicBezTo>
                  <a:pt x="745933" y="846607"/>
                  <a:pt x="361123" y="861847"/>
                  <a:pt x="256983" y="831367"/>
                </a:cubicBezTo>
                <a:cubicBezTo>
                  <a:pt x="152843" y="800887"/>
                  <a:pt x="249363" y="709447"/>
                  <a:pt x="264603" y="694207"/>
                </a:cubicBezTo>
                <a:cubicBezTo>
                  <a:pt x="279843" y="678967"/>
                  <a:pt x="249363" y="723417"/>
                  <a:pt x="348423" y="739927"/>
                </a:cubicBezTo>
                <a:cubicBezTo>
                  <a:pt x="447483" y="756437"/>
                  <a:pt x="744663" y="771677"/>
                  <a:pt x="858963" y="793267"/>
                </a:cubicBezTo>
                <a:cubicBezTo>
                  <a:pt x="973263" y="814857"/>
                  <a:pt x="973263" y="832637"/>
                  <a:pt x="1034223" y="869467"/>
                </a:cubicBezTo>
                <a:cubicBezTo>
                  <a:pt x="1095183" y="906297"/>
                  <a:pt x="1219643" y="1029487"/>
                  <a:pt x="1209483" y="991387"/>
                </a:cubicBezTo>
                <a:close/>
              </a:path>
            </a:pathLst>
          </a:custGeom>
          <a:solidFill>
            <a:srgbClr val="FFFF00"/>
          </a:solidFill>
          <a:ln w="1905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31" name="フリーフォーム 130"/>
          <p:cNvSpPr/>
          <p:nvPr/>
        </p:nvSpPr>
        <p:spPr>
          <a:xfrm>
            <a:off x="456838" y="801401"/>
            <a:ext cx="1564766" cy="1632061"/>
          </a:xfrm>
          <a:custGeom>
            <a:avLst/>
            <a:gdLst>
              <a:gd name="connsiteX0" fmla="*/ 1211914 w 2591174"/>
              <a:gd name="connsiteY0" fmla="*/ 942210 h 2702612"/>
              <a:gd name="connsiteX1" fmla="*/ 1204294 w 2591174"/>
              <a:gd name="connsiteY1" fmla="*/ 431670 h 2702612"/>
              <a:gd name="connsiteX2" fmla="*/ 1067134 w 2591174"/>
              <a:gd name="connsiteY2" fmla="*/ 50670 h 2702612"/>
              <a:gd name="connsiteX3" fmla="*/ 1173814 w 2591174"/>
              <a:gd name="connsiteY3" fmla="*/ 4950 h 2702612"/>
              <a:gd name="connsiteX4" fmla="*/ 1150954 w 2591174"/>
              <a:gd name="connsiteY4" fmla="*/ 58290 h 2702612"/>
              <a:gd name="connsiteX5" fmla="*/ 1272874 w 2591174"/>
              <a:gd name="connsiteY5" fmla="*/ 507870 h 2702612"/>
              <a:gd name="connsiteX6" fmla="*/ 1257634 w 2591174"/>
              <a:gd name="connsiteY6" fmla="*/ 896490 h 2702612"/>
              <a:gd name="connsiteX7" fmla="*/ 1455754 w 2591174"/>
              <a:gd name="connsiteY7" fmla="*/ 515490 h 2702612"/>
              <a:gd name="connsiteX8" fmla="*/ 1608154 w 2591174"/>
              <a:gd name="connsiteY8" fmla="*/ 363090 h 2702612"/>
              <a:gd name="connsiteX9" fmla="*/ 1791034 w 2591174"/>
              <a:gd name="connsiteY9" fmla="*/ 149730 h 2702612"/>
              <a:gd name="connsiteX10" fmla="*/ 1722454 w 2591174"/>
              <a:gd name="connsiteY10" fmla="*/ 408810 h 2702612"/>
              <a:gd name="connsiteX11" fmla="*/ 1691974 w 2591174"/>
              <a:gd name="connsiteY11" fmla="*/ 614550 h 2702612"/>
              <a:gd name="connsiteX12" fmla="*/ 1448134 w 2591174"/>
              <a:gd name="connsiteY12" fmla="*/ 850770 h 2702612"/>
              <a:gd name="connsiteX13" fmla="*/ 1851994 w 2591174"/>
              <a:gd name="connsiteY13" fmla="*/ 782190 h 2702612"/>
              <a:gd name="connsiteX14" fmla="*/ 2202514 w 2591174"/>
              <a:gd name="connsiteY14" fmla="*/ 866010 h 2702612"/>
              <a:gd name="connsiteX15" fmla="*/ 2591134 w 2591174"/>
              <a:gd name="connsiteY15" fmla="*/ 1018410 h 2702612"/>
              <a:gd name="connsiteX16" fmla="*/ 2225374 w 2591174"/>
              <a:gd name="connsiteY16" fmla="*/ 987930 h 2702612"/>
              <a:gd name="connsiteX17" fmla="*/ 1966294 w 2591174"/>
              <a:gd name="connsiteY17" fmla="*/ 1125090 h 2702612"/>
              <a:gd name="connsiteX18" fmla="*/ 1448134 w 2591174"/>
              <a:gd name="connsiteY18" fmla="*/ 1041270 h 2702612"/>
              <a:gd name="connsiteX19" fmla="*/ 1897714 w 2591174"/>
              <a:gd name="connsiteY19" fmla="*/ 1285110 h 2702612"/>
              <a:gd name="connsiteX20" fmla="*/ 2217754 w 2591174"/>
              <a:gd name="connsiteY20" fmla="*/ 1925190 h 2702612"/>
              <a:gd name="connsiteX21" fmla="*/ 2339674 w 2591174"/>
              <a:gd name="connsiteY21" fmla="*/ 2191890 h 2702612"/>
              <a:gd name="connsiteX22" fmla="*/ 2072974 w 2591174"/>
              <a:gd name="connsiteY22" fmla="*/ 1871850 h 2702612"/>
              <a:gd name="connsiteX23" fmla="*/ 1638634 w 2591174"/>
              <a:gd name="connsiteY23" fmla="*/ 1666110 h 2702612"/>
              <a:gd name="connsiteX24" fmla="*/ 1387174 w 2591174"/>
              <a:gd name="connsiteY24" fmla="*/ 1254630 h 2702612"/>
              <a:gd name="connsiteX25" fmla="*/ 1432894 w 2591174"/>
              <a:gd name="connsiteY25" fmla="*/ 1681350 h 2702612"/>
              <a:gd name="connsiteX26" fmla="*/ 1280494 w 2591174"/>
              <a:gd name="connsiteY26" fmla="*/ 2222370 h 2702612"/>
              <a:gd name="connsiteX27" fmla="*/ 1135714 w 2591174"/>
              <a:gd name="connsiteY27" fmla="*/ 2702430 h 2702612"/>
              <a:gd name="connsiteX28" fmla="*/ 1128094 w 2591174"/>
              <a:gd name="connsiteY28" fmla="*/ 2169030 h 2702612"/>
              <a:gd name="connsiteX29" fmla="*/ 1021414 w 2591174"/>
              <a:gd name="connsiteY29" fmla="*/ 1902330 h 2702612"/>
              <a:gd name="connsiteX30" fmla="*/ 1150954 w 2591174"/>
              <a:gd name="connsiteY30" fmla="*/ 1247010 h 2702612"/>
              <a:gd name="connsiteX31" fmla="*/ 899494 w 2591174"/>
              <a:gd name="connsiteY31" fmla="*/ 1597530 h 2702612"/>
              <a:gd name="connsiteX32" fmla="*/ 564214 w 2591174"/>
              <a:gd name="connsiteY32" fmla="*/ 1765170 h 2702612"/>
              <a:gd name="connsiteX33" fmla="*/ 434674 w 2591174"/>
              <a:gd name="connsiteY33" fmla="*/ 1848990 h 2702612"/>
              <a:gd name="connsiteX34" fmla="*/ 510874 w 2591174"/>
              <a:gd name="connsiteY34" fmla="*/ 1643250 h 2702612"/>
              <a:gd name="connsiteX35" fmla="*/ 587074 w 2591174"/>
              <a:gd name="connsiteY35" fmla="*/ 1338450 h 2702612"/>
              <a:gd name="connsiteX36" fmla="*/ 983314 w 2591174"/>
              <a:gd name="connsiteY36" fmla="*/ 1079370 h 2702612"/>
              <a:gd name="connsiteX37" fmla="*/ 640414 w 2591174"/>
              <a:gd name="connsiteY37" fmla="*/ 1170810 h 2702612"/>
              <a:gd name="connsiteX38" fmla="*/ 320374 w 2591174"/>
              <a:gd name="connsiteY38" fmla="*/ 1109850 h 2702612"/>
              <a:gd name="connsiteX39" fmla="*/ 334 w 2591174"/>
              <a:gd name="connsiteY39" fmla="*/ 1041270 h 2702612"/>
              <a:gd name="connsiteX40" fmla="*/ 381334 w 2591174"/>
              <a:gd name="connsiteY40" fmla="*/ 1003170 h 2702612"/>
              <a:gd name="connsiteX41" fmla="*/ 670894 w 2591174"/>
              <a:gd name="connsiteY41" fmla="*/ 835530 h 2702612"/>
              <a:gd name="connsiteX42" fmla="*/ 1044274 w 2591174"/>
              <a:gd name="connsiteY42" fmla="*/ 904110 h 2702612"/>
              <a:gd name="connsiteX43" fmla="*/ 808054 w 2591174"/>
              <a:gd name="connsiteY43" fmla="*/ 736470 h 2702612"/>
              <a:gd name="connsiteX44" fmla="*/ 640414 w 2591174"/>
              <a:gd name="connsiteY44" fmla="*/ 416430 h 2702612"/>
              <a:gd name="connsiteX45" fmla="*/ 1044274 w 2591174"/>
              <a:gd name="connsiteY45" fmla="*/ 652650 h 2702612"/>
              <a:gd name="connsiteX46" fmla="*/ 1211914 w 2591174"/>
              <a:gd name="connsiteY46" fmla="*/ 942210 h 2702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591174" h="2702612">
                <a:moveTo>
                  <a:pt x="1211914" y="942210"/>
                </a:moveTo>
                <a:cubicBezTo>
                  <a:pt x="1238584" y="905380"/>
                  <a:pt x="1228424" y="580260"/>
                  <a:pt x="1204294" y="431670"/>
                </a:cubicBezTo>
                <a:cubicBezTo>
                  <a:pt x="1180164" y="283080"/>
                  <a:pt x="1072214" y="121790"/>
                  <a:pt x="1067134" y="50670"/>
                </a:cubicBezTo>
                <a:cubicBezTo>
                  <a:pt x="1062054" y="-20450"/>
                  <a:pt x="1159844" y="3680"/>
                  <a:pt x="1173814" y="4950"/>
                </a:cubicBezTo>
                <a:cubicBezTo>
                  <a:pt x="1187784" y="6220"/>
                  <a:pt x="1134444" y="-25530"/>
                  <a:pt x="1150954" y="58290"/>
                </a:cubicBezTo>
                <a:cubicBezTo>
                  <a:pt x="1167464" y="142110"/>
                  <a:pt x="1255094" y="368170"/>
                  <a:pt x="1272874" y="507870"/>
                </a:cubicBezTo>
                <a:cubicBezTo>
                  <a:pt x="1290654" y="647570"/>
                  <a:pt x="1227154" y="895220"/>
                  <a:pt x="1257634" y="896490"/>
                </a:cubicBezTo>
                <a:cubicBezTo>
                  <a:pt x="1288114" y="897760"/>
                  <a:pt x="1397334" y="604390"/>
                  <a:pt x="1455754" y="515490"/>
                </a:cubicBezTo>
                <a:cubicBezTo>
                  <a:pt x="1514174" y="426590"/>
                  <a:pt x="1552274" y="424050"/>
                  <a:pt x="1608154" y="363090"/>
                </a:cubicBezTo>
                <a:cubicBezTo>
                  <a:pt x="1664034" y="302130"/>
                  <a:pt x="1771984" y="142110"/>
                  <a:pt x="1791034" y="149730"/>
                </a:cubicBezTo>
                <a:cubicBezTo>
                  <a:pt x="1810084" y="157350"/>
                  <a:pt x="1738964" y="331340"/>
                  <a:pt x="1722454" y="408810"/>
                </a:cubicBezTo>
                <a:cubicBezTo>
                  <a:pt x="1705944" y="486280"/>
                  <a:pt x="1737694" y="540890"/>
                  <a:pt x="1691974" y="614550"/>
                </a:cubicBezTo>
                <a:cubicBezTo>
                  <a:pt x="1646254" y="688210"/>
                  <a:pt x="1421464" y="822830"/>
                  <a:pt x="1448134" y="850770"/>
                </a:cubicBezTo>
                <a:cubicBezTo>
                  <a:pt x="1474804" y="878710"/>
                  <a:pt x="1726264" y="779650"/>
                  <a:pt x="1851994" y="782190"/>
                </a:cubicBezTo>
                <a:cubicBezTo>
                  <a:pt x="1977724" y="784730"/>
                  <a:pt x="2079324" y="826640"/>
                  <a:pt x="2202514" y="866010"/>
                </a:cubicBezTo>
                <a:cubicBezTo>
                  <a:pt x="2325704" y="905380"/>
                  <a:pt x="2587324" y="998090"/>
                  <a:pt x="2591134" y="1018410"/>
                </a:cubicBezTo>
                <a:cubicBezTo>
                  <a:pt x="2594944" y="1038730"/>
                  <a:pt x="2329514" y="970150"/>
                  <a:pt x="2225374" y="987930"/>
                </a:cubicBezTo>
                <a:cubicBezTo>
                  <a:pt x="2121234" y="1005710"/>
                  <a:pt x="2095834" y="1116200"/>
                  <a:pt x="1966294" y="1125090"/>
                </a:cubicBezTo>
                <a:cubicBezTo>
                  <a:pt x="1836754" y="1133980"/>
                  <a:pt x="1459564" y="1014600"/>
                  <a:pt x="1448134" y="1041270"/>
                </a:cubicBezTo>
                <a:cubicBezTo>
                  <a:pt x="1436704" y="1067940"/>
                  <a:pt x="1769444" y="1137790"/>
                  <a:pt x="1897714" y="1285110"/>
                </a:cubicBezTo>
                <a:cubicBezTo>
                  <a:pt x="2025984" y="1432430"/>
                  <a:pt x="2144094" y="1774060"/>
                  <a:pt x="2217754" y="1925190"/>
                </a:cubicBezTo>
                <a:cubicBezTo>
                  <a:pt x="2291414" y="2076320"/>
                  <a:pt x="2363804" y="2200780"/>
                  <a:pt x="2339674" y="2191890"/>
                </a:cubicBezTo>
                <a:cubicBezTo>
                  <a:pt x="2315544" y="2183000"/>
                  <a:pt x="2189814" y="1959480"/>
                  <a:pt x="2072974" y="1871850"/>
                </a:cubicBezTo>
                <a:cubicBezTo>
                  <a:pt x="1956134" y="1784220"/>
                  <a:pt x="1752934" y="1768980"/>
                  <a:pt x="1638634" y="1666110"/>
                </a:cubicBezTo>
                <a:cubicBezTo>
                  <a:pt x="1524334" y="1563240"/>
                  <a:pt x="1421464" y="1252090"/>
                  <a:pt x="1387174" y="1254630"/>
                </a:cubicBezTo>
                <a:cubicBezTo>
                  <a:pt x="1352884" y="1257170"/>
                  <a:pt x="1450674" y="1520060"/>
                  <a:pt x="1432894" y="1681350"/>
                </a:cubicBezTo>
                <a:cubicBezTo>
                  <a:pt x="1415114" y="1842640"/>
                  <a:pt x="1330024" y="2052190"/>
                  <a:pt x="1280494" y="2222370"/>
                </a:cubicBezTo>
                <a:cubicBezTo>
                  <a:pt x="1230964" y="2392550"/>
                  <a:pt x="1161114" y="2711320"/>
                  <a:pt x="1135714" y="2702430"/>
                </a:cubicBezTo>
                <a:cubicBezTo>
                  <a:pt x="1110314" y="2693540"/>
                  <a:pt x="1147144" y="2302380"/>
                  <a:pt x="1128094" y="2169030"/>
                </a:cubicBezTo>
                <a:cubicBezTo>
                  <a:pt x="1109044" y="2035680"/>
                  <a:pt x="1017604" y="2056000"/>
                  <a:pt x="1021414" y="1902330"/>
                </a:cubicBezTo>
                <a:cubicBezTo>
                  <a:pt x="1025224" y="1748660"/>
                  <a:pt x="1171274" y="1297810"/>
                  <a:pt x="1150954" y="1247010"/>
                </a:cubicBezTo>
                <a:cubicBezTo>
                  <a:pt x="1130634" y="1196210"/>
                  <a:pt x="997284" y="1511170"/>
                  <a:pt x="899494" y="1597530"/>
                </a:cubicBezTo>
                <a:cubicBezTo>
                  <a:pt x="801704" y="1683890"/>
                  <a:pt x="641684" y="1723260"/>
                  <a:pt x="564214" y="1765170"/>
                </a:cubicBezTo>
                <a:cubicBezTo>
                  <a:pt x="486744" y="1807080"/>
                  <a:pt x="443564" y="1869310"/>
                  <a:pt x="434674" y="1848990"/>
                </a:cubicBezTo>
                <a:cubicBezTo>
                  <a:pt x="425784" y="1828670"/>
                  <a:pt x="485474" y="1728340"/>
                  <a:pt x="510874" y="1643250"/>
                </a:cubicBezTo>
                <a:cubicBezTo>
                  <a:pt x="536274" y="1558160"/>
                  <a:pt x="508334" y="1432430"/>
                  <a:pt x="587074" y="1338450"/>
                </a:cubicBezTo>
                <a:cubicBezTo>
                  <a:pt x="665814" y="1244470"/>
                  <a:pt x="974424" y="1107310"/>
                  <a:pt x="983314" y="1079370"/>
                </a:cubicBezTo>
                <a:cubicBezTo>
                  <a:pt x="992204" y="1051430"/>
                  <a:pt x="750904" y="1165730"/>
                  <a:pt x="640414" y="1170810"/>
                </a:cubicBezTo>
                <a:cubicBezTo>
                  <a:pt x="529924" y="1175890"/>
                  <a:pt x="427054" y="1131440"/>
                  <a:pt x="320374" y="1109850"/>
                </a:cubicBezTo>
                <a:cubicBezTo>
                  <a:pt x="213694" y="1088260"/>
                  <a:pt x="-9826" y="1059050"/>
                  <a:pt x="334" y="1041270"/>
                </a:cubicBezTo>
                <a:cubicBezTo>
                  <a:pt x="10494" y="1023490"/>
                  <a:pt x="269574" y="1037460"/>
                  <a:pt x="381334" y="1003170"/>
                </a:cubicBezTo>
                <a:cubicBezTo>
                  <a:pt x="493094" y="968880"/>
                  <a:pt x="560404" y="852040"/>
                  <a:pt x="670894" y="835530"/>
                </a:cubicBezTo>
                <a:cubicBezTo>
                  <a:pt x="781384" y="819020"/>
                  <a:pt x="1021414" y="920620"/>
                  <a:pt x="1044274" y="904110"/>
                </a:cubicBezTo>
                <a:cubicBezTo>
                  <a:pt x="1067134" y="887600"/>
                  <a:pt x="875364" y="817750"/>
                  <a:pt x="808054" y="736470"/>
                </a:cubicBezTo>
                <a:cubicBezTo>
                  <a:pt x="740744" y="655190"/>
                  <a:pt x="601044" y="430400"/>
                  <a:pt x="640414" y="416430"/>
                </a:cubicBezTo>
                <a:cubicBezTo>
                  <a:pt x="679784" y="402460"/>
                  <a:pt x="943944" y="559940"/>
                  <a:pt x="1044274" y="652650"/>
                </a:cubicBezTo>
                <a:cubicBezTo>
                  <a:pt x="1144604" y="745360"/>
                  <a:pt x="1185244" y="979040"/>
                  <a:pt x="1211914" y="942210"/>
                </a:cubicBezTo>
                <a:close/>
              </a:path>
            </a:pathLst>
          </a:custGeom>
          <a:solidFill>
            <a:srgbClr val="FFFF00"/>
          </a:solidFill>
          <a:ln w="1905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32" name="フリーフォーム 131"/>
          <p:cNvSpPr/>
          <p:nvPr/>
        </p:nvSpPr>
        <p:spPr>
          <a:xfrm>
            <a:off x="7993195" y="2790828"/>
            <a:ext cx="1513553" cy="1537815"/>
          </a:xfrm>
          <a:custGeom>
            <a:avLst/>
            <a:gdLst>
              <a:gd name="connsiteX0" fmla="*/ 1024645 w 2056063"/>
              <a:gd name="connsiteY0" fmla="*/ 575143 h 2089021"/>
              <a:gd name="connsiteX1" fmla="*/ 1227845 w 2056063"/>
              <a:gd name="connsiteY1" fmla="*/ 178903 h 2089021"/>
              <a:gd name="connsiteX2" fmla="*/ 1486925 w 2056063"/>
              <a:gd name="connsiteY2" fmla="*/ 26503 h 2089021"/>
              <a:gd name="connsiteX3" fmla="*/ 1552965 w 2056063"/>
              <a:gd name="connsiteY3" fmla="*/ 87463 h 2089021"/>
              <a:gd name="connsiteX4" fmla="*/ 1517405 w 2056063"/>
              <a:gd name="connsiteY4" fmla="*/ 87463 h 2089021"/>
              <a:gd name="connsiteX5" fmla="*/ 1329445 w 2056063"/>
              <a:gd name="connsiteY5" fmla="*/ 173823 h 2089021"/>
              <a:gd name="connsiteX6" fmla="*/ 1136405 w 2056063"/>
              <a:gd name="connsiteY6" fmla="*/ 417663 h 2089021"/>
              <a:gd name="connsiteX7" fmla="*/ 1090685 w 2056063"/>
              <a:gd name="connsiteY7" fmla="*/ 549743 h 2089021"/>
              <a:gd name="connsiteX8" fmla="*/ 1334525 w 2056063"/>
              <a:gd name="connsiteY8" fmla="*/ 427823 h 2089021"/>
              <a:gd name="connsiteX9" fmla="*/ 1695205 w 2056063"/>
              <a:gd name="connsiteY9" fmla="*/ 453223 h 2089021"/>
              <a:gd name="connsiteX10" fmla="*/ 1944125 w 2056063"/>
              <a:gd name="connsiteY10" fmla="*/ 402423 h 2089021"/>
              <a:gd name="connsiteX11" fmla="*/ 1659645 w 2056063"/>
              <a:gd name="connsiteY11" fmla="*/ 595463 h 2089021"/>
              <a:gd name="connsiteX12" fmla="*/ 1187205 w 2056063"/>
              <a:gd name="connsiteY12" fmla="*/ 661503 h 2089021"/>
              <a:gd name="connsiteX13" fmla="*/ 1588525 w 2056063"/>
              <a:gd name="connsiteY13" fmla="*/ 854543 h 2089021"/>
              <a:gd name="connsiteX14" fmla="*/ 1679965 w 2056063"/>
              <a:gd name="connsiteY14" fmla="*/ 1027263 h 2089021"/>
              <a:gd name="connsiteX15" fmla="*/ 1812045 w 2056063"/>
              <a:gd name="connsiteY15" fmla="*/ 1316823 h 2089021"/>
              <a:gd name="connsiteX16" fmla="*/ 2055885 w 2056063"/>
              <a:gd name="connsiteY16" fmla="*/ 1504783 h 2089021"/>
              <a:gd name="connsiteX17" fmla="*/ 1771405 w 2056063"/>
              <a:gd name="connsiteY17" fmla="*/ 1403183 h 2089021"/>
              <a:gd name="connsiteX18" fmla="*/ 1619005 w 2056063"/>
              <a:gd name="connsiteY18" fmla="*/ 1306663 h 2089021"/>
              <a:gd name="connsiteX19" fmla="*/ 1425965 w 2056063"/>
              <a:gd name="connsiteY19" fmla="*/ 1230463 h 2089021"/>
              <a:gd name="connsiteX20" fmla="*/ 1182125 w 2056063"/>
              <a:gd name="connsiteY20" fmla="*/ 849463 h 2089021"/>
              <a:gd name="connsiteX21" fmla="*/ 1319285 w 2056063"/>
              <a:gd name="connsiteY21" fmla="*/ 1266023 h 2089021"/>
              <a:gd name="connsiteX22" fmla="*/ 1304045 w 2056063"/>
              <a:gd name="connsiteY22" fmla="*/ 1890863 h 2089021"/>
              <a:gd name="connsiteX23" fmla="*/ 1329445 w 2056063"/>
              <a:gd name="connsiteY23" fmla="*/ 2068663 h 2089021"/>
              <a:gd name="connsiteX24" fmla="*/ 1197365 w 2056063"/>
              <a:gd name="connsiteY24" fmla="*/ 1931503 h 2089021"/>
              <a:gd name="connsiteX25" fmla="*/ 1009405 w 2056063"/>
              <a:gd name="connsiteY25" fmla="*/ 1545423 h 2089021"/>
              <a:gd name="connsiteX26" fmla="*/ 999245 w 2056063"/>
              <a:gd name="connsiteY26" fmla="*/ 951063 h 2089021"/>
              <a:gd name="connsiteX27" fmla="*/ 796045 w 2056063"/>
              <a:gd name="connsiteY27" fmla="*/ 1459063 h 2089021"/>
              <a:gd name="connsiteX28" fmla="*/ 501405 w 2056063"/>
              <a:gd name="connsiteY28" fmla="*/ 1901023 h 2089021"/>
              <a:gd name="connsiteX29" fmla="*/ 526805 w 2056063"/>
              <a:gd name="connsiteY29" fmla="*/ 2088983 h 2089021"/>
              <a:gd name="connsiteX30" fmla="*/ 435365 w 2056063"/>
              <a:gd name="connsiteY30" fmla="*/ 1911183 h 2089021"/>
              <a:gd name="connsiteX31" fmla="*/ 465845 w 2056063"/>
              <a:gd name="connsiteY31" fmla="*/ 1332063 h 2089021"/>
              <a:gd name="connsiteX32" fmla="*/ 806205 w 2056063"/>
              <a:gd name="connsiteY32" fmla="*/ 839303 h 2089021"/>
              <a:gd name="connsiteX33" fmla="*/ 511565 w 2056063"/>
              <a:gd name="connsiteY33" fmla="*/ 1017103 h 2089021"/>
              <a:gd name="connsiteX34" fmla="*/ 186445 w 2056063"/>
              <a:gd name="connsiteY34" fmla="*/ 1098383 h 2089021"/>
              <a:gd name="connsiteX35" fmla="*/ 3565 w 2056063"/>
              <a:gd name="connsiteY35" fmla="*/ 1164423 h 2089021"/>
              <a:gd name="connsiteX36" fmla="*/ 343925 w 2056063"/>
              <a:gd name="connsiteY36" fmla="*/ 778343 h 2089021"/>
              <a:gd name="connsiteX37" fmla="*/ 572525 w 2056063"/>
              <a:gd name="connsiteY37" fmla="*/ 651343 h 2089021"/>
              <a:gd name="connsiteX38" fmla="*/ 790965 w 2056063"/>
              <a:gd name="connsiteY38" fmla="*/ 625943 h 2089021"/>
              <a:gd name="connsiteX39" fmla="*/ 542045 w 2056063"/>
              <a:gd name="connsiteY39" fmla="*/ 473543 h 2089021"/>
              <a:gd name="connsiteX40" fmla="*/ 409965 w 2056063"/>
              <a:gd name="connsiteY40" fmla="*/ 244943 h 2089021"/>
              <a:gd name="connsiteX41" fmla="*/ 313445 w 2056063"/>
              <a:gd name="connsiteY41" fmla="*/ 128103 h 2089021"/>
              <a:gd name="connsiteX42" fmla="*/ 597925 w 2056063"/>
              <a:gd name="connsiteY42" fmla="*/ 265263 h 2089021"/>
              <a:gd name="connsiteX43" fmla="*/ 831605 w 2056063"/>
              <a:gd name="connsiteY43" fmla="*/ 346543 h 2089021"/>
              <a:gd name="connsiteX44" fmla="*/ 953525 w 2056063"/>
              <a:gd name="connsiteY44" fmla="*/ 564983 h 2089021"/>
              <a:gd name="connsiteX45" fmla="*/ 872245 w 2056063"/>
              <a:gd name="connsiteY45" fmla="*/ 295743 h 2089021"/>
              <a:gd name="connsiteX46" fmla="*/ 958605 w 2056063"/>
              <a:gd name="connsiteY46" fmla="*/ 1103 h 2089021"/>
              <a:gd name="connsiteX47" fmla="*/ 1050045 w 2056063"/>
              <a:gd name="connsiteY47" fmla="*/ 209383 h 2089021"/>
              <a:gd name="connsiteX48" fmla="*/ 1024645 w 2056063"/>
              <a:gd name="connsiteY48" fmla="*/ 575143 h 2089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056063" h="2089021">
                <a:moveTo>
                  <a:pt x="1024645" y="575143"/>
                </a:moveTo>
                <a:cubicBezTo>
                  <a:pt x="1054278" y="570063"/>
                  <a:pt x="1150798" y="270343"/>
                  <a:pt x="1227845" y="178903"/>
                </a:cubicBezTo>
                <a:cubicBezTo>
                  <a:pt x="1304892" y="87463"/>
                  <a:pt x="1432738" y="41743"/>
                  <a:pt x="1486925" y="26503"/>
                </a:cubicBezTo>
                <a:cubicBezTo>
                  <a:pt x="1541112" y="11263"/>
                  <a:pt x="1547885" y="77303"/>
                  <a:pt x="1552965" y="87463"/>
                </a:cubicBezTo>
                <a:cubicBezTo>
                  <a:pt x="1558045" y="97623"/>
                  <a:pt x="1554658" y="73070"/>
                  <a:pt x="1517405" y="87463"/>
                </a:cubicBezTo>
                <a:cubicBezTo>
                  <a:pt x="1480152" y="101856"/>
                  <a:pt x="1392945" y="118790"/>
                  <a:pt x="1329445" y="173823"/>
                </a:cubicBezTo>
                <a:cubicBezTo>
                  <a:pt x="1265945" y="228856"/>
                  <a:pt x="1176198" y="355010"/>
                  <a:pt x="1136405" y="417663"/>
                </a:cubicBezTo>
                <a:cubicBezTo>
                  <a:pt x="1096612" y="480316"/>
                  <a:pt x="1057665" y="548050"/>
                  <a:pt x="1090685" y="549743"/>
                </a:cubicBezTo>
                <a:cubicBezTo>
                  <a:pt x="1123705" y="551436"/>
                  <a:pt x="1233772" y="443910"/>
                  <a:pt x="1334525" y="427823"/>
                </a:cubicBezTo>
                <a:cubicBezTo>
                  <a:pt x="1435278" y="411736"/>
                  <a:pt x="1593605" y="457456"/>
                  <a:pt x="1695205" y="453223"/>
                </a:cubicBezTo>
                <a:cubicBezTo>
                  <a:pt x="1796805" y="448990"/>
                  <a:pt x="1950052" y="378716"/>
                  <a:pt x="1944125" y="402423"/>
                </a:cubicBezTo>
                <a:cubicBezTo>
                  <a:pt x="1938198" y="426130"/>
                  <a:pt x="1785798" y="552283"/>
                  <a:pt x="1659645" y="595463"/>
                </a:cubicBezTo>
                <a:cubicBezTo>
                  <a:pt x="1533492" y="638643"/>
                  <a:pt x="1199058" y="618323"/>
                  <a:pt x="1187205" y="661503"/>
                </a:cubicBezTo>
                <a:cubicBezTo>
                  <a:pt x="1175352" y="704683"/>
                  <a:pt x="1506398" y="793583"/>
                  <a:pt x="1588525" y="854543"/>
                </a:cubicBezTo>
                <a:cubicBezTo>
                  <a:pt x="1670652" y="915503"/>
                  <a:pt x="1642712" y="950216"/>
                  <a:pt x="1679965" y="1027263"/>
                </a:cubicBezTo>
                <a:cubicBezTo>
                  <a:pt x="1717218" y="1104310"/>
                  <a:pt x="1749392" y="1237236"/>
                  <a:pt x="1812045" y="1316823"/>
                </a:cubicBezTo>
                <a:cubicBezTo>
                  <a:pt x="1874698" y="1396410"/>
                  <a:pt x="2062658" y="1490390"/>
                  <a:pt x="2055885" y="1504783"/>
                </a:cubicBezTo>
                <a:cubicBezTo>
                  <a:pt x="2049112" y="1519176"/>
                  <a:pt x="1844218" y="1436203"/>
                  <a:pt x="1771405" y="1403183"/>
                </a:cubicBezTo>
                <a:cubicBezTo>
                  <a:pt x="1698592" y="1370163"/>
                  <a:pt x="1676578" y="1335450"/>
                  <a:pt x="1619005" y="1306663"/>
                </a:cubicBezTo>
                <a:cubicBezTo>
                  <a:pt x="1561432" y="1277876"/>
                  <a:pt x="1498778" y="1306663"/>
                  <a:pt x="1425965" y="1230463"/>
                </a:cubicBezTo>
                <a:cubicBezTo>
                  <a:pt x="1353152" y="1154263"/>
                  <a:pt x="1199905" y="843536"/>
                  <a:pt x="1182125" y="849463"/>
                </a:cubicBezTo>
                <a:cubicBezTo>
                  <a:pt x="1164345" y="855390"/>
                  <a:pt x="1298965" y="1092456"/>
                  <a:pt x="1319285" y="1266023"/>
                </a:cubicBezTo>
                <a:cubicBezTo>
                  <a:pt x="1339605" y="1439590"/>
                  <a:pt x="1302352" y="1757090"/>
                  <a:pt x="1304045" y="1890863"/>
                </a:cubicBezTo>
                <a:cubicBezTo>
                  <a:pt x="1305738" y="2024636"/>
                  <a:pt x="1347225" y="2061890"/>
                  <a:pt x="1329445" y="2068663"/>
                </a:cubicBezTo>
                <a:cubicBezTo>
                  <a:pt x="1311665" y="2075436"/>
                  <a:pt x="1250705" y="2018710"/>
                  <a:pt x="1197365" y="1931503"/>
                </a:cubicBezTo>
                <a:cubicBezTo>
                  <a:pt x="1144025" y="1844296"/>
                  <a:pt x="1042425" y="1708830"/>
                  <a:pt x="1009405" y="1545423"/>
                </a:cubicBezTo>
                <a:cubicBezTo>
                  <a:pt x="976385" y="1382016"/>
                  <a:pt x="1034805" y="965456"/>
                  <a:pt x="999245" y="951063"/>
                </a:cubicBezTo>
                <a:cubicBezTo>
                  <a:pt x="963685" y="936670"/>
                  <a:pt x="879018" y="1300736"/>
                  <a:pt x="796045" y="1459063"/>
                </a:cubicBezTo>
                <a:cubicBezTo>
                  <a:pt x="713072" y="1617390"/>
                  <a:pt x="546278" y="1796036"/>
                  <a:pt x="501405" y="1901023"/>
                </a:cubicBezTo>
                <a:cubicBezTo>
                  <a:pt x="456532" y="2006010"/>
                  <a:pt x="537812" y="2087290"/>
                  <a:pt x="526805" y="2088983"/>
                </a:cubicBezTo>
                <a:cubicBezTo>
                  <a:pt x="515798" y="2090676"/>
                  <a:pt x="445525" y="2037336"/>
                  <a:pt x="435365" y="1911183"/>
                </a:cubicBezTo>
                <a:cubicBezTo>
                  <a:pt x="425205" y="1785030"/>
                  <a:pt x="404038" y="1510710"/>
                  <a:pt x="465845" y="1332063"/>
                </a:cubicBezTo>
                <a:cubicBezTo>
                  <a:pt x="527652" y="1153416"/>
                  <a:pt x="798585" y="891796"/>
                  <a:pt x="806205" y="839303"/>
                </a:cubicBezTo>
                <a:cubicBezTo>
                  <a:pt x="813825" y="786810"/>
                  <a:pt x="614858" y="973923"/>
                  <a:pt x="511565" y="1017103"/>
                </a:cubicBezTo>
                <a:cubicBezTo>
                  <a:pt x="408272" y="1060283"/>
                  <a:pt x="271112" y="1073830"/>
                  <a:pt x="186445" y="1098383"/>
                </a:cubicBezTo>
                <a:cubicBezTo>
                  <a:pt x="101778" y="1122936"/>
                  <a:pt x="-22682" y="1217763"/>
                  <a:pt x="3565" y="1164423"/>
                </a:cubicBezTo>
                <a:cubicBezTo>
                  <a:pt x="29812" y="1111083"/>
                  <a:pt x="249098" y="863856"/>
                  <a:pt x="343925" y="778343"/>
                </a:cubicBezTo>
                <a:cubicBezTo>
                  <a:pt x="438752" y="692830"/>
                  <a:pt x="498018" y="676743"/>
                  <a:pt x="572525" y="651343"/>
                </a:cubicBezTo>
                <a:cubicBezTo>
                  <a:pt x="647032" y="625943"/>
                  <a:pt x="796045" y="655576"/>
                  <a:pt x="790965" y="625943"/>
                </a:cubicBezTo>
                <a:cubicBezTo>
                  <a:pt x="785885" y="596310"/>
                  <a:pt x="605545" y="537043"/>
                  <a:pt x="542045" y="473543"/>
                </a:cubicBezTo>
                <a:cubicBezTo>
                  <a:pt x="478545" y="410043"/>
                  <a:pt x="448065" y="302516"/>
                  <a:pt x="409965" y="244943"/>
                </a:cubicBezTo>
                <a:cubicBezTo>
                  <a:pt x="371865" y="187370"/>
                  <a:pt x="282118" y="124716"/>
                  <a:pt x="313445" y="128103"/>
                </a:cubicBezTo>
                <a:cubicBezTo>
                  <a:pt x="344772" y="131490"/>
                  <a:pt x="511565" y="228856"/>
                  <a:pt x="597925" y="265263"/>
                </a:cubicBezTo>
                <a:cubicBezTo>
                  <a:pt x="684285" y="301670"/>
                  <a:pt x="772338" y="296590"/>
                  <a:pt x="831605" y="346543"/>
                </a:cubicBezTo>
                <a:cubicBezTo>
                  <a:pt x="890872" y="396496"/>
                  <a:pt x="946752" y="573450"/>
                  <a:pt x="953525" y="564983"/>
                </a:cubicBezTo>
                <a:cubicBezTo>
                  <a:pt x="960298" y="556516"/>
                  <a:pt x="871398" y="389723"/>
                  <a:pt x="872245" y="295743"/>
                </a:cubicBezTo>
                <a:cubicBezTo>
                  <a:pt x="873092" y="201763"/>
                  <a:pt x="928972" y="15496"/>
                  <a:pt x="958605" y="1103"/>
                </a:cubicBezTo>
                <a:cubicBezTo>
                  <a:pt x="988238" y="-13290"/>
                  <a:pt x="1038192" y="116250"/>
                  <a:pt x="1050045" y="209383"/>
                </a:cubicBezTo>
                <a:cubicBezTo>
                  <a:pt x="1061898" y="302516"/>
                  <a:pt x="995012" y="580223"/>
                  <a:pt x="1024645" y="575143"/>
                </a:cubicBezTo>
                <a:close/>
              </a:path>
            </a:pathLst>
          </a:custGeom>
          <a:solidFill>
            <a:srgbClr val="FF6600"/>
          </a:solidFill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33" name="フリーフォーム 132"/>
          <p:cNvSpPr/>
          <p:nvPr/>
        </p:nvSpPr>
        <p:spPr>
          <a:xfrm>
            <a:off x="7900605" y="827228"/>
            <a:ext cx="1606143" cy="1606235"/>
          </a:xfrm>
          <a:custGeom>
            <a:avLst/>
            <a:gdLst>
              <a:gd name="connsiteX0" fmla="*/ 1371832 w 2245844"/>
              <a:gd name="connsiteY0" fmla="*/ 594971 h 2245972"/>
              <a:gd name="connsiteX1" fmla="*/ 1463272 w 2245844"/>
              <a:gd name="connsiteY1" fmla="*/ 315571 h 2245972"/>
              <a:gd name="connsiteX2" fmla="*/ 1453112 w 2245844"/>
              <a:gd name="connsiteY2" fmla="*/ 36171 h 2245972"/>
              <a:gd name="connsiteX3" fmla="*/ 1498832 w 2245844"/>
              <a:gd name="connsiteY3" fmla="*/ 5691 h 2245972"/>
              <a:gd name="connsiteX4" fmla="*/ 1493752 w 2245844"/>
              <a:gd name="connsiteY4" fmla="*/ 56491 h 2245972"/>
              <a:gd name="connsiteX5" fmla="*/ 1508992 w 2245844"/>
              <a:gd name="connsiteY5" fmla="*/ 274931 h 2245972"/>
              <a:gd name="connsiteX6" fmla="*/ 1483592 w 2245844"/>
              <a:gd name="connsiteY6" fmla="*/ 467971 h 2245972"/>
              <a:gd name="connsiteX7" fmla="*/ 1427712 w 2245844"/>
              <a:gd name="connsiteY7" fmla="*/ 594971 h 2245972"/>
              <a:gd name="connsiteX8" fmla="*/ 1575032 w 2245844"/>
              <a:gd name="connsiteY8" fmla="*/ 447651 h 2245972"/>
              <a:gd name="connsiteX9" fmla="*/ 1742672 w 2245844"/>
              <a:gd name="connsiteY9" fmla="*/ 371451 h 2245972"/>
              <a:gd name="connsiteX10" fmla="*/ 1686792 w 2245844"/>
              <a:gd name="connsiteY10" fmla="*/ 478131 h 2245972"/>
              <a:gd name="connsiteX11" fmla="*/ 1559792 w 2245844"/>
              <a:gd name="connsiteY11" fmla="*/ 569571 h 2245972"/>
              <a:gd name="connsiteX12" fmla="*/ 1798552 w 2245844"/>
              <a:gd name="connsiteY12" fmla="*/ 513691 h 2245972"/>
              <a:gd name="connsiteX13" fmla="*/ 2011912 w 2245844"/>
              <a:gd name="connsiteY13" fmla="*/ 620371 h 2245972"/>
              <a:gd name="connsiteX14" fmla="*/ 2245592 w 2245844"/>
              <a:gd name="connsiteY14" fmla="*/ 691491 h 2245972"/>
              <a:gd name="connsiteX15" fmla="*/ 1966192 w 2245844"/>
              <a:gd name="connsiteY15" fmla="*/ 762611 h 2245972"/>
              <a:gd name="connsiteX16" fmla="*/ 1605512 w 2245844"/>
              <a:gd name="connsiteY16" fmla="*/ 701651 h 2245972"/>
              <a:gd name="connsiteX17" fmla="*/ 1920472 w 2245844"/>
              <a:gd name="connsiteY17" fmla="*/ 894691 h 2245972"/>
              <a:gd name="connsiteX18" fmla="*/ 2047472 w 2245844"/>
              <a:gd name="connsiteY18" fmla="*/ 1229971 h 2245972"/>
              <a:gd name="connsiteX19" fmla="*/ 2240512 w 2245844"/>
              <a:gd name="connsiteY19" fmla="*/ 1519531 h 2245972"/>
              <a:gd name="connsiteX20" fmla="*/ 1940792 w 2245844"/>
              <a:gd name="connsiteY20" fmla="*/ 1296011 h 2245972"/>
              <a:gd name="connsiteX21" fmla="*/ 1696952 w 2245844"/>
              <a:gd name="connsiteY21" fmla="*/ 1270611 h 2245972"/>
              <a:gd name="connsiteX22" fmla="*/ 1437872 w 2245844"/>
              <a:gd name="connsiteY22" fmla="*/ 859131 h 2245972"/>
              <a:gd name="connsiteX23" fmla="*/ 1503912 w 2245844"/>
              <a:gd name="connsiteY23" fmla="*/ 1194411 h 2245972"/>
              <a:gd name="connsiteX24" fmla="*/ 1265152 w 2245844"/>
              <a:gd name="connsiteY24" fmla="*/ 1758291 h 2245972"/>
              <a:gd name="connsiteX25" fmla="*/ 1133072 w 2245844"/>
              <a:gd name="connsiteY25" fmla="*/ 2245971 h 2245972"/>
              <a:gd name="connsiteX26" fmla="*/ 1107672 w 2245844"/>
              <a:gd name="connsiteY26" fmla="*/ 1763371 h 2245972"/>
              <a:gd name="connsiteX27" fmla="*/ 1021312 w 2245844"/>
              <a:gd name="connsiteY27" fmla="*/ 1336651 h 2245972"/>
              <a:gd name="connsiteX28" fmla="*/ 1209272 w 2245844"/>
              <a:gd name="connsiteY28" fmla="*/ 833731 h 2245972"/>
              <a:gd name="connsiteX29" fmla="*/ 929872 w 2245844"/>
              <a:gd name="connsiteY29" fmla="*/ 1062331 h 2245972"/>
              <a:gd name="connsiteX30" fmla="*/ 371072 w 2245844"/>
              <a:gd name="connsiteY30" fmla="*/ 1163931 h 2245972"/>
              <a:gd name="connsiteX31" fmla="*/ 232 w 2245844"/>
              <a:gd name="connsiteY31" fmla="*/ 1224891 h 2245972"/>
              <a:gd name="connsiteX32" fmla="*/ 421872 w 2245844"/>
              <a:gd name="connsiteY32" fmla="*/ 1001371 h 2245972"/>
              <a:gd name="connsiteX33" fmla="*/ 701272 w 2245844"/>
              <a:gd name="connsiteY33" fmla="*/ 701651 h 2245972"/>
              <a:gd name="connsiteX34" fmla="*/ 1148312 w 2245844"/>
              <a:gd name="connsiteY34" fmla="*/ 610211 h 2245972"/>
              <a:gd name="connsiteX35" fmla="*/ 863832 w 2245844"/>
              <a:gd name="connsiteY35" fmla="*/ 523851 h 2245972"/>
              <a:gd name="connsiteX36" fmla="*/ 665712 w 2245844"/>
              <a:gd name="connsiteY36" fmla="*/ 391771 h 2245972"/>
              <a:gd name="connsiteX37" fmla="*/ 919712 w 2245844"/>
              <a:gd name="connsiteY37" fmla="*/ 386691 h 2245972"/>
              <a:gd name="connsiteX38" fmla="*/ 1127992 w 2245844"/>
              <a:gd name="connsiteY38" fmla="*/ 361291 h 2245972"/>
              <a:gd name="connsiteX39" fmla="*/ 1234672 w 2245844"/>
              <a:gd name="connsiteY39" fmla="*/ 401931 h 2245972"/>
              <a:gd name="connsiteX40" fmla="*/ 1315952 w 2245844"/>
              <a:gd name="connsiteY40" fmla="*/ 508611 h 2245972"/>
              <a:gd name="connsiteX41" fmla="*/ 1310872 w 2245844"/>
              <a:gd name="connsiteY41" fmla="*/ 330811 h 2245972"/>
              <a:gd name="connsiteX42" fmla="*/ 1376912 w 2245844"/>
              <a:gd name="connsiteY42" fmla="*/ 127611 h 2245972"/>
              <a:gd name="connsiteX43" fmla="*/ 1432792 w 2245844"/>
              <a:gd name="connsiteY43" fmla="*/ 320651 h 2245972"/>
              <a:gd name="connsiteX44" fmla="*/ 1371832 w 2245844"/>
              <a:gd name="connsiteY44" fmla="*/ 594971 h 2245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245844" h="2245972">
                <a:moveTo>
                  <a:pt x="1371832" y="594971"/>
                </a:moveTo>
                <a:cubicBezTo>
                  <a:pt x="1376912" y="594124"/>
                  <a:pt x="1449725" y="408704"/>
                  <a:pt x="1463272" y="315571"/>
                </a:cubicBezTo>
                <a:cubicBezTo>
                  <a:pt x="1476819" y="222438"/>
                  <a:pt x="1447185" y="87818"/>
                  <a:pt x="1453112" y="36171"/>
                </a:cubicBezTo>
                <a:cubicBezTo>
                  <a:pt x="1459039" y="-15476"/>
                  <a:pt x="1492059" y="2304"/>
                  <a:pt x="1498832" y="5691"/>
                </a:cubicBezTo>
                <a:cubicBezTo>
                  <a:pt x="1505605" y="9078"/>
                  <a:pt x="1492059" y="11618"/>
                  <a:pt x="1493752" y="56491"/>
                </a:cubicBezTo>
                <a:cubicBezTo>
                  <a:pt x="1495445" y="101364"/>
                  <a:pt x="1510685" y="206351"/>
                  <a:pt x="1508992" y="274931"/>
                </a:cubicBezTo>
                <a:cubicBezTo>
                  <a:pt x="1507299" y="343511"/>
                  <a:pt x="1497139" y="414631"/>
                  <a:pt x="1483592" y="467971"/>
                </a:cubicBezTo>
                <a:cubicBezTo>
                  <a:pt x="1470045" y="521311"/>
                  <a:pt x="1412472" y="598358"/>
                  <a:pt x="1427712" y="594971"/>
                </a:cubicBezTo>
                <a:cubicBezTo>
                  <a:pt x="1442952" y="591584"/>
                  <a:pt x="1522539" y="484904"/>
                  <a:pt x="1575032" y="447651"/>
                </a:cubicBezTo>
                <a:cubicBezTo>
                  <a:pt x="1627525" y="410398"/>
                  <a:pt x="1724045" y="366371"/>
                  <a:pt x="1742672" y="371451"/>
                </a:cubicBezTo>
                <a:cubicBezTo>
                  <a:pt x="1761299" y="376531"/>
                  <a:pt x="1717272" y="445111"/>
                  <a:pt x="1686792" y="478131"/>
                </a:cubicBezTo>
                <a:cubicBezTo>
                  <a:pt x="1656312" y="511151"/>
                  <a:pt x="1541165" y="563644"/>
                  <a:pt x="1559792" y="569571"/>
                </a:cubicBezTo>
                <a:cubicBezTo>
                  <a:pt x="1578419" y="575498"/>
                  <a:pt x="1723199" y="505224"/>
                  <a:pt x="1798552" y="513691"/>
                </a:cubicBezTo>
                <a:cubicBezTo>
                  <a:pt x="1873905" y="522158"/>
                  <a:pt x="1937405" y="590738"/>
                  <a:pt x="2011912" y="620371"/>
                </a:cubicBezTo>
                <a:cubicBezTo>
                  <a:pt x="2086419" y="650004"/>
                  <a:pt x="2253212" y="667784"/>
                  <a:pt x="2245592" y="691491"/>
                </a:cubicBezTo>
                <a:cubicBezTo>
                  <a:pt x="2237972" y="715198"/>
                  <a:pt x="2072872" y="760918"/>
                  <a:pt x="1966192" y="762611"/>
                </a:cubicBezTo>
                <a:cubicBezTo>
                  <a:pt x="1859512" y="764304"/>
                  <a:pt x="1613132" y="679638"/>
                  <a:pt x="1605512" y="701651"/>
                </a:cubicBezTo>
                <a:cubicBezTo>
                  <a:pt x="1597892" y="723664"/>
                  <a:pt x="1846812" y="806638"/>
                  <a:pt x="1920472" y="894691"/>
                </a:cubicBezTo>
                <a:cubicBezTo>
                  <a:pt x="1994132" y="982744"/>
                  <a:pt x="1994132" y="1125831"/>
                  <a:pt x="2047472" y="1229971"/>
                </a:cubicBezTo>
                <a:cubicBezTo>
                  <a:pt x="2100812" y="1334111"/>
                  <a:pt x="2258292" y="1508524"/>
                  <a:pt x="2240512" y="1519531"/>
                </a:cubicBezTo>
                <a:cubicBezTo>
                  <a:pt x="2222732" y="1530538"/>
                  <a:pt x="2031385" y="1337498"/>
                  <a:pt x="1940792" y="1296011"/>
                </a:cubicBezTo>
                <a:cubicBezTo>
                  <a:pt x="1850199" y="1254524"/>
                  <a:pt x="1780772" y="1343424"/>
                  <a:pt x="1696952" y="1270611"/>
                </a:cubicBezTo>
                <a:cubicBezTo>
                  <a:pt x="1613132" y="1197798"/>
                  <a:pt x="1470045" y="871831"/>
                  <a:pt x="1437872" y="859131"/>
                </a:cubicBezTo>
                <a:cubicBezTo>
                  <a:pt x="1405699" y="846431"/>
                  <a:pt x="1532699" y="1044551"/>
                  <a:pt x="1503912" y="1194411"/>
                </a:cubicBezTo>
                <a:cubicBezTo>
                  <a:pt x="1475125" y="1344271"/>
                  <a:pt x="1326959" y="1583031"/>
                  <a:pt x="1265152" y="1758291"/>
                </a:cubicBezTo>
                <a:cubicBezTo>
                  <a:pt x="1203345" y="1933551"/>
                  <a:pt x="1159319" y="2245124"/>
                  <a:pt x="1133072" y="2245971"/>
                </a:cubicBezTo>
                <a:cubicBezTo>
                  <a:pt x="1106825" y="2246818"/>
                  <a:pt x="1126299" y="1914924"/>
                  <a:pt x="1107672" y="1763371"/>
                </a:cubicBezTo>
                <a:cubicBezTo>
                  <a:pt x="1089045" y="1611818"/>
                  <a:pt x="1004379" y="1491591"/>
                  <a:pt x="1021312" y="1336651"/>
                </a:cubicBezTo>
                <a:cubicBezTo>
                  <a:pt x="1038245" y="1181711"/>
                  <a:pt x="1224512" y="879451"/>
                  <a:pt x="1209272" y="833731"/>
                </a:cubicBezTo>
                <a:cubicBezTo>
                  <a:pt x="1194032" y="788011"/>
                  <a:pt x="1069572" y="1007298"/>
                  <a:pt x="929872" y="1062331"/>
                </a:cubicBezTo>
                <a:cubicBezTo>
                  <a:pt x="790172" y="1117364"/>
                  <a:pt x="526012" y="1136838"/>
                  <a:pt x="371072" y="1163931"/>
                </a:cubicBezTo>
                <a:cubicBezTo>
                  <a:pt x="216132" y="1191024"/>
                  <a:pt x="-8235" y="1251984"/>
                  <a:pt x="232" y="1224891"/>
                </a:cubicBezTo>
                <a:cubicBezTo>
                  <a:pt x="8699" y="1197798"/>
                  <a:pt x="305032" y="1088578"/>
                  <a:pt x="421872" y="1001371"/>
                </a:cubicBezTo>
                <a:cubicBezTo>
                  <a:pt x="538712" y="914164"/>
                  <a:pt x="580199" y="766844"/>
                  <a:pt x="701272" y="701651"/>
                </a:cubicBezTo>
                <a:cubicBezTo>
                  <a:pt x="822345" y="636458"/>
                  <a:pt x="1121219" y="639844"/>
                  <a:pt x="1148312" y="610211"/>
                </a:cubicBezTo>
                <a:cubicBezTo>
                  <a:pt x="1175405" y="580578"/>
                  <a:pt x="944265" y="560258"/>
                  <a:pt x="863832" y="523851"/>
                </a:cubicBezTo>
                <a:cubicBezTo>
                  <a:pt x="783399" y="487444"/>
                  <a:pt x="656399" y="414631"/>
                  <a:pt x="665712" y="391771"/>
                </a:cubicBezTo>
                <a:cubicBezTo>
                  <a:pt x="675025" y="368911"/>
                  <a:pt x="842665" y="391771"/>
                  <a:pt x="919712" y="386691"/>
                </a:cubicBezTo>
                <a:cubicBezTo>
                  <a:pt x="996759" y="381611"/>
                  <a:pt x="1075499" y="358751"/>
                  <a:pt x="1127992" y="361291"/>
                </a:cubicBezTo>
                <a:cubicBezTo>
                  <a:pt x="1180485" y="363831"/>
                  <a:pt x="1203345" y="377378"/>
                  <a:pt x="1234672" y="401931"/>
                </a:cubicBezTo>
                <a:cubicBezTo>
                  <a:pt x="1265999" y="426484"/>
                  <a:pt x="1303252" y="520464"/>
                  <a:pt x="1315952" y="508611"/>
                </a:cubicBezTo>
                <a:cubicBezTo>
                  <a:pt x="1328652" y="496758"/>
                  <a:pt x="1300712" y="394311"/>
                  <a:pt x="1310872" y="330811"/>
                </a:cubicBezTo>
                <a:cubicBezTo>
                  <a:pt x="1321032" y="267311"/>
                  <a:pt x="1356592" y="129304"/>
                  <a:pt x="1376912" y="127611"/>
                </a:cubicBezTo>
                <a:cubicBezTo>
                  <a:pt x="1397232" y="125918"/>
                  <a:pt x="1432792" y="245298"/>
                  <a:pt x="1432792" y="320651"/>
                </a:cubicBezTo>
                <a:cubicBezTo>
                  <a:pt x="1432792" y="396004"/>
                  <a:pt x="1366752" y="595818"/>
                  <a:pt x="1371832" y="594971"/>
                </a:cubicBezTo>
                <a:close/>
              </a:path>
            </a:pathLst>
          </a:custGeom>
          <a:solidFill>
            <a:srgbClr val="FFFF00"/>
          </a:solidFill>
          <a:ln w="1905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34" name="フリーフォーム 133"/>
          <p:cNvSpPr/>
          <p:nvPr/>
        </p:nvSpPr>
        <p:spPr>
          <a:xfrm>
            <a:off x="4279888" y="4762425"/>
            <a:ext cx="1416047" cy="1502293"/>
          </a:xfrm>
          <a:custGeom>
            <a:avLst/>
            <a:gdLst>
              <a:gd name="connsiteX0" fmla="*/ 864978 w 1952180"/>
              <a:gd name="connsiteY0" fmla="*/ 657761 h 2071080"/>
              <a:gd name="connsiteX1" fmla="*/ 580498 w 1952180"/>
              <a:gd name="connsiteY1" fmla="*/ 302161 h 2071080"/>
              <a:gd name="connsiteX2" fmla="*/ 204578 w 1952180"/>
              <a:gd name="connsiteY2" fmla="*/ 68481 h 2071080"/>
              <a:gd name="connsiteX3" fmla="*/ 123298 w 1952180"/>
              <a:gd name="connsiteY3" fmla="*/ 124361 h 2071080"/>
              <a:gd name="connsiteX4" fmla="*/ 179178 w 1952180"/>
              <a:gd name="connsiteY4" fmla="*/ 124361 h 2071080"/>
              <a:gd name="connsiteX5" fmla="*/ 519538 w 1952180"/>
              <a:gd name="connsiteY5" fmla="*/ 322481 h 2071080"/>
              <a:gd name="connsiteX6" fmla="*/ 758298 w 1952180"/>
              <a:gd name="connsiteY6" fmla="*/ 556161 h 2071080"/>
              <a:gd name="connsiteX7" fmla="*/ 814178 w 1952180"/>
              <a:gd name="connsiteY7" fmla="*/ 673001 h 2071080"/>
              <a:gd name="connsiteX8" fmla="*/ 621138 w 1952180"/>
              <a:gd name="connsiteY8" fmla="*/ 505361 h 2071080"/>
              <a:gd name="connsiteX9" fmla="*/ 367138 w 1952180"/>
              <a:gd name="connsiteY9" fmla="*/ 546001 h 2071080"/>
              <a:gd name="connsiteX10" fmla="*/ 489058 w 1952180"/>
              <a:gd name="connsiteY10" fmla="*/ 622201 h 2071080"/>
              <a:gd name="connsiteX11" fmla="*/ 590658 w 1952180"/>
              <a:gd name="connsiteY11" fmla="*/ 683161 h 2071080"/>
              <a:gd name="connsiteX12" fmla="*/ 732898 w 1952180"/>
              <a:gd name="connsiteY12" fmla="*/ 698401 h 2071080"/>
              <a:gd name="connsiteX13" fmla="*/ 494138 w 1952180"/>
              <a:gd name="connsiteY13" fmla="*/ 784761 h 2071080"/>
              <a:gd name="connsiteX14" fmla="*/ 209658 w 1952180"/>
              <a:gd name="connsiteY14" fmla="*/ 1084481 h 2071080"/>
              <a:gd name="connsiteX15" fmla="*/ 1378 w 1952180"/>
              <a:gd name="connsiteY15" fmla="*/ 1252121 h 2071080"/>
              <a:gd name="connsiteX16" fmla="*/ 311258 w 1952180"/>
              <a:gd name="connsiteY16" fmla="*/ 1155601 h 2071080"/>
              <a:gd name="connsiteX17" fmla="*/ 570338 w 1952180"/>
              <a:gd name="connsiteY17" fmla="*/ 1079401 h 2071080"/>
              <a:gd name="connsiteX18" fmla="*/ 778618 w 1952180"/>
              <a:gd name="connsiteY18" fmla="*/ 815241 h 2071080"/>
              <a:gd name="connsiteX19" fmla="*/ 671938 w 1952180"/>
              <a:gd name="connsiteY19" fmla="*/ 1150521 h 2071080"/>
              <a:gd name="connsiteX20" fmla="*/ 621138 w 1952180"/>
              <a:gd name="connsiteY20" fmla="*/ 1683921 h 2071080"/>
              <a:gd name="connsiteX21" fmla="*/ 651618 w 1952180"/>
              <a:gd name="connsiteY21" fmla="*/ 2059841 h 2071080"/>
              <a:gd name="connsiteX22" fmla="*/ 773538 w 1952180"/>
              <a:gd name="connsiteY22" fmla="*/ 1714401 h 2071080"/>
              <a:gd name="connsiteX23" fmla="*/ 946258 w 1952180"/>
              <a:gd name="connsiteY23" fmla="*/ 1368961 h 2071080"/>
              <a:gd name="connsiteX24" fmla="*/ 905618 w 1952180"/>
              <a:gd name="connsiteY24" fmla="*/ 932081 h 2071080"/>
              <a:gd name="connsiteX25" fmla="*/ 1144378 w 1952180"/>
              <a:gd name="connsiteY25" fmla="*/ 1470561 h 2071080"/>
              <a:gd name="connsiteX26" fmla="*/ 1545698 w 1952180"/>
              <a:gd name="connsiteY26" fmla="*/ 2070001 h 2071080"/>
              <a:gd name="connsiteX27" fmla="*/ 1439018 w 1952180"/>
              <a:gd name="connsiteY27" fmla="*/ 1607721 h 2071080"/>
              <a:gd name="connsiteX28" fmla="*/ 1388218 w 1952180"/>
              <a:gd name="connsiteY28" fmla="*/ 1236881 h 2071080"/>
              <a:gd name="connsiteX29" fmla="*/ 1063098 w 1952180"/>
              <a:gd name="connsiteY29" fmla="*/ 871121 h 2071080"/>
              <a:gd name="connsiteX30" fmla="*/ 1393298 w 1952180"/>
              <a:gd name="connsiteY30" fmla="*/ 1043841 h 2071080"/>
              <a:gd name="connsiteX31" fmla="*/ 1703178 w 1952180"/>
              <a:gd name="connsiteY31" fmla="*/ 1003201 h 2071080"/>
              <a:gd name="connsiteX32" fmla="*/ 1952098 w 1952180"/>
              <a:gd name="connsiteY32" fmla="*/ 1074321 h 2071080"/>
              <a:gd name="connsiteX33" fmla="*/ 1677778 w 1952180"/>
              <a:gd name="connsiteY33" fmla="*/ 845721 h 2071080"/>
              <a:gd name="connsiteX34" fmla="*/ 1342498 w 1952180"/>
              <a:gd name="connsiteY34" fmla="*/ 622201 h 2071080"/>
              <a:gd name="connsiteX35" fmla="*/ 1012298 w 1952180"/>
              <a:gd name="connsiteY35" fmla="*/ 647601 h 2071080"/>
              <a:gd name="connsiteX36" fmla="*/ 1251058 w 1952180"/>
              <a:gd name="connsiteY36" fmla="*/ 408841 h 2071080"/>
              <a:gd name="connsiteX37" fmla="*/ 1317098 w 1952180"/>
              <a:gd name="connsiteY37" fmla="*/ 93881 h 2071080"/>
              <a:gd name="connsiteX38" fmla="*/ 1327258 w 1952180"/>
              <a:gd name="connsiteY38" fmla="*/ 7521 h 2071080"/>
              <a:gd name="connsiteX39" fmla="*/ 1058018 w 1952180"/>
              <a:gd name="connsiteY39" fmla="*/ 251361 h 2071080"/>
              <a:gd name="connsiteX40" fmla="*/ 951338 w 1952180"/>
              <a:gd name="connsiteY40" fmla="*/ 500281 h 2071080"/>
              <a:gd name="connsiteX41" fmla="*/ 981818 w 1952180"/>
              <a:gd name="connsiteY41" fmla="*/ 241201 h 2071080"/>
              <a:gd name="connsiteX42" fmla="*/ 981818 w 1952180"/>
              <a:gd name="connsiteY42" fmla="*/ 22761 h 2071080"/>
              <a:gd name="connsiteX43" fmla="*/ 844658 w 1952180"/>
              <a:gd name="connsiteY43" fmla="*/ 363121 h 2071080"/>
              <a:gd name="connsiteX44" fmla="*/ 864978 w 1952180"/>
              <a:gd name="connsiteY44" fmla="*/ 657761 h 2071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952180" h="2071080">
                <a:moveTo>
                  <a:pt x="864978" y="657761"/>
                </a:moveTo>
                <a:cubicBezTo>
                  <a:pt x="820951" y="647601"/>
                  <a:pt x="690565" y="400374"/>
                  <a:pt x="580498" y="302161"/>
                </a:cubicBezTo>
                <a:cubicBezTo>
                  <a:pt x="470431" y="203948"/>
                  <a:pt x="280778" y="98114"/>
                  <a:pt x="204578" y="68481"/>
                </a:cubicBezTo>
                <a:cubicBezTo>
                  <a:pt x="128378" y="38848"/>
                  <a:pt x="127531" y="115048"/>
                  <a:pt x="123298" y="124361"/>
                </a:cubicBezTo>
                <a:cubicBezTo>
                  <a:pt x="119065" y="133674"/>
                  <a:pt x="113138" y="91341"/>
                  <a:pt x="179178" y="124361"/>
                </a:cubicBezTo>
                <a:cubicBezTo>
                  <a:pt x="245218" y="157381"/>
                  <a:pt x="423018" y="250514"/>
                  <a:pt x="519538" y="322481"/>
                </a:cubicBezTo>
                <a:cubicBezTo>
                  <a:pt x="616058" y="394448"/>
                  <a:pt x="709191" y="497741"/>
                  <a:pt x="758298" y="556161"/>
                </a:cubicBezTo>
                <a:cubicBezTo>
                  <a:pt x="807405" y="614581"/>
                  <a:pt x="837038" y="681468"/>
                  <a:pt x="814178" y="673001"/>
                </a:cubicBezTo>
                <a:cubicBezTo>
                  <a:pt x="791318" y="664534"/>
                  <a:pt x="695645" y="526528"/>
                  <a:pt x="621138" y="505361"/>
                </a:cubicBezTo>
                <a:cubicBezTo>
                  <a:pt x="546631" y="484194"/>
                  <a:pt x="389151" y="526528"/>
                  <a:pt x="367138" y="546001"/>
                </a:cubicBezTo>
                <a:cubicBezTo>
                  <a:pt x="345125" y="565474"/>
                  <a:pt x="451805" y="599341"/>
                  <a:pt x="489058" y="622201"/>
                </a:cubicBezTo>
                <a:cubicBezTo>
                  <a:pt x="526311" y="645061"/>
                  <a:pt x="550018" y="670461"/>
                  <a:pt x="590658" y="683161"/>
                </a:cubicBezTo>
                <a:cubicBezTo>
                  <a:pt x="631298" y="695861"/>
                  <a:pt x="748985" y="681468"/>
                  <a:pt x="732898" y="698401"/>
                </a:cubicBezTo>
                <a:cubicBezTo>
                  <a:pt x="716811" y="715334"/>
                  <a:pt x="581345" y="720414"/>
                  <a:pt x="494138" y="784761"/>
                </a:cubicBezTo>
                <a:cubicBezTo>
                  <a:pt x="406931" y="849108"/>
                  <a:pt x="291785" y="1006588"/>
                  <a:pt x="209658" y="1084481"/>
                </a:cubicBezTo>
                <a:cubicBezTo>
                  <a:pt x="127531" y="1162374"/>
                  <a:pt x="-15555" y="1240268"/>
                  <a:pt x="1378" y="1252121"/>
                </a:cubicBezTo>
                <a:cubicBezTo>
                  <a:pt x="18311" y="1263974"/>
                  <a:pt x="311258" y="1155601"/>
                  <a:pt x="311258" y="1155601"/>
                </a:cubicBezTo>
                <a:cubicBezTo>
                  <a:pt x="406085" y="1126814"/>
                  <a:pt x="492445" y="1136128"/>
                  <a:pt x="570338" y="1079401"/>
                </a:cubicBezTo>
                <a:cubicBezTo>
                  <a:pt x="648231" y="1022674"/>
                  <a:pt x="761685" y="803388"/>
                  <a:pt x="778618" y="815241"/>
                </a:cubicBezTo>
                <a:cubicBezTo>
                  <a:pt x="795551" y="827094"/>
                  <a:pt x="698185" y="1005741"/>
                  <a:pt x="671938" y="1150521"/>
                </a:cubicBezTo>
                <a:cubicBezTo>
                  <a:pt x="645691" y="1295301"/>
                  <a:pt x="624525" y="1532368"/>
                  <a:pt x="621138" y="1683921"/>
                </a:cubicBezTo>
                <a:cubicBezTo>
                  <a:pt x="617751" y="1835474"/>
                  <a:pt x="626218" y="2054761"/>
                  <a:pt x="651618" y="2059841"/>
                </a:cubicBezTo>
                <a:cubicBezTo>
                  <a:pt x="677018" y="2064921"/>
                  <a:pt x="724431" y="1829548"/>
                  <a:pt x="773538" y="1714401"/>
                </a:cubicBezTo>
                <a:cubicBezTo>
                  <a:pt x="822645" y="1599254"/>
                  <a:pt x="924245" y="1499348"/>
                  <a:pt x="946258" y="1368961"/>
                </a:cubicBezTo>
                <a:cubicBezTo>
                  <a:pt x="968271" y="1238574"/>
                  <a:pt x="872598" y="915148"/>
                  <a:pt x="905618" y="932081"/>
                </a:cubicBezTo>
                <a:cubicBezTo>
                  <a:pt x="938638" y="949014"/>
                  <a:pt x="1037698" y="1280908"/>
                  <a:pt x="1144378" y="1470561"/>
                </a:cubicBezTo>
                <a:cubicBezTo>
                  <a:pt x="1251058" y="1660214"/>
                  <a:pt x="1496591" y="2047141"/>
                  <a:pt x="1545698" y="2070001"/>
                </a:cubicBezTo>
                <a:cubicBezTo>
                  <a:pt x="1594805" y="2092861"/>
                  <a:pt x="1465265" y="1746574"/>
                  <a:pt x="1439018" y="1607721"/>
                </a:cubicBezTo>
                <a:cubicBezTo>
                  <a:pt x="1412771" y="1468868"/>
                  <a:pt x="1450871" y="1359648"/>
                  <a:pt x="1388218" y="1236881"/>
                </a:cubicBezTo>
                <a:cubicBezTo>
                  <a:pt x="1325565" y="1114114"/>
                  <a:pt x="1062251" y="903294"/>
                  <a:pt x="1063098" y="871121"/>
                </a:cubicBezTo>
                <a:cubicBezTo>
                  <a:pt x="1063945" y="838948"/>
                  <a:pt x="1286618" y="1021828"/>
                  <a:pt x="1393298" y="1043841"/>
                </a:cubicBezTo>
                <a:cubicBezTo>
                  <a:pt x="1499978" y="1065854"/>
                  <a:pt x="1610045" y="998121"/>
                  <a:pt x="1703178" y="1003201"/>
                </a:cubicBezTo>
                <a:cubicBezTo>
                  <a:pt x="1796311" y="1008281"/>
                  <a:pt x="1956331" y="1100568"/>
                  <a:pt x="1952098" y="1074321"/>
                </a:cubicBezTo>
                <a:cubicBezTo>
                  <a:pt x="1947865" y="1048074"/>
                  <a:pt x="1779378" y="921074"/>
                  <a:pt x="1677778" y="845721"/>
                </a:cubicBezTo>
                <a:cubicBezTo>
                  <a:pt x="1576178" y="770368"/>
                  <a:pt x="1453411" y="655221"/>
                  <a:pt x="1342498" y="622201"/>
                </a:cubicBezTo>
                <a:cubicBezTo>
                  <a:pt x="1231585" y="589181"/>
                  <a:pt x="1027538" y="683161"/>
                  <a:pt x="1012298" y="647601"/>
                </a:cubicBezTo>
                <a:cubicBezTo>
                  <a:pt x="997058" y="612041"/>
                  <a:pt x="1200258" y="501128"/>
                  <a:pt x="1251058" y="408841"/>
                </a:cubicBezTo>
                <a:cubicBezTo>
                  <a:pt x="1301858" y="316554"/>
                  <a:pt x="1304398" y="160768"/>
                  <a:pt x="1317098" y="93881"/>
                </a:cubicBezTo>
                <a:cubicBezTo>
                  <a:pt x="1329798" y="26994"/>
                  <a:pt x="1370438" y="-18726"/>
                  <a:pt x="1327258" y="7521"/>
                </a:cubicBezTo>
                <a:cubicBezTo>
                  <a:pt x="1284078" y="33768"/>
                  <a:pt x="1120671" y="169234"/>
                  <a:pt x="1058018" y="251361"/>
                </a:cubicBezTo>
                <a:cubicBezTo>
                  <a:pt x="995365" y="333488"/>
                  <a:pt x="964038" y="501974"/>
                  <a:pt x="951338" y="500281"/>
                </a:cubicBezTo>
                <a:cubicBezTo>
                  <a:pt x="938638" y="498588"/>
                  <a:pt x="976738" y="320788"/>
                  <a:pt x="981818" y="241201"/>
                </a:cubicBezTo>
                <a:cubicBezTo>
                  <a:pt x="986898" y="161614"/>
                  <a:pt x="1004678" y="2441"/>
                  <a:pt x="981818" y="22761"/>
                </a:cubicBezTo>
                <a:cubicBezTo>
                  <a:pt x="958958" y="43081"/>
                  <a:pt x="860745" y="251361"/>
                  <a:pt x="844658" y="363121"/>
                </a:cubicBezTo>
                <a:cubicBezTo>
                  <a:pt x="828571" y="474881"/>
                  <a:pt x="909005" y="667921"/>
                  <a:pt x="864978" y="657761"/>
                </a:cubicBezTo>
                <a:close/>
              </a:path>
            </a:pathLst>
          </a:custGeom>
          <a:solidFill>
            <a:srgbClr val="FF0000"/>
          </a:solidFill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39" name="フリーフォーム 138"/>
          <p:cNvSpPr/>
          <p:nvPr/>
        </p:nvSpPr>
        <p:spPr>
          <a:xfrm>
            <a:off x="6059989" y="844565"/>
            <a:ext cx="1642526" cy="1588898"/>
          </a:xfrm>
          <a:custGeom>
            <a:avLst/>
            <a:gdLst>
              <a:gd name="connsiteX0" fmla="*/ 685850 w 1839174"/>
              <a:gd name="connsiteY0" fmla="*/ 553934 h 1779125"/>
              <a:gd name="connsiteX1" fmla="*/ 416610 w 1839174"/>
              <a:gd name="connsiteY1" fmla="*/ 371054 h 1779125"/>
              <a:gd name="connsiteX2" fmla="*/ 61010 w 1839174"/>
              <a:gd name="connsiteY2" fmla="*/ 228814 h 1779125"/>
              <a:gd name="connsiteX3" fmla="*/ 5130 w 1839174"/>
              <a:gd name="connsiteY3" fmla="*/ 289774 h 1779125"/>
              <a:gd name="connsiteX4" fmla="*/ 76250 w 1839174"/>
              <a:gd name="connsiteY4" fmla="*/ 284694 h 1779125"/>
              <a:gd name="connsiteX5" fmla="*/ 370890 w 1839174"/>
              <a:gd name="connsiteY5" fmla="*/ 401534 h 1779125"/>
              <a:gd name="connsiteX6" fmla="*/ 696010 w 1839174"/>
              <a:gd name="connsiteY6" fmla="*/ 604734 h 1779125"/>
              <a:gd name="connsiteX7" fmla="*/ 528370 w 1839174"/>
              <a:gd name="connsiteY7" fmla="*/ 518374 h 1779125"/>
              <a:gd name="connsiteX8" fmla="*/ 335330 w 1839174"/>
              <a:gd name="connsiteY8" fmla="*/ 503134 h 1779125"/>
              <a:gd name="connsiteX9" fmla="*/ 487730 w 1839174"/>
              <a:gd name="connsiteY9" fmla="*/ 609814 h 1779125"/>
              <a:gd name="connsiteX10" fmla="*/ 604570 w 1839174"/>
              <a:gd name="connsiteY10" fmla="*/ 650454 h 1779125"/>
              <a:gd name="connsiteX11" fmla="*/ 259130 w 1839174"/>
              <a:gd name="connsiteY11" fmla="*/ 741894 h 1779125"/>
              <a:gd name="connsiteX12" fmla="*/ 50 w 1839174"/>
              <a:gd name="connsiteY12" fmla="*/ 1041614 h 1779125"/>
              <a:gd name="connsiteX13" fmla="*/ 238810 w 1839174"/>
              <a:gd name="connsiteY13" fmla="*/ 929854 h 1779125"/>
              <a:gd name="connsiteX14" fmla="*/ 447090 w 1839174"/>
              <a:gd name="connsiteY14" fmla="*/ 904454 h 1779125"/>
              <a:gd name="connsiteX15" fmla="*/ 660450 w 1839174"/>
              <a:gd name="connsiteY15" fmla="*/ 752054 h 1779125"/>
              <a:gd name="connsiteX16" fmla="*/ 457250 w 1839174"/>
              <a:gd name="connsiteY16" fmla="*/ 1158454 h 1779125"/>
              <a:gd name="connsiteX17" fmla="*/ 614730 w 1839174"/>
              <a:gd name="connsiteY17" fmla="*/ 1773134 h 1779125"/>
              <a:gd name="connsiteX18" fmla="*/ 675690 w 1839174"/>
              <a:gd name="connsiteY18" fmla="*/ 1453094 h 1779125"/>
              <a:gd name="connsiteX19" fmla="*/ 802690 w 1839174"/>
              <a:gd name="connsiteY19" fmla="*/ 1153374 h 1779125"/>
              <a:gd name="connsiteX20" fmla="*/ 797610 w 1839174"/>
              <a:gd name="connsiteY20" fmla="*/ 843494 h 1779125"/>
              <a:gd name="connsiteX21" fmla="*/ 955090 w 1839174"/>
              <a:gd name="connsiteY21" fmla="*/ 1239734 h 1779125"/>
              <a:gd name="connsiteX22" fmla="*/ 1488490 w 1839174"/>
              <a:gd name="connsiteY22" fmla="*/ 1554694 h 1779125"/>
              <a:gd name="connsiteX23" fmla="*/ 1351330 w 1839174"/>
              <a:gd name="connsiteY23" fmla="*/ 1265134 h 1779125"/>
              <a:gd name="connsiteX24" fmla="*/ 1209090 w 1839174"/>
              <a:gd name="connsiteY24" fmla="*/ 924774 h 1779125"/>
              <a:gd name="connsiteX25" fmla="*/ 899210 w 1839174"/>
              <a:gd name="connsiteY25" fmla="*/ 726654 h 1779125"/>
              <a:gd name="connsiteX26" fmla="*/ 1275130 w 1839174"/>
              <a:gd name="connsiteY26" fmla="*/ 828254 h 1779125"/>
              <a:gd name="connsiteX27" fmla="*/ 1595170 w 1839174"/>
              <a:gd name="connsiteY27" fmla="*/ 711414 h 1779125"/>
              <a:gd name="connsiteX28" fmla="*/ 1839010 w 1839174"/>
              <a:gd name="connsiteY28" fmla="*/ 680934 h 1779125"/>
              <a:gd name="connsiteX29" fmla="*/ 1559610 w 1839174"/>
              <a:gd name="connsiteY29" fmla="*/ 589494 h 1779125"/>
              <a:gd name="connsiteX30" fmla="*/ 1275130 w 1839174"/>
              <a:gd name="connsiteY30" fmla="*/ 472654 h 1779125"/>
              <a:gd name="connsiteX31" fmla="*/ 889050 w 1839174"/>
              <a:gd name="connsiteY31" fmla="*/ 564094 h 1779125"/>
              <a:gd name="connsiteX32" fmla="*/ 1188770 w 1839174"/>
              <a:gd name="connsiteY32" fmla="*/ 335494 h 1779125"/>
              <a:gd name="connsiteX33" fmla="*/ 1244650 w 1839174"/>
              <a:gd name="connsiteY33" fmla="*/ 137374 h 1779125"/>
              <a:gd name="connsiteX34" fmla="*/ 1336090 w 1839174"/>
              <a:gd name="connsiteY34" fmla="*/ 214 h 1779125"/>
              <a:gd name="connsiteX35" fmla="*/ 1051610 w 1839174"/>
              <a:gd name="connsiteY35" fmla="*/ 167854 h 1779125"/>
              <a:gd name="connsiteX36" fmla="*/ 878890 w 1839174"/>
              <a:gd name="connsiteY36" fmla="*/ 269454 h 1779125"/>
              <a:gd name="connsiteX37" fmla="*/ 777290 w 1839174"/>
              <a:gd name="connsiteY37" fmla="*/ 513294 h 1779125"/>
              <a:gd name="connsiteX38" fmla="*/ 736650 w 1839174"/>
              <a:gd name="connsiteY38" fmla="*/ 320254 h 1779125"/>
              <a:gd name="connsiteX39" fmla="*/ 563930 w 1839174"/>
              <a:gd name="connsiteY39" fmla="*/ 203414 h 1779125"/>
              <a:gd name="connsiteX40" fmla="*/ 614730 w 1839174"/>
              <a:gd name="connsiteY40" fmla="*/ 447254 h 1779125"/>
              <a:gd name="connsiteX41" fmla="*/ 746810 w 1839174"/>
              <a:gd name="connsiteY41" fmla="*/ 625054 h 1779125"/>
              <a:gd name="connsiteX42" fmla="*/ 731570 w 1839174"/>
              <a:gd name="connsiteY42" fmla="*/ 594574 h 1779125"/>
              <a:gd name="connsiteX43" fmla="*/ 685850 w 1839174"/>
              <a:gd name="connsiteY43" fmla="*/ 553934 h 1779125"/>
              <a:gd name="connsiteX0" fmla="*/ 685850 w 1839174"/>
              <a:gd name="connsiteY0" fmla="*/ 553934 h 1779125"/>
              <a:gd name="connsiteX1" fmla="*/ 416610 w 1839174"/>
              <a:gd name="connsiteY1" fmla="*/ 371054 h 1779125"/>
              <a:gd name="connsiteX2" fmla="*/ 61010 w 1839174"/>
              <a:gd name="connsiteY2" fmla="*/ 228814 h 1779125"/>
              <a:gd name="connsiteX3" fmla="*/ 5130 w 1839174"/>
              <a:gd name="connsiteY3" fmla="*/ 289774 h 1779125"/>
              <a:gd name="connsiteX4" fmla="*/ 76250 w 1839174"/>
              <a:gd name="connsiteY4" fmla="*/ 284694 h 1779125"/>
              <a:gd name="connsiteX5" fmla="*/ 370890 w 1839174"/>
              <a:gd name="connsiteY5" fmla="*/ 401534 h 1779125"/>
              <a:gd name="connsiteX6" fmla="*/ 696010 w 1839174"/>
              <a:gd name="connsiteY6" fmla="*/ 604734 h 1779125"/>
              <a:gd name="connsiteX7" fmla="*/ 528370 w 1839174"/>
              <a:gd name="connsiteY7" fmla="*/ 518374 h 1779125"/>
              <a:gd name="connsiteX8" fmla="*/ 335330 w 1839174"/>
              <a:gd name="connsiteY8" fmla="*/ 503134 h 1779125"/>
              <a:gd name="connsiteX9" fmla="*/ 487730 w 1839174"/>
              <a:gd name="connsiteY9" fmla="*/ 609814 h 1779125"/>
              <a:gd name="connsiteX10" fmla="*/ 604570 w 1839174"/>
              <a:gd name="connsiteY10" fmla="*/ 650454 h 1779125"/>
              <a:gd name="connsiteX11" fmla="*/ 259130 w 1839174"/>
              <a:gd name="connsiteY11" fmla="*/ 741894 h 1779125"/>
              <a:gd name="connsiteX12" fmla="*/ 50 w 1839174"/>
              <a:gd name="connsiteY12" fmla="*/ 1041614 h 1779125"/>
              <a:gd name="connsiteX13" fmla="*/ 238810 w 1839174"/>
              <a:gd name="connsiteY13" fmla="*/ 929854 h 1779125"/>
              <a:gd name="connsiteX14" fmla="*/ 447090 w 1839174"/>
              <a:gd name="connsiteY14" fmla="*/ 904454 h 1779125"/>
              <a:gd name="connsiteX15" fmla="*/ 660450 w 1839174"/>
              <a:gd name="connsiteY15" fmla="*/ 752054 h 1779125"/>
              <a:gd name="connsiteX16" fmla="*/ 457250 w 1839174"/>
              <a:gd name="connsiteY16" fmla="*/ 1158454 h 1779125"/>
              <a:gd name="connsiteX17" fmla="*/ 614730 w 1839174"/>
              <a:gd name="connsiteY17" fmla="*/ 1773134 h 1779125"/>
              <a:gd name="connsiteX18" fmla="*/ 675690 w 1839174"/>
              <a:gd name="connsiteY18" fmla="*/ 1453094 h 1779125"/>
              <a:gd name="connsiteX19" fmla="*/ 802690 w 1839174"/>
              <a:gd name="connsiteY19" fmla="*/ 1153374 h 1779125"/>
              <a:gd name="connsiteX20" fmla="*/ 797610 w 1839174"/>
              <a:gd name="connsiteY20" fmla="*/ 843494 h 1779125"/>
              <a:gd name="connsiteX21" fmla="*/ 955090 w 1839174"/>
              <a:gd name="connsiteY21" fmla="*/ 1239734 h 1779125"/>
              <a:gd name="connsiteX22" fmla="*/ 1488490 w 1839174"/>
              <a:gd name="connsiteY22" fmla="*/ 1554694 h 1779125"/>
              <a:gd name="connsiteX23" fmla="*/ 1351330 w 1839174"/>
              <a:gd name="connsiteY23" fmla="*/ 1265134 h 1779125"/>
              <a:gd name="connsiteX24" fmla="*/ 1209090 w 1839174"/>
              <a:gd name="connsiteY24" fmla="*/ 924774 h 1779125"/>
              <a:gd name="connsiteX25" fmla="*/ 899210 w 1839174"/>
              <a:gd name="connsiteY25" fmla="*/ 726654 h 1779125"/>
              <a:gd name="connsiteX26" fmla="*/ 1275130 w 1839174"/>
              <a:gd name="connsiteY26" fmla="*/ 828254 h 1779125"/>
              <a:gd name="connsiteX27" fmla="*/ 1595170 w 1839174"/>
              <a:gd name="connsiteY27" fmla="*/ 711414 h 1779125"/>
              <a:gd name="connsiteX28" fmla="*/ 1839010 w 1839174"/>
              <a:gd name="connsiteY28" fmla="*/ 680934 h 1779125"/>
              <a:gd name="connsiteX29" fmla="*/ 1559610 w 1839174"/>
              <a:gd name="connsiteY29" fmla="*/ 589494 h 1779125"/>
              <a:gd name="connsiteX30" fmla="*/ 1275130 w 1839174"/>
              <a:gd name="connsiteY30" fmla="*/ 472654 h 1779125"/>
              <a:gd name="connsiteX31" fmla="*/ 889050 w 1839174"/>
              <a:gd name="connsiteY31" fmla="*/ 564094 h 1779125"/>
              <a:gd name="connsiteX32" fmla="*/ 1188770 w 1839174"/>
              <a:gd name="connsiteY32" fmla="*/ 335494 h 1779125"/>
              <a:gd name="connsiteX33" fmla="*/ 1244650 w 1839174"/>
              <a:gd name="connsiteY33" fmla="*/ 137374 h 1779125"/>
              <a:gd name="connsiteX34" fmla="*/ 1336090 w 1839174"/>
              <a:gd name="connsiteY34" fmla="*/ 214 h 1779125"/>
              <a:gd name="connsiteX35" fmla="*/ 1051610 w 1839174"/>
              <a:gd name="connsiteY35" fmla="*/ 167854 h 1779125"/>
              <a:gd name="connsiteX36" fmla="*/ 878890 w 1839174"/>
              <a:gd name="connsiteY36" fmla="*/ 269454 h 1779125"/>
              <a:gd name="connsiteX37" fmla="*/ 777290 w 1839174"/>
              <a:gd name="connsiteY37" fmla="*/ 513294 h 1779125"/>
              <a:gd name="connsiteX38" fmla="*/ 736650 w 1839174"/>
              <a:gd name="connsiteY38" fmla="*/ 320254 h 1779125"/>
              <a:gd name="connsiteX39" fmla="*/ 563930 w 1839174"/>
              <a:gd name="connsiteY39" fmla="*/ 203414 h 1779125"/>
              <a:gd name="connsiteX40" fmla="*/ 614730 w 1839174"/>
              <a:gd name="connsiteY40" fmla="*/ 447254 h 1779125"/>
              <a:gd name="connsiteX41" fmla="*/ 731570 w 1839174"/>
              <a:gd name="connsiteY41" fmla="*/ 594574 h 1779125"/>
              <a:gd name="connsiteX42" fmla="*/ 685850 w 1839174"/>
              <a:gd name="connsiteY42" fmla="*/ 553934 h 1779125"/>
              <a:gd name="connsiteX0" fmla="*/ 685850 w 1839174"/>
              <a:gd name="connsiteY0" fmla="*/ 553934 h 1779125"/>
              <a:gd name="connsiteX1" fmla="*/ 416610 w 1839174"/>
              <a:gd name="connsiteY1" fmla="*/ 371054 h 1779125"/>
              <a:gd name="connsiteX2" fmla="*/ 61010 w 1839174"/>
              <a:gd name="connsiteY2" fmla="*/ 228814 h 1779125"/>
              <a:gd name="connsiteX3" fmla="*/ 5130 w 1839174"/>
              <a:gd name="connsiteY3" fmla="*/ 289774 h 1779125"/>
              <a:gd name="connsiteX4" fmla="*/ 76250 w 1839174"/>
              <a:gd name="connsiteY4" fmla="*/ 284694 h 1779125"/>
              <a:gd name="connsiteX5" fmla="*/ 370890 w 1839174"/>
              <a:gd name="connsiteY5" fmla="*/ 401534 h 1779125"/>
              <a:gd name="connsiteX6" fmla="*/ 696010 w 1839174"/>
              <a:gd name="connsiteY6" fmla="*/ 604734 h 1779125"/>
              <a:gd name="connsiteX7" fmla="*/ 528370 w 1839174"/>
              <a:gd name="connsiteY7" fmla="*/ 518374 h 1779125"/>
              <a:gd name="connsiteX8" fmla="*/ 335330 w 1839174"/>
              <a:gd name="connsiteY8" fmla="*/ 503134 h 1779125"/>
              <a:gd name="connsiteX9" fmla="*/ 487730 w 1839174"/>
              <a:gd name="connsiteY9" fmla="*/ 609814 h 1779125"/>
              <a:gd name="connsiteX10" fmla="*/ 604570 w 1839174"/>
              <a:gd name="connsiteY10" fmla="*/ 650454 h 1779125"/>
              <a:gd name="connsiteX11" fmla="*/ 259130 w 1839174"/>
              <a:gd name="connsiteY11" fmla="*/ 741894 h 1779125"/>
              <a:gd name="connsiteX12" fmla="*/ 50 w 1839174"/>
              <a:gd name="connsiteY12" fmla="*/ 1041614 h 1779125"/>
              <a:gd name="connsiteX13" fmla="*/ 238810 w 1839174"/>
              <a:gd name="connsiteY13" fmla="*/ 929854 h 1779125"/>
              <a:gd name="connsiteX14" fmla="*/ 447090 w 1839174"/>
              <a:gd name="connsiteY14" fmla="*/ 904454 h 1779125"/>
              <a:gd name="connsiteX15" fmla="*/ 660450 w 1839174"/>
              <a:gd name="connsiteY15" fmla="*/ 752054 h 1779125"/>
              <a:gd name="connsiteX16" fmla="*/ 457250 w 1839174"/>
              <a:gd name="connsiteY16" fmla="*/ 1158454 h 1779125"/>
              <a:gd name="connsiteX17" fmla="*/ 614730 w 1839174"/>
              <a:gd name="connsiteY17" fmla="*/ 1773134 h 1779125"/>
              <a:gd name="connsiteX18" fmla="*/ 675690 w 1839174"/>
              <a:gd name="connsiteY18" fmla="*/ 1453094 h 1779125"/>
              <a:gd name="connsiteX19" fmla="*/ 802690 w 1839174"/>
              <a:gd name="connsiteY19" fmla="*/ 1153374 h 1779125"/>
              <a:gd name="connsiteX20" fmla="*/ 797610 w 1839174"/>
              <a:gd name="connsiteY20" fmla="*/ 843494 h 1779125"/>
              <a:gd name="connsiteX21" fmla="*/ 955090 w 1839174"/>
              <a:gd name="connsiteY21" fmla="*/ 1239734 h 1779125"/>
              <a:gd name="connsiteX22" fmla="*/ 1488490 w 1839174"/>
              <a:gd name="connsiteY22" fmla="*/ 1554694 h 1779125"/>
              <a:gd name="connsiteX23" fmla="*/ 1351330 w 1839174"/>
              <a:gd name="connsiteY23" fmla="*/ 1265134 h 1779125"/>
              <a:gd name="connsiteX24" fmla="*/ 1209090 w 1839174"/>
              <a:gd name="connsiteY24" fmla="*/ 924774 h 1779125"/>
              <a:gd name="connsiteX25" fmla="*/ 899210 w 1839174"/>
              <a:gd name="connsiteY25" fmla="*/ 726654 h 1779125"/>
              <a:gd name="connsiteX26" fmla="*/ 1275130 w 1839174"/>
              <a:gd name="connsiteY26" fmla="*/ 828254 h 1779125"/>
              <a:gd name="connsiteX27" fmla="*/ 1595170 w 1839174"/>
              <a:gd name="connsiteY27" fmla="*/ 711414 h 1779125"/>
              <a:gd name="connsiteX28" fmla="*/ 1839010 w 1839174"/>
              <a:gd name="connsiteY28" fmla="*/ 680934 h 1779125"/>
              <a:gd name="connsiteX29" fmla="*/ 1559610 w 1839174"/>
              <a:gd name="connsiteY29" fmla="*/ 589494 h 1779125"/>
              <a:gd name="connsiteX30" fmla="*/ 1275130 w 1839174"/>
              <a:gd name="connsiteY30" fmla="*/ 472654 h 1779125"/>
              <a:gd name="connsiteX31" fmla="*/ 889050 w 1839174"/>
              <a:gd name="connsiteY31" fmla="*/ 564094 h 1779125"/>
              <a:gd name="connsiteX32" fmla="*/ 1188770 w 1839174"/>
              <a:gd name="connsiteY32" fmla="*/ 335494 h 1779125"/>
              <a:gd name="connsiteX33" fmla="*/ 1244650 w 1839174"/>
              <a:gd name="connsiteY33" fmla="*/ 137374 h 1779125"/>
              <a:gd name="connsiteX34" fmla="*/ 1336090 w 1839174"/>
              <a:gd name="connsiteY34" fmla="*/ 214 h 1779125"/>
              <a:gd name="connsiteX35" fmla="*/ 1051610 w 1839174"/>
              <a:gd name="connsiteY35" fmla="*/ 167854 h 1779125"/>
              <a:gd name="connsiteX36" fmla="*/ 878890 w 1839174"/>
              <a:gd name="connsiteY36" fmla="*/ 269454 h 1779125"/>
              <a:gd name="connsiteX37" fmla="*/ 777290 w 1839174"/>
              <a:gd name="connsiteY37" fmla="*/ 513294 h 1779125"/>
              <a:gd name="connsiteX38" fmla="*/ 736650 w 1839174"/>
              <a:gd name="connsiteY38" fmla="*/ 320254 h 1779125"/>
              <a:gd name="connsiteX39" fmla="*/ 563930 w 1839174"/>
              <a:gd name="connsiteY39" fmla="*/ 203414 h 1779125"/>
              <a:gd name="connsiteX40" fmla="*/ 614730 w 1839174"/>
              <a:gd name="connsiteY40" fmla="*/ 447254 h 1779125"/>
              <a:gd name="connsiteX41" fmla="*/ 685850 w 1839174"/>
              <a:gd name="connsiteY41" fmla="*/ 553934 h 177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839174" h="1779125">
                <a:moveTo>
                  <a:pt x="685850" y="553934"/>
                </a:moveTo>
                <a:cubicBezTo>
                  <a:pt x="652830" y="541234"/>
                  <a:pt x="520750" y="425241"/>
                  <a:pt x="416610" y="371054"/>
                </a:cubicBezTo>
                <a:cubicBezTo>
                  <a:pt x="312470" y="316867"/>
                  <a:pt x="129590" y="242361"/>
                  <a:pt x="61010" y="228814"/>
                </a:cubicBezTo>
                <a:cubicBezTo>
                  <a:pt x="-7570" y="215267"/>
                  <a:pt x="2590" y="280461"/>
                  <a:pt x="5130" y="289774"/>
                </a:cubicBezTo>
                <a:cubicBezTo>
                  <a:pt x="7670" y="299087"/>
                  <a:pt x="15290" y="266067"/>
                  <a:pt x="76250" y="284694"/>
                </a:cubicBezTo>
                <a:cubicBezTo>
                  <a:pt x="137210" y="303321"/>
                  <a:pt x="267597" y="348194"/>
                  <a:pt x="370890" y="401534"/>
                </a:cubicBezTo>
                <a:cubicBezTo>
                  <a:pt x="474183" y="454874"/>
                  <a:pt x="669763" y="585261"/>
                  <a:pt x="696010" y="604734"/>
                </a:cubicBezTo>
                <a:cubicBezTo>
                  <a:pt x="722257" y="624207"/>
                  <a:pt x="588483" y="535307"/>
                  <a:pt x="528370" y="518374"/>
                </a:cubicBezTo>
                <a:cubicBezTo>
                  <a:pt x="468257" y="501441"/>
                  <a:pt x="342103" y="487894"/>
                  <a:pt x="335330" y="503134"/>
                </a:cubicBezTo>
                <a:cubicBezTo>
                  <a:pt x="328557" y="518374"/>
                  <a:pt x="442857" y="585261"/>
                  <a:pt x="487730" y="609814"/>
                </a:cubicBezTo>
                <a:cubicBezTo>
                  <a:pt x="532603" y="634367"/>
                  <a:pt x="642670" y="628441"/>
                  <a:pt x="604570" y="650454"/>
                </a:cubicBezTo>
                <a:cubicBezTo>
                  <a:pt x="566470" y="672467"/>
                  <a:pt x="359883" y="676701"/>
                  <a:pt x="259130" y="741894"/>
                </a:cubicBezTo>
                <a:cubicBezTo>
                  <a:pt x="158377" y="807087"/>
                  <a:pt x="3437" y="1010287"/>
                  <a:pt x="50" y="1041614"/>
                </a:cubicBezTo>
                <a:cubicBezTo>
                  <a:pt x="-3337" y="1072941"/>
                  <a:pt x="164303" y="952714"/>
                  <a:pt x="238810" y="929854"/>
                </a:cubicBezTo>
                <a:cubicBezTo>
                  <a:pt x="313317" y="906994"/>
                  <a:pt x="376817" y="934087"/>
                  <a:pt x="447090" y="904454"/>
                </a:cubicBezTo>
                <a:cubicBezTo>
                  <a:pt x="517363" y="874821"/>
                  <a:pt x="658757" y="709721"/>
                  <a:pt x="660450" y="752054"/>
                </a:cubicBezTo>
                <a:cubicBezTo>
                  <a:pt x="662143" y="794387"/>
                  <a:pt x="464870" y="988274"/>
                  <a:pt x="457250" y="1158454"/>
                </a:cubicBezTo>
                <a:cubicBezTo>
                  <a:pt x="449630" y="1328634"/>
                  <a:pt x="578323" y="1724027"/>
                  <a:pt x="614730" y="1773134"/>
                </a:cubicBezTo>
                <a:cubicBezTo>
                  <a:pt x="651137" y="1822241"/>
                  <a:pt x="644363" y="1556387"/>
                  <a:pt x="675690" y="1453094"/>
                </a:cubicBezTo>
                <a:cubicBezTo>
                  <a:pt x="707017" y="1349801"/>
                  <a:pt x="782370" y="1254974"/>
                  <a:pt x="802690" y="1153374"/>
                </a:cubicBezTo>
                <a:cubicBezTo>
                  <a:pt x="823010" y="1051774"/>
                  <a:pt x="772210" y="829101"/>
                  <a:pt x="797610" y="843494"/>
                </a:cubicBezTo>
                <a:cubicBezTo>
                  <a:pt x="823010" y="857887"/>
                  <a:pt x="839943" y="1121201"/>
                  <a:pt x="955090" y="1239734"/>
                </a:cubicBezTo>
                <a:cubicBezTo>
                  <a:pt x="1070237" y="1358267"/>
                  <a:pt x="1422450" y="1550461"/>
                  <a:pt x="1488490" y="1554694"/>
                </a:cubicBezTo>
                <a:cubicBezTo>
                  <a:pt x="1554530" y="1558927"/>
                  <a:pt x="1397897" y="1370121"/>
                  <a:pt x="1351330" y="1265134"/>
                </a:cubicBezTo>
                <a:cubicBezTo>
                  <a:pt x="1304763" y="1160147"/>
                  <a:pt x="1284443" y="1014521"/>
                  <a:pt x="1209090" y="924774"/>
                </a:cubicBezTo>
                <a:cubicBezTo>
                  <a:pt x="1133737" y="835027"/>
                  <a:pt x="888203" y="742741"/>
                  <a:pt x="899210" y="726654"/>
                </a:cubicBezTo>
                <a:cubicBezTo>
                  <a:pt x="910217" y="710567"/>
                  <a:pt x="1159137" y="830794"/>
                  <a:pt x="1275130" y="828254"/>
                </a:cubicBezTo>
                <a:cubicBezTo>
                  <a:pt x="1391123" y="825714"/>
                  <a:pt x="1501190" y="735967"/>
                  <a:pt x="1595170" y="711414"/>
                </a:cubicBezTo>
                <a:cubicBezTo>
                  <a:pt x="1689150" y="686861"/>
                  <a:pt x="1844937" y="701254"/>
                  <a:pt x="1839010" y="680934"/>
                </a:cubicBezTo>
                <a:cubicBezTo>
                  <a:pt x="1833083" y="660614"/>
                  <a:pt x="1653590" y="624207"/>
                  <a:pt x="1559610" y="589494"/>
                </a:cubicBezTo>
                <a:cubicBezTo>
                  <a:pt x="1465630" y="554781"/>
                  <a:pt x="1386890" y="476887"/>
                  <a:pt x="1275130" y="472654"/>
                </a:cubicBezTo>
                <a:cubicBezTo>
                  <a:pt x="1163370" y="468421"/>
                  <a:pt x="903443" y="586954"/>
                  <a:pt x="889050" y="564094"/>
                </a:cubicBezTo>
                <a:cubicBezTo>
                  <a:pt x="874657" y="541234"/>
                  <a:pt x="1129503" y="406614"/>
                  <a:pt x="1188770" y="335494"/>
                </a:cubicBezTo>
                <a:cubicBezTo>
                  <a:pt x="1248037" y="264374"/>
                  <a:pt x="1220097" y="193254"/>
                  <a:pt x="1244650" y="137374"/>
                </a:cubicBezTo>
                <a:cubicBezTo>
                  <a:pt x="1269203" y="81494"/>
                  <a:pt x="1368263" y="-4866"/>
                  <a:pt x="1336090" y="214"/>
                </a:cubicBezTo>
                <a:cubicBezTo>
                  <a:pt x="1303917" y="5294"/>
                  <a:pt x="1051610" y="167854"/>
                  <a:pt x="1051610" y="167854"/>
                </a:cubicBezTo>
                <a:cubicBezTo>
                  <a:pt x="975410" y="212727"/>
                  <a:pt x="924610" y="211881"/>
                  <a:pt x="878890" y="269454"/>
                </a:cubicBezTo>
                <a:cubicBezTo>
                  <a:pt x="833170" y="327027"/>
                  <a:pt x="800997" y="504827"/>
                  <a:pt x="777290" y="513294"/>
                </a:cubicBezTo>
                <a:cubicBezTo>
                  <a:pt x="753583" y="521761"/>
                  <a:pt x="772210" y="371901"/>
                  <a:pt x="736650" y="320254"/>
                </a:cubicBezTo>
                <a:cubicBezTo>
                  <a:pt x="701090" y="268607"/>
                  <a:pt x="584250" y="182247"/>
                  <a:pt x="563930" y="203414"/>
                </a:cubicBezTo>
                <a:cubicBezTo>
                  <a:pt x="543610" y="224581"/>
                  <a:pt x="586790" y="382061"/>
                  <a:pt x="614730" y="447254"/>
                </a:cubicBezTo>
                <a:cubicBezTo>
                  <a:pt x="635050" y="505674"/>
                  <a:pt x="718870" y="566634"/>
                  <a:pt x="685850" y="553934"/>
                </a:cubicBezTo>
                <a:close/>
              </a:path>
            </a:pathLst>
          </a:custGeom>
          <a:solidFill>
            <a:srgbClr val="FFFF00"/>
          </a:solidFill>
          <a:ln w="1905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41" name="フリーフォーム 140"/>
          <p:cNvSpPr/>
          <p:nvPr/>
        </p:nvSpPr>
        <p:spPr>
          <a:xfrm>
            <a:off x="4165242" y="2790828"/>
            <a:ext cx="1462833" cy="1560489"/>
          </a:xfrm>
          <a:custGeom>
            <a:avLst/>
            <a:gdLst>
              <a:gd name="connsiteX0" fmla="*/ 670863 w 1087715"/>
              <a:gd name="connsiteY0" fmla="*/ 275072 h 1160329"/>
              <a:gd name="connsiteX1" fmla="*/ 838503 w 1087715"/>
              <a:gd name="connsiteY1" fmla="*/ 102352 h 1160329"/>
              <a:gd name="connsiteX2" fmla="*/ 1051863 w 1087715"/>
              <a:gd name="connsiteY2" fmla="*/ 752 h 1160329"/>
              <a:gd name="connsiteX3" fmla="*/ 1087423 w 1087715"/>
              <a:gd name="connsiteY3" fmla="*/ 56632 h 1160329"/>
              <a:gd name="connsiteX4" fmla="*/ 1051863 w 1087715"/>
              <a:gd name="connsiteY4" fmla="*/ 66792 h 1160329"/>
              <a:gd name="connsiteX5" fmla="*/ 848663 w 1087715"/>
              <a:gd name="connsiteY5" fmla="*/ 142992 h 1160329"/>
              <a:gd name="connsiteX6" fmla="*/ 691183 w 1087715"/>
              <a:gd name="connsiteY6" fmla="*/ 320792 h 1160329"/>
              <a:gd name="connsiteX7" fmla="*/ 828343 w 1087715"/>
              <a:gd name="connsiteY7" fmla="*/ 315712 h 1160329"/>
              <a:gd name="connsiteX8" fmla="*/ 1031543 w 1087715"/>
              <a:gd name="connsiteY8" fmla="*/ 442712 h 1160329"/>
              <a:gd name="connsiteX9" fmla="*/ 904543 w 1087715"/>
              <a:gd name="connsiteY9" fmla="*/ 447792 h 1160329"/>
              <a:gd name="connsiteX10" fmla="*/ 782623 w 1087715"/>
              <a:gd name="connsiteY10" fmla="*/ 396992 h 1160329"/>
              <a:gd name="connsiteX11" fmla="*/ 909623 w 1087715"/>
              <a:gd name="connsiteY11" fmla="*/ 559552 h 1160329"/>
              <a:gd name="connsiteX12" fmla="*/ 1041703 w 1087715"/>
              <a:gd name="connsiteY12" fmla="*/ 813552 h 1160329"/>
              <a:gd name="connsiteX13" fmla="*/ 848663 w 1087715"/>
              <a:gd name="connsiteY13" fmla="*/ 722112 h 1160329"/>
              <a:gd name="connsiteX14" fmla="*/ 762303 w 1087715"/>
              <a:gd name="connsiteY14" fmla="*/ 650992 h 1160329"/>
              <a:gd name="connsiteX15" fmla="*/ 650543 w 1087715"/>
              <a:gd name="connsiteY15" fmla="*/ 483352 h 1160329"/>
              <a:gd name="connsiteX16" fmla="*/ 650543 w 1087715"/>
              <a:gd name="connsiteY16" fmla="*/ 732272 h 1160329"/>
              <a:gd name="connsiteX17" fmla="*/ 508303 w 1087715"/>
              <a:gd name="connsiteY17" fmla="*/ 971032 h 1160329"/>
              <a:gd name="connsiteX18" fmla="*/ 421943 w 1087715"/>
              <a:gd name="connsiteY18" fmla="*/ 1158992 h 1160329"/>
              <a:gd name="connsiteX19" fmla="*/ 447343 w 1087715"/>
              <a:gd name="connsiteY19" fmla="*/ 874512 h 1160329"/>
              <a:gd name="connsiteX20" fmla="*/ 427023 w 1087715"/>
              <a:gd name="connsiteY20" fmla="*/ 595112 h 1160329"/>
              <a:gd name="connsiteX21" fmla="*/ 548943 w 1087715"/>
              <a:gd name="connsiteY21" fmla="*/ 437632 h 1160329"/>
              <a:gd name="connsiteX22" fmla="*/ 366063 w 1087715"/>
              <a:gd name="connsiteY22" fmla="*/ 549392 h 1160329"/>
              <a:gd name="connsiteX23" fmla="*/ 162863 w 1087715"/>
              <a:gd name="connsiteY23" fmla="*/ 554472 h 1160329"/>
              <a:gd name="connsiteX24" fmla="*/ 303 w 1087715"/>
              <a:gd name="connsiteY24" fmla="*/ 595112 h 1160329"/>
              <a:gd name="connsiteX25" fmla="*/ 203503 w 1087715"/>
              <a:gd name="connsiteY25" fmla="*/ 396992 h 1160329"/>
              <a:gd name="connsiteX26" fmla="*/ 366063 w 1087715"/>
              <a:gd name="connsiteY26" fmla="*/ 300472 h 1160329"/>
              <a:gd name="connsiteX27" fmla="*/ 528623 w 1087715"/>
              <a:gd name="connsiteY27" fmla="*/ 300472 h 1160329"/>
              <a:gd name="connsiteX28" fmla="*/ 371143 w 1087715"/>
              <a:gd name="connsiteY28" fmla="*/ 234432 h 1160329"/>
              <a:gd name="connsiteX29" fmla="*/ 254303 w 1087715"/>
              <a:gd name="connsiteY29" fmla="*/ 71872 h 1160329"/>
              <a:gd name="connsiteX30" fmla="*/ 462583 w 1087715"/>
              <a:gd name="connsiteY30" fmla="*/ 158232 h 1160329"/>
              <a:gd name="connsiteX31" fmla="*/ 533703 w 1087715"/>
              <a:gd name="connsiteY31" fmla="*/ 163312 h 1160329"/>
              <a:gd name="connsiteX32" fmla="*/ 609903 w 1087715"/>
              <a:gd name="connsiteY32" fmla="*/ 264912 h 1160329"/>
              <a:gd name="connsiteX33" fmla="*/ 569263 w 1087715"/>
              <a:gd name="connsiteY33" fmla="*/ 142992 h 1160329"/>
              <a:gd name="connsiteX34" fmla="*/ 620063 w 1087715"/>
              <a:gd name="connsiteY34" fmla="*/ 5832 h 1160329"/>
              <a:gd name="connsiteX35" fmla="*/ 675943 w 1087715"/>
              <a:gd name="connsiteY35" fmla="*/ 142992 h 1160329"/>
              <a:gd name="connsiteX36" fmla="*/ 670863 w 1087715"/>
              <a:gd name="connsiteY36" fmla="*/ 275072 h 1160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087715" h="1160329">
                <a:moveTo>
                  <a:pt x="670863" y="275072"/>
                </a:moveTo>
                <a:cubicBezTo>
                  <a:pt x="697956" y="268299"/>
                  <a:pt x="775003" y="148072"/>
                  <a:pt x="838503" y="102352"/>
                </a:cubicBezTo>
                <a:cubicBezTo>
                  <a:pt x="902003" y="56632"/>
                  <a:pt x="1010376" y="8372"/>
                  <a:pt x="1051863" y="752"/>
                </a:cubicBezTo>
                <a:cubicBezTo>
                  <a:pt x="1093350" y="-6868"/>
                  <a:pt x="1087423" y="45625"/>
                  <a:pt x="1087423" y="56632"/>
                </a:cubicBezTo>
                <a:cubicBezTo>
                  <a:pt x="1087423" y="67639"/>
                  <a:pt x="1091656" y="52399"/>
                  <a:pt x="1051863" y="66792"/>
                </a:cubicBezTo>
                <a:cubicBezTo>
                  <a:pt x="1012070" y="81185"/>
                  <a:pt x="908776" y="100659"/>
                  <a:pt x="848663" y="142992"/>
                </a:cubicBezTo>
                <a:cubicBezTo>
                  <a:pt x="788550" y="185325"/>
                  <a:pt x="694570" y="292005"/>
                  <a:pt x="691183" y="320792"/>
                </a:cubicBezTo>
                <a:cubicBezTo>
                  <a:pt x="687796" y="349579"/>
                  <a:pt x="771616" y="295392"/>
                  <a:pt x="828343" y="315712"/>
                </a:cubicBezTo>
                <a:cubicBezTo>
                  <a:pt x="885070" y="336032"/>
                  <a:pt x="1018843" y="420699"/>
                  <a:pt x="1031543" y="442712"/>
                </a:cubicBezTo>
                <a:cubicBezTo>
                  <a:pt x="1044243" y="464725"/>
                  <a:pt x="946030" y="455412"/>
                  <a:pt x="904543" y="447792"/>
                </a:cubicBezTo>
                <a:cubicBezTo>
                  <a:pt x="863056" y="440172"/>
                  <a:pt x="781776" y="378365"/>
                  <a:pt x="782623" y="396992"/>
                </a:cubicBezTo>
                <a:cubicBezTo>
                  <a:pt x="783470" y="415619"/>
                  <a:pt x="866443" y="490125"/>
                  <a:pt x="909623" y="559552"/>
                </a:cubicBezTo>
                <a:cubicBezTo>
                  <a:pt x="952803" y="628979"/>
                  <a:pt x="1051863" y="786459"/>
                  <a:pt x="1041703" y="813552"/>
                </a:cubicBezTo>
                <a:cubicBezTo>
                  <a:pt x="1031543" y="840645"/>
                  <a:pt x="895230" y="749205"/>
                  <a:pt x="848663" y="722112"/>
                </a:cubicBezTo>
                <a:cubicBezTo>
                  <a:pt x="802096" y="695019"/>
                  <a:pt x="795323" y="690785"/>
                  <a:pt x="762303" y="650992"/>
                </a:cubicBezTo>
                <a:cubicBezTo>
                  <a:pt x="729283" y="611199"/>
                  <a:pt x="669170" y="469805"/>
                  <a:pt x="650543" y="483352"/>
                </a:cubicBezTo>
                <a:cubicBezTo>
                  <a:pt x="631916" y="496899"/>
                  <a:pt x="674250" y="650992"/>
                  <a:pt x="650543" y="732272"/>
                </a:cubicBezTo>
                <a:cubicBezTo>
                  <a:pt x="626836" y="813552"/>
                  <a:pt x="546403" y="899912"/>
                  <a:pt x="508303" y="971032"/>
                </a:cubicBezTo>
                <a:cubicBezTo>
                  <a:pt x="470203" y="1042152"/>
                  <a:pt x="432103" y="1175079"/>
                  <a:pt x="421943" y="1158992"/>
                </a:cubicBezTo>
                <a:cubicBezTo>
                  <a:pt x="411783" y="1142905"/>
                  <a:pt x="446496" y="968492"/>
                  <a:pt x="447343" y="874512"/>
                </a:cubicBezTo>
                <a:cubicBezTo>
                  <a:pt x="448190" y="780532"/>
                  <a:pt x="410090" y="667925"/>
                  <a:pt x="427023" y="595112"/>
                </a:cubicBezTo>
                <a:cubicBezTo>
                  <a:pt x="443956" y="522299"/>
                  <a:pt x="559103" y="445252"/>
                  <a:pt x="548943" y="437632"/>
                </a:cubicBezTo>
                <a:cubicBezTo>
                  <a:pt x="538783" y="430012"/>
                  <a:pt x="430410" y="529919"/>
                  <a:pt x="366063" y="549392"/>
                </a:cubicBezTo>
                <a:cubicBezTo>
                  <a:pt x="301716" y="568865"/>
                  <a:pt x="223823" y="546852"/>
                  <a:pt x="162863" y="554472"/>
                </a:cubicBezTo>
                <a:cubicBezTo>
                  <a:pt x="101903" y="562092"/>
                  <a:pt x="-6470" y="621359"/>
                  <a:pt x="303" y="595112"/>
                </a:cubicBezTo>
                <a:cubicBezTo>
                  <a:pt x="7076" y="568865"/>
                  <a:pt x="142543" y="446099"/>
                  <a:pt x="203503" y="396992"/>
                </a:cubicBezTo>
                <a:cubicBezTo>
                  <a:pt x="264463" y="347885"/>
                  <a:pt x="311876" y="316559"/>
                  <a:pt x="366063" y="300472"/>
                </a:cubicBezTo>
                <a:cubicBezTo>
                  <a:pt x="420250" y="284385"/>
                  <a:pt x="527776" y="311479"/>
                  <a:pt x="528623" y="300472"/>
                </a:cubicBezTo>
                <a:cubicBezTo>
                  <a:pt x="529470" y="289465"/>
                  <a:pt x="416863" y="272532"/>
                  <a:pt x="371143" y="234432"/>
                </a:cubicBezTo>
                <a:cubicBezTo>
                  <a:pt x="325423" y="196332"/>
                  <a:pt x="239063" y="84572"/>
                  <a:pt x="254303" y="71872"/>
                </a:cubicBezTo>
                <a:cubicBezTo>
                  <a:pt x="269543" y="59172"/>
                  <a:pt x="416016" y="142992"/>
                  <a:pt x="462583" y="158232"/>
                </a:cubicBezTo>
                <a:cubicBezTo>
                  <a:pt x="509150" y="173472"/>
                  <a:pt x="509150" y="145532"/>
                  <a:pt x="533703" y="163312"/>
                </a:cubicBezTo>
                <a:cubicBezTo>
                  <a:pt x="558256" y="181092"/>
                  <a:pt x="603976" y="268299"/>
                  <a:pt x="609903" y="264912"/>
                </a:cubicBezTo>
                <a:cubicBezTo>
                  <a:pt x="615830" y="261525"/>
                  <a:pt x="567570" y="186172"/>
                  <a:pt x="569263" y="142992"/>
                </a:cubicBezTo>
                <a:cubicBezTo>
                  <a:pt x="570956" y="99812"/>
                  <a:pt x="602283" y="5832"/>
                  <a:pt x="620063" y="5832"/>
                </a:cubicBezTo>
                <a:cubicBezTo>
                  <a:pt x="637843" y="5832"/>
                  <a:pt x="669170" y="93885"/>
                  <a:pt x="675943" y="142992"/>
                </a:cubicBezTo>
                <a:cubicBezTo>
                  <a:pt x="682716" y="192099"/>
                  <a:pt x="643770" y="281845"/>
                  <a:pt x="670863" y="275072"/>
                </a:cubicBezTo>
                <a:close/>
              </a:path>
            </a:pathLst>
          </a:custGeom>
          <a:solidFill>
            <a:srgbClr val="FF6600"/>
          </a:solidFill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44" name="フリーフォーム 143"/>
          <p:cNvSpPr/>
          <p:nvPr/>
        </p:nvSpPr>
        <p:spPr>
          <a:xfrm>
            <a:off x="372415" y="4720843"/>
            <a:ext cx="1661286" cy="1540626"/>
          </a:xfrm>
          <a:custGeom>
            <a:avLst/>
            <a:gdLst>
              <a:gd name="connsiteX0" fmla="*/ 1011569 w 1661286"/>
              <a:gd name="connsiteY0" fmla="*/ 554163 h 1540626"/>
              <a:gd name="connsiteX1" fmla="*/ 1204609 w 1661286"/>
              <a:gd name="connsiteY1" fmla="*/ 477963 h 1540626"/>
              <a:gd name="connsiteX2" fmla="*/ 1605929 w 1661286"/>
              <a:gd name="connsiteY2" fmla="*/ 467803 h 1540626"/>
              <a:gd name="connsiteX3" fmla="*/ 1656729 w 1661286"/>
              <a:gd name="connsiteY3" fmla="*/ 528763 h 1540626"/>
              <a:gd name="connsiteX4" fmla="*/ 1595769 w 1661286"/>
              <a:gd name="connsiteY4" fmla="*/ 518603 h 1540626"/>
              <a:gd name="connsiteX5" fmla="*/ 1199529 w 1661286"/>
              <a:gd name="connsiteY5" fmla="*/ 513523 h 1540626"/>
              <a:gd name="connsiteX6" fmla="*/ 1062369 w 1661286"/>
              <a:gd name="connsiteY6" fmla="*/ 574483 h 1540626"/>
              <a:gd name="connsiteX7" fmla="*/ 1209689 w 1661286"/>
              <a:gd name="connsiteY7" fmla="*/ 544003 h 1540626"/>
              <a:gd name="connsiteX8" fmla="*/ 1346849 w 1661286"/>
              <a:gd name="connsiteY8" fmla="*/ 615123 h 1540626"/>
              <a:gd name="connsiteX9" fmla="*/ 1428129 w 1661286"/>
              <a:gd name="connsiteY9" fmla="*/ 615123 h 1540626"/>
              <a:gd name="connsiteX10" fmla="*/ 1301129 w 1661286"/>
              <a:gd name="connsiteY10" fmla="*/ 665923 h 1540626"/>
              <a:gd name="connsiteX11" fmla="*/ 1133489 w 1661286"/>
              <a:gd name="connsiteY11" fmla="*/ 640523 h 1540626"/>
              <a:gd name="connsiteX12" fmla="*/ 1331609 w 1661286"/>
              <a:gd name="connsiteY12" fmla="*/ 747203 h 1540626"/>
              <a:gd name="connsiteX13" fmla="*/ 1484009 w 1661286"/>
              <a:gd name="connsiteY13" fmla="*/ 1026603 h 1540626"/>
              <a:gd name="connsiteX14" fmla="*/ 1550049 w 1661286"/>
              <a:gd name="connsiteY14" fmla="*/ 1204403 h 1540626"/>
              <a:gd name="connsiteX15" fmla="*/ 1326529 w 1661286"/>
              <a:gd name="connsiteY15" fmla="*/ 935163 h 1540626"/>
              <a:gd name="connsiteX16" fmla="*/ 1199529 w 1661286"/>
              <a:gd name="connsiteY16" fmla="*/ 853883 h 1540626"/>
              <a:gd name="connsiteX17" fmla="*/ 1067449 w 1661286"/>
              <a:gd name="connsiteY17" fmla="*/ 721803 h 1540626"/>
              <a:gd name="connsiteX18" fmla="*/ 1214769 w 1661286"/>
              <a:gd name="connsiteY18" fmla="*/ 970723 h 1540626"/>
              <a:gd name="connsiteX19" fmla="*/ 1250329 w 1661286"/>
              <a:gd name="connsiteY19" fmla="*/ 1346643 h 1540626"/>
              <a:gd name="connsiteX20" fmla="*/ 1275729 w 1661286"/>
              <a:gd name="connsiteY20" fmla="*/ 1534603 h 1540626"/>
              <a:gd name="connsiteX21" fmla="*/ 1052209 w 1661286"/>
              <a:gd name="connsiteY21" fmla="*/ 1133283 h 1540626"/>
              <a:gd name="connsiteX22" fmla="*/ 960769 w 1661286"/>
              <a:gd name="connsiteY22" fmla="*/ 757363 h 1540626"/>
              <a:gd name="connsiteX23" fmla="*/ 803289 w 1661286"/>
              <a:gd name="connsiteY23" fmla="*/ 1006283 h 1540626"/>
              <a:gd name="connsiteX24" fmla="*/ 534049 w 1661286"/>
              <a:gd name="connsiteY24" fmla="*/ 1148523 h 1540626"/>
              <a:gd name="connsiteX25" fmla="*/ 351169 w 1661286"/>
              <a:gd name="connsiteY25" fmla="*/ 1300923 h 1540626"/>
              <a:gd name="connsiteX26" fmla="*/ 473089 w 1661286"/>
              <a:gd name="connsiteY26" fmla="*/ 1077403 h 1540626"/>
              <a:gd name="connsiteX27" fmla="*/ 549289 w 1661286"/>
              <a:gd name="connsiteY27" fmla="*/ 823403 h 1540626"/>
              <a:gd name="connsiteX28" fmla="*/ 854089 w 1661286"/>
              <a:gd name="connsiteY28" fmla="*/ 645603 h 1540626"/>
              <a:gd name="connsiteX29" fmla="*/ 554369 w 1661286"/>
              <a:gd name="connsiteY29" fmla="*/ 604963 h 1540626"/>
              <a:gd name="connsiteX30" fmla="*/ 234329 w 1661286"/>
              <a:gd name="connsiteY30" fmla="*/ 574483 h 1540626"/>
              <a:gd name="connsiteX31" fmla="*/ 649 w 1661286"/>
              <a:gd name="connsiteY31" fmla="*/ 564323 h 1540626"/>
              <a:gd name="connsiteX32" fmla="*/ 305449 w 1661286"/>
              <a:gd name="connsiteY32" fmla="*/ 503363 h 1540626"/>
              <a:gd name="connsiteX33" fmla="*/ 508649 w 1661286"/>
              <a:gd name="connsiteY33" fmla="*/ 417003 h 1540626"/>
              <a:gd name="connsiteX34" fmla="*/ 727089 w 1661286"/>
              <a:gd name="connsiteY34" fmla="*/ 427163 h 1540626"/>
              <a:gd name="connsiteX35" fmla="*/ 899809 w 1661286"/>
              <a:gd name="connsiteY35" fmla="*/ 508443 h 1540626"/>
              <a:gd name="connsiteX36" fmla="*/ 757569 w 1661286"/>
              <a:gd name="connsiteY36" fmla="*/ 345883 h 1540626"/>
              <a:gd name="connsiteX37" fmla="*/ 676289 w 1661286"/>
              <a:gd name="connsiteY37" fmla="*/ 142683 h 1540626"/>
              <a:gd name="connsiteX38" fmla="*/ 610249 w 1661286"/>
              <a:gd name="connsiteY38" fmla="*/ 443 h 1540626"/>
              <a:gd name="connsiteX39" fmla="*/ 813449 w 1661286"/>
              <a:gd name="connsiteY39" fmla="*/ 188403 h 1540626"/>
              <a:gd name="connsiteX40" fmla="*/ 950609 w 1661286"/>
              <a:gd name="connsiteY40" fmla="*/ 284923 h 1540626"/>
              <a:gd name="connsiteX41" fmla="*/ 996329 w 1661286"/>
              <a:gd name="connsiteY41" fmla="*/ 483043 h 1540626"/>
              <a:gd name="connsiteX42" fmla="*/ 1006489 w 1661286"/>
              <a:gd name="connsiteY42" fmla="*/ 279843 h 1540626"/>
              <a:gd name="connsiteX43" fmla="*/ 1082689 w 1661286"/>
              <a:gd name="connsiteY43" fmla="*/ 178243 h 1540626"/>
              <a:gd name="connsiteX44" fmla="*/ 1092849 w 1661286"/>
              <a:gd name="connsiteY44" fmla="*/ 381443 h 1540626"/>
              <a:gd name="connsiteX45" fmla="*/ 1103009 w 1661286"/>
              <a:gd name="connsiteY45" fmla="*/ 437323 h 1540626"/>
              <a:gd name="connsiteX46" fmla="*/ 1011569 w 1661286"/>
              <a:gd name="connsiteY46" fmla="*/ 554163 h 1540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661286" h="1540626">
                <a:moveTo>
                  <a:pt x="1011569" y="554163"/>
                </a:moveTo>
                <a:cubicBezTo>
                  <a:pt x="1028502" y="560936"/>
                  <a:pt x="1105549" y="492356"/>
                  <a:pt x="1204609" y="477963"/>
                </a:cubicBezTo>
                <a:cubicBezTo>
                  <a:pt x="1303669" y="463570"/>
                  <a:pt x="1530576" y="459336"/>
                  <a:pt x="1605929" y="467803"/>
                </a:cubicBezTo>
                <a:cubicBezTo>
                  <a:pt x="1681282" y="476270"/>
                  <a:pt x="1658422" y="520296"/>
                  <a:pt x="1656729" y="528763"/>
                </a:cubicBezTo>
                <a:cubicBezTo>
                  <a:pt x="1655036" y="537230"/>
                  <a:pt x="1671969" y="521143"/>
                  <a:pt x="1595769" y="518603"/>
                </a:cubicBezTo>
                <a:cubicBezTo>
                  <a:pt x="1519569" y="516063"/>
                  <a:pt x="1288429" y="504210"/>
                  <a:pt x="1199529" y="513523"/>
                </a:cubicBezTo>
                <a:cubicBezTo>
                  <a:pt x="1110629" y="522836"/>
                  <a:pt x="1060676" y="569403"/>
                  <a:pt x="1062369" y="574483"/>
                </a:cubicBezTo>
                <a:cubicBezTo>
                  <a:pt x="1064062" y="579563"/>
                  <a:pt x="1162276" y="537230"/>
                  <a:pt x="1209689" y="544003"/>
                </a:cubicBezTo>
                <a:cubicBezTo>
                  <a:pt x="1257102" y="550776"/>
                  <a:pt x="1310442" y="603270"/>
                  <a:pt x="1346849" y="615123"/>
                </a:cubicBezTo>
                <a:cubicBezTo>
                  <a:pt x="1383256" y="626976"/>
                  <a:pt x="1435749" y="606656"/>
                  <a:pt x="1428129" y="615123"/>
                </a:cubicBezTo>
                <a:cubicBezTo>
                  <a:pt x="1420509" y="623590"/>
                  <a:pt x="1350236" y="661690"/>
                  <a:pt x="1301129" y="665923"/>
                </a:cubicBezTo>
                <a:cubicBezTo>
                  <a:pt x="1252022" y="670156"/>
                  <a:pt x="1128409" y="626976"/>
                  <a:pt x="1133489" y="640523"/>
                </a:cubicBezTo>
                <a:cubicBezTo>
                  <a:pt x="1138569" y="654070"/>
                  <a:pt x="1273189" y="682856"/>
                  <a:pt x="1331609" y="747203"/>
                </a:cubicBezTo>
                <a:cubicBezTo>
                  <a:pt x="1390029" y="811550"/>
                  <a:pt x="1447602" y="950403"/>
                  <a:pt x="1484009" y="1026603"/>
                </a:cubicBezTo>
                <a:cubicBezTo>
                  <a:pt x="1520416" y="1102803"/>
                  <a:pt x="1576296" y="1219643"/>
                  <a:pt x="1550049" y="1204403"/>
                </a:cubicBezTo>
                <a:cubicBezTo>
                  <a:pt x="1523802" y="1189163"/>
                  <a:pt x="1384949" y="993583"/>
                  <a:pt x="1326529" y="935163"/>
                </a:cubicBezTo>
                <a:cubicBezTo>
                  <a:pt x="1268109" y="876743"/>
                  <a:pt x="1242709" y="889443"/>
                  <a:pt x="1199529" y="853883"/>
                </a:cubicBezTo>
                <a:cubicBezTo>
                  <a:pt x="1156349" y="818323"/>
                  <a:pt x="1064909" y="702330"/>
                  <a:pt x="1067449" y="721803"/>
                </a:cubicBezTo>
                <a:cubicBezTo>
                  <a:pt x="1069989" y="741276"/>
                  <a:pt x="1184289" y="866583"/>
                  <a:pt x="1214769" y="970723"/>
                </a:cubicBezTo>
                <a:cubicBezTo>
                  <a:pt x="1245249" y="1074863"/>
                  <a:pt x="1240169" y="1252663"/>
                  <a:pt x="1250329" y="1346643"/>
                </a:cubicBezTo>
                <a:cubicBezTo>
                  <a:pt x="1260489" y="1440623"/>
                  <a:pt x="1308749" y="1570163"/>
                  <a:pt x="1275729" y="1534603"/>
                </a:cubicBezTo>
                <a:cubicBezTo>
                  <a:pt x="1242709" y="1499043"/>
                  <a:pt x="1104702" y="1262823"/>
                  <a:pt x="1052209" y="1133283"/>
                </a:cubicBezTo>
                <a:cubicBezTo>
                  <a:pt x="999716" y="1003743"/>
                  <a:pt x="1002256" y="778530"/>
                  <a:pt x="960769" y="757363"/>
                </a:cubicBezTo>
                <a:cubicBezTo>
                  <a:pt x="919282" y="736196"/>
                  <a:pt x="874409" y="941090"/>
                  <a:pt x="803289" y="1006283"/>
                </a:cubicBezTo>
                <a:cubicBezTo>
                  <a:pt x="732169" y="1071476"/>
                  <a:pt x="609402" y="1099416"/>
                  <a:pt x="534049" y="1148523"/>
                </a:cubicBezTo>
                <a:cubicBezTo>
                  <a:pt x="458696" y="1197630"/>
                  <a:pt x="361329" y="1312776"/>
                  <a:pt x="351169" y="1300923"/>
                </a:cubicBezTo>
                <a:cubicBezTo>
                  <a:pt x="341009" y="1289070"/>
                  <a:pt x="440069" y="1156990"/>
                  <a:pt x="473089" y="1077403"/>
                </a:cubicBezTo>
                <a:cubicBezTo>
                  <a:pt x="506109" y="997816"/>
                  <a:pt x="485789" y="895370"/>
                  <a:pt x="549289" y="823403"/>
                </a:cubicBezTo>
                <a:cubicBezTo>
                  <a:pt x="612789" y="751436"/>
                  <a:pt x="853242" y="682010"/>
                  <a:pt x="854089" y="645603"/>
                </a:cubicBezTo>
                <a:cubicBezTo>
                  <a:pt x="854936" y="609196"/>
                  <a:pt x="657662" y="616816"/>
                  <a:pt x="554369" y="604963"/>
                </a:cubicBezTo>
                <a:cubicBezTo>
                  <a:pt x="451076" y="593110"/>
                  <a:pt x="326616" y="581256"/>
                  <a:pt x="234329" y="574483"/>
                </a:cubicBezTo>
                <a:cubicBezTo>
                  <a:pt x="142042" y="567710"/>
                  <a:pt x="-11204" y="576176"/>
                  <a:pt x="649" y="564323"/>
                </a:cubicBezTo>
                <a:cubicBezTo>
                  <a:pt x="12502" y="552470"/>
                  <a:pt x="220782" y="527916"/>
                  <a:pt x="305449" y="503363"/>
                </a:cubicBezTo>
                <a:cubicBezTo>
                  <a:pt x="390116" y="478810"/>
                  <a:pt x="438376" y="429703"/>
                  <a:pt x="508649" y="417003"/>
                </a:cubicBezTo>
                <a:cubicBezTo>
                  <a:pt x="578922" y="404303"/>
                  <a:pt x="661896" y="411923"/>
                  <a:pt x="727089" y="427163"/>
                </a:cubicBezTo>
                <a:cubicBezTo>
                  <a:pt x="792282" y="442403"/>
                  <a:pt x="894729" y="521990"/>
                  <a:pt x="899809" y="508443"/>
                </a:cubicBezTo>
                <a:cubicBezTo>
                  <a:pt x="904889" y="494896"/>
                  <a:pt x="794822" y="406843"/>
                  <a:pt x="757569" y="345883"/>
                </a:cubicBezTo>
                <a:cubicBezTo>
                  <a:pt x="720316" y="284923"/>
                  <a:pt x="700842" y="200256"/>
                  <a:pt x="676289" y="142683"/>
                </a:cubicBezTo>
                <a:cubicBezTo>
                  <a:pt x="651736" y="85110"/>
                  <a:pt x="587389" y="-7177"/>
                  <a:pt x="610249" y="443"/>
                </a:cubicBezTo>
                <a:cubicBezTo>
                  <a:pt x="633109" y="8063"/>
                  <a:pt x="756722" y="140990"/>
                  <a:pt x="813449" y="188403"/>
                </a:cubicBezTo>
                <a:cubicBezTo>
                  <a:pt x="870176" y="235816"/>
                  <a:pt x="920129" y="235816"/>
                  <a:pt x="950609" y="284923"/>
                </a:cubicBezTo>
                <a:cubicBezTo>
                  <a:pt x="981089" y="334030"/>
                  <a:pt x="987016" y="483890"/>
                  <a:pt x="996329" y="483043"/>
                </a:cubicBezTo>
                <a:cubicBezTo>
                  <a:pt x="1005642" y="482196"/>
                  <a:pt x="992096" y="330643"/>
                  <a:pt x="1006489" y="279843"/>
                </a:cubicBezTo>
                <a:cubicBezTo>
                  <a:pt x="1020882" y="229043"/>
                  <a:pt x="1068296" y="161310"/>
                  <a:pt x="1082689" y="178243"/>
                </a:cubicBezTo>
                <a:cubicBezTo>
                  <a:pt x="1097082" y="195176"/>
                  <a:pt x="1089462" y="338263"/>
                  <a:pt x="1092849" y="381443"/>
                </a:cubicBezTo>
                <a:cubicBezTo>
                  <a:pt x="1096236" y="424623"/>
                  <a:pt x="1114862" y="406843"/>
                  <a:pt x="1103009" y="437323"/>
                </a:cubicBezTo>
                <a:cubicBezTo>
                  <a:pt x="1091156" y="467803"/>
                  <a:pt x="994636" y="547390"/>
                  <a:pt x="1011569" y="554163"/>
                </a:cubicBezTo>
                <a:close/>
              </a:path>
            </a:pathLst>
          </a:custGeom>
          <a:solidFill>
            <a:srgbClr val="FF0000"/>
          </a:solidFill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45" name="フリーフォーム 144"/>
          <p:cNvSpPr/>
          <p:nvPr/>
        </p:nvSpPr>
        <p:spPr>
          <a:xfrm>
            <a:off x="6116607" y="4646296"/>
            <a:ext cx="1426285" cy="1689719"/>
          </a:xfrm>
          <a:custGeom>
            <a:avLst/>
            <a:gdLst>
              <a:gd name="connsiteX0" fmla="*/ 549951 w 1591967"/>
              <a:gd name="connsiteY0" fmla="*/ 635491 h 1886002"/>
              <a:gd name="connsiteX1" fmla="*/ 585511 w 1591967"/>
              <a:gd name="connsiteY1" fmla="*/ 376411 h 1886002"/>
              <a:gd name="connsiteX2" fmla="*/ 773471 w 1591967"/>
              <a:gd name="connsiteY2" fmla="*/ 97011 h 1886002"/>
              <a:gd name="connsiteX3" fmla="*/ 717591 w 1591967"/>
              <a:gd name="connsiteY3" fmla="*/ 305291 h 1886002"/>
              <a:gd name="connsiteX4" fmla="*/ 732831 w 1591967"/>
              <a:gd name="connsiteY4" fmla="*/ 503411 h 1886002"/>
              <a:gd name="connsiteX5" fmla="*/ 636311 w 1591967"/>
              <a:gd name="connsiteY5" fmla="*/ 671051 h 1886002"/>
              <a:gd name="connsiteX6" fmla="*/ 905551 w 1591967"/>
              <a:gd name="connsiteY6" fmla="*/ 452611 h 1886002"/>
              <a:gd name="connsiteX7" fmla="*/ 1083351 w 1591967"/>
              <a:gd name="connsiteY7" fmla="*/ 432291 h 1886002"/>
              <a:gd name="connsiteX8" fmla="*/ 1444031 w 1591967"/>
              <a:gd name="connsiteY8" fmla="*/ 401811 h 1886002"/>
              <a:gd name="connsiteX9" fmla="*/ 1261151 w 1591967"/>
              <a:gd name="connsiteY9" fmla="*/ 589771 h 1886002"/>
              <a:gd name="connsiteX10" fmla="*/ 1002071 w 1591967"/>
              <a:gd name="connsiteY10" fmla="*/ 696451 h 1886002"/>
              <a:gd name="connsiteX11" fmla="*/ 727751 w 1591967"/>
              <a:gd name="connsiteY11" fmla="*/ 711691 h 1886002"/>
              <a:gd name="connsiteX12" fmla="*/ 1078271 w 1591967"/>
              <a:gd name="connsiteY12" fmla="*/ 823451 h 1886002"/>
              <a:gd name="connsiteX13" fmla="*/ 1306871 w 1591967"/>
              <a:gd name="connsiteY13" fmla="*/ 1057131 h 1886002"/>
              <a:gd name="connsiteX14" fmla="*/ 1591351 w 1591967"/>
              <a:gd name="connsiteY14" fmla="*/ 1270491 h 1886002"/>
              <a:gd name="connsiteX15" fmla="*/ 1372911 w 1591967"/>
              <a:gd name="connsiteY15" fmla="*/ 1224771 h 1886002"/>
              <a:gd name="connsiteX16" fmla="*/ 1047791 w 1591967"/>
              <a:gd name="connsiteY16" fmla="*/ 1199371 h 1886002"/>
              <a:gd name="connsiteX17" fmla="*/ 732831 w 1591967"/>
              <a:gd name="connsiteY17" fmla="*/ 899651 h 1886002"/>
              <a:gd name="connsiteX18" fmla="*/ 925871 w 1591967"/>
              <a:gd name="connsiteY18" fmla="*/ 1280651 h 1886002"/>
              <a:gd name="connsiteX19" fmla="*/ 996991 w 1591967"/>
              <a:gd name="connsiteY19" fmla="*/ 1875011 h 1886002"/>
              <a:gd name="connsiteX20" fmla="*/ 875071 w 1591967"/>
              <a:gd name="connsiteY20" fmla="*/ 1651491 h 1886002"/>
              <a:gd name="connsiteX21" fmla="*/ 712511 w 1591967"/>
              <a:gd name="connsiteY21" fmla="*/ 1458451 h 1886002"/>
              <a:gd name="connsiteX22" fmla="*/ 595671 w 1591967"/>
              <a:gd name="connsiteY22" fmla="*/ 1219691 h 1886002"/>
              <a:gd name="connsiteX23" fmla="*/ 600751 w 1591967"/>
              <a:gd name="connsiteY23" fmla="*/ 889491 h 1886002"/>
              <a:gd name="connsiteX24" fmla="*/ 499151 w 1591967"/>
              <a:gd name="connsiteY24" fmla="*/ 1184131 h 1886002"/>
              <a:gd name="connsiteX25" fmla="*/ 265471 w 1591967"/>
              <a:gd name="connsiteY25" fmla="*/ 1331451 h 1886002"/>
              <a:gd name="connsiteX26" fmla="*/ 62271 w 1591967"/>
              <a:gd name="connsiteY26" fmla="*/ 1453371 h 1886002"/>
              <a:gd name="connsiteX27" fmla="*/ 199431 w 1591967"/>
              <a:gd name="connsiteY27" fmla="*/ 1270491 h 1886002"/>
              <a:gd name="connsiteX28" fmla="*/ 219751 w 1591967"/>
              <a:gd name="connsiteY28" fmla="*/ 1011411 h 1886002"/>
              <a:gd name="connsiteX29" fmla="*/ 478831 w 1591967"/>
              <a:gd name="connsiteY29" fmla="*/ 808211 h 1886002"/>
              <a:gd name="connsiteX30" fmla="*/ 265471 w 1591967"/>
              <a:gd name="connsiteY30" fmla="*/ 838691 h 1886002"/>
              <a:gd name="connsiteX31" fmla="*/ 1311 w 1591967"/>
              <a:gd name="connsiteY31" fmla="*/ 732011 h 1886002"/>
              <a:gd name="connsiteX32" fmla="*/ 168951 w 1591967"/>
              <a:gd name="connsiteY32" fmla="*/ 691371 h 1886002"/>
              <a:gd name="connsiteX33" fmla="*/ 285791 w 1591967"/>
              <a:gd name="connsiteY33" fmla="*/ 635491 h 1886002"/>
              <a:gd name="connsiteX34" fmla="*/ 463591 w 1591967"/>
              <a:gd name="connsiteY34" fmla="*/ 660891 h 1886002"/>
              <a:gd name="connsiteX35" fmla="*/ 301031 w 1591967"/>
              <a:gd name="connsiteY35" fmla="*/ 493251 h 1886002"/>
              <a:gd name="connsiteX36" fmla="*/ 158791 w 1591967"/>
              <a:gd name="connsiteY36" fmla="*/ 71611 h 1886002"/>
              <a:gd name="connsiteX37" fmla="*/ 250231 w 1591967"/>
              <a:gd name="connsiteY37" fmla="*/ 491 h 1886002"/>
              <a:gd name="connsiteX38" fmla="*/ 234991 w 1591967"/>
              <a:gd name="connsiteY38" fmla="*/ 71611 h 1886002"/>
              <a:gd name="connsiteX39" fmla="*/ 346751 w 1591967"/>
              <a:gd name="connsiteY39" fmla="*/ 472931 h 1886002"/>
              <a:gd name="connsiteX40" fmla="*/ 463591 w 1591967"/>
              <a:gd name="connsiteY40" fmla="*/ 594851 h 1886002"/>
              <a:gd name="connsiteX41" fmla="*/ 422951 w 1591967"/>
              <a:gd name="connsiteY41" fmla="*/ 452611 h 1886002"/>
              <a:gd name="connsiteX42" fmla="*/ 494071 w 1591967"/>
              <a:gd name="connsiteY42" fmla="*/ 264651 h 1886002"/>
              <a:gd name="connsiteX43" fmla="*/ 519471 w 1591967"/>
              <a:gd name="connsiteY43" fmla="*/ 488171 h 1886002"/>
              <a:gd name="connsiteX44" fmla="*/ 549951 w 1591967"/>
              <a:gd name="connsiteY44" fmla="*/ 635491 h 188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591967" h="1886002">
                <a:moveTo>
                  <a:pt x="549951" y="635491"/>
                </a:moveTo>
                <a:cubicBezTo>
                  <a:pt x="560958" y="616864"/>
                  <a:pt x="548258" y="466158"/>
                  <a:pt x="585511" y="376411"/>
                </a:cubicBezTo>
                <a:cubicBezTo>
                  <a:pt x="622764" y="286664"/>
                  <a:pt x="751458" y="108864"/>
                  <a:pt x="773471" y="97011"/>
                </a:cubicBezTo>
                <a:cubicBezTo>
                  <a:pt x="795484" y="85158"/>
                  <a:pt x="724364" y="237558"/>
                  <a:pt x="717591" y="305291"/>
                </a:cubicBezTo>
                <a:cubicBezTo>
                  <a:pt x="710818" y="373024"/>
                  <a:pt x="746378" y="442451"/>
                  <a:pt x="732831" y="503411"/>
                </a:cubicBezTo>
                <a:cubicBezTo>
                  <a:pt x="719284" y="564371"/>
                  <a:pt x="607524" y="679518"/>
                  <a:pt x="636311" y="671051"/>
                </a:cubicBezTo>
                <a:cubicBezTo>
                  <a:pt x="665098" y="662584"/>
                  <a:pt x="831044" y="492404"/>
                  <a:pt x="905551" y="452611"/>
                </a:cubicBezTo>
                <a:cubicBezTo>
                  <a:pt x="980058" y="412818"/>
                  <a:pt x="1083351" y="432291"/>
                  <a:pt x="1083351" y="432291"/>
                </a:cubicBezTo>
                <a:cubicBezTo>
                  <a:pt x="1173098" y="423824"/>
                  <a:pt x="1414398" y="375564"/>
                  <a:pt x="1444031" y="401811"/>
                </a:cubicBezTo>
                <a:cubicBezTo>
                  <a:pt x="1473664" y="428058"/>
                  <a:pt x="1334811" y="540664"/>
                  <a:pt x="1261151" y="589771"/>
                </a:cubicBezTo>
                <a:cubicBezTo>
                  <a:pt x="1187491" y="638878"/>
                  <a:pt x="1090971" y="676131"/>
                  <a:pt x="1002071" y="696451"/>
                </a:cubicBezTo>
                <a:cubicBezTo>
                  <a:pt x="913171" y="716771"/>
                  <a:pt x="715051" y="690524"/>
                  <a:pt x="727751" y="711691"/>
                </a:cubicBezTo>
                <a:cubicBezTo>
                  <a:pt x="740451" y="732858"/>
                  <a:pt x="981751" y="765878"/>
                  <a:pt x="1078271" y="823451"/>
                </a:cubicBezTo>
                <a:cubicBezTo>
                  <a:pt x="1174791" y="881024"/>
                  <a:pt x="1221358" y="982624"/>
                  <a:pt x="1306871" y="1057131"/>
                </a:cubicBezTo>
                <a:cubicBezTo>
                  <a:pt x="1392384" y="1131638"/>
                  <a:pt x="1580344" y="1242551"/>
                  <a:pt x="1591351" y="1270491"/>
                </a:cubicBezTo>
                <a:cubicBezTo>
                  <a:pt x="1602358" y="1298431"/>
                  <a:pt x="1463504" y="1236624"/>
                  <a:pt x="1372911" y="1224771"/>
                </a:cubicBezTo>
                <a:cubicBezTo>
                  <a:pt x="1282318" y="1212918"/>
                  <a:pt x="1154471" y="1253558"/>
                  <a:pt x="1047791" y="1199371"/>
                </a:cubicBezTo>
                <a:cubicBezTo>
                  <a:pt x="941111" y="1145184"/>
                  <a:pt x="753151" y="886104"/>
                  <a:pt x="732831" y="899651"/>
                </a:cubicBezTo>
                <a:cubicBezTo>
                  <a:pt x="712511" y="913198"/>
                  <a:pt x="881844" y="1118091"/>
                  <a:pt x="925871" y="1280651"/>
                </a:cubicBezTo>
                <a:cubicBezTo>
                  <a:pt x="969898" y="1443211"/>
                  <a:pt x="1005458" y="1813204"/>
                  <a:pt x="996991" y="1875011"/>
                </a:cubicBezTo>
                <a:cubicBezTo>
                  <a:pt x="988524" y="1936818"/>
                  <a:pt x="922484" y="1720918"/>
                  <a:pt x="875071" y="1651491"/>
                </a:cubicBezTo>
                <a:cubicBezTo>
                  <a:pt x="827658" y="1582064"/>
                  <a:pt x="759078" y="1530418"/>
                  <a:pt x="712511" y="1458451"/>
                </a:cubicBezTo>
                <a:cubicBezTo>
                  <a:pt x="665944" y="1386484"/>
                  <a:pt x="614298" y="1314518"/>
                  <a:pt x="595671" y="1219691"/>
                </a:cubicBezTo>
                <a:cubicBezTo>
                  <a:pt x="577044" y="1124864"/>
                  <a:pt x="616838" y="895418"/>
                  <a:pt x="600751" y="889491"/>
                </a:cubicBezTo>
                <a:cubicBezTo>
                  <a:pt x="584664" y="883564"/>
                  <a:pt x="555031" y="1110471"/>
                  <a:pt x="499151" y="1184131"/>
                </a:cubicBezTo>
                <a:cubicBezTo>
                  <a:pt x="443271" y="1257791"/>
                  <a:pt x="338284" y="1286578"/>
                  <a:pt x="265471" y="1331451"/>
                </a:cubicBezTo>
                <a:cubicBezTo>
                  <a:pt x="192658" y="1376324"/>
                  <a:pt x="73278" y="1463531"/>
                  <a:pt x="62271" y="1453371"/>
                </a:cubicBezTo>
                <a:cubicBezTo>
                  <a:pt x="51264" y="1443211"/>
                  <a:pt x="173184" y="1344151"/>
                  <a:pt x="199431" y="1270491"/>
                </a:cubicBezTo>
                <a:cubicBezTo>
                  <a:pt x="225678" y="1196831"/>
                  <a:pt x="173184" y="1088458"/>
                  <a:pt x="219751" y="1011411"/>
                </a:cubicBezTo>
                <a:cubicBezTo>
                  <a:pt x="266318" y="934364"/>
                  <a:pt x="471211" y="836998"/>
                  <a:pt x="478831" y="808211"/>
                </a:cubicBezTo>
                <a:cubicBezTo>
                  <a:pt x="486451" y="779424"/>
                  <a:pt x="345058" y="851391"/>
                  <a:pt x="265471" y="838691"/>
                </a:cubicBezTo>
                <a:cubicBezTo>
                  <a:pt x="185884" y="825991"/>
                  <a:pt x="17398" y="756564"/>
                  <a:pt x="1311" y="732011"/>
                </a:cubicBezTo>
                <a:cubicBezTo>
                  <a:pt x="-14776" y="707458"/>
                  <a:pt x="121538" y="707458"/>
                  <a:pt x="168951" y="691371"/>
                </a:cubicBezTo>
                <a:cubicBezTo>
                  <a:pt x="216364" y="675284"/>
                  <a:pt x="236684" y="640571"/>
                  <a:pt x="285791" y="635491"/>
                </a:cubicBezTo>
                <a:cubicBezTo>
                  <a:pt x="334898" y="630411"/>
                  <a:pt x="461051" y="684598"/>
                  <a:pt x="463591" y="660891"/>
                </a:cubicBezTo>
                <a:cubicBezTo>
                  <a:pt x="466131" y="637184"/>
                  <a:pt x="351831" y="591464"/>
                  <a:pt x="301031" y="493251"/>
                </a:cubicBezTo>
                <a:cubicBezTo>
                  <a:pt x="250231" y="395038"/>
                  <a:pt x="167258" y="153738"/>
                  <a:pt x="158791" y="71611"/>
                </a:cubicBezTo>
                <a:cubicBezTo>
                  <a:pt x="150324" y="-10516"/>
                  <a:pt x="237531" y="491"/>
                  <a:pt x="250231" y="491"/>
                </a:cubicBezTo>
                <a:cubicBezTo>
                  <a:pt x="262931" y="491"/>
                  <a:pt x="218904" y="-7129"/>
                  <a:pt x="234991" y="71611"/>
                </a:cubicBezTo>
                <a:cubicBezTo>
                  <a:pt x="251078" y="150351"/>
                  <a:pt x="308651" y="385724"/>
                  <a:pt x="346751" y="472931"/>
                </a:cubicBezTo>
                <a:cubicBezTo>
                  <a:pt x="384851" y="560138"/>
                  <a:pt x="450891" y="598238"/>
                  <a:pt x="463591" y="594851"/>
                </a:cubicBezTo>
                <a:cubicBezTo>
                  <a:pt x="476291" y="591464"/>
                  <a:pt x="417871" y="507644"/>
                  <a:pt x="422951" y="452611"/>
                </a:cubicBezTo>
                <a:cubicBezTo>
                  <a:pt x="428031" y="397578"/>
                  <a:pt x="477984" y="258724"/>
                  <a:pt x="494071" y="264651"/>
                </a:cubicBezTo>
                <a:cubicBezTo>
                  <a:pt x="510158" y="270578"/>
                  <a:pt x="509311" y="426364"/>
                  <a:pt x="519471" y="488171"/>
                </a:cubicBezTo>
                <a:cubicBezTo>
                  <a:pt x="529631" y="549978"/>
                  <a:pt x="538944" y="654118"/>
                  <a:pt x="549951" y="635491"/>
                </a:cubicBezTo>
                <a:close/>
              </a:path>
            </a:pathLst>
          </a:custGeom>
          <a:solidFill>
            <a:srgbClr val="FF0000"/>
          </a:solidFill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47" name="フリーフォーム 146"/>
          <p:cNvSpPr/>
          <p:nvPr/>
        </p:nvSpPr>
        <p:spPr>
          <a:xfrm>
            <a:off x="2253243" y="844564"/>
            <a:ext cx="1495719" cy="1588898"/>
          </a:xfrm>
          <a:custGeom>
            <a:avLst/>
            <a:gdLst>
              <a:gd name="connsiteX0" fmla="*/ 1452026 w 2830021"/>
              <a:gd name="connsiteY0" fmla="*/ 1036795 h 3006323"/>
              <a:gd name="connsiteX1" fmla="*/ 1366682 w 2830021"/>
              <a:gd name="connsiteY1" fmla="*/ 561307 h 3006323"/>
              <a:gd name="connsiteX2" fmla="*/ 1165514 w 2830021"/>
              <a:gd name="connsiteY2" fmla="*/ 37051 h 3006323"/>
              <a:gd name="connsiteX3" fmla="*/ 1074074 w 2830021"/>
              <a:gd name="connsiteY3" fmla="*/ 55339 h 3006323"/>
              <a:gd name="connsiteX4" fmla="*/ 1141130 w 2830021"/>
              <a:gd name="connsiteY4" fmla="*/ 152875 h 3006323"/>
              <a:gd name="connsiteX5" fmla="*/ 1330106 w 2830021"/>
              <a:gd name="connsiteY5" fmla="*/ 634459 h 3006323"/>
              <a:gd name="connsiteX6" fmla="*/ 1397162 w 2830021"/>
              <a:gd name="connsiteY6" fmla="*/ 1109947 h 3006323"/>
              <a:gd name="connsiteX7" fmla="*/ 1189898 w 2830021"/>
              <a:gd name="connsiteY7" fmla="*/ 731995 h 3006323"/>
              <a:gd name="connsiteX8" fmla="*/ 848522 w 2830021"/>
              <a:gd name="connsiteY8" fmla="*/ 646651 h 3006323"/>
              <a:gd name="connsiteX9" fmla="*/ 659546 w 2830021"/>
              <a:gd name="connsiteY9" fmla="*/ 622267 h 3006323"/>
              <a:gd name="connsiteX10" fmla="*/ 915578 w 2830021"/>
              <a:gd name="connsiteY10" fmla="*/ 896587 h 3006323"/>
              <a:gd name="connsiteX11" fmla="*/ 1250858 w 2830021"/>
              <a:gd name="connsiteY11" fmla="*/ 1103851 h 3006323"/>
              <a:gd name="connsiteX12" fmla="*/ 720506 w 2830021"/>
              <a:gd name="connsiteY12" fmla="*/ 1067275 h 3006323"/>
              <a:gd name="connsiteX13" fmla="*/ 324266 w 2830021"/>
              <a:gd name="connsiteY13" fmla="*/ 1298923 h 3006323"/>
              <a:gd name="connsiteX14" fmla="*/ 1178 w 2830021"/>
              <a:gd name="connsiteY14" fmla="*/ 1439131 h 3006323"/>
              <a:gd name="connsiteX15" fmla="*/ 440090 w 2830021"/>
              <a:gd name="connsiteY15" fmla="*/ 1469611 h 3006323"/>
              <a:gd name="connsiteX16" fmla="*/ 811946 w 2830021"/>
              <a:gd name="connsiteY16" fmla="*/ 1487899 h 3006323"/>
              <a:gd name="connsiteX17" fmla="*/ 1171610 w 2830021"/>
              <a:gd name="connsiteY17" fmla="*/ 1335499 h 3006323"/>
              <a:gd name="connsiteX18" fmla="*/ 885098 w 2830021"/>
              <a:gd name="connsiteY18" fmla="*/ 1585435 h 3006323"/>
              <a:gd name="connsiteX19" fmla="*/ 586394 w 2830021"/>
              <a:gd name="connsiteY19" fmla="*/ 2060923 h 3006323"/>
              <a:gd name="connsiteX20" fmla="*/ 184058 w 2830021"/>
              <a:gd name="connsiteY20" fmla="*/ 2829019 h 3006323"/>
              <a:gd name="connsiteX21" fmla="*/ 696122 w 2830021"/>
              <a:gd name="connsiteY21" fmla="*/ 2274283 h 3006323"/>
              <a:gd name="connsiteX22" fmla="*/ 1104554 w 2830021"/>
              <a:gd name="connsiteY22" fmla="*/ 2018251 h 3006323"/>
              <a:gd name="connsiteX23" fmla="*/ 1348394 w 2830021"/>
              <a:gd name="connsiteY23" fmla="*/ 1469611 h 3006323"/>
              <a:gd name="connsiteX24" fmla="*/ 1305722 w 2830021"/>
              <a:gd name="connsiteY24" fmla="*/ 2048731 h 3006323"/>
              <a:gd name="connsiteX25" fmla="*/ 1519082 w 2830021"/>
              <a:gd name="connsiteY25" fmla="*/ 2493739 h 3006323"/>
              <a:gd name="connsiteX26" fmla="*/ 1598330 w 2830021"/>
              <a:gd name="connsiteY26" fmla="*/ 3005803 h 3006323"/>
              <a:gd name="connsiteX27" fmla="*/ 1750730 w 2830021"/>
              <a:gd name="connsiteY27" fmla="*/ 2396203 h 3006323"/>
              <a:gd name="connsiteX28" fmla="*/ 1897034 w 2830021"/>
              <a:gd name="connsiteY28" fmla="*/ 1969483 h 3006323"/>
              <a:gd name="connsiteX29" fmla="*/ 1586138 w 2830021"/>
              <a:gd name="connsiteY29" fmla="*/ 1378171 h 3006323"/>
              <a:gd name="connsiteX30" fmla="*/ 2110394 w 2830021"/>
              <a:gd name="connsiteY30" fmla="*/ 1810987 h 3006323"/>
              <a:gd name="connsiteX31" fmla="*/ 2439578 w 2830021"/>
              <a:gd name="connsiteY31" fmla="*/ 1798795 h 3006323"/>
              <a:gd name="connsiteX32" fmla="*/ 2829722 w 2830021"/>
              <a:gd name="connsiteY32" fmla="*/ 1975579 h 3006323"/>
              <a:gd name="connsiteX33" fmla="*/ 2500538 w 2830021"/>
              <a:gd name="connsiteY33" fmla="*/ 1506187 h 3006323"/>
              <a:gd name="connsiteX34" fmla="*/ 2299370 w 2830021"/>
              <a:gd name="connsiteY34" fmla="*/ 1323307 h 3006323"/>
              <a:gd name="connsiteX35" fmla="*/ 1854362 w 2830021"/>
              <a:gd name="connsiteY35" fmla="*/ 1183099 h 3006323"/>
              <a:gd name="connsiteX36" fmla="*/ 2165258 w 2830021"/>
              <a:gd name="connsiteY36" fmla="*/ 1024603 h 3006323"/>
              <a:gd name="connsiteX37" fmla="*/ 2433482 w 2830021"/>
              <a:gd name="connsiteY37" fmla="*/ 640555 h 3006323"/>
              <a:gd name="connsiteX38" fmla="*/ 1903130 w 2830021"/>
              <a:gd name="connsiteY38" fmla="*/ 811243 h 3006323"/>
              <a:gd name="connsiteX39" fmla="*/ 1628810 w 2830021"/>
              <a:gd name="connsiteY39" fmla="*/ 1006315 h 3006323"/>
              <a:gd name="connsiteX40" fmla="*/ 1854362 w 2830021"/>
              <a:gd name="connsiteY40" fmla="*/ 664939 h 3006323"/>
              <a:gd name="connsiteX41" fmla="*/ 1872650 w 2830021"/>
              <a:gd name="connsiteY41" fmla="*/ 451579 h 3006323"/>
              <a:gd name="connsiteX42" fmla="*/ 1897034 w 2830021"/>
              <a:gd name="connsiteY42" fmla="*/ 207739 h 3006323"/>
              <a:gd name="connsiteX43" fmla="*/ 1622714 w 2830021"/>
              <a:gd name="connsiteY43" fmla="*/ 622267 h 3006323"/>
              <a:gd name="connsiteX44" fmla="*/ 1470314 w 2830021"/>
              <a:gd name="connsiteY44" fmla="*/ 1116043 h 3006323"/>
              <a:gd name="connsiteX45" fmla="*/ 1452026 w 2830021"/>
              <a:gd name="connsiteY45" fmla="*/ 1036795 h 3006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830021" h="3006323">
                <a:moveTo>
                  <a:pt x="1452026" y="1036795"/>
                </a:moveTo>
                <a:cubicBezTo>
                  <a:pt x="1434754" y="944339"/>
                  <a:pt x="1414434" y="727931"/>
                  <a:pt x="1366682" y="561307"/>
                </a:cubicBezTo>
                <a:cubicBezTo>
                  <a:pt x="1318930" y="394683"/>
                  <a:pt x="1214282" y="121379"/>
                  <a:pt x="1165514" y="37051"/>
                </a:cubicBezTo>
                <a:cubicBezTo>
                  <a:pt x="1116746" y="-47277"/>
                  <a:pt x="1078138" y="36035"/>
                  <a:pt x="1074074" y="55339"/>
                </a:cubicBezTo>
                <a:cubicBezTo>
                  <a:pt x="1070010" y="74643"/>
                  <a:pt x="1098458" y="56355"/>
                  <a:pt x="1141130" y="152875"/>
                </a:cubicBezTo>
                <a:cubicBezTo>
                  <a:pt x="1183802" y="249395"/>
                  <a:pt x="1287434" y="474947"/>
                  <a:pt x="1330106" y="634459"/>
                </a:cubicBezTo>
                <a:cubicBezTo>
                  <a:pt x="1372778" y="793971"/>
                  <a:pt x="1420530" y="1093691"/>
                  <a:pt x="1397162" y="1109947"/>
                </a:cubicBezTo>
                <a:cubicBezTo>
                  <a:pt x="1373794" y="1126203"/>
                  <a:pt x="1281338" y="809211"/>
                  <a:pt x="1189898" y="731995"/>
                </a:cubicBezTo>
                <a:cubicBezTo>
                  <a:pt x="1098458" y="654779"/>
                  <a:pt x="936914" y="664939"/>
                  <a:pt x="848522" y="646651"/>
                </a:cubicBezTo>
                <a:cubicBezTo>
                  <a:pt x="760130" y="628363"/>
                  <a:pt x="648370" y="580611"/>
                  <a:pt x="659546" y="622267"/>
                </a:cubicBezTo>
                <a:cubicBezTo>
                  <a:pt x="670722" y="663923"/>
                  <a:pt x="817026" y="816323"/>
                  <a:pt x="915578" y="896587"/>
                </a:cubicBezTo>
                <a:cubicBezTo>
                  <a:pt x="1014130" y="976851"/>
                  <a:pt x="1283370" y="1075403"/>
                  <a:pt x="1250858" y="1103851"/>
                </a:cubicBezTo>
                <a:cubicBezTo>
                  <a:pt x="1218346" y="1132299"/>
                  <a:pt x="874938" y="1034763"/>
                  <a:pt x="720506" y="1067275"/>
                </a:cubicBezTo>
                <a:cubicBezTo>
                  <a:pt x="566074" y="1099787"/>
                  <a:pt x="444154" y="1236947"/>
                  <a:pt x="324266" y="1298923"/>
                </a:cubicBezTo>
                <a:cubicBezTo>
                  <a:pt x="204378" y="1360899"/>
                  <a:pt x="-18126" y="1410683"/>
                  <a:pt x="1178" y="1439131"/>
                </a:cubicBezTo>
                <a:cubicBezTo>
                  <a:pt x="20482" y="1467579"/>
                  <a:pt x="304962" y="1461483"/>
                  <a:pt x="440090" y="1469611"/>
                </a:cubicBezTo>
                <a:cubicBezTo>
                  <a:pt x="575218" y="1477739"/>
                  <a:pt x="690026" y="1510251"/>
                  <a:pt x="811946" y="1487899"/>
                </a:cubicBezTo>
                <a:cubicBezTo>
                  <a:pt x="933866" y="1465547"/>
                  <a:pt x="1159418" y="1319243"/>
                  <a:pt x="1171610" y="1335499"/>
                </a:cubicBezTo>
                <a:cubicBezTo>
                  <a:pt x="1183802" y="1351755"/>
                  <a:pt x="982634" y="1464531"/>
                  <a:pt x="885098" y="1585435"/>
                </a:cubicBezTo>
                <a:cubicBezTo>
                  <a:pt x="787562" y="1706339"/>
                  <a:pt x="703234" y="1853659"/>
                  <a:pt x="586394" y="2060923"/>
                </a:cubicBezTo>
                <a:cubicBezTo>
                  <a:pt x="469554" y="2268187"/>
                  <a:pt x="165770" y="2793459"/>
                  <a:pt x="184058" y="2829019"/>
                </a:cubicBezTo>
                <a:cubicBezTo>
                  <a:pt x="202346" y="2864579"/>
                  <a:pt x="542706" y="2409411"/>
                  <a:pt x="696122" y="2274283"/>
                </a:cubicBezTo>
                <a:cubicBezTo>
                  <a:pt x="849538" y="2139155"/>
                  <a:pt x="995842" y="2152363"/>
                  <a:pt x="1104554" y="2018251"/>
                </a:cubicBezTo>
                <a:cubicBezTo>
                  <a:pt x="1213266" y="1884139"/>
                  <a:pt x="1314866" y="1464531"/>
                  <a:pt x="1348394" y="1469611"/>
                </a:cubicBezTo>
                <a:cubicBezTo>
                  <a:pt x="1381922" y="1474691"/>
                  <a:pt x="1277274" y="1878043"/>
                  <a:pt x="1305722" y="2048731"/>
                </a:cubicBezTo>
                <a:cubicBezTo>
                  <a:pt x="1334170" y="2219419"/>
                  <a:pt x="1470314" y="2334227"/>
                  <a:pt x="1519082" y="2493739"/>
                </a:cubicBezTo>
                <a:cubicBezTo>
                  <a:pt x="1567850" y="2653251"/>
                  <a:pt x="1559722" y="3022059"/>
                  <a:pt x="1598330" y="3005803"/>
                </a:cubicBezTo>
                <a:cubicBezTo>
                  <a:pt x="1636938" y="2989547"/>
                  <a:pt x="1700946" y="2568923"/>
                  <a:pt x="1750730" y="2396203"/>
                </a:cubicBezTo>
                <a:cubicBezTo>
                  <a:pt x="1800514" y="2223483"/>
                  <a:pt x="1924466" y="2139155"/>
                  <a:pt x="1897034" y="1969483"/>
                </a:cubicBezTo>
                <a:cubicBezTo>
                  <a:pt x="1869602" y="1799811"/>
                  <a:pt x="1550578" y="1404587"/>
                  <a:pt x="1586138" y="1378171"/>
                </a:cubicBezTo>
                <a:cubicBezTo>
                  <a:pt x="1621698" y="1351755"/>
                  <a:pt x="1968154" y="1740883"/>
                  <a:pt x="2110394" y="1810987"/>
                </a:cubicBezTo>
                <a:cubicBezTo>
                  <a:pt x="2252634" y="1881091"/>
                  <a:pt x="2319690" y="1771363"/>
                  <a:pt x="2439578" y="1798795"/>
                </a:cubicBezTo>
                <a:cubicBezTo>
                  <a:pt x="2559466" y="1826227"/>
                  <a:pt x="2819562" y="2024347"/>
                  <a:pt x="2829722" y="1975579"/>
                </a:cubicBezTo>
                <a:cubicBezTo>
                  <a:pt x="2839882" y="1926811"/>
                  <a:pt x="2588930" y="1614899"/>
                  <a:pt x="2500538" y="1506187"/>
                </a:cubicBezTo>
                <a:cubicBezTo>
                  <a:pt x="2412146" y="1397475"/>
                  <a:pt x="2407066" y="1377155"/>
                  <a:pt x="2299370" y="1323307"/>
                </a:cubicBezTo>
                <a:cubicBezTo>
                  <a:pt x="2191674" y="1269459"/>
                  <a:pt x="1876714" y="1232883"/>
                  <a:pt x="1854362" y="1183099"/>
                </a:cubicBezTo>
                <a:cubicBezTo>
                  <a:pt x="1832010" y="1133315"/>
                  <a:pt x="2068738" y="1115027"/>
                  <a:pt x="2165258" y="1024603"/>
                </a:cubicBezTo>
                <a:cubicBezTo>
                  <a:pt x="2261778" y="934179"/>
                  <a:pt x="2477170" y="676115"/>
                  <a:pt x="2433482" y="640555"/>
                </a:cubicBezTo>
                <a:cubicBezTo>
                  <a:pt x="2389794" y="604995"/>
                  <a:pt x="2037242" y="750283"/>
                  <a:pt x="1903130" y="811243"/>
                </a:cubicBezTo>
                <a:cubicBezTo>
                  <a:pt x="1769018" y="872203"/>
                  <a:pt x="1636938" y="1030699"/>
                  <a:pt x="1628810" y="1006315"/>
                </a:cubicBezTo>
                <a:cubicBezTo>
                  <a:pt x="1620682" y="981931"/>
                  <a:pt x="1813722" y="757395"/>
                  <a:pt x="1854362" y="664939"/>
                </a:cubicBezTo>
                <a:cubicBezTo>
                  <a:pt x="1895002" y="572483"/>
                  <a:pt x="1865538" y="527779"/>
                  <a:pt x="1872650" y="451579"/>
                </a:cubicBezTo>
                <a:cubicBezTo>
                  <a:pt x="1879762" y="375379"/>
                  <a:pt x="1938690" y="179291"/>
                  <a:pt x="1897034" y="207739"/>
                </a:cubicBezTo>
                <a:cubicBezTo>
                  <a:pt x="1855378" y="236187"/>
                  <a:pt x="1693834" y="470883"/>
                  <a:pt x="1622714" y="622267"/>
                </a:cubicBezTo>
                <a:cubicBezTo>
                  <a:pt x="1551594" y="773651"/>
                  <a:pt x="1497746" y="1046955"/>
                  <a:pt x="1470314" y="1116043"/>
                </a:cubicBezTo>
                <a:cubicBezTo>
                  <a:pt x="1442882" y="1185131"/>
                  <a:pt x="1469298" y="1129251"/>
                  <a:pt x="1452026" y="1036795"/>
                </a:cubicBezTo>
                <a:close/>
              </a:path>
            </a:pathLst>
          </a:custGeom>
          <a:solidFill>
            <a:srgbClr val="FFFF00"/>
          </a:solidFill>
          <a:ln w="1905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54" name="フリーフォーム 153"/>
          <p:cNvSpPr/>
          <p:nvPr/>
        </p:nvSpPr>
        <p:spPr>
          <a:xfrm>
            <a:off x="6219611" y="2759502"/>
            <a:ext cx="1323281" cy="1623648"/>
          </a:xfrm>
          <a:custGeom>
            <a:avLst/>
            <a:gdLst>
              <a:gd name="connsiteX0" fmla="*/ 262 w 928069"/>
              <a:gd name="connsiteY0" fmla="*/ 1912 h 1138728"/>
              <a:gd name="connsiteX1" fmla="*/ 139327 w 928069"/>
              <a:gd name="connsiteY1" fmla="*/ 190507 h 1138728"/>
              <a:gd name="connsiteX2" fmla="*/ 249817 w 928069"/>
              <a:gd name="connsiteY2" fmla="*/ 344812 h 1138728"/>
              <a:gd name="connsiteX3" fmla="*/ 295537 w 928069"/>
              <a:gd name="connsiteY3" fmla="*/ 400057 h 1138728"/>
              <a:gd name="connsiteX4" fmla="*/ 204097 w 928069"/>
              <a:gd name="connsiteY4" fmla="*/ 392437 h 1138728"/>
              <a:gd name="connsiteX5" fmla="*/ 105037 w 928069"/>
              <a:gd name="connsiteY5" fmla="*/ 419107 h 1138728"/>
              <a:gd name="connsiteX6" fmla="*/ 171712 w 928069"/>
              <a:gd name="connsiteY6" fmla="*/ 449587 h 1138728"/>
              <a:gd name="connsiteX7" fmla="*/ 266962 w 928069"/>
              <a:gd name="connsiteY7" fmla="*/ 462922 h 1138728"/>
              <a:gd name="connsiteX8" fmla="*/ 118372 w 928069"/>
              <a:gd name="connsiteY8" fmla="*/ 527692 h 1138728"/>
              <a:gd name="connsiteX9" fmla="*/ 61222 w 928069"/>
              <a:gd name="connsiteY9" fmla="*/ 695332 h 1138728"/>
              <a:gd name="connsiteX10" fmla="*/ 26932 w 928069"/>
              <a:gd name="connsiteY10" fmla="*/ 748672 h 1138728"/>
              <a:gd name="connsiteX11" fmla="*/ 116467 w 928069"/>
              <a:gd name="connsiteY11" fmla="*/ 704857 h 1138728"/>
              <a:gd name="connsiteX12" fmla="*/ 249817 w 928069"/>
              <a:gd name="connsiteY12" fmla="*/ 577222 h 1138728"/>
              <a:gd name="connsiteX13" fmla="*/ 192667 w 928069"/>
              <a:gd name="connsiteY13" fmla="*/ 731527 h 1138728"/>
              <a:gd name="connsiteX14" fmla="*/ 175522 w 928069"/>
              <a:gd name="connsiteY14" fmla="*/ 878212 h 1138728"/>
              <a:gd name="connsiteX15" fmla="*/ 171712 w 928069"/>
              <a:gd name="connsiteY15" fmla="*/ 1070617 h 1138728"/>
              <a:gd name="connsiteX16" fmla="*/ 276487 w 928069"/>
              <a:gd name="connsiteY16" fmla="*/ 902977 h 1138728"/>
              <a:gd name="connsiteX17" fmla="*/ 341257 w 928069"/>
              <a:gd name="connsiteY17" fmla="*/ 794392 h 1138728"/>
              <a:gd name="connsiteX18" fmla="*/ 345067 w 928069"/>
              <a:gd name="connsiteY18" fmla="*/ 655327 h 1138728"/>
              <a:gd name="connsiteX19" fmla="*/ 411742 w 928069"/>
              <a:gd name="connsiteY19" fmla="*/ 811537 h 1138728"/>
              <a:gd name="connsiteX20" fmla="*/ 501277 w 928069"/>
              <a:gd name="connsiteY20" fmla="*/ 1028707 h 1138728"/>
              <a:gd name="connsiteX21" fmla="*/ 585097 w 928069"/>
              <a:gd name="connsiteY21" fmla="*/ 1137292 h 1138728"/>
              <a:gd name="connsiteX22" fmla="*/ 558427 w 928069"/>
              <a:gd name="connsiteY22" fmla="*/ 956317 h 1138728"/>
              <a:gd name="connsiteX23" fmla="*/ 569857 w 928069"/>
              <a:gd name="connsiteY23" fmla="*/ 752482 h 1138728"/>
              <a:gd name="connsiteX24" fmla="*/ 495562 w 928069"/>
              <a:gd name="connsiteY24" fmla="*/ 600082 h 1138728"/>
              <a:gd name="connsiteX25" fmla="*/ 647962 w 928069"/>
              <a:gd name="connsiteY25" fmla="*/ 708667 h 1138728"/>
              <a:gd name="connsiteX26" fmla="*/ 819412 w 928069"/>
              <a:gd name="connsiteY26" fmla="*/ 739147 h 1138728"/>
              <a:gd name="connsiteX27" fmla="*/ 927997 w 928069"/>
              <a:gd name="connsiteY27" fmla="*/ 803917 h 1138728"/>
              <a:gd name="connsiteX28" fmla="*/ 804172 w 928069"/>
              <a:gd name="connsiteY28" fmla="*/ 590557 h 1138728"/>
              <a:gd name="connsiteX29" fmla="*/ 682252 w 928069"/>
              <a:gd name="connsiteY29" fmla="*/ 504832 h 1138728"/>
              <a:gd name="connsiteX30" fmla="*/ 520327 w 928069"/>
              <a:gd name="connsiteY30" fmla="*/ 443872 h 1138728"/>
              <a:gd name="connsiteX31" fmla="*/ 731782 w 928069"/>
              <a:gd name="connsiteY31" fmla="*/ 432442 h 1138728"/>
              <a:gd name="connsiteX32" fmla="*/ 817507 w 928069"/>
              <a:gd name="connsiteY32" fmla="*/ 400057 h 1138728"/>
              <a:gd name="connsiteX33" fmla="*/ 893707 w 928069"/>
              <a:gd name="connsiteY33" fmla="*/ 394342 h 1138728"/>
              <a:gd name="connsiteX34" fmla="*/ 695587 w 928069"/>
              <a:gd name="connsiteY34" fmla="*/ 327667 h 1138728"/>
              <a:gd name="connsiteX35" fmla="*/ 449842 w 928069"/>
              <a:gd name="connsiteY35" fmla="*/ 365767 h 1138728"/>
              <a:gd name="connsiteX36" fmla="*/ 518422 w 928069"/>
              <a:gd name="connsiteY36" fmla="*/ 302902 h 1138728"/>
              <a:gd name="connsiteX37" fmla="*/ 546997 w 928069"/>
              <a:gd name="connsiteY37" fmla="*/ 238132 h 1138728"/>
              <a:gd name="connsiteX38" fmla="*/ 367927 w 928069"/>
              <a:gd name="connsiteY38" fmla="*/ 318142 h 1138728"/>
              <a:gd name="connsiteX39" fmla="*/ 327922 w 928069"/>
              <a:gd name="connsiteY39" fmla="*/ 392437 h 1138728"/>
              <a:gd name="connsiteX40" fmla="*/ 225052 w 928069"/>
              <a:gd name="connsiteY40" fmla="*/ 276232 h 1138728"/>
              <a:gd name="connsiteX41" fmla="*/ 106942 w 928069"/>
              <a:gd name="connsiteY41" fmla="*/ 104782 h 1138728"/>
              <a:gd name="connsiteX42" fmla="*/ 262 w 928069"/>
              <a:gd name="connsiteY42" fmla="*/ 1912 h 113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928069" h="1138728">
                <a:moveTo>
                  <a:pt x="262" y="1912"/>
                </a:moveTo>
                <a:cubicBezTo>
                  <a:pt x="5660" y="16200"/>
                  <a:pt x="97735" y="133357"/>
                  <a:pt x="139327" y="190507"/>
                </a:cubicBezTo>
                <a:cubicBezTo>
                  <a:pt x="180919" y="247657"/>
                  <a:pt x="223782" y="309887"/>
                  <a:pt x="249817" y="344812"/>
                </a:cubicBezTo>
                <a:cubicBezTo>
                  <a:pt x="275852" y="379737"/>
                  <a:pt x="303157" y="392120"/>
                  <a:pt x="295537" y="400057"/>
                </a:cubicBezTo>
                <a:cubicBezTo>
                  <a:pt x="287917" y="407994"/>
                  <a:pt x="235847" y="389262"/>
                  <a:pt x="204097" y="392437"/>
                </a:cubicBezTo>
                <a:cubicBezTo>
                  <a:pt x="172347" y="395612"/>
                  <a:pt x="110434" y="409582"/>
                  <a:pt x="105037" y="419107"/>
                </a:cubicBezTo>
                <a:cubicBezTo>
                  <a:pt x="99640" y="428632"/>
                  <a:pt x="144725" y="442285"/>
                  <a:pt x="171712" y="449587"/>
                </a:cubicBezTo>
                <a:cubicBezTo>
                  <a:pt x="198699" y="456889"/>
                  <a:pt x="275852" y="449905"/>
                  <a:pt x="266962" y="462922"/>
                </a:cubicBezTo>
                <a:cubicBezTo>
                  <a:pt x="258072" y="475939"/>
                  <a:pt x="152662" y="488957"/>
                  <a:pt x="118372" y="527692"/>
                </a:cubicBezTo>
                <a:cubicBezTo>
                  <a:pt x="84082" y="566427"/>
                  <a:pt x="76462" y="658502"/>
                  <a:pt x="61222" y="695332"/>
                </a:cubicBezTo>
                <a:cubicBezTo>
                  <a:pt x="45982" y="732162"/>
                  <a:pt x="17725" y="747085"/>
                  <a:pt x="26932" y="748672"/>
                </a:cubicBezTo>
                <a:cubicBezTo>
                  <a:pt x="36139" y="750259"/>
                  <a:pt x="79320" y="733432"/>
                  <a:pt x="116467" y="704857"/>
                </a:cubicBezTo>
                <a:cubicBezTo>
                  <a:pt x="153614" y="676282"/>
                  <a:pt x="237117" y="572777"/>
                  <a:pt x="249817" y="577222"/>
                </a:cubicBezTo>
                <a:cubicBezTo>
                  <a:pt x="262517" y="581667"/>
                  <a:pt x="205049" y="681362"/>
                  <a:pt x="192667" y="731527"/>
                </a:cubicBezTo>
                <a:cubicBezTo>
                  <a:pt x="180285" y="781692"/>
                  <a:pt x="179015" y="821697"/>
                  <a:pt x="175522" y="878212"/>
                </a:cubicBezTo>
                <a:cubicBezTo>
                  <a:pt x="172030" y="934727"/>
                  <a:pt x="154885" y="1066490"/>
                  <a:pt x="171712" y="1070617"/>
                </a:cubicBezTo>
                <a:cubicBezTo>
                  <a:pt x="188539" y="1074744"/>
                  <a:pt x="248230" y="949014"/>
                  <a:pt x="276487" y="902977"/>
                </a:cubicBezTo>
                <a:cubicBezTo>
                  <a:pt x="304744" y="856940"/>
                  <a:pt x="329827" y="835667"/>
                  <a:pt x="341257" y="794392"/>
                </a:cubicBezTo>
                <a:cubicBezTo>
                  <a:pt x="352687" y="753117"/>
                  <a:pt x="333320" y="652470"/>
                  <a:pt x="345067" y="655327"/>
                </a:cubicBezTo>
                <a:cubicBezTo>
                  <a:pt x="356814" y="658184"/>
                  <a:pt x="385707" y="749307"/>
                  <a:pt x="411742" y="811537"/>
                </a:cubicBezTo>
                <a:cubicBezTo>
                  <a:pt x="437777" y="873767"/>
                  <a:pt x="472385" y="974415"/>
                  <a:pt x="501277" y="1028707"/>
                </a:cubicBezTo>
                <a:cubicBezTo>
                  <a:pt x="530169" y="1082999"/>
                  <a:pt x="575572" y="1149357"/>
                  <a:pt x="585097" y="1137292"/>
                </a:cubicBezTo>
                <a:cubicBezTo>
                  <a:pt x="594622" y="1125227"/>
                  <a:pt x="560967" y="1020452"/>
                  <a:pt x="558427" y="956317"/>
                </a:cubicBezTo>
                <a:cubicBezTo>
                  <a:pt x="555887" y="892182"/>
                  <a:pt x="580335" y="811855"/>
                  <a:pt x="569857" y="752482"/>
                </a:cubicBezTo>
                <a:cubicBezTo>
                  <a:pt x="559380" y="693110"/>
                  <a:pt x="482545" y="607384"/>
                  <a:pt x="495562" y="600082"/>
                </a:cubicBezTo>
                <a:cubicBezTo>
                  <a:pt x="508579" y="592780"/>
                  <a:pt x="593987" y="685490"/>
                  <a:pt x="647962" y="708667"/>
                </a:cubicBezTo>
                <a:cubicBezTo>
                  <a:pt x="701937" y="731844"/>
                  <a:pt x="772740" y="723272"/>
                  <a:pt x="819412" y="739147"/>
                </a:cubicBezTo>
                <a:cubicBezTo>
                  <a:pt x="866084" y="755022"/>
                  <a:pt x="930537" y="828682"/>
                  <a:pt x="927997" y="803917"/>
                </a:cubicBezTo>
                <a:cubicBezTo>
                  <a:pt x="925457" y="779152"/>
                  <a:pt x="845129" y="640404"/>
                  <a:pt x="804172" y="590557"/>
                </a:cubicBezTo>
                <a:cubicBezTo>
                  <a:pt x="763215" y="540710"/>
                  <a:pt x="729560" y="529280"/>
                  <a:pt x="682252" y="504832"/>
                </a:cubicBezTo>
                <a:cubicBezTo>
                  <a:pt x="634945" y="480385"/>
                  <a:pt x="512072" y="455937"/>
                  <a:pt x="520327" y="443872"/>
                </a:cubicBezTo>
                <a:cubicBezTo>
                  <a:pt x="528582" y="431807"/>
                  <a:pt x="682252" y="439745"/>
                  <a:pt x="731782" y="432442"/>
                </a:cubicBezTo>
                <a:cubicBezTo>
                  <a:pt x="781312" y="425140"/>
                  <a:pt x="790520" y="406407"/>
                  <a:pt x="817507" y="400057"/>
                </a:cubicBezTo>
                <a:cubicBezTo>
                  <a:pt x="844494" y="393707"/>
                  <a:pt x="914027" y="406407"/>
                  <a:pt x="893707" y="394342"/>
                </a:cubicBezTo>
                <a:cubicBezTo>
                  <a:pt x="873387" y="382277"/>
                  <a:pt x="769565" y="332430"/>
                  <a:pt x="695587" y="327667"/>
                </a:cubicBezTo>
                <a:cubicBezTo>
                  <a:pt x="621609" y="322904"/>
                  <a:pt x="479370" y="369895"/>
                  <a:pt x="449842" y="365767"/>
                </a:cubicBezTo>
                <a:cubicBezTo>
                  <a:pt x="420315" y="361640"/>
                  <a:pt x="502230" y="324174"/>
                  <a:pt x="518422" y="302902"/>
                </a:cubicBezTo>
                <a:cubicBezTo>
                  <a:pt x="534614" y="281630"/>
                  <a:pt x="572079" y="235592"/>
                  <a:pt x="546997" y="238132"/>
                </a:cubicBezTo>
                <a:cubicBezTo>
                  <a:pt x="521915" y="240672"/>
                  <a:pt x="404440" y="292424"/>
                  <a:pt x="367927" y="318142"/>
                </a:cubicBezTo>
                <a:cubicBezTo>
                  <a:pt x="331414" y="343860"/>
                  <a:pt x="351734" y="399422"/>
                  <a:pt x="327922" y="392437"/>
                </a:cubicBezTo>
                <a:cubicBezTo>
                  <a:pt x="304110" y="385452"/>
                  <a:pt x="261882" y="324174"/>
                  <a:pt x="225052" y="276232"/>
                </a:cubicBezTo>
                <a:cubicBezTo>
                  <a:pt x="188222" y="228290"/>
                  <a:pt x="139644" y="153042"/>
                  <a:pt x="106942" y="104782"/>
                </a:cubicBezTo>
                <a:cubicBezTo>
                  <a:pt x="74240" y="56522"/>
                  <a:pt x="-5136" y="-12376"/>
                  <a:pt x="262" y="1912"/>
                </a:cubicBezTo>
                <a:close/>
              </a:path>
            </a:pathLst>
          </a:custGeom>
          <a:solidFill>
            <a:srgbClr val="FF6600"/>
          </a:solidFill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55" name="フリーフォーム 154"/>
          <p:cNvSpPr/>
          <p:nvPr/>
        </p:nvSpPr>
        <p:spPr>
          <a:xfrm>
            <a:off x="7817696" y="4798335"/>
            <a:ext cx="1771959" cy="1385642"/>
          </a:xfrm>
          <a:custGeom>
            <a:avLst/>
            <a:gdLst>
              <a:gd name="connsiteX0" fmla="*/ 528997 w 1431243"/>
              <a:gd name="connsiteY0" fmla="*/ 438787 h 1119208"/>
              <a:gd name="connsiteX1" fmla="*/ 567097 w 1431243"/>
              <a:gd name="connsiteY1" fmla="*/ 191137 h 1119208"/>
              <a:gd name="connsiteX2" fmla="*/ 727117 w 1431243"/>
              <a:gd name="connsiteY2" fmla="*/ 637 h 1119208"/>
              <a:gd name="connsiteX3" fmla="*/ 730927 w 1431243"/>
              <a:gd name="connsiteY3" fmla="*/ 133987 h 1119208"/>
              <a:gd name="connsiteX4" fmla="*/ 715687 w 1431243"/>
              <a:gd name="connsiteY4" fmla="*/ 259717 h 1119208"/>
              <a:gd name="connsiteX5" fmla="*/ 639487 w 1431243"/>
              <a:gd name="connsiteY5" fmla="*/ 389257 h 1119208"/>
              <a:gd name="connsiteX6" fmla="*/ 898567 w 1431243"/>
              <a:gd name="connsiteY6" fmla="*/ 213997 h 1119208"/>
              <a:gd name="connsiteX7" fmla="*/ 1092877 w 1431243"/>
              <a:gd name="connsiteY7" fmla="*/ 175897 h 1119208"/>
              <a:gd name="connsiteX8" fmla="*/ 1035727 w 1431243"/>
              <a:gd name="connsiteY8" fmla="*/ 294007 h 1119208"/>
              <a:gd name="connsiteX9" fmla="*/ 814747 w 1431243"/>
              <a:gd name="connsiteY9" fmla="*/ 404497 h 1119208"/>
              <a:gd name="connsiteX10" fmla="*/ 1062397 w 1431243"/>
              <a:gd name="connsiteY10" fmla="*/ 347347 h 1119208"/>
              <a:gd name="connsiteX11" fmla="*/ 1424347 w 1431243"/>
              <a:gd name="connsiteY11" fmla="*/ 431167 h 1119208"/>
              <a:gd name="connsiteX12" fmla="*/ 1287187 w 1431243"/>
              <a:gd name="connsiteY12" fmla="*/ 507367 h 1119208"/>
              <a:gd name="connsiteX13" fmla="*/ 1127167 w 1431243"/>
              <a:gd name="connsiteY13" fmla="*/ 556897 h 1119208"/>
              <a:gd name="connsiteX14" fmla="*/ 1024297 w 1431243"/>
              <a:gd name="connsiteY14" fmla="*/ 575947 h 1119208"/>
              <a:gd name="connsiteX15" fmla="*/ 1230037 w 1431243"/>
              <a:gd name="connsiteY15" fmla="*/ 636907 h 1119208"/>
              <a:gd name="connsiteX16" fmla="*/ 1317667 w 1431243"/>
              <a:gd name="connsiteY16" fmla="*/ 766447 h 1119208"/>
              <a:gd name="connsiteX17" fmla="*/ 1104307 w 1431243"/>
              <a:gd name="connsiteY17" fmla="*/ 793117 h 1119208"/>
              <a:gd name="connsiteX18" fmla="*/ 993817 w 1431243"/>
              <a:gd name="connsiteY18" fmla="*/ 793117 h 1119208"/>
              <a:gd name="connsiteX19" fmla="*/ 841417 w 1431243"/>
              <a:gd name="connsiteY19" fmla="*/ 739777 h 1119208"/>
              <a:gd name="connsiteX20" fmla="*/ 993817 w 1431243"/>
              <a:gd name="connsiteY20" fmla="*/ 895987 h 1119208"/>
              <a:gd name="connsiteX21" fmla="*/ 1058587 w 1431243"/>
              <a:gd name="connsiteY21" fmla="*/ 1116967 h 1119208"/>
              <a:gd name="connsiteX22" fmla="*/ 799507 w 1431243"/>
              <a:gd name="connsiteY22" fmla="*/ 995047 h 1119208"/>
              <a:gd name="connsiteX23" fmla="*/ 689017 w 1431243"/>
              <a:gd name="connsiteY23" fmla="*/ 755017 h 1119208"/>
              <a:gd name="connsiteX24" fmla="*/ 704257 w 1431243"/>
              <a:gd name="connsiteY24" fmla="*/ 960757 h 1119208"/>
              <a:gd name="connsiteX25" fmla="*/ 605197 w 1431243"/>
              <a:gd name="connsiteY25" fmla="*/ 1116967 h 1119208"/>
              <a:gd name="connsiteX26" fmla="*/ 528997 w 1431243"/>
              <a:gd name="connsiteY26" fmla="*/ 945517 h 1119208"/>
              <a:gd name="connsiteX27" fmla="*/ 532807 w 1431243"/>
              <a:gd name="connsiteY27" fmla="*/ 686437 h 1119208"/>
              <a:gd name="connsiteX28" fmla="*/ 418507 w 1431243"/>
              <a:gd name="connsiteY28" fmla="*/ 804547 h 1119208"/>
              <a:gd name="connsiteX29" fmla="*/ 288967 w 1431243"/>
              <a:gd name="connsiteY29" fmla="*/ 873127 h 1119208"/>
              <a:gd name="connsiteX30" fmla="*/ 193717 w 1431243"/>
              <a:gd name="connsiteY30" fmla="*/ 918847 h 1119208"/>
              <a:gd name="connsiteX31" fmla="*/ 323257 w 1431243"/>
              <a:gd name="connsiteY31" fmla="*/ 743587 h 1119208"/>
              <a:gd name="connsiteX32" fmla="*/ 414697 w 1431243"/>
              <a:gd name="connsiteY32" fmla="*/ 602617 h 1119208"/>
              <a:gd name="connsiteX33" fmla="*/ 536617 w 1431243"/>
              <a:gd name="connsiteY33" fmla="*/ 541657 h 1119208"/>
              <a:gd name="connsiteX34" fmla="*/ 548047 w 1431243"/>
              <a:gd name="connsiteY34" fmla="*/ 492127 h 1119208"/>
              <a:gd name="connsiteX35" fmla="*/ 304207 w 1431243"/>
              <a:gd name="connsiteY35" fmla="*/ 461647 h 1119208"/>
              <a:gd name="connsiteX36" fmla="*/ 37507 w 1431243"/>
              <a:gd name="connsiteY36" fmla="*/ 488317 h 1119208"/>
              <a:gd name="connsiteX37" fmla="*/ 3217 w 1431243"/>
              <a:gd name="connsiteY37" fmla="*/ 431167 h 1119208"/>
              <a:gd name="connsiteX38" fmla="*/ 48937 w 1431243"/>
              <a:gd name="connsiteY38" fmla="*/ 442597 h 1119208"/>
              <a:gd name="connsiteX39" fmla="*/ 300397 w 1431243"/>
              <a:gd name="connsiteY39" fmla="*/ 412117 h 1119208"/>
              <a:gd name="connsiteX40" fmla="*/ 528997 w 1431243"/>
              <a:gd name="connsiteY40" fmla="*/ 438787 h 1119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431243" h="1119208">
                <a:moveTo>
                  <a:pt x="528997" y="438787"/>
                </a:moveTo>
                <a:cubicBezTo>
                  <a:pt x="573447" y="401957"/>
                  <a:pt x="534077" y="264162"/>
                  <a:pt x="567097" y="191137"/>
                </a:cubicBezTo>
                <a:cubicBezTo>
                  <a:pt x="600117" y="118112"/>
                  <a:pt x="699812" y="10162"/>
                  <a:pt x="727117" y="637"/>
                </a:cubicBezTo>
                <a:cubicBezTo>
                  <a:pt x="754422" y="-8888"/>
                  <a:pt x="732832" y="90807"/>
                  <a:pt x="730927" y="133987"/>
                </a:cubicBezTo>
                <a:cubicBezTo>
                  <a:pt x="729022" y="177167"/>
                  <a:pt x="730927" y="217172"/>
                  <a:pt x="715687" y="259717"/>
                </a:cubicBezTo>
                <a:cubicBezTo>
                  <a:pt x="700447" y="302262"/>
                  <a:pt x="609007" y="396877"/>
                  <a:pt x="639487" y="389257"/>
                </a:cubicBezTo>
                <a:cubicBezTo>
                  <a:pt x="669967" y="381637"/>
                  <a:pt x="823002" y="249557"/>
                  <a:pt x="898567" y="213997"/>
                </a:cubicBezTo>
                <a:cubicBezTo>
                  <a:pt x="974132" y="178437"/>
                  <a:pt x="1070017" y="162562"/>
                  <a:pt x="1092877" y="175897"/>
                </a:cubicBezTo>
                <a:cubicBezTo>
                  <a:pt x="1115737" y="189232"/>
                  <a:pt x="1082082" y="255907"/>
                  <a:pt x="1035727" y="294007"/>
                </a:cubicBezTo>
                <a:cubicBezTo>
                  <a:pt x="989372" y="332107"/>
                  <a:pt x="810302" y="395607"/>
                  <a:pt x="814747" y="404497"/>
                </a:cubicBezTo>
                <a:cubicBezTo>
                  <a:pt x="819192" y="413387"/>
                  <a:pt x="960797" y="342902"/>
                  <a:pt x="1062397" y="347347"/>
                </a:cubicBezTo>
                <a:cubicBezTo>
                  <a:pt x="1163997" y="351792"/>
                  <a:pt x="1386882" y="404497"/>
                  <a:pt x="1424347" y="431167"/>
                </a:cubicBezTo>
                <a:cubicBezTo>
                  <a:pt x="1461812" y="457837"/>
                  <a:pt x="1336717" y="486412"/>
                  <a:pt x="1287187" y="507367"/>
                </a:cubicBezTo>
                <a:cubicBezTo>
                  <a:pt x="1237657" y="528322"/>
                  <a:pt x="1170982" y="545467"/>
                  <a:pt x="1127167" y="556897"/>
                </a:cubicBezTo>
                <a:cubicBezTo>
                  <a:pt x="1083352" y="568327"/>
                  <a:pt x="1007152" y="562612"/>
                  <a:pt x="1024297" y="575947"/>
                </a:cubicBezTo>
                <a:cubicBezTo>
                  <a:pt x="1041442" y="589282"/>
                  <a:pt x="1181142" y="605157"/>
                  <a:pt x="1230037" y="636907"/>
                </a:cubicBezTo>
                <a:cubicBezTo>
                  <a:pt x="1278932" y="668657"/>
                  <a:pt x="1338622" y="740412"/>
                  <a:pt x="1317667" y="766447"/>
                </a:cubicBezTo>
                <a:cubicBezTo>
                  <a:pt x="1296712" y="792482"/>
                  <a:pt x="1158282" y="788672"/>
                  <a:pt x="1104307" y="793117"/>
                </a:cubicBezTo>
                <a:cubicBezTo>
                  <a:pt x="1050332" y="797562"/>
                  <a:pt x="1037632" y="802007"/>
                  <a:pt x="993817" y="793117"/>
                </a:cubicBezTo>
                <a:cubicBezTo>
                  <a:pt x="950002" y="784227"/>
                  <a:pt x="841417" y="722632"/>
                  <a:pt x="841417" y="739777"/>
                </a:cubicBezTo>
                <a:cubicBezTo>
                  <a:pt x="841417" y="756922"/>
                  <a:pt x="957622" y="833122"/>
                  <a:pt x="993817" y="895987"/>
                </a:cubicBezTo>
                <a:cubicBezTo>
                  <a:pt x="1030012" y="958852"/>
                  <a:pt x="1090972" y="1100457"/>
                  <a:pt x="1058587" y="1116967"/>
                </a:cubicBezTo>
                <a:cubicBezTo>
                  <a:pt x="1026202" y="1133477"/>
                  <a:pt x="861102" y="1055372"/>
                  <a:pt x="799507" y="995047"/>
                </a:cubicBezTo>
                <a:cubicBezTo>
                  <a:pt x="737912" y="934722"/>
                  <a:pt x="704892" y="760732"/>
                  <a:pt x="689017" y="755017"/>
                </a:cubicBezTo>
                <a:cubicBezTo>
                  <a:pt x="673142" y="749302"/>
                  <a:pt x="718227" y="900432"/>
                  <a:pt x="704257" y="960757"/>
                </a:cubicBezTo>
                <a:cubicBezTo>
                  <a:pt x="690287" y="1021082"/>
                  <a:pt x="634407" y="1119507"/>
                  <a:pt x="605197" y="1116967"/>
                </a:cubicBezTo>
                <a:cubicBezTo>
                  <a:pt x="575987" y="1114427"/>
                  <a:pt x="541062" y="1017272"/>
                  <a:pt x="528997" y="945517"/>
                </a:cubicBezTo>
                <a:cubicBezTo>
                  <a:pt x="516932" y="873762"/>
                  <a:pt x="551222" y="709932"/>
                  <a:pt x="532807" y="686437"/>
                </a:cubicBezTo>
                <a:cubicBezTo>
                  <a:pt x="514392" y="662942"/>
                  <a:pt x="459147" y="773432"/>
                  <a:pt x="418507" y="804547"/>
                </a:cubicBezTo>
                <a:cubicBezTo>
                  <a:pt x="377867" y="835662"/>
                  <a:pt x="326432" y="854077"/>
                  <a:pt x="288967" y="873127"/>
                </a:cubicBezTo>
                <a:cubicBezTo>
                  <a:pt x="251502" y="892177"/>
                  <a:pt x="188002" y="940437"/>
                  <a:pt x="193717" y="918847"/>
                </a:cubicBezTo>
                <a:cubicBezTo>
                  <a:pt x="199432" y="897257"/>
                  <a:pt x="286427" y="796292"/>
                  <a:pt x="323257" y="743587"/>
                </a:cubicBezTo>
                <a:cubicBezTo>
                  <a:pt x="360087" y="690882"/>
                  <a:pt x="379137" y="636272"/>
                  <a:pt x="414697" y="602617"/>
                </a:cubicBezTo>
                <a:cubicBezTo>
                  <a:pt x="450257" y="568962"/>
                  <a:pt x="514392" y="560072"/>
                  <a:pt x="536617" y="541657"/>
                </a:cubicBezTo>
                <a:cubicBezTo>
                  <a:pt x="558842" y="523242"/>
                  <a:pt x="586782" y="505462"/>
                  <a:pt x="548047" y="492127"/>
                </a:cubicBezTo>
                <a:cubicBezTo>
                  <a:pt x="509312" y="478792"/>
                  <a:pt x="389297" y="462282"/>
                  <a:pt x="304207" y="461647"/>
                </a:cubicBezTo>
                <a:cubicBezTo>
                  <a:pt x="219117" y="461012"/>
                  <a:pt x="87672" y="493397"/>
                  <a:pt x="37507" y="488317"/>
                </a:cubicBezTo>
                <a:cubicBezTo>
                  <a:pt x="-12658" y="483237"/>
                  <a:pt x="1312" y="438787"/>
                  <a:pt x="3217" y="431167"/>
                </a:cubicBezTo>
                <a:cubicBezTo>
                  <a:pt x="5122" y="423547"/>
                  <a:pt x="-593" y="445772"/>
                  <a:pt x="48937" y="442597"/>
                </a:cubicBezTo>
                <a:cubicBezTo>
                  <a:pt x="98467" y="439422"/>
                  <a:pt x="219117" y="409577"/>
                  <a:pt x="300397" y="412117"/>
                </a:cubicBezTo>
                <a:cubicBezTo>
                  <a:pt x="381677" y="414657"/>
                  <a:pt x="484547" y="475617"/>
                  <a:pt x="528997" y="438787"/>
                </a:cubicBezTo>
                <a:close/>
              </a:path>
            </a:pathLst>
          </a:custGeom>
          <a:solidFill>
            <a:srgbClr val="FF0000"/>
          </a:solidFill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57" name="フリーフォーム 156"/>
          <p:cNvSpPr/>
          <p:nvPr/>
        </p:nvSpPr>
        <p:spPr>
          <a:xfrm>
            <a:off x="2334885" y="4746408"/>
            <a:ext cx="1547789" cy="1395209"/>
          </a:xfrm>
          <a:custGeom>
            <a:avLst/>
            <a:gdLst>
              <a:gd name="connsiteX0" fmla="*/ 499691 w 1547789"/>
              <a:gd name="connsiteY0" fmla="*/ 442140 h 1395209"/>
              <a:gd name="connsiteX1" fmla="*/ 194891 w 1547789"/>
              <a:gd name="connsiteY1" fmla="*/ 308790 h 1395209"/>
              <a:gd name="connsiteX2" fmla="*/ 53921 w 1547789"/>
              <a:gd name="connsiteY2" fmla="*/ 144960 h 1395209"/>
              <a:gd name="connsiteX3" fmla="*/ 27251 w 1547789"/>
              <a:gd name="connsiteY3" fmla="*/ 125910 h 1395209"/>
              <a:gd name="connsiteX4" fmla="*/ 581 w 1547789"/>
              <a:gd name="connsiteY4" fmla="*/ 209730 h 1395209"/>
              <a:gd name="connsiteX5" fmla="*/ 53921 w 1547789"/>
              <a:gd name="connsiteY5" fmla="*/ 247830 h 1395209"/>
              <a:gd name="connsiteX6" fmla="*/ 210131 w 1547789"/>
              <a:gd name="connsiteY6" fmla="*/ 384990 h 1395209"/>
              <a:gd name="connsiteX7" fmla="*/ 469211 w 1547789"/>
              <a:gd name="connsiteY7" fmla="*/ 484050 h 1395209"/>
              <a:gd name="connsiteX8" fmla="*/ 301571 w 1547789"/>
              <a:gd name="connsiteY8" fmla="*/ 567870 h 1395209"/>
              <a:gd name="connsiteX9" fmla="*/ 210131 w 1547789"/>
              <a:gd name="connsiteY9" fmla="*/ 754560 h 1395209"/>
              <a:gd name="connsiteX10" fmla="*/ 118691 w 1547789"/>
              <a:gd name="connsiteY10" fmla="*/ 903150 h 1395209"/>
              <a:gd name="connsiteX11" fmla="*/ 263471 w 1547789"/>
              <a:gd name="connsiteY11" fmla="*/ 811710 h 1395209"/>
              <a:gd name="connsiteX12" fmla="*/ 381581 w 1547789"/>
              <a:gd name="connsiteY12" fmla="*/ 655500 h 1395209"/>
              <a:gd name="connsiteX13" fmla="*/ 316811 w 1547789"/>
              <a:gd name="connsiteY13" fmla="*/ 857430 h 1395209"/>
              <a:gd name="connsiteX14" fmla="*/ 393011 w 1547789"/>
              <a:gd name="connsiteY14" fmla="*/ 1139370 h 1395209"/>
              <a:gd name="connsiteX15" fmla="*/ 427301 w 1547789"/>
              <a:gd name="connsiteY15" fmla="*/ 1272720 h 1395209"/>
              <a:gd name="connsiteX16" fmla="*/ 473021 w 1547789"/>
              <a:gd name="connsiteY16" fmla="*/ 1082220 h 1395209"/>
              <a:gd name="connsiteX17" fmla="*/ 549221 w 1547789"/>
              <a:gd name="connsiteY17" fmla="*/ 986970 h 1395209"/>
              <a:gd name="connsiteX18" fmla="*/ 556841 w 1547789"/>
              <a:gd name="connsiteY18" fmla="*/ 750750 h 1395209"/>
              <a:gd name="connsiteX19" fmla="*/ 648281 w 1547789"/>
              <a:gd name="connsiteY19" fmla="*/ 1074600 h 1395209"/>
              <a:gd name="connsiteX20" fmla="*/ 838781 w 1547789"/>
              <a:gd name="connsiteY20" fmla="*/ 1238430 h 1395209"/>
              <a:gd name="connsiteX21" fmla="*/ 945461 w 1547789"/>
              <a:gd name="connsiteY21" fmla="*/ 1394640 h 1395209"/>
              <a:gd name="connsiteX22" fmla="*/ 911171 w 1547789"/>
              <a:gd name="connsiteY22" fmla="*/ 1181280 h 1395209"/>
              <a:gd name="connsiteX23" fmla="*/ 918791 w 1547789"/>
              <a:gd name="connsiteY23" fmla="*/ 1066980 h 1395209"/>
              <a:gd name="connsiteX24" fmla="*/ 804491 w 1547789"/>
              <a:gd name="connsiteY24" fmla="*/ 807900 h 1395209"/>
              <a:gd name="connsiteX25" fmla="*/ 1029281 w 1547789"/>
              <a:gd name="connsiteY25" fmla="*/ 1009830 h 1395209"/>
              <a:gd name="connsiteX26" fmla="*/ 1200731 w 1547789"/>
              <a:gd name="connsiteY26" fmla="*/ 1025070 h 1395209"/>
              <a:gd name="connsiteX27" fmla="*/ 1456001 w 1547789"/>
              <a:gd name="connsiteY27" fmla="*/ 1105080 h 1395209"/>
              <a:gd name="connsiteX28" fmla="*/ 1311221 w 1547789"/>
              <a:gd name="connsiteY28" fmla="*/ 979350 h 1395209"/>
              <a:gd name="connsiteX29" fmla="*/ 1223591 w 1547789"/>
              <a:gd name="connsiteY29" fmla="*/ 758370 h 1395209"/>
              <a:gd name="connsiteX30" fmla="*/ 960701 w 1547789"/>
              <a:gd name="connsiteY30" fmla="*/ 666930 h 1395209"/>
              <a:gd name="connsiteX31" fmla="*/ 1242641 w 1547789"/>
              <a:gd name="connsiteY31" fmla="*/ 663120 h 1395209"/>
              <a:gd name="connsiteX32" fmla="*/ 1341701 w 1547789"/>
              <a:gd name="connsiteY32" fmla="*/ 583110 h 1395209"/>
              <a:gd name="connsiteX33" fmla="*/ 1547441 w 1547789"/>
              <a:gd name="connsiteY33" fmla="*/ 548820 h 1395209"/>
              <a:gd name="connsiteX34" fmla="*/ 1288361 w 1547789"/>
              <a:gd name="connsiteY34" fmla="*/ 518340 h 1395209"/>
              <a:gd name="connsiteX35" fmla="*/ 1101671 w 1547789"/>
              <a:gd name="connsiteY35" fmla="*/ 396420 h 1395209"/>
              <a:gd name="connsiteX36" fmla="*/ 804491 w 1547789"/>
              <a:gd name="connsiteY36" fmla="*/ 438330 h 1395209"/>
              <a:gd name="connsiteX37" fmla="*/ 1010231 w 1547789"/>
              <a:gd name="connsiteY37" fmla="*/ 304980 h 1395209"/>
              <a:gd name="connsiteX38" fmla="*/ 1113101 w 1547789"/>
              <a:gd name="connsiteY38" fmla="*/ 179250 h 1395209"/>
              <a:gd name="connsiteX39" fmla="*/ 1185491 w 1547789"/>
              <a:gd name="connsiteY39" fmla="*/ 144960 h 1395209"/>
              <a:gd name="connsiteX40" fmla="*/ 991181 w 1547789"/>
              <a:gd name="connsiteY40" fmla="*/ 171630 h 1395209"/>
              <a:gd name="connsiteX41" fmla="*/ 774011 w 1547789"/>
              <a:gd name="connsiteY41" fmla="*/ 278310 h 1395209"/>
              <a:gd name="connsiteX42" fmla="*/ 648281 w 1547789"/>
              <a:gd name="connsiteY42" fmla="*/ 365940 h 1395209"/>
              <a:gd name="connsiteX43" fmla="*/ 739721 w 1547789"/>
              <a:gd name="connsiteY43" fmla="*/ 186870 h 1395209"/>
              <a:gd name="connsiteX44" fmla="*/ 701621 w 1547789"/>
              <a:gd name="connsiteY44" fmla="*/ 180 h 1395209"/>
              <a:gd name="connsiteX45" fmla="*/ 572081 w 1547789"/>
              <a:gd name="connsiteY45" fmla="*/ 221160 h 1395209"/>
              <a:gd name="connsiteX46" fmla="*/ 572081 w 1547789"/>
              <a:gd name="connsiteY46" fmla="*/ 365940 h 1395209"/>
              <a:gd name="connsiteX47" fmla="*/ 495881 w 1547789"/>
              <a:gd name="connsiteY47" fmla="*/ 205920 h 1395209"/>
              <a:gd name="connsiteX48" fmla="*/ 389201 w 1547789"/>
              <a:gd name="connsiteY48" fmla="*/ 179250 h 1395209"/>
              <a:gd name="connsiteX49" fmla="*/ 484451 w 1547789"/>
              <a:gd name="connsiteY49" fmla="*/ 320220 h 1395209"/>
              <a:gd name="connsiteX50" fmla="*/ 499691 w 1547789"/>
              <a:gd name="connsiteY50" fmla="*/ 442140 h 139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547789" h="1395209">
                <a:moveTo>
                  <a:pt x="499691" y="442140"/>
                </a:moveTo>
                <a:cubicBezTo>
                  <a:pt x="451431" y="440235"/>
                  <a:pt x="269186" y="358320"/>
                  <a:pt x="194891" y="308790"/>
                </a:cubicBezTo>
                <a:cubicBezTo>
                  <a:pt x="120596" y="259260"/>
                  <a:pt x="81861" y="175440"/>
                  <a:pt x="53921" y="144960"/>
                </a:cubicBezTo>
                <a:cubicBezTo>
                  <a:pt x="25981" y="114480"/>
                  <a:pt x="36141" y="115115"/>
                  <a:pt x="27251" y="125910"/>
                </a:cubicBezTo>
                <a:cubicBezTo>
                  <a:pt x="18361" y="136705"/>
                  <a:pt x="-3864" y="189410"/>
                  <a:pt x="581" y="209730"/>
                </a:cubicBezTo>
                <a:cubicBezTo>
                  <a:pt x="5026" y="230050"/>
                  <a:pt x="18996" y="218620"/>
                  <a:pt x="53921" y="247830"/>
                </a:cubicBezTo>
                <a:cubicBezTo>
                  <a:pt x="88846" y="277040"/>
                  <a:pt x="140916" y="345620"/>
                  <a:pt x="210131" y="384990"/>
                </a:cubicBezTo>
                <a:cubicBezTo>
                  <a:pt x="279346" y="424360"/>
                  <a:pt x="453971" y="453570"/>
                  <a:pt x="469211" y="484050"/>
                </a:cubicBezTo>
                <a:cubicBezTo>
                  <a:pt x="484451" y="514530"/>
                  <a:pt x="344751" y="522785"/>
                  <a:pt x="301571" y="567870"/>
                </a:cubicBezTo>
                <a:cubicBezTo>
                  <a:pt x="258391" y="612955"/>
                  <a:pt x="240611" y="698680"/>
                  <a:pt x="210131" y="754560"/>
                </a:cubicBezTo>
                <a:cubicBezTo>
                  <a:pt x="179651" y="810440"/>
                  <a:pt x="109801" y="893625"/>
                  <a:pt x="118691" y="903150"/>
                </a:cubicBezTo>
                <a:cubicBezTo>
                  <a:pt x="127581" y="912675"/>
                  <a:pt x="219656" y="852985"/>
                  <a:pt x="263471" y="811710"/>
                </a:cubicBezTo>
                <a:cubicBezTo>
                  <a:pt x="307286" y="770435"/>
                  <a:pt x="372691" y="647880"/>
                  <a:pt x="381581" y="655500"/>
                </a:cubicBezTo>
                <a:cubicBezTo>
                  <a:pt x="390471" y="663120"/>
                  <a:pt x="314906" y="776785"/>
                  <a:pt x="316811" y="857430"/>
                </a:cubicBezTo>
                <a:cubicBezTo>
                  <a:pt x="318716" y="938075"/>
                  <a:pt x="374596" y="1070155"/>
                  <a:pt x="393011" y="1139370"/>
                </a:cubicBezTo>
                <a:cubicBezTo>
                  <a:pt x="411426" y="1208585"/>
                  <a:pt x="413966" y="1282245"/>
                  <a:pt x="427301" y="1272720"/>
                </a:cubicBezTo>
                <a:cubicBezTo>
                  <a:pt x="440636" y="1263195"/>
                  <a:pt x="452701" y="1129845"/>
                  <a:pt x="473021" y="1082220"/>
                </a:cubicBezTo>
                <a:cubicBezTo>
                  <a:pt x="493341" y="1034595"/>
                  <a:pt x="535251" y="1042215"/>
                  <a:pt x="549221" y="986970"/>
                </a:cubicBezTo>
                <a:cubicBezTo>
                  <a:pt x="563191" y="931725"/>
                  <a:pt x="540331" y="736145"/>
                  <a:pt x="556841" y="750750"/>
                </a:cubicBezTo>
                <a:cubicBezTo>
                  <a:pt x="573351" y="765355"/>
                  <a:pt x="601291" y="993320"/>
                  <a:pt x="648281" y="1074600"/>
                </a:cubicBezTo>
                <a:cubicBezTo>
                  <a:pt x="695271" y="1155880"/>
                  <a:pt x="789251" y="1185090"/>
                  <a:pt x="838781" y="1238430"/>
                </a:cubicBezTo>
                <a:cubicBezTo>
                  <a:pt x="888311" y="1291770"/>
                  <a:pt x="933396" y="1404165"/>
                  <a:pt x="945461" y="1394640"/>
                </a:cubicBezTo>
                <a:cubicBezTo>
                  <a:pt x="957526" y="1385115"/>
                  <a:pt x="915616" y="1235890"/>
                  <a:pt x="911171" y="1181280"/>
                </a:cubicBezTo>
                <a:cubicBezTo>
                  <a:pt x="906726" y="1126670"/>
                  <a:pt x="936571" y="1129210"/>
                  <a:pt x="918791" y="1066980"/>
                </a:cubicBezTo>
                <a:cubicBezTo>
                  <a:pt x="901011" y="1004750"/>
                  <a:pt x="786076" y="817425"/>
                  <a:pt x="804491" y="807900"/>
                </a:cubicBezTo>
                <a:cubicBezTo>
                  <a:pt x="822906" y="798375"/>
                  <a:pt x="963241" y="973635"/>
                  <a:pt x="1029281" y="1009830"/>
                </a:cubicBezTo>
                <a:cubicBezTo>
                  <a:pt x="1095321" y="1046025"/>
                  <a:pt x="1129611" y="1009195"/>
                  <a:pt x="1200731" y="1025070"/>
                </a:cubicBezTo>
                <a:cubicBezTo>
                  <a:pt x="1271851" y="1040945"/>
                  <a:pt x="1437586" y="1112700"/>
                  <a:pt x="1456001" y="1105080"/>
                </a:cubicBezTo>
                <a:cubicBezTo>
                  <a:pt x="1474416" y="1097460"/>
                  <a:pt x="1349956" y="1037135"/>
                  <a:pt x="1311221" y="979350"/>
                </a:cubicBezTo>
                <a:cubicBezTo>
                  <a:pt x="1272486" y="921565"/>
                  <a:pt x="1282011" y="810440"/>
                  <a:pt x="1223591" y="758370"/>
                </a:cubicBezTo>
                <a:cubicBezTo>
                  <a:pt x="1165171" y="706300"/>
                  <a:pt x="957526" y="682805"/>
                  <a:pt x="960701" y="666930"/>
                </a:cubicBezTo>
                <a:cubicBezTo>
                  <a:pt x="963876" y="651055"/>
                  <a:pt x="1179141" y="677090"/>
                  <a:pt x="1242641" y="663120"/>
                </a:cubicBezTo>
                <a:cubicBezTo>
                  <a:pt x="1306141" y="649150"/>
                  <a:pt x="1290901" y="602160"/>
                  <a:pt x="1341701" y="583110"/>
                </a:cubicBezTo>
                <a:cubicBezTo>
                  <a:pt x="1392501" y="564060"/>
                  <a:pt x="1556331" y="559615"/>
                  <a:pt x="1547441" y="548820"/>
                </a:cubicBezTo>
                <a:cubicBezTo>
                  <a:pt x="1538551" y="538025"/>
                  <a:pt x="1362656" y="543740"/>
                  <a:pt x="1288361" y="518340"/>
                </a:cubicBezTo>
                <a:cubicBezTo>
                  <a:pt x="1214066" y="492940"/>
                  <a:pt x="1182316" y="409755"/>
                  <a:pt x="1101671" y="396420"/>
                </a:cubicBezTo>
                <a:cubicBezTo>
                  <a:pt x="1021026" y="383085"/>
                  <a:pt x="819731" y="453570"/>
                  <a:pt x="804491" y="438330"/>
                </a:cubicBezTo>
                <a:cubicBezTo>
                  <a:pt x="789251" y="423090"/>
                  <a:pt x="958796" y="348160"/>
                  <a:pt x="1010231" y="304980"/>
                </a:cubicBezTo>
                <a:cubicBezTo>
                  <a:pt x="1061666" y="261800"/>
                  <a:pt x="1083891" y="205920"/>
                  <a:pt x="1113101" y="179250"/>
                </a:cubicBezTo>
                <a:cubicBezTo>
                  <a:pt x="1142311" y="152580"/>
                  <a:pt x="1205811" y="146230"/>
                  <a:pt x="1185491" y="144960"/>
                </a:cubicBezTo>
                <a:cubicBezTo>
                  <a:pt x="1165171" y="143690"/>
                  <a:pt x="1059761" y="149405"/>
                  <a:pt x="991181" y="171630"/>
                </a:cubicBezTo>
                <a:cubicBezTo>
                  <a:pt x="922601" y="193855"/>
                  <a:pt x="831161" y="245925"/>
                  <a:pt x="774011" y="278310"/>
                </a:cubicBezTo>
                <a:cubicBezTo>
                  <a:pt x="716861" y="310695"/>
                  <a:pt x="653996" y="381180"/>
                  <a:pt x="648281" y="365940"/>
                </a:cubicBezTo>
                <a:cubicBezTo>
                  <a:pt x="642566" y="350700"/>
                  <a:pt x="730831" y="247830"/>
                  <a:pt x="739721" y="186870"/>
                </a:cubicBezTo>
                <a:cubicBezTo>
                  <a:pt x="748611" y="125910"/>
                  <a:pt x="729561" y="-5535"/>
                  <a:pt x="701621" y="180"/>
                </a:cubicBezTo>
                <a:cubicBezTo>
                  <a:pt x="673681" y="5895"/>
                  <a:pt x="593671" y="160200"/>
                  <a:pt x="572081" y="221160"/>
                </a:cubicBezTo>
                <a:cubicBezTo>
                  <a:pt x="550491" y="282120"/>
                  <a:pt x="584781" y="368480"/>
                  <a:pt x="572081" y="365940"/>
                </a:cubicBezTo>
                <a:cubicBezTo>
                  <a:pt x="559381" y="363400"/>
                  <a:pt x="526361" y="237035"/>
                  <a:pt x="495881" y="205920"/>
                </a:cubicBezTo>
                <a:cubicBezTo>
                  <a:pt x="465401" y="174805"/>
                  <a:pt x="391106" y="160200"/>
                  <a:pt x="389201" y="179250"/>
                </a:cubicBezTo>
                <a:cubicBezTo>
                  <a:pt x="387296" y="198300"/>
                  <a:pt x="462861" y="272595"/>
                  <a:pt x="484451" y="320220"/>
                </a:cubicBezTo>
                <a:cubicBezTo>
                  <a:pt x="506041" y="367845"/>
                  <a:pt x="547951" y="444045"/>
                  <a:pt x="499691" y="442140"/>
                </a:cubicBezTo>
                <a:close/>
              </a:path>
            </a:pathLst>
          </a:custGeom>
          <a:solidFill>
            <a:srgbClr val="FF0000"/>
          </a:solidFill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60" name="フリーフォーム 159"/>
          <p:cNvSpPr/>
          <p:nvPr/>
        </p:nvSpPr>
        <p:spPr>
          <a:xfrm>
            <a:off x="456839" y="2828667"/>
            <a:ext cx="1566501" cy="1318751"/>
          </a:xfrm>
          <a:custGeom>
            <a:avLst/>
            <a:gdLst>
              <a:gd name="connsiteX0" fmla="*/ 1398615 w 2205609"/>
              <a:gd name="connsiteY0" fmla="*/ 770593 h 1856781"/>
              <a:gd name="connsiteX1" fmla="*/ 1569303 w 2205609"/>
              <a:gd name="connsiteY1" fmla="*/ 471889 h 1856781"/>
              <a:gd name="connsiteX2" fmla="*/ 1563207 w 2205609"/>
              <a:gd name="connsiteY2" fmla="*/ 203665 h 1856781"/>
              <a:gd name="connsiteX3" fmla="*/ 1551015 w 2205609"/>
              <a:gd name="connsiteY3" fmla="*/ 2497 h 1856781"/>
              <a:gd name="connsiteX4" fmla="*/ 1392519 w 2205609"/>
              <a:gd name="connsiteY4" fmla="*/ 343873 h 1856781"/>
              <a:gd name="connsiteX5" fmla="*/ 1307175 w 2205609"/>
              <a:gd name="connsiteY5" fmla="*/ 532849 h 1856781"/>
              <a:gd name="connsiteX6" fmla="*/ 1301079 w 2205609"/>
              <a:gd name="connsiteY6" fmla="*/ 721825 h 1856781"/>
              <a:gd name="connsiteX7" fmla="*/ 1118199 w 2205609"/>
              <a:gd name="connsiteY7" fmla="*/ 380449 h 1856781"/>
              <a:gd name="connsiteX8" fmla="*/ 764631 w 2205609"/>
              <a:gd name="connsiteY8" fmla="*/ 234145 h 1856781"/>
              <a:gd name="connsiteX9" fmla="*/ 453735 w 2205609"/>
              <a:gd name="connsiteY9" fmla="*/ 51265 h 1856781"/>
              <a:gd name="connsiteX10" fmla="*/ 581751 w 2205609"/>
              <a:gd name="connsiteY10" fmla="*/ 453601 h 1856781"/>
              <a:gd name="connsiteX11" fmla="*/ 746343 w 2205609"/>
              <a:gd name="connsiteY11" fmla="*/ 660865 h 1856781"/>
              <a:gd name="connsiteX12" fmla="*/ 1087719 w 2205609"/>
              <a:gd name="connsiteY12" fmla="*/ 837649 h 1856781"/>
              <a:gd name="connsiteX13" fmla="*/ 697575 w 2205609"/>
              <a:gd name="connsiteY13" fmla="*/ 825457 h 1856781"/>
              <a:gd name="connsiteX14" fmla="*/ 234279 w 2205609"/>
              <a:gd name="connsiteY14" fmla="*/ 1087585 h 1856781"/>
              <a:gd name="connsiteX15" fmla="*/ 8727 w 2205609"/>
              <a:gd name="connsiteY15" fmla="*/ 1233889 h 1856781"/>
              <a:gd name="connsiteX16" fmla="*/ 520791 w 2205609"/>
              <a:gd name="connsiteY16" fmla="*/ 1239985 h 1856781"/>
              <a:gd name="connsiteX17" fmla="*/ 898743 w 2205609"/>
              <a:gd name="connsiteY17" fmla="*/ 1118065 h 1856781"/>
              <a:gd name="connsiteX18" fmla="*/ 1240119 w 2205609"/>
              <a:gd name="connsiteY18" fmla="*/ 977857 h 1856781"/>
              <a:gd name="connsiteX19" fmla="*/ 996279 w 2205609"/>
              <a:gd name="connsiteY19" fmla="*/ 1221697 h 1856781"/>
              <a:gd name="connsiteX20" fmla="*/ 843879 w 2205609"/>
              <a:gd name="connsiteY20" fmla="*/ 1581361 h 1856781"/>
              <a:gd name="connsiteX21" fmla="*/ 892647 w 2205609"/>
              <a:gd name="connsiteY21" fmla="*/ 1855681 h 1856781"/>
              <a:gd name="connsiteX22" fmla="*/ 1093815 w 2205609"/>
              <a:gd name="connsiteY22" fmla="*/ 1666705 h 1856781"/>
              <a:gd name="connsiteX23" fmla="*/ 1398615 w 2205609"/>
              <a:gd name="connsiteY23" fmla="*/ 1398481 h 1856781"/>
              <a:gd name="connsiteX24" fmla="*/ 1422999 w 2205609"/>
              <a:gd name="connsiteY24" fmla="*/ 965665 h 1856781"/>
              <a:gd name="connsiteX25" fmla="*/ 1618071 w 2205609"/>
              <a:gd name="connsiteY25" fmla="*/ 1172929 h 1856781"/>
              <a:gd name="connsiteX26" fmla="*/ 1959447 w 2205609"/>
              <a:gd name="connsiteY26" fmla="*/ 1258273 h 1856781"/>
              <a:gd name="connsiteX27" fmla="*/ 1776567 w 2205609"/>
              <a:gd name="connsiteY27" fmla="*/ 935185 h 1856781"/>
              <a:gd name="connsiteX28" fmla="*/ 1581495 w 2205609"/>
              <a:gd name="connsiteY28" fmla="*/ 868129 h 1856781"/>
              <a:gd name="connsiteX29" fmla="*/ 1483959 w 2205609"/>
              <a:gd name="connsiteY29" fmla="*/ 849841 h 1856781"/>
              <a:gd name="connsiteX30" fmla="*/ 1788759 w 2205609"/>
              <a:gd name="connsiteY30" fmla="*/ 593809 h 1856781"/>
              <a:gd name="connsiteX31" fmla="*/ 2191095 w 2205609"/>
              <a:gd name="connsiteY31" fmla="*/ 429217 h 1856781"/>
              <a:gd name="connsiteX32" fmla="*/ 2111847 w 2205609"/>
              <a:gd name="connsiteY32" fmla="*/ 362161 h 1856781"/>
              <a:gd name="connsiteX33" fmla="*/ 2063079 w 2205609"/>
              <a:gd name="connsiteY33" fmla="*/ 404833 h 1856781"/>
              <a:gd name="connsiteX34" fmla="*/ 1636359 w 2205609"/>
              <a:gd name="connsiteY34" fmla="*/ 624289 h 1856781"/>
              <a:gd name="connsiteX35" fmla="*/ 1398615 w 2205609"/>
              <a:gd name="connsiteY35" fmla="*/ 770593 h 1856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205609" h="1856781">
                <a:moveTo>
                  <a:pt x="1398615" y="770593"/>
                </a:moveTo>
                <a:cubicBezTo>
                  <a:pt x="1387439" y="745193"/>
                  <a:pt x="1541871" y="566377"/>
                  <a:pt x="1569303" y="471889"/>
                </a:cubicBezTo>
                <a:cubicBezTo>
                  <a:pt x="1596735" y="377401"/>
                  <a:pt x="1566255" y="281897"/>
                  <a:pt x="1563207" y="203665"/>
                </a:cubicBezTo>
                <a:cubicBezTo>
                  <a:pt x="1560159" y="125433"/>
                  <a:pt x="1579463" y="-20871"/>
                  <a:pt x="1551015" y="2497"/>
                </a:cubicBezTo>
                <a:cubicBezTo>
                  <a:pt x="1522567" y="25865"/>
                  <a:pt x="1433159" y="255481"/>
                  <a:pt x="1392519" y="343873"/>
                </a:cubicBezTo>
                <a:cubicBezTo>
                  <a:pt x="1351879" y="432265"/>
                  <a:pt x="1322415" y="469857"/>
                  <a:pt x="1307175" y="532849"/>
                </a:cubicBezTo>
                <a:cubicBezTo>
                  <a:pt x="1291935" y="595841"/>
                  <a:pt x="1332575" y="747225"/>
                  <a:pt x="1301079" y="721825"/>
                </a:cubicBezTo>
                <a:cubicBezTo>
                  <a:pt x="1269583" y="696425"/>
                  <a:pt x="1207607" y="461729"/>
                  <a:pt x="1118199" y="380449"/>
                </a:cubicBezTo>
                <a:cubicBezTo>
                  <a:pt x="1028791" y="299169"/>
                  <a:pt x="875375" y="289009"/>
                  <a:pt x="764631" y="234145"/>
                </a:cubicBezTo>
                <a:cubicBezTo>
                  <a:pt x="653887" y="179281"/>
                  <a:pt x="484215" y="14689"/>
                  <a:pt x="453735" y="51265"/>
                </a:cubicBezTo>
                <a:cubicBezTo>
                  <a:pt x="423255" y="87841"/>
                  <a:pt x="532983" y="352001"/>
                  <a:pt x="581751" y="453601"/>
                </a:cubicBezTo>
                <a:cubicBezTo>
                  <a:pt x="630519" y="555201"/>
                  <a:pt x="662015" y="596857"/>
                  <a:pt x="746343" y="660865"/>
                </a:cubicBezTo>
                <a:cubicBezTo>
                  <a:pt x="830671" y="724873"/>
                  <a:pt x="1095847" y="810217"/>
                  <a:pt x="1087719" y="837649"/>
                </a:cubicBezTo>
                <a:cubicBezTo>
                  <a:pt x="1079591" y="865081"/>
                  <a:pt x="839815" y="783801"/>
                  <a:pt x="697575" y="825457"/>
                </a:cubicBezTo>
                <a:cubicBezTo>
                  <a:pt x="555335" y="867113"/>
                  <a:pt x="349087" y="1019513"/>
                  <a:pt x="234279" y="1087585"/>
                </a:cubicBezTo>
                <a:cubicBezTo>
                  <a:pt x="119471" y="1155657"/>
                  <a:pt x="-39025" y="1208489"/>
                  <a:pt x="8727" y="1233889"/>
                </a:cubicBezTo>
                <a:cubicBezTo>
                  <a:pt x="56479" y="1259289"/>
                  <a:pt x="372455" y="1259289"/>
                  <a:pt x="520791" y="1239985"/>
                </a:cubicBezTo>
                <a:cubicBezTo>
                  <a:pt x="669127" y="1220681"/>
                  <a:pt x="778855" y="1161753"/>
                  <a:pt x="898743" y="1118065"/>
                </a:cubicBezTo>
                <a:cubicBezTo>
                  <a:pt x="1018631" y="1074377"/>
                  <a:pt x="1223863" y="960585"/>
                  <a:pt x="1240119" y="977857"/>
                </a:cubicBezTo>
                <a:cubicBezTo>
                  <a:pt x="1256375" y="995129"/>
                  <a:pt x="1062319" y="1121113"/>
                  <a:pt x="996279" y="1221697"/>
                </a:cubicBezTo>
                <a:cubicBezTo>
                  <a:pt x="930239" y="1322281"/>
                  <a:pt x="861151" y="1475697"/>
                  <a:pt x="843879" y="1581361"/>
                </a:cubicBezTo>
                <a:cubicBezTo>
                  <a:pt x="826607" y="1687025"/>
                  <a:pt x="850991" y="1841457"/>
                  <a:pt x="892647" y="1855681"/>
                </a:cubicBezTo>
                <a:cubicBezTo>
                  <a:pt x="934303" y="1869905"/>
                  <a:pt x="1009487" y="1742905"/>
                  <a:pt x="1093815" y="1666705"/>
                </a:cubicBezTo>
                <a:cubicBezTo>
                  <a:pt x="1178143" y="1590505"/>
                  <a:pt x="1343751" y="1515321"/>
                  <a:pt x="1398615" y="1398481"/>
                </a:cubicBezTo>
                <a:cubicBezTo>
                  <a:pt x="1453479" y="1281641"/>
                  <a:pt x="1386423" y="1003257"/>
                  <a:pt x="1422999" y="965665"/>
                </a:cubicBezTo>
                <a:cubicBezTo>
                  <a:pt x="1459575" y="928073"/>
                  <a:pt x="1528663" y="1124161"/>
                  <a:pt x="1618071" y="1172929"/>
                </a:cubicBezTo>
                <a:cubicBezTo>
                  <a:pt x="1707479" y="1221697"/>
                  <a:pt x="1933031" y="1297897"/>
                  <a:pt x="1959447" y="1258273"/>
                </a:cubicBezTo>
                <a:cubicBezTo>
                  <a:pt x="1985863" y="1218649"/>
                  <a:pt x="1839559" y="1000209"/>
                  <a:pt x="1776567" y="935185"/>
                </a:cubicBezTo>
                <a:cubicBezTo>
                  <a:pt x="1713575" y="870161"/>
                  <a:pt x="1630263" y="882353"/>
                  <a:pt x="1581495" y="868129"/>
                </a:cubicBezTo>
                <a:cubicBezTo>
                  <a:pt x="1532727" y="853905"/>
                  <a:pt x="1449415" y="895561"/>
                  <a:pt x="1483959" y="849841"/>
                </a:cubicBezTo>
                <a:cubicBezTo>
                  <a:pt x="1518503" y="804121"/>
                  <a:pt x="1670903" y="663913"/>
                  <a:pt x="1788759" y="593809"/>
                </a:cubicBezTo>
                <a:cubicBezTo>
                  <a:pt x="1906615" y="523705"/>
                  <a:pt x="2137247" y="467825"/>
                  <a:pt x="2191095" y="429217"/>
                </a:cubicBezTo>
                <a:cubicBezTo>
                  <a:pt x="2244943" y="390609"/>
                  <a:pt x="2133183" y="366225"/>
                  <a:pt x="2111847" y="362161"/>
                </a:cubicBezTo>
                <a:cubicBezTo>
                  <a:pt x="2090511" y="358097"/>
                  <a:pt x="2142327" y="361145"/>
                  <a:pt x="2063079" y="404833"/>
                </a:cubicBezTo>
                <a:cubicBezTo>
                  <a:pt x="1983831" y="448521"/>
                  <a:pt x="1749135" y="556217"/>
                  <a:pt x="1636359" y="624289"/>
                </a:cubicBezTo>
                <a:cubicBezTo>
                  <a:pt x="1523583" y="692361"/>
                  <a:pt x="1409791" y="795993"/>
                  <a:pt x="1398615" y="770593"/>
                </a:cubicBezTo>
                <a:close/>
              </a:path>
            </a:pathLst>
          </a:custGeom>
          <a:solidFill>
            <a:srgbClr val="FF6600"/>
          </a:solidFill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61" name="フリーフォーム 160"/>
          <p:cNvSpPr/>
          <p:nvPr/>
        </p:nvSpPr>
        <p:spPr>
          <a:xfrm>
            <a:off x="2291939" y="2771532"/>
            <a:ext cx="1504722" cy="1578170"/>
          </a:xfrm>
          <a:custGeom>
            <a:avLst/>
            <a:gdLst>
              <a:gd name="connsiteX0" fmla="*/ 543072 w 1504722"/>
              <a:gd name="connsiteY0" fmla="*/ 532547 h 1578170"/>
              <a:gd name="connsiteX1" fmla="*/ 305328 w 1504722"/>
              <a:gd name="connsiteY1" fmla="*/ 288707 h 1578170"/>
              <a:gd name="connsiteX2" fmla="*/ 165120 w 1504722"/>
              <a:gd name="connsiteY2" fmla="*/ 14387 h 1578170"/>
              <a:gd name="connsiteX3" fmla="*/ 85872 w 1504722"/>
              <a:gd name="connsiteY3" fmla="*/ 44867 h 1578170"/>
              <a:gd name="connsiteX4" fmla="*/ 128544 w 1504722"/>
              <a:gd name="connsiteY4" fmla="*/ 99731 h 1578170"/>
              <a:gd name="connsiteX5" fmla="*/ 256560 w 1504722"/>
              <a:gd name="connsiteY5" fmla="*/ 355763 h 1578170"/>
              <a:gd name="connsiteX6" fmla="*/ 390672 w 1504722"/>
              <a:gd name="connsiteY6" fmla="*/ 489875 h 1578170"/>
              <a:gd name="connsiteX7" fmla="*/ 476016 w 1504722"/>
              <a:gd name="connsiteY7" fmla="*/ 599603 h 1578170"/>
              <a:gd name="connsiteX8" fmla="*/ 372384 w 1504722"/>
              <a:gd name="connsiteY8" fmla="*/ 569123 h 1578170"/>
              <a:gd name="connsiteX9" fmla="*/ 195600 w 1504722"/>
              <a:gd name="connsiteY9" fmla="*/ 611795 h 1578170"/>
              <a:gd name="connsiteX10" fmla="*/ 528 w 1504722"/>
              <a:gd name="connsiteY10" fmla="*/ 764195 h 1578170"/>
              <a:gd name="connsiteX11" fmla="*/ 146832 w 1504722"/>
              <a:gd name="connsiteY11" fmla="*/ 782483 h 1578170"/>
              <a:gd name="connsiteX12" fmla="*/ 402864 w 1504722"/>
              <a:gd name="connsiteY12" fmla="*/ 721523 h 1578170"/>
              <a:gd name="connsiteX13" fmla="*/ 293136 w 1504722"/>
              <a:gd name="connsiteY13" fmla="*/ 916595 h 1578170"/>
              <a:gd name="connsiteX14" fmla="*/ 256560 w 1504722"/>
              <a:gd name="connsiteY14" fmla="*/ 1349411 h 1578170"/>
              <a:gd name="connsiteX15" fmla="*/ 299232 w 1504722"/>
              <a:gd name="connsiteY15" fmla="*/ 1574963 h 1578170"/>
              <a:gd name="connsiteX16" fmla="*/ 530880 w 1504722"/>
              <a:gd name="connsiteY16" fmla="*/ 1190915 h 1578170"/>
              <a:gd name="connsiteX17" fmla="*/ 543072 w 1504722"/>
              <a:gd name="connsiteY17" fmla="*/ 892211 h 1578170"/>
              <a:gd name="connsiteX18" fmla="*/ 543072 w 1504722"/>
              <a:gd name="connsiteY18" fmla="*/ 788579 h 1578170"/>
              <a:gd name="connsiteX19" fmla="*/ 732048 w 1504722"/>
              <a:gd name="connsiteY19" fmla="*/ 1142147 h 1578170"/>
              <a:gd name="connsiteX20" fmla="*/ 1012464 w 1504722"/>
              <a:gd name="connsiteY20" fmla="*/ 1331123 h 1578170"/>
              <a:gd name="connsiteX21" fmla="*/ 1213632 w 1504722"/>
              <a:gd name="connsiteY21" fmla="*/ 1538387 h 1578170"/>
              <a:gd name="connsiteX22" fmla="*/ 1146576 w 1504722"/>
              <a:gd name="connsiteY22" fmla="*/ 1209203 h 1578170"/>
              <a:gd name="connsiteX23" fmla="*/ 945408 w 1504722"/>
              <a:gd name="connsiteY23" fmla="*/ 916595 h 1578170"/>
              <a:gd name="connsiteX24" fmla="*/ 701568 w 1504722"/>
              <a:gd name="connsiteY24" fmla="*/ 733715 h 1578170"/>
              <a:gd name="connsiteX25" fmla="*/ 969792 w 1504722"/>
              <a:gd name="connsiteY25" fmla="*/ 770291 h 1578170"/>
              <a:gd name="connsiteX26" fmla="*/ 1305072 w 1504722"/>
              <a:gd name="connsiteY26" fmla="*/ 819059 h 1578170"/>
              <a:gd name="connsiteX27" fmla="*/ 1500144 w 1504722"/>
              <a:gd name="connsiteY27" fmla="*/ 812963 h 1578170"/>
              <a:gd name="connsiteX28" fmla="*/ 1116096 w 1504722"/>
              <a:gd name="connsiteY28" fmla="*/ 581315 h 1578170"/>
              <a:gd name="connsiteX29" fmla="*/ 902736 w 1504722"/>
              <a:gd name="connsiteY29" fmla="*/ 526451 h 1578170"/>
              <a:gd name="connsiteX30" fmla="*/ 634512 w 1504722"/>
              <a:gd name="connsiteY30" fmla="*/ 550835 h 1578170"/>
              <a:gd name="connsiteX31" fmla="*/ 805200 w 1504722"/>
              <a:gd name="connsiteY31" fmla="*/ 422819 h 1578170"/>
              <a:gd name="connsiteX32" fmla="*/ 811296 w 1504722"/>
              <a:gd name="connsiteY32" fmla="*/ 130211 h 1578170"/>
              <a:gd name="connsiteX33" fmla="*/ 597936 w 1504722"/>
              <a:gd name="connsiteY33" fmla="*/ 319187 h 1578170"/>
              <a:gd name="connsiteX34" fmla="*/ 530880 w 1504722"/>
              <a:gd name="connsiteY34" fmla="*/ 374051 h 1578170"/>
              <a:gd name="connsiteX35" fmla="*/ 543072 w 1504722"/>
              <a:gd name="connsiteY35" fmla="*/ 532547 h 1578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504722" h="1578170">
                <a:moveTo>
                  <a:pt x="543072" y="532547"/>
                </a:moveTo>
                <a:cubicBezTo>
                  <a:pt x="505480" y="518323"/>
                  <a:pt x="368320" y="375067"/>
                  <a:pt x="305328" y="288707"/>
                </a:cubicBezTo>
                <a:cubicBezTo>
                  <a:pt x="242336" y="202347"/>
                  <a:pt x="201696" y="55027"/>
                  <a:pt x="165120" y="14387"/>
                </a:cubicBezTo>
                <a:cubicBezTo>
                  <a:pt x="128544" y="-26253"/>
                  <a:pt x="91968" y="30643"/>
                  <a:pt x="85872" y="44867"/>
                </a:cubicBezTo>
                <a:cubicBezTo>
                  <a:pt x="79776" y="59091"/>
                  <a:pt x="100096" y="47915"/>
                  <a:pt x="128544" y="99731"/>
                </a:cubicBezTo>
                <a:cubicBezTo>
                  <a:pt x="156992" y="151547"/>
                  <a:pt x="212872" y="290739"/>
                  <a:pt x="256560" y="355763"/>
                </a:cubicBezTo>
                <a:cubicBezTo>
                  <a:pt x="300248" y="420787"/>
                  <a:pt x="354096" y="449235"/>
                  <a:pt x="390672" y="489875"/>
                </a:cubicBezTo>
                <a:cubicBezTo>
                  <a:pt x="427248" y="530515"/>
                  <a:pt x="479064" y="586395"/>
                  <a:pt x="476016" y="599603"/>
                </a:cubicBezTo>
                <a:cubicBezTo>
                  <a:pt x="472968" y="612811"/>
                  <a:pt x="419120" y="567091"/>
                  <a:pt x="372384" y="569123"/>
                </a:cubicBezTo>
                <a:cubicBezTo>
                  <a:pt x="325648" y="571155"/>
                  <a:pt x="257576" y="579283"/>
                  <a:pt x="195600" y="611795"/>
                </a:cubicBezTo>
                <a:cubicBezTo>
                  <a:pt x="133624" y="644307"/>
                  <a:pt x="8656" y="735747"/>
                  <a:pt x="528" y="764195"/>
                </a:cubicBezTo>
                <a:cubicBezTo>
                  <a:pt x="-7600" y="792643"/>
                  <a:pt x="79776" y="789595"/>
                  <a:pt x="146832" y="782483"/>
                </a:cubicBezTo>
                <a:cubicBezTo>
                  <a:pt x="213888" y="775371"/>
                  <a:pt x="378480" y="699171"/>
                  <a:pt x="402864" y="721523"/>
                </a:cubicBezTo>
                <a:cubicBezTo>
                  <a:pt x="427248" y="743875"/>
                  <a:pt x="317520" y="811947"/>
                  <a:pt x="293136" y="916595"/>
                </a:cubicBezTo>
                <a:cubicBezTo>
                  <a:pt x="268752" y="1021243"/>
                  <a:pt x="255544" y="1239683"/>
                  <a:pt x="256560" y="1349411"/>
                </a:cubicBezTo>
                <a:cubicBezTo>
                  <a:pt x="257576" y="1459139"/>
                  <a:pt x="253512" y="1601379"/>
                  <a:pt x="299232" y="1574963"/>
                </a:cubicBezTo>
                <a:cubicBezTo>
                  <a:pt x="344952" y="1548547"/>
                  <a:pt x="490240" y="1304707"/>
                  <a:pt x="530880" y="1190915"/>
                </a:cubicBezTo>
                <a:cubicBezTo>
                  <a:pt x="571520" y="1077123"/>
                  <a:pt x="541040" y="959267"/>
                  <a:pt x="543072" y="892211"/>
                </a:cubicBezTo>
                <a:cubicBezTo>
                  <a:pt x="545104" y="825155"/>
                  <a:pt x="511576" y="746923"/>
                  <a:pt x="543072" y="788579"/>
                </a:cubicBezTo>
                <a:cubicBezTo>
                  <a:pt x="574568" y="830235"/>
                  <a:pt x="653816" y="1051723"/>
                  <a:pt x="732048" y="1142147"/>
                </a:cubicBezTo>
                <a:cubicBezTo>
                  <a:pt x="810280" y="1232571"/>
                  <a:pt x="932200" y="1265083"/>
                  <a:pt x="1012464" y="1331123"/>
                </a:cubicBezTo>
                <a:cubicBezTo>
                  <a:pt x="1092728" y="1397163"/>
                  <a:pt x="1191280" y="1558707"/>
                  <a:pt x="1213632" y="1538387"/>
                </a:cubicBezTo>
                <a:cubicBezTo>
                  <a:pt x="1235984" y="1518067"/>
                  <a:pt x="1191280" y="1312835"/>
                  <a:pt x="1146576" y="1209203"/>
                </a:cubicBezTo>
                <a:cubicBezTo>
                  <a:pt x="1101872" y="1105571"/>
                  <a:pt x="1019576" y="995843"/>
                  <a:pt x="945408" y="916595"/>
                </a:cubicBezTo>
                <a:cubicBezTo>
                  <a:pt x="871240" y="837347"/>
                  <a:pt x="697504" y="758099"/>
                  <a:pt x="701568" y="733715"/>
                </a:cubicBezTo>
                <a:cubicBezTo>
                  <a:pt x="705632" y="709331"/>
                  <a:pt x="969792" y="770291"/>
                  <a:pt x="969792" y="770291"/>
                </a:cubicBezTo>
                <a:cubicBezTo>
                  <a:pt x="1070376" y="784515"/>
                  <a:pt x="1216680" y="811947"/>
                  <a:pt x="1305072" y="819059"/>
                </a:cubicBezTo>
                <a:cubicBezTo>
                  <a:pt x="1393464" y="826171"/>
                  <a:pt x="1531640" y="852587"/>
                  <a:pt x="1500144" y="812963"/>
                </a:cubicBezTo>
                <a:cubicBezTo>
                  <a:pt x="1468648" y="773339"/>
                  <a:pt x="1215664" y="629067"/>
                  <a:pt x="1116096" y="581315"/>
                </a:cubicBezTo>
                <a:cubicBezTo>
                  <a:pt x="1016528" y="533563"/>
                  <a:pt x="983000" y="531531"/>
                  <a:pt x="902736" y="526451"/>
                </a:cubicBezTo>
                <a:cubicBezTo>
                  <a:pt x="822472" y="521371"/>
                  <a:pt x="650768" y="568107"/>
                  <a:pt x="634512" y="550835"/>
                </a:cubicBezTo>
                <a:cubicBezTo>
                  <a:pt x="618256" y="533563"/>
                  <a:pt x="775736" y="492923"/>
                  <a:pt x="805200" y="422819"/>
                </a:cubicBezTo>
                <a:cubicBezTo>
                  <a:pt x="834664" y="352715"/>
                  <a:pt x="845840" y="147483"/>
                  <a:pt x="811296" y="130211"/>
                </a:cubicBezTo>
                <a:cubicBezTo>
                  <a:pt x="776752" y="112939"/>
                  <a:pt x="644672" y="278547"/>
                  <a:pt x="597936" y="319187"/>
                </a:cubicBezTo>
                <a:cubicBezTo>
                  <a:pt x="551200" y="359827"/>
                  <a:pt x="543072" y="341539"/>
                  <a:pt x="530880" y="374051"/>
                </a:cubicBezTo>
                <a:cubicBezTo>
                  <a:pt x="518688" y="406563"/>
                  <a:pt x="580664" y="546771"/>
                  <a:pt x="543072" y="532547"/>
                </a:cubicBezTo>
                <a:close/>
              </a:path>
            </a:pathLst>
          </a:custGeom>
          <a:solidFill>
            <a:srgbClr val="FF6600"/>
          </a:solidFill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333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フリーフォーム 128"/>
          <p:cNvSpPr/>
          <p:nvPr/>
        </p:nvSpPr>
        <p:spPr>
          <a:xfrm>
            <a:off x="4218679" y="801401"/>
            <a:ext cx="1538466" cy="1695868"/>
          </a:xfrm>
          <a:custGeom>
            <a:avLst/>
            <a:gdLst>
              <a:gd name="connsiteX0" fmla="*/ 1209483 w 3076933"/>
              <a:gd name="connsiteY0" fmla="*/ 991387 h 3391737"/>
              <a:gd name="connsiteX1" fmla="*/ 973263 w 3076933"/>
              <a:gd name="connsiteY1" fmla="*/ 640867 h 3391737"/>
              <a:gd name="connsiteX2" fmla="*/ 950403 w 3076933"/>
              <a:gd name="connsiteY2" fmla="*/ 237007 h 3391737"/>
              <a:gd name="connsiteX3" fmla="*/ 1095183 w 3076933"/>
              <a:gd name="connsiteY3" fmla="*/ 503707 h 3391737"/>
              <a:gd name="connsiteX4" fmla="*/ 1270443 w 3076933"/>
              <a:gd name="connsiteY4" fmla="*/ 953287 h 3391737"/>
              <a:gd name="connsiteX5" fmla="*/ 1179003 w 3076933"/>
              <a:gd name="connsiteY5" fmla="*/ 473227 h 3391737"/>
              <a:gd name="connsiteX6" fmla="*/ 1331403 w 3076933"/>
              <a:gd name="connsiteY6" fmla="*/ 183667 h 3391737"/>
              <a:gd name="connsiteX7" fmla="*/ 1339023 w 3076933"/>
              <a:gd name="connsiteY7" fmla="*/ 787 h 3391737"/>
              <a:gd name="connsiteX8" fmla="*/ 1415223 w 3076933"/>
              <a:gd name="connsiteY8" fmla="*/ 252247 h 3391737"/>
              <a:gd name="connsiteX9" fmla="*/ 1499043 w 3076933"/>
              <a:gd name="connsiteY9" fmla="*/ 701827 h 3391737"/>
              <a:gd name="connsiteX10" fmla="*/ 1392363 w 3076933"/>
              <a:gd name="connsiteY10" fmla="*/ 1021867 h 3391737"/>
              <a:gd name="connsiteX11" fmla="*/ 1834323 w 3076933"/>
              <a:gd name="connsiteY11" fmla="*/ 838987 h 3391737"/>
              <a:gd name="connsiteX12" fmla="*/ 2482023 w 3076933"/>
              <a:gd name="connsiteY12" fmla="*/ 1029487 h 3391737"/>
              <a:gd name="connsiteX13" fmla="*/ 3076383 w 3076933"/>
              <a:gd name="connsiteY13" fmla="*/ 1372387 h 3391737"/>
              <a:gd name="connsiteX14" fmla="*/ 2581083 w 3076933"/>
              <a:gd name="connsiteY14" fmla="*/ 1258087 h 3391737"/>
              <a:gd name="connsiteX15" fmla="*/ 2161983 w 3076933"/>
              <a:gd name="connsiteY15" fmla="*/ 1471447 h 3391737"/>
              <a:gd name="connsiteX16" fmla="*/ 1773363 w 3076933"/>
              <a:gd name="connsiteY16" fmla="*/ 1418107 h 3391737"/>
              <a:gd name="connsiteX17" fmla="*/ 1552383 w 3076933"/>
              <a:gd name="connsiteY17" fmla="*/ 1319047 h 3391737"/>
              <a:gd name="connsiteX18" fmla="*/ 2040063 w 3076933"/>
              <a:gd name="connsiteY18" fmla="*/ 1791487 h 3391737"/>
              <a:gd name="connsiteX19" fmla="*/ 2253423 w 3076933"/>
              <a:gd name="connsiteY19" fmla="*/ 2393467 h 3391737"/>
              <a:gd name="connsiteX20" fmla="*/ 2390583 w 3076933"/>
              <a:gd name="connsiteY20" fmla="*/ 2766847 h 3391737"/>
              <a:gd name="connsiteX21" fmla="*/ 2512503 w 3076933"/>
              <a:gd name="connsiteY21" fmla="*/ 3117367 h 3391737"/>
              <a:gd name="connsiteX22" fmla="*/ 2466783 w 3076933"/>
              <a:gd name="connsiteY22" fmla="*/ 3155467 h 3391737"/>
              <a:gd name="connsiteX23" fmla="*/ 2177223 w 3076933"/>
              <a:gd name="connsiteY23" fmla="*/ 2606827 h 3391737"/>
              <a:gd name="connsiteX24" fmla="*/ 1727643 w 3076933"/>
              <a:gd name="connsiteY24" fmla="*/ 2134387 h 3391737"/>
              <a:gd name="connsiteX25" fmla="*/ 1407603 w 3076933"/>
              <a:gd name="connsiteY25" fmla="*/ 1555267 h 3391737"/>
              <a:gd name="connsiteX26" fmla="*/ 1590483 w 3076933"/>
              <a:gd name="connsiteY26" fmla="*/ 2180107 h 3391737"/>
              <a:gd name="connsiteX27" fmla="*/ 1407603 w 3076933"/>
              <a:gd name="connsiteY27" fmla="*/ 2980207 h 3391737"/>
              <a:gd name="connsiteX28" fmla="*/ 1407603 w 3076933"/>
              <a:gd name="connsiteY28" fmla="*/ 3391687 h 3391737"/>
              <a:gd name="connsiteX29" fmla="*/ 1255203 w 3076933"/>
              <a:gd name="connsiteY29" fmla="*/ 2957347 h 3391737"/>
              <a:gd name="connsiteX30" fmla="*/ 1087563 w 3076933"/>
              <a:gd name="connsiteY30" fmla="*/ 2004847 h 3391737"/>
              <a:gd name="connsiteX31" fmla="*/ 1156143 w 3076933"/>
              <a:gd name="connsiteY31" fmla="*/ 1402867 h 3391737"/>
              <a:gd name="connsiteX32" fmla="*/ 836103 w 3076933"/>
              <a:gd name="connsiteY32" fmla="*/ 1989607 h 3391737"/>
              <a:gd name="connsiteX33" fmla="*/ 493203 w 3076933"/>
              <a:gd name="connsiteY33" fmla="*/ 2202967 h 3391737"/>
              <a:gd name="connsiteX34" fmla="*/ 135063 w 3076933"/>
              <a:gd name="connsiteY34" fmla="*/ 2644927 h 3391737"/>
              <a:gd name="connsiteX35" fmla="*/ 439863 w 3076933"/>
              <a:gd name="connsiteY35" fmla="*/ 1928647 h 3391737"/>
              <a:gd name="connsiteX36" fmla="*/ 599883 w 3076933"/>
              <a:gd name="connsiteY36" fmla="*/ 1486687 h 3391737"/>
              <a:gd name="connsiteX37" fmla="*/ 1011363 w 3076933"/>
              <a:gd name="connsiteY37" fmla="*/ 1219987 h 3391737"/>
              <a:gd name="connsiteX38" fmla="*/ 607503 w 3076933"/>
              <a:gd name="connsiteY38" fmla="*/ 1250467 h 3391737"/>
              <a:gd name="connsiteX39" fmla="*/ 310323 w 3076933"/>
              <a:gd name="connsiteY39" fmla="*/ 1159027 h 3391737"/>
              <a:gd name="connsiteX40" fmla="*/ 5523 w 3076933"/>
              <a:gd name="connsiteY40" fmla="*/ 1159027 h 3391737"/>
              <a:gd name="connsiteX41" fmla="*/ 584643 w 3076933"/>
              <a:gd name="connsiteY41" fmla="*/ 953287 h 3391737"/>
              <a:gd name="connsiteX42" fmla="*/ 843723 w 3076933"/>
              <a:gd name="connsiteY42" fmla="*/ 930427 h 3391737"/>
              <a:gd name="connsiteX43" fmla="*/ 1118043 w 3076933"/>
              <a:gd name="connsiteY43" fmla="*/ 1014247 h 3391737"/>
              <a:gd name="connsiteX44" fmla="*/ 889443 w 3076933"/>
              <a:gd name="connsiteY44" fmla="*/ 877087 h 3391737"/>
              <a:gd name="connsiteX45" fmla="*/ 256983 w 3076933"/>
              <a:gd name="connsiteY45" fmla="*/ 831367 h 3391737"/>
              <a:gd name="connsiteX46" fmla="*/ 264603 w 3076933"/>
              <a:gd name="connsiteY46" fmla="*/ 694207 h 3391737"/>
              <a:gd name="connsiteX47" fmla="*/ 348423 w 3076933"/>
              <a:gd name="connsiteY47" fmla="*/ 739927 h 3391737"/>
              <a:gd name="connsiteX48" fmla="*/ 858963 w 3076933"/>
              <a:gd name="connsiteY48" fmla="*/ 793267 h 3391737"/>
              <a:gd name="connsiteX49" fmla="*/ 1034223 w 3076933"/>
              <a:gd name="connsiteY49" fmla="*/ 869467 h 3391737"/>
              <a:gd name="connsiteX50" fmla="*/ 1209483 w 3076933"/>
              <a:gd name="connsiteY50" fmla="*/ 991387 h 3391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076933" h="3391737">
                <a:moveTo>
                  <a:pt x="1209483" y="991387"/>
                </a:moveTo>
                <a:cubicBezTo>
                  <a:pt x="1199323" y="953287"/>
                  <a:pt x="1016443" y="766597"/>
                  <a:pt x="973263" y="640867"/>
                </a:cubicBezTo>
                <a:cubicBezTo>
                  <a:pt x="930083" y="515137"/>
                  <a:pt x="930083" y="259867"/>
                  <a:pt x="950403" y="237007"/>
                </a:cubicBezTo>
                <a:cubicBezTo>
                  <a:pt x="970723" y="214147"/>
                  <a:pt x="1041843" y="384327"/>
                  <a:pt x="1095183" y="503707"/>
                </a:cubicBezTo>
                <a:cubicBezTo>
                  <a:pt x="1148523" y="623087"/>
                  <a:pt x="1256473" y="958367"/>
                  <a:pt x="1270443" y="953287"/>
                </a:cubicBezTo>
                <a:cubicBezTo>
                  <a:pt x="1284413" y="948207"/>
                  <a:pt x="1168843" y="601497"/>
                  <a:pt x="1179003" y="473227"/>
                </a:cubicBezTo>
                <a:cubicBezTo>
                  <a:pt x="1189163" y="344957"/>
                  <a:pt x="1304733" y="262407"/>
                  <a:pt x="1331403" y="183667"/>
                </a:cubicBezTo>
                <a:cubicBezTo>
                  <a:pt x="1358073" y="104927"/>
                  <a:pt x="1325053" y="-10643"/>
                  <a:pt x="1339023" y="787"/>
                </a:cubicBezTo>
                <a:cubicBezTo>
                  <a:pt x="1352993" y="12217"/>
                  <a:pt x="1388553" y="135407"/>
                  <a:pt x="1415223" y="252247"/>
                </a:cubicBezTo>
                <a:cubicBezTo>
                  <a:pt x="1441893" y="369087"/>
                  <a:pt x="1502853" y="573557"/>
                  <a:pt x="1499043" y="701827"/>
                </a:cubicBezTo>
                <a:cubicBezTo>
                  <a:pt x="1495233" y="830097"/>
                  <a:pt x="1336483" y="999007"/>
                  <a:pt x="1392363" y="1021867"/>
                </a:cubicBezTo>
                <a:cubicBezTo>
                  <a:pt x="1448243" y="1044727"/>
                  <a:pt x="1652713" y="837717"/>
                  <a:pt x="1834323" y="838987"/>
                </a:cubicBezTo>
                <a:cubicBezTo>
                  <a:pt x="2015933" y="840257"/>
                  <a:pt x="2275013" y="940587"/>
                  <a:pt x="2482023" y="1029487"/>
                </a:cubicBezTo>
                <a:cubicBezTo>
                  <a:pt x="2689033" y="1118387"/>
                  <a:pt x="3059873" y="1334287"/>
                  <a:pt x="3076383" y="1372387"/>
                </a:cubicBezTo>
                <a:cubicBezTo>
                  <a:pt x="3092893" y="1410487"/>
                  <a:pt x="2733483" y="1241577"/>
                  <a:pt x="2581083" y="1258087"/>
                </a:cubicBezTo>
                <a:cubicBezTo>
                  <a:pt x="2428683" y="1274597"/>
                  <a:pt x="2296603" y="1444777"/>
                  <a:pt x="2161983" y="1471447"/>
                </a:cubicBezTo>
                <a:cubicBezTo>
                  <a:pt x="2027363" y="1498117"/>
                  <a:pt x="1874963" y="1443507"/>
                  <a:pt x="1773363" y="1418107"/>
                </a:cubicBezTo>
                <a:cubicBezTo>
                  <a:pt x="1671763" y="1392707"/>
                  <a:pt x="1507933" y="1256817"/>
                  <a:pt x="1552383" y="1319047"/>
                </a:cubicBezTo>
                <a:cubicBezTo>
                  <a:pt x="1596833" y="1381277"/>
                  <a:pt x="1923223" y="1612417"/>
                  <a:pt x="2040063" y="1791487"/>
                </a:cubicBezTo>
                <a:cubicBezTo>
                  <a:pt x="2156903" y="1970557"/>
                  <a:pt x="2195003" y="2230907"/>
                  <a:pt x="2253423" y="2393467"/>
                </a:cubicBezTo>
                <a:cubicBezTo>
                  <a:pt x="2311843" y="2556027"/>
                  <a:pt x="2347403" y="2646197"/>
                  <a:pt x="2390583" y="2766847"/>
                </a:cubicBezTo>
                <a:cubicBezTo>
                  <a:pt x="2433763" y="2887497"/>
                  <a:pt x="2499803" y="3052597"/>
                  <a:pt x="2512503" y="3117367"/>
                </a:cubicBezTo>
                <a:cubicBezTo>
                  <a:pt x="2525203" y="3182137"/>
                  <a:pt x="2522663" y="3240557"/>
                  <a:pt x="2466783" y="3155467"/>
                </a:cubicBezTo>
                <a:cubicBezTo>
                  <a:pt x="2410903" y="3070377"/>
                  <a:pt x="2300413" y="2777007"/>
                  <a:pt x="2177223" y="2606827"/>
                </a:cubicBezTo>
                <a:cubicBezTo>
                  <a:pt x="2054033" y="2436647"/>
                  <a:pt x="1855913" y="2309647"/>
                  <a:pt x="1727643" y="2134387"/>
                </a:cubicBezTo>
                <a:cubicBezTo>
                  <a:pt x="1599373" y="1959127"/>
                  <a:pt x="1430463" y="1547647"/>
                  <a:pt x="1407603" y="1555267"/>
                </a:cubicBezTo>
                <a:cubicBezTo>
                  <a:pt x="1384743" y="1562887"/>
                  <a:pt x="1590483" y="1942617"/>
                  <a:pt x="1590483" y="2180107"/>
                </a:cubicBezTo>
                <a:cubicBezTo>
                  <a:pt x="1590483" y="2417597"/>
                  <a:pt x="1438083" y="2778277"/>
                  <a:pt x="1407603" y="2980207"/>
                </a:cubicBezTo>
                <a:cubicBezTo>
                  <a:pt x="1377123" y="3182137"/>
                  <a:pt x="1433003" y="3395497"/>
                  <a:pt x="1407603" y="3391687"/>
                </a:cubicBezTo>
                <a:cubicBezTo>
                  <a:pt x="1382203" y="3387877"/>
                  <a:pt x="1308543" y="3188487"/>
                  <a:pt x="1255203" y="2957347"/>
                </a:cubicBezTo>
                <a:cubicBezTo>
                  <a:pt x="1201863" y="2726207"/>
                  <a:pt x="1104073" y="2263927"/>
                  <a:pt x="1087563" y="2004847"/>
                </a:cubicBezTo>
                <a:cubicBezTo>
                  <a:pt x="1071053" y="1745767"/>
                  <a:pt x="1198053" y="1405407"/>
                  <a:pt x="1156143" y="1402867"/>
                </a:cubicBezTo>
                <a:cubicBezTo>
                  <a:pt x="1114233" y="1400327"/>
                  <a:pt x="946593" y="1856257"/>
                  <a:pt x="836103" y="1989607"/>
                </a:cubicBezTo>
                <a:cubicBezTo>
                  <a:pt x="725613" y="2122957"/>
                  <a:pt x="610043" y="2093747"/>
                  <a:pt x="493203" y="2202967"/>
                </a:cubicBezTo>
                <a:cubicBezTo>
                  <a:pt x="376363" y="2312187"/>
                  <a:pt x="143953" y="2690647"/>
                  <a:pt x="135063" y="2644927"/>
                </a:cubicBezTo>
                <a:cubicBezTo>
                  <a:pt x="126173" y="2599207"/>
                  <a:pt x="362393" y="2121687"/>
                  <a:pt x="439863" y="1928647"/>
                </a:cubicBezTo>
                <a:cubicBezTo>
                  <a:pt x="517333" y="1735607"/>
                  <a:pt x="504633" y="1604797"/>
                  <a:pt x="599883" y="1486687"/>
                </a:cubicBezTo>
                <a:cubicBezTo>
                  <a:pt x="695133" y="1368577"/>
                  <a:pt x="1010093" y="1259357"/>
                  <a:pt x="1011363" y="1219987"/>
                </a:cubicBezTo>
                <a:cubicBezTo>
                  <a:pt x="1012633" y="1180617"/>
                  <a:pt x="724343" y="1260627"/>
                  <a:pt x="607503" y="1250467"/>
                </a:cubicBezTo>
                <a:cubicBezTo>
                  <a:pt x="490663" y="1240307"/>
                  <a:pt x="410653" y="1174267"/>
                  <a:pt x="310323" y="1159027"/>
                </a:cubicBezTo>
                <a:cubicBezTo>
                  <a:pt x="209993" y="1143787"/>
                  <a:pt x="-40197" y="1193317"/>
                  <a:pt x="5523" y="1159027"/>
                </a:cubicBezTo>
                <a:cubicBezTo>
                  <a:pt x="51243" y="1124737"/>
                  <a:pt x="444943" y="991387"/>
                  <a:pt x="584643" y="953287"/>
                </a:cubicBezTo>
                <a:cubicBezTo>
                  <a:pt x="724343" y="915187"/>
                  <a:pt x="754823" y="920267"/>
                  <a:pt x="843723" y="930427"/>
                </a:cubicBezTo>
                <a:cubicBezTo>
                  <a:pt x="932623" y="940587"/>
                  <a:pt x="1110423" y="1023137"/>
                  <a:pt x="1118043" y="1014247"/>
                </a:cubicBezTo>
                <a:cubicBezTo>
                  <a:pt x="1125663" y="1005357"/>
                  <a:pt x="1032953" y="907567"/>
                  <a:pt x="889443" y="877087"/>
                </a:cubicBezTo>
                <a:cubicBezTo>
                  <a:pt x="745933" y="846607"/>
                  <a:pt x="361123" y="861847"/>
                  <a:pt x="256983" y="831367"/>
                </a:cubicBezTo>
                <a:cubicBezTo>
                  <a:pt x="152843" y="800887"/>
                  <a:pt x="249363" y="709447"/>
                  <a:pt x="264603" y="694207"/>
                </a:cubicBezTo>
                <a:cubicBezTo>
                  <a:pt x="279843" y="678967"/>
                  <a:pt x="249363" y="723417"/>
                  <a:pt x="348423" y="739927"/>
                </a:cubicBezTo>
                <a:cubicBezTo>
                  <a:pt x="447483" y="756437"/>
                  <a:pt x="744663" y="771677"/>
                  <a:pt x="858963" y="793267"/>
                </a:cubicBezTo>
                <a:cubicBezTo>
                  <a:pt x="973263" y="814857"/>
                  <a:pt x="973263" y="832637"/>
                  <a:pt x="1034223" y="869467"/>
                </a:cubicBezTo>
                <a:cubicBezTo>
                  <a:pt x="1095183" y="906297"/>
                  <a:pt x="1219643" y="1029487"/>
                  <a:pt x="1209483" y="991387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100000">
                <a:srgbClr val="FFC0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31" name="フリーフォーム 130"/>
          <p:cNvSpPr/>
          <p:nvPr/>
        </p:nvSpPr>
        <p:spPr>
          <a:xfrm>
            <a:off x="456838" y="801401"/>
            <a:ext cx="1564766" cy="1632061"/>
          </a:xfrm>
          <a:custGeom>
            <a:avLst/>
            <a:gdLst>
              <a:gd name="connsiteX0" fmla="*/ 1211914 w 2591174"/>
              <a:gd name="connsiteY0" fmla="*/ 942210 h 2702612"/>
              <a:gd name="connsiteX1" fmla="*/ 1204294 w 2591174"/>
              <a:gd name="connsiteY1" fmla="*/ 431670 h 2702612"/>
              <a:gd name="connsiteX2" fmla="*/ 1067134 w 2591174"/>
              <a:gd name="connsiteY2" fmla="*/ 50670 h 2702612"/>
              <a:gd name="connsiteX3" fmla="*/ 1173814 w 2591174"/>
              <a:gd name="connsiteY3" fmla="*/ 4950 h 2702612"/>
              <a:gd name="connsiteX4" fmla="*/ 1150954 w 2591174"/>
              <a:gd name="connsiteY4" fmla="*/ 58290 h 2702612"/>
              <a:gd name="connsiteX5" fmla="*/ 1272874 w 2591174"/>
              <a:gd name="connsiteY5" fmla="*/ 507870 h 2702612"/>
              <a:gd name="connsiteX6" fmla="*/ 1257634 w 2591174"/>
              <a:gd name="connsiteY6" fmla="*/ 896490 h 2702612"/>
              <a:gd name="connsiteX7" fmla="*/ 1455754 w 2591174"/>
              <a:gd name="connsiteY7" fmla="*/ 515490 h 2702612"/>
              <a:gd name="connsiteX8" fmla="*/ 1608154 w 2591174"/>
              <a:gd name="connsiteY8" fmla="*/ 363090 h 2702612"/>
              <a:gd name="connsiteX9" fmla="*/ 1791034 w 2591174"/>
              <a:gd name="connsiteY9" fmla="*/ 149730 h 2702612"/>
              <a:gd name="connsiteX10" fmla="*/ 1722454 w 2591174"/>
              <a:gd name="connsiteY10" fmla="*/ 408810 h 2702612"/>
              <a:gd name="connsiteX11" fmla="*/ 1691974 w 2591174"/>
              <a:gd name="connsiteY11" fmla="*/ 614550 h 2702612"/>
              <a:gd name="connsiteX12" fmla="*/ 1448134 w 2591174"/>
              <a:gd name="connsiteY12" fmla="*/ 850770 h 2702612"/>
              <a:gd name="connsiteX13" fmla="*/ 1851994 w 2591174"/>
              <a:gd name="connsiteY13" fmla="*/ 782190 h 2702612"/>
              <a:gd name="connsiteX14" fmla="*/ 2202514 w 2591174"/>
              <a:gd name="connsiteY14" fmla="*/ 866010 h 2702612"/>
              <a:gd name="connsiteX15" fmla="*/ 2591134 w 2591174"/>
              <a:gd name="connsiteY15" fmla="*/ 1018410 h 2702612"/>
              <a:gd name="connsiteX16" fmla="*/ 2225374 w 2591174"/>
              <a:gd name="connsiteY16" fmla="*/ 987930 h 2702612"/>
              <a:gd name="connsiteX17" fmla="*/ 1966294 w 2591174"/>
              <a:gd name="connsiteY17" fmla="*/ 1125090 h 2702612"/>
              <a:gd name="connsiteX18" fmla="*/ 1448134 w 2591174"/>
              <a:gd name="connsiteY18" fmla="*/ 1041270 h 2702612"/>
              <a:gd name="connsiteX19" fmla="*/ 1897714 w 2591174"/>
              <a:gd name="connsiteY19" fmla="*/ 1285110 h 2702612"/>
              <a:gd name="connsiteX20" fmla="*/ 2217754 w 2591174"/>
              <a:gd name="connsiteY20" fmla="*/ 1925190 h 2702612"/>
              <a:gd name="connsiteX21" fmla="*/ 2339674 w 2591174"/>
              <a:gd name="connsiteY21" fmla="*/ 2191890 h 2702612"/>
              <a:gd name="connsiteX22" fmla="*/ 2072974 w 2591174"/>
              <a:gd name="connsiteY22" fmla="*/ 1871850 h 2702612"/>
              <a:gd name="connsiteX23" fmla="*/ 1638634 w 2591174"/>
              <a:gd name="connsiteY23" fmla="*/ 1666110 h 2702612"/>
              <a:gd name="connsiteX24" fmla="*/ 1387174 w 2591174"/>
              <a:gd name="connsiteY24" fmla="*/ 1254630 h 2702612"/>
              <a:gd name="connsiteX25" fmla="*/ 1432894 w 2591174"/>
              <a:gd name="connsiteY25" fmla="*/ 1681350 h 2702612"/>
              <a:gd name="connsiteX26" fmla="*/ 1280494 w 2591174"/>
              <a:gd name="connsiteY26" fmla="*/ 2222370 h 2702612"/>
              <a:gd name="connsiteX27" fmla="*/ 1135714 w 2591174"/>
              <a:gd name="connsiteY27" fmla="*/ 2702430 h 2702612"/>
              <a:gd name="connsiteX28" fmla="*/ 1128094 w 2591174"/>
              <a:gd name="connsiteY28" fmla="*/ 2169030 h 2702612"/>
              <a:gd name="connsiteX29" fmla="*/ 1021414 w 2591174"/>
              <a:gd name="connsiteY29" fmla="*/ 1902330 h 2702612"/>
              <a:gd name="connsiteX30" fmla="*/ 1150954 w 2591174"/>
              <a:gd name="connsiteY30" fmla="*/ 1247010 h 2702612"/>
              <a:gd name="connsiteX31" fmla="*/ 899494 w 2591174"/>
              <a:gd name="connsiteY31" fmla="*/ 1597530 h 2702612"/>
              <a:gd name="connsiteX32" fmla="*/ 564214 w 2591174"/>
              <a:gd name="connsiteY32" fmla="*/ 1765170 h 2702612"/>
              <a:gd name="connsiteX33" fmla="*/ 434674 w 2591174"/>
              <a:gd name="connsiteY33" fmla="*/ 1848990 h 2702612"/>
              <a:gd name="connsiteX34" fmla="*/ 510874 w 2591174"/>
              <a:gd name="connsiteY34" fmla="*/ 1643250 h 2702612"/>
              <a:gd name="connsiteX35" fmla="*/ 587074 w 2591174"/>
              <a:gd name="connsiteY35" fmla="*/ 1338450 h 2702612"/>
              <a:gd name="connsiteX36" fmla="*/ 983314 w 2591174"/>
              <a:gd name="connsiteY36" fmla="*/ 1079370 h 2702612"/>
              <a:gd name="connsiteX37" fmla="*/ 640414 w 2591174"/>
              <a:gd name="connsiteY37" fmla="*/ 1170810 h 2702612"/>
              <a:gd name="connsiteX38" fmla="*/ 320374 w 2591174"/>
              <a:gd name="connsiteY38" fmla="*/ 1109850 h 2702612"/>
              <a:gd name="connsiteX39" fmla="*/ 334 w 2591174"/>
              <a:gd name="connsiteY39" fmla="*/ 1041270 h 2702612"/>
              <a:gd name="connsiteX40" fmla="*/ 381334 w 2591174"/>
              <a:gd name="connsiteY40" fmla="*/ 1003170 h 2702612"/>
              <a:gd name="connsiteX41" fmla="*/ 670894 w 2591174"/>
              <a:gd name="connsiteY41" fmla="*/ 835530 h 2702612"/>
              <a:gd name="connsiteX42" fmla="*/ 1044274 w 2591174"/>
              <a:gd name="connsiteY42" fmla="*/ 904110 h 2702612"/>
              <a:gd name="connsiteX43" fmla="*/ 808054 w 2591174"/>
              <a:gd name="connsiteY43" fmla="*/ 736470 h 2702612"/>
              <a:gd name="connsiteX44" fmla="*/ 640414 w 2591174"/>
              <a:gd name="connsiteY44" fmla="*/ 416430 h 2702612"/>
              <a:gd name="connsiteX45" fmla="*/ 1044274 w 2591174"/>
              <a:gd name="connsiteY45" fmla="*/ 652650 h 2702612"/>
              <a:gd name="connsiteX46" fmla="*/ 1211914 w 2591174"/>
              <a:gd name="connsiteY46" fmla="*/ 942210 h 2702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591174" h="2702612">
                <a:moveTo>
                  <a:pt x="1211914" y="942210"/>
                </a:moveTo>
                <a:cubicBezTo>
                  <a:pt x="1238584" y="905380"/>
                  <a:pt x="1228424" y="580260"/>
                  <a:pt x="1204294" y="431670"/>
                </a:cubicBezTo>
                <a:cubicBezTo>
                  <a:pt x="1180164" y="283080"/>
                  <a:pt x="1072214" y="121790"/>
                  <a:pt x="1067134" y="50670"/>
                </a:cubicBezTo>
                <a:cubicBezTo>
                  <a:pt x="1062054" y="-20450"/>
                  <a:pt x="1159844" y="3680"/>
                  <a:pt x="1173814" y="4950"/>
                </a:cubicBezTo>
                <a:cubicBezTo>
                  <a:pt x="1187784" y="6220"/>
                  <a:pt x="1134444" y="-25530"/>
                  <a:pt x="1150954" y="58290"/>
                </a:cubicBezTo>
                <a:cubicBezTo>
                  <a:pt x="1167464" y="142110"/>
                  <a:pt x="1255094" y="368170"/>
                  <a:pt x="1272874" y="507870"/>
                </a:cubicBezTo>
                <a:cubicBezTo>
                  <a:pt x="1290654" y="647570"/>
                  <a:pt x="1227154" y="895220"/>
                  <a:pt x="1257634" y="896490"/>
                </a:cubicBezTo>
                <a:cubicBezTo>
                  <a:pt x="1288114" y="897760"/>
                  <a:pt x="1397334" y="604390"/>
                  <a:pt x="1455754" y="515490"/>
                </a:cubicBezTo>
                <a:cubicBezTo>
                  <a:pt x="1514174" y="426590"/>
                  <a:pt x="1552274" y="424050"/>
                  <a:pt x="1608154" y="363090"/>
                </a:cubicBezTo>
                <a:cubicBezTo>
                  <a:pt x="1664034" y="302130"/>
                  <a:pt x="1771984" y="142110"/>
                  <a:pt x="1791034" y="149730"/>
                </a:cubicBezTo>
                <a:cubicBezTo>
                  <a:pt x="1810084" y="157350"/>
                  <a:pt x="1738964" y="331340"/>
                  <a:pt x="1722454" y="408810"/>
                </a:cubicBezTo>
                <a:cubicBezTo>
                  <a:pt x="1705944" y="486280"/>
                  <a:pt x="1737694" y="540890"/>
                  <a:pt x="1691974" y="614550"/>
                </a:cubicBezTo>
                <a:cubicBezTo>
                  <a:pt x="1646254" y="688210"/>
                  <a:pt x="1421464" y="822830"/>
                  <a:pt x="1448134" y="850770"/>
                </a:cubicBezTo>
                <a:cubicBezTo>
                  <a:pt x="1474804" y="878710"/>
                  <a:pt x="1726264" y="779650"/>
                  <a:pt x="1851994" y="782190"/>
                </a:cubicBezTo>
                <a:cubicBezTo>
                  <a:pt x="1977724" y="784730"/>
                  <a:pt x="2079324" y="826640"/>
                  <a:pt x="2202514" y="866010"/>
                </a:cubicBezTo>
                <a:cubicBezTo>
                  <a:pt x="2325704" y="905380"/>
                  <a:pt x="2587324" y="998090"/>
                  <a:pt x="2591134" y="1018410"/>
                </a:cubicBezTo>
                <a:cubicBezTo>
                  <a:pt x="2594944" y="1038730"/>
                  <a:pt x="2329514" y="970150"/>
                  <a:pt x="2225374" y="987930"/>
                </a:cubicBezTo>
                <a:cubicBezTo>
                  <a:pt x="2121234" y="1005710"/>
                  <a:pt x="2095834" y="1116200"/>
                  <a:pt x="1966294" y="1125090"/>
                </a:cubicBezTo>
                <a:cubicBezTo>
                  <a:pt x="1836754" y="1133980"/>
                  <a:pt x="1459564" y="1014600"/>
                  <a:pt x="1448134" y="1041270"/>
                </a:cubicBezTo>
                <a:cubicBezTo>
                  <a:pt x="1436704" y="1067940"/>
                  <a:pt x="1769444" y="1137790"/>
                  <a:pt x="1897714" y="1285110"/>
                </a:cubicBezTo>
                <a:cubicBezTo>
                  <a:pt x="2025984" y="1432430"/>
                  <a:pt x="2144094" y="1774060"/>
                  <a:pt x="2217754" y="1925190"/>
                </a:cubicBezTo>
                <a:cubicBezTo>
                  <a:pt x="2291414" y="2076320"/>
                  <a:pt x="2363804" y="2200780"/>
                  <a:pt x="2339674" y="2191890"/>
                </a:cubicBezTo>
                <a:cubicBezTo>
                  <a:pt x="2315544" y="2183000"/>
                  <a:pt x="2189814" y="1959480"/>
                  <a:pt x="2072974" y="1871850"/>
                </a:cubicBezTo>
                <a:cubicBezTo>
                  <a:pt x="1956134" y="1784220"/>
                  <a:pt x="1752934" y="1768980"/>
                  <a:pt x="1638634" y="1666110"/>
                </a:cubicBezTo>
                <a:cubicBezTo>
                  <a:pt x="1524334" y="1563240"/>
                  <a:pt x="1421464" y="1252090"/>
                  <a:pt x="1387174" y="1254630"/>
                </a:cubicBezTo>
                <a:cubicBezTo>
                  <a:pt x="1352884" y="1257170"/>
                  <a:pt x="1450674" y="1520060"/>
                  <a:pt x="1432894" y="1681350"/>
                </a:cubicBezTo>
                <a:cubicBezTo>
                  <a:pt x="1415114" y="1842640"/>
                  <a:pt x="1330024" y="2052190"/>
                  <a:pt x="1280494" y="2222370"/>
                </a:cubicBezTo>
                <a:cubicBezTo>
                  <a:pt x="1230964" y="2392550"/>
                  <a:pt x="1161114" y="2711320"/>
                  <a:pt x="1135714" y="2702430"/>
                </a:cubicBezTo>
                <a:cubicBezTo>
                  <a:pt x="1110314" y="2693540"/>
                  <a:pt x="1147144" y="2302380"/>
                  <a:pt x="1128094" y="2169030"/>
                </a:cubicBezTo>
                <a:cubicBezTo>
                  <a:pt x="1109044" y="2035680"/>
                  <a:pt x="1017604" y="2056000"/>
                  <a:pt x="1021414" y="1902330"/>
                </a:cubicBezTo>
                <a:cubicBezTo>
                  <a:pt x="1025224" y="1748660"/>
                  <a:pt x="1171274" y="1297810"/>
                  <a:pt x="1150954" y="1247010"/>
                </a:cubicBezTo>
                <a:cubicBezTo>
                  <a:pt x="1130634" y="1196210"/>
                  <a:pt x="997284" y="1511170"/>
                  <a:pt x="899494" y="1597530"/>
                </a:cubicBezTo>
                <a:cubicBezTo>
                  <a:pt x="801704" y="1683890"/>
                  <a:pt x="641684" y="1723260"/>
                  <a:pt x="564214" y="1765170"/>
                </a:cubicBezTo>
                <a:cubicBezTo>
                  <a:pt x="486744" y="1807080"/>
                  <a:pt x="443564" y="1869310"/>
                  <a:pt x="434674" y="1848990"/>
                </a:cubicBezTo>
                <a:cubicBezTo>
                  <a:pt x="425784" y="1828670"/>
                  <a:pt x="485474" y="1728340"/>
                  <a:pt x="510874" y="1643250"/>
                </a:cubicBezTo>
                <a:cubicBezTo>
                  <a:pt x="536274" y="1558160"/>
                  <a:pt x="508334" y="1432430"/>
                  <a:pt x="587074" y="1338450"/>
                </a:cubicBezTo>
                <a:cubicBezTo>
                  <a:pt x="665814" y="1244470"/>
                  <a:pt x="974424" y="1107310"/>
                  <a:pt x="983314" y="1079370"/>
                </a:cubicBezTo>
                <a:cubicBezTo>
                  <a:pt x="992204" y="1051430"/>
                  <a:pt x="750904" y="1165730"/>
                  <a:pt x="640414" y="1170810"/>
                </a:cubicBezTo>
                <a:cubicBezTo>
                  <a:pt x="529924" y="1175890"/>
                  <a:pt x="427054" y="1131440"/>
                  <a:pt x="320374" y="1109850"/>
                </a:cubicBezTo>
                <a:cubicBezTo>
                  <a:pt x="213694" y="1088260"/>
                  <a:pt x="-9826" y="1059050"/>
                  <a:pt x="334" y="1041270"/>
                </a:cubicBezTo>
                <a:cubicBezTo>
                  <a:pt x="10494" y="1023490"/>
                  <a:pt x="269574" y="1037460"/>
                  <a:pt x="381334" y="1003170"/>
                </a:cubicBezTo>
                <a:cubicBezTo>
                  <a:pt x="493094" y="968880"/>
                  <a:pt x="560404" y="852040"/>
                  <a:pt x="670894" y="835530"/>
                </a:cubicBezTo>
                <a:cubicBezTo>
                  <a:pt x="781384" y="819020"/>
                  <a:pt x="1021414" y="920620"/>
                  <a:pt x="1044274" y="904110"/>
                </a:cubicBezTo>
                <a:cubicBezTo>
                  <a:pt x="1067134" y="887600"/>
                  <a:pt x="875364" y="817750"/>
                  <a:pt x="808054" y="736470"/>
                </a:cubicBezTo>
                <a:cubicBezTo>
                  <a:pt x="740744" y="655190"/>
                  <a:pt x="601044" y="430400"/>
                  <a:pt x="640414" y="416430"/>
                </a:cubicBezTo>
                <a:cubicBezTo>
                  <a:pt x="679784" y="402460"/>
                  <a:pt x="943944" y="559940"/>
                  <a:pt x="1044274" y="652650"/>
                </a:cubicBezTo>
                <a:cubicBezTo>
                  <a:pt x="1144604" y="745360"/>
                  <a:pt x="1185244" y="979040"/>
                  <a:pt x="1211914" y="942210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100000">
                <a:srgbClr val="FFC0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32" name="フリーフォーム 131"/>
          <p:cNvSpPr/>
          <p:nvPr/>
        </p:nvSpPr>
        <p:spPr>
          <a:xfrm>
            <a:off x="7993195" y="2790828"/>
            <a:ext cx="1513553" cy="1537815"/>
          </a:xfrm>
          <a:custGeom>
            <a:avLst/>
            <a:gdLst>
              <a:gd name="connsiteX0" fmla="*/ 1024645 w 2056063"/>
              <a:gd name="connsiteY0" fmla="*/ 575143 h 2089021"/>
              <a:gd name="connsiteX1" fmla="*/ 1227845 w 2056063"/>
              <a:gd name="connsiteY1" fmla="*/ 178903 h 2089021"/>
              <a:gd name="connsiteX2" fmla="*/ 1486925 w 2056063"/>
              <a:gd name="connsiteY2" fmla="*/ 26503 h 2089021"/>
              <a:gd name="connsiteX3" fmla="*/ 1552965 w 2056063"/>
              <a:gd name="connsiteY3" fmla="*/ 87463 h 2089021"/>
              <a:gd name="connsiteX4" fmla="*/ 1517405 w 2056063"/>
              <a:gd name="connsiteY4" fmla="*/ 87463 h 2089021"/>
              <a:gd name="connsiteX5" fmla="*/ 1329445 w 2056063"/>
              <a:gd name="connsiteY5" fmla="*/ 173823 h 2089021"/>
              <a:gd name="connsiteX6" fmla="*/ 1136405 w 2056063"/>
              <a:gd name="connsiteY6" fmla="*/ 417663 h 2089021"/>
              <a:gd name="connsiteX7" fmla="*/ 1090685 w 2056063"/>
              <a:gd name="connsiteY7" fmla="*/ 549743 h 2089021"/>
              <a:gd name="connsiteX8" fmla="*/ 1334525 w 2056063"/>
              <a:gd name="connsiteY8" fmla="*/ 427823 h 2089021"/>
              <a:gd name="connsiteX9" fmla="*/ 1695205 w 2056063"/>
              <a:gd name="connsiteY9" fmla="*/ 453223 h 2089021"/>
              <a:gd name="connsiteX10" fmla="*/ 1944125 w 2056063"/>
              <a:gd name="connsiteY10" fmla="*/ 402423 h 2089021"/>
              <a:gd name="connsiteX11" fmla="*/ 1659645 w 2056063"/>
              <a:gd name="connsiteY11" fmla="*/ 595463 h 2089021"/>
              <a:gd name="connsiteX12" fmla="*/ 1187205 w 2056063"/>
              <a:gd name="connsiteY12" fmla="*/ 661503 h 2089021"/>
              <a:gd name="connsiteX13" fmla="*/ 1588525 w 2056063"/>
              <a:gd name="connsiteY13" fmla="*/ 854543 h 2089021"/>
              <a:gd name="connsiteX14" fmla="*/ 1679965 w 2056063"/>
              <a:gd name="connsiteY14" fmla="*/ 1027263 h 2089021"/>
              <a:gd name="connsiteX15" fmla="*/ 1812045 w 2056063"/>
              <a:gd name="connsiteY15" fmla="*/ 1316823 h 2089021"/>
              <a:gd name="connsiteX16" fmla="*/ 2055885 w 2056063"/>
              <a:gd name="connsiteY16" fmla="*/ 1504783 h 2089021"/>
              <a:gd name="connsiteX17" fmla="*/ 1771405 w 2056063"/>
              <a:gd name="connsiteY17" fmla="*/ 1403183 h 2089021"/>
              <a:gd name="connsiteX18" fmla="*/ 1619005 w 2056063"/>
              <a:gd name="connsiteY18" fmla="*/ 1306663 h 2089021"/>
              <a:gd name="connsiteX19" fmla="*/ 1425965 w 2056063"/>
              <a:gd name="connsiteY19" fmla="*/ 1230463 h 2089021"/>
              <a:gd name="connsiteX20" fmla="*/ 1182125 w 2056063"/>
              <a:gd name="connsiteY20" fmla="*/ 849463 h 2089021"/>
              <a:gd name="connsiteX21" fmla="*/ 1319285 w 2056063"/>
              <a:gd name="connsiteY21" fmla="*/ 1266023 h 2089021"/>
              <a:gd name="connsiteX22" fmla="*/ 1304045 w 2056063"/>
              <a:gd name="connsiteY22" fmla="*/ 1890863 h 2089021"/>
              <a:gd name="connsiteX23" fmla="*/ 1329445 w 2056063"/>
              <a:gd name="connsiteY23" fmla="*/ 2068663 h 2089021"/>
              <a:gd name="connsiteX24" fmla="*/ 1197365 w 2056063"/>
              <a:gd name="connsiteY24" fmla="*/ 1931503 h 2089021"/>
              <a:gd name="connsiteX25" fmla="*/ 1009405 w 2056063"/>
              <a:gd name="connsiteY25" fmla="*/ 1545423 h 2089021"/>
              <a:gd name="connsiteX26" fmla="*/ 999245 w 2056063"/>
              <a:gd name="connsiteY26" fmla="*/ 951063 h 2089021"/>
              <a:gd name="connsiteX27" fmla="*/ 796045 w 2056063"/>
              <a:gd name="connsiteY27" fmla="*/ 1459063 h 2089021"/>
              <a:gd name="connsiteX28" fmla="*/ 501405 w 2056063"/>
              <a:gd name="connsiteY28" fmla="*/ 1901023 h 2089021"/>
              <a:gd name="connsiteX29" fmla="*/ 526805 w 2056063"/>
              <a:gd name="connsiteY29" fmla="*/ 2088983 h 2089021"/>
              <a:gd name="connsiteX30" fmla="*/ 435365 w 2056063"/>
              <a:gd name="connsiteY30" fmla="*/ 1911183 h 2089021"/>
              <a:gd name="connsiteX31" fmla="*/ 465845 w 2056063"/>
              <a:gd name="connsiteY31" fmla="*/ 1332063 h 2089021"/>
              <a:gd name="connsiteX32" fmla="*/ 806205 w 2056063"/>
              <a:gd name="connsiteY32" fmla="*/ 839303 h 2089021"/>
              <a:gd name="connsiteX33" fmla="*/ 511565 w 2056063"/>
              <a:gd name="connsiteY33" fmla="*/ 1017103 h 2089021"/>
              <a:gd name="connsiteX34" fmla="*/ 186445 w 2056063"/>
              <a:gd name="connsiteY34" fmla="*/ 1098383 h 2089021"/>
              <a:gd name="connsiteX35" fmla="*/ 3565 w 2056063"/>
              <a:gd name="connsiteY35" fmla="*/ 1164423 h 2089021"/>
              <a:gd name="connsiteX36" fmla="*/ 343925 w 2056063"/>
              <a:gd name="connsiteY36" fmla="*/ 778343 h 2089021"/>
              <a:gd name="connsiteX37" fmla="*/ 572525 w 2056063"/>
              <a:gd name="connsiteY37" fmla="*/ 651343 h 2089021"/>
              <a:gd name="connsiteX38" fmla="*/ 790965 w 2056063"/>
              <a:gd name="connsiteY38" fmla="*/ 625943 h 2089021"/>
              <a:gd name="connsiteX39" fmla="*/ 542045 w 2056063"/>
              <a:gd name="connsiteY39" fmla="*/ 473543 h 2089021"/>
              <a:gd name="connsiteX40" fmla="*/ 409965 w 2056063"/>
              <a:gd name="connsiteY40" fmla="*/ 244943 h 2089021"/>
              <a:gd name="connsiteX41" fmla="*/ 313445 w 2056063"/>
              <a:gd name="connsiteY41" fmla="*/ 128103 h 2089021"/>
              <a:gd name="connsiteX42" fmla="*/ 597925 w 2056063"/>
              <a:gd name="connsiteY42" fmla="*/ 265263 h 2089021"/>
              <a:gd name="connsiteX43" fmla="*/ 831605 w 2056063"/>
              <a:gd name="connsiteY43" fmla="*/ 346543 h 2089021"/>
              <a:gd name="connsiteX44" fmla="*/ 953525 w 2056063"/>
              <a:gd name="connsiteY44" fmla="*/ 564983 h 2089021"/>
              <a:gd name="connsiteX45" fmla="*/ 872245 w 2056063"/>
              <a:gd name="connsiteY45" fmla="*/ 295743 h 2089021"/>
              <a:gd name="connsiteX46" fmla="*/ 958605 w 2056063"/>
              <a:gd name="connsiteY46" fmla="*/ 1103 h 2089021"/>
              <a:gd name="connsiteX47" fmla="*/ 1050045 w 2056063"/>
              <a:gd name="connsiteY47" fmla="*/ 209383 h 2089021"/>
              <a:gd name="connsiteX48" fmla="*/ 1024645 w 2056063"/>
              <a:gd name="connsiteY48" fmla="*/ 575143 h 2089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2056063" h="2089021">
                <a:moveTo>
                  <a:pt x="1024645" y="575143"/>
                </a:moveTo>
                <a:cubicBezTo>
                  <a:pt x="1054278" y="570063"/>
                  <a:pt x="1150798" y="270343"/>
                  <a:pt x="1227845" y="178903"/>
                </a:cubicBezTo>
                <a:cubicBezTo>
                  <a:pt x="1304892" y="87463"/>
                  <a:pt x="1432738" y="41743"/>
                  <a:pt x="1486925" y="26503"/>
                </a:cubicBezTo>
                <a:cubicBezTo>
                  <a:pt x="1541112" y="11263"/>
                  <a:pt x="1547885" y="77303"/>
                  <a:pt x="1552965" y="87463"/>
                </a:cubicBezTo>
                <a:cubicBezTo>
                  <a:pt x="1558045" y="97623"/>
                  <a:pt x="1554658" y="73070"/>
                  <a:pt x="1517405" y="87463"/>
                </a:cubicBezTo>
                <a:cubicBezTo>
                  <a:pt x="1480152" y="101856"/>
                  <a:pt x="1392945" y="118790"/>
                  <a:pt x="1329445" y="173823"/>
                </a:cubicBezTo>
                <a:cubicBezTo>
                  <a:pt x="1265945" y="228856"/>
                  <a:pt x="1176198" y="355010"/>
                  <a:pt x="1136405" y="417663"/>
                </a:cubicBezTo>
                <a:cubicBezTo>
                  <a:pt x="1096612" y="480316"/>
                  <a:pt x="1057665" y="548050"/>
                  <a:pt x="1090685" y="549743"/>
                </a:cubicBezTo>
                <a:cubicBezTo>
                  <a:pt x="1123705" y="551436"/>
                  <a:pt x="1233772" y="443910"/>
                  <a:pt x="1334525" y="427823"/>
                </a:cubicBezTo>
                <a:cubicBezTo>
                  <a:pt x="1435278" y="411736"/>
                  <a:pt x="1593605" y="457456"/>
                  <a:pt x="1695205" y="453223"/>
                </a:cubicBezTo>
                <a:cubicBezTo>
                  <a:pt x="1796805" y="448990"/>
                  <a:pt x="1950052" y="378716"/>
                  <a:pt x="1944125" y="402423"/>
                </a:cubicBezTo>
                <a:cubicBezTo>
                  <a:pt x="1938198" y="426130"/>
                  <a:pt x="1785798" y="552283"/>
                  <a:pt x="1659645" y="595463"/>
                </a:cubicBezTo>
                <a:cubicBezTo>
                  <a:pt x="1533492" y="638643"/>
                  <a:pt x="1199058" y="618323"/>
                  <a:pt x="1187205" y="661503"/>
                </a:cubicBezTo>
                <a:cubicBezTo>
                  <a:pt x="1175352" y="704683"/>
                  <a:pt x="1506398" y="793583"/>
                  <a:pt x="1588525" y="854543"/>
                </a:cubicBezTo>
                <a:cubicBezTo>
                  <a:pt x="1670652" y="915503"/>
                  <a:pt x="1642712" y="950216"/>
                  <a:pt x="1679965" y="1027263"/>
                </a:cubicBezTo>
                <a:cubicBezTo>
                  <a:pt x="1717218" y="1104310"/>
                  <a:pt x="1749392" y="1237236"/>
                  <a:pt x="1812045" y="1316823"/>
                </a:cubicBezTo>
                <a:cubicBezTo>
                  <a:pt x="1874698" y="1396410"/>
                  <a:pt x="2062658" y="1490390"/>
                  <a:pt x="2055885" y="1504783"/>
                </a:cubicBezTo>
                <a:cubicBezTo>
                  <a:pt x="2049112" y="1519176"/>
                  <a:pt x="1844218" y="1436203"/>
                  <a:pt x="1771405" y="1403183"/>
                </a:cubicBezTo>
                <a:cubicBezTo>
                  <a:pt x="1698592" y="1370163"/>
                  <a:pt x="1676578" y="1335450"/>
                  <a:pt x="1619005" y="1306663"/>
                </a:cubicBezTo>
                <a:cubicBezTo>
                  <a:pt x="1561432" y="1277876"/>
                  <a:pt x="1498778" y="1306663"/>
                  <a:pt x="1425965" y="1230463"/>
                </a:cubicBezTo>
                <a:cubicBezTo>
                  <a:pt x="1353152" y="1154263"/>
                  <a:pt x="1199905" y="843536"/>
                  <a:pt x="1182125" y="849463"/>
                </a:cubicBezTo>
                <a:cubicBezTo>
                  <a:pt x="1164345" y="855390"/>
                  <a:pt x="1298965" y="1092456"/>
                  <a:pt x="1319285" y="1266023"/>
                </a:cubicBezTo>
                <a:cubicBezTo>
                  <a:pt x="1339605" y="1439590"/>
                  <a:pt x="1302352" y="1757090"/>
                  <a:pt x="1304045" y="1890863"/>
                </a:cubicBezTo>
                <a:cubicBezTo>
                  <a:pt x="1305738" y="2024636"/>
                  <a:pt x="1347225" y="2061890"/>
                  <a:pt x="1329445" y="2068663"/>
                </a:cubicBezTo>
                <a:cubicBezTo>
                  <a:pt x="1311665" y="2075436"/>
                  <a:pt x="1250705" y="2018710"/>
                  <a:pt x="1197365" y="1931503"/>
                </a:cubicBezTo>
                <a:cubicBezTo>
                  <a:pt x="1144025" y="1844296"/>
                  <a:pt x="1042425" y="1708830"/>
                  <a:pt x="1009405" y="1545423"/>
                </a:cubicBezTo>
                <a:cubicBezTo>
                  <a:pt x="976385" y="1382016"/>
                  <a:pt x="1034805" y="965456"/>
                  <a:pt x="999245" y="951063"/>
                </a:cubicBezTo>
                <a:cubicBezTo>
                  <a:pt x="963685" y="936670"/>
                  <a:pt x="879018" y="1300736"/>
                  <a:pt x="796045" y="1459063"/>
                </a:cubicBezTo>
                <a:cubicBezTo>
                  <a:pt x="713072" y="1617390"/>
                  <a:pt x="546278" y="1796036"/>
                  <a:pt x="501405" y="1901023"/>
                </a:cubicBezTo>
                <a:cubicBezTo>
                  <a:pt x="456532" y="2006010"/>
                  <a:pt x="537812" y="2087290"/>
                  <a:pt x="526805" y="2088983"/>
                </a:cubicBezTo>
                <a:cubicBezTo>
                  <a:pt x="515798" y="2090676"/>
                  <a:pt x="445525" y="2037336"/>
                  <a:pt x="435365" y="1911183"/>
                </a:cubicBezTo>
                <a:cubicBezTo>
                  <a:pt x="425205" y="1785030"/>
                  <a:pt x="404038" y="1510710"/>
                  <a:pt x="465845" y="1332063"/>
                </a:cubicBezTo>
                <a:cubicBezTo>
                  <a:pt x="527652" y="1153416"/>
                  <a:pt x="798585" y="891796"/>
                  <a:pt x="806205" y="839303"/>
                </a:cubicBezTo>
                <a:cubicBezTo>
                  <a:pt x="813825" y="786810"/>
                  <a:pt x="614858" y="973923"/>
                  <a:pt x="511565" y="1017103"/>
                </a:cubicBezTo>
                <a:cubicBezTo>
                  <a:pt x="408272" y="1060283"/>
                  <a:pt x="271112" y="1073830"/>
                  <a:pt x="186445" y="1098383"/>
                </a:cubicBezTo>
                <a:cubicBezTo>
                  <a:pt x="101778" y="1122936"/>
                  <a:pt x="-22682" y="1217763"/>
                  <a:pt x="3565" y="1164423"/>
                </a:cubicBezTo>
                <a:cubicBezTo>
                  <a:pt x="29812" y="1111083"/>
                  <a:pt x="249098" y="863856"/>
                  <a:pt x="343925" y="778343"/>
                </a:cubicBezTo>
                <a:cubicBezTo>
                  <a:pt x="438752" y="692830"/>
                  <a:pt x="498018" y="676743"/>
                  <a:pt x="572525" y="651343"/>
                </a:cubicBezTo>
                <a:cubicBezTo>
                  <a:pt x="647032" y="625943"/>
                  <a:pt x="796045" y="655576"/>
                  <a:pt x="790965" y="625943"/>
                </a:cubicBezTo>
                <a:cubicBezTo>
                  <a:pt x="785885" y="596310"/>
                  <a:pt x="605545" y="537043"/>
                  <a:pt x="542045" y="473543"/>
                </a:cubicBezTo>
                <a:cubicBezTo>
                  <a:pt x="478545" y="410043"/>
                  <a:pt x="448065" y="302516"/>
                  <a:pt x="409965" y="244943"/>
                </a:cubicBezTo>
                <a:cubicBezTo>
                  <a:pt x="371865" y="187370"/>
                  <a:pt x="282118" y="124716"/>
                  <a:pt x="313445" y="128103"/>
                </a:cubicBezTo>
                <a:cubicBezTo>
                  <a:pt x="344772" y="131490"/>
                  <a:pt x="511565" y="228856"/>
                  <a:pt x="597925" y="265263"/>
                </a:cubicBezTo>
                <a:cubicBezTo>
                  <a:pt x="684285" y="301670"/>
                  <a:pt x="772338" y="296590"/>
                  <a:pt x="831605" y="346543"/>
                </a:cubicBezTo>
                <a:cubicBezTo>
                  <a:pt x="890872" y="396496"/>
                  <a:pt x="946752" y="573450"/>
                  <a:pt x="953525" y="564983"/>
                </a:cubicBezTo>
                <a:cubicBezTo>
                  <a:pt x="960298" y="556516"/>
                  <a:pt x="871398" y="389723"/>
                  <a:pt x="872245" y="295743"/>
                </a:cubicBezTo>
                <a:cubicBezTo>
                  <a:pt x="873092" y="201763"/>
                  <a:pt x="928972" y="15496"/>
                  <a:pt x="958605" y="1103"/>
                </a:cubicBezTo>
                <a:cubicBezTo>
                  <a:pt x="988238" y="-13290"/>
                  <a:pt x="1038192" y="116250"/>
                  <a:pt x="1050045" y="209383"/>
                </a:cubicBezTo>
                <a:cubicBezTo>
                  <a:pt x="1061898" y="302516"/>
                  <a:pt x="995012" y="580223"/>
                  <a:pt x="1024645" y="575143"/>
                </a:cubicBez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66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33" name="フリーフォーム 132"/>
          <p:cNvSpPr/>
          <p:nvPr/>
        </p:nvSpPr>
        <p:spPr>
          <a:xfrm>
            <a:off x="7900605" y="827228"/>
            <a:ext cx="1606143" cy="1606235"/>
          </a:xfrm>
          <a:custGeom>
            <a:avLst/>
            <a:gdLst>
              <a:gd name="connsiteX0" fmla="*/ 1371832 w 2245844"/>
              <a:gd name="connsiteY0" fmla="*/ 594971 h 2245972"/>
              <a:gd name="connsiteX1" fmla="*/ 1463272 w 2245844"/>
              <a:gd name="connsiteY1" fmla="*/ 315571 h 2245972"/>
              <a:gd name="connsiteX2" fmla="*/ 1453112 w 2245844"/>
              <a:gd name="connsiteY2" fmla="*/ 36171 h 2245972"/>
              <a:gd name="connsiteX3" fmla="*/ 1498832 w 2245844"/>
              <a:gd name="connsiteY3" fmla="*/ 5691 h 2245972"/>
              <a:gd name="connsiteX4" fmla="*/ 1493752 w 2245844"/>
              <a:gd name="connsiteY4" fmla="*/ 56491 h 2245972"/>
              <a:gd name="connsiteX5" fmla="*/ 1508992 w 2245844"/>
              <a:gd name="connsiteY5" fmla="*/ 274931 h 2245972"/>
              <a:gd name="connsiteX6" fmla="*/ 1483592 w 2245844"/>
              <a:gd name="connsiteY6" fmla="*/ 467971 h 2245972"/>
              <a:gd name="connsiteX7" fmla="*/ 1427712 w 2245844"/>
              <a:gd name="connsiteY7" fmla="*/ 594971 h 2245972"/>
              <a:gd name="connsiteX8" fmla="*/ 1575032 w 2245844"/>
              <a:gd name="connsiteY8" fmla="*/ 447651 h 2245972"/>
              <a:gd name="connsiteX9" fmla="*/ 1742672 w 2245844"/>
              <a:gd name="connsiteY9" fmla="*/ 371451 h 2245972"/>
              <a:gd name="connsiteX10" fmla="*/ 1686792 w 2245844"/>
              <a:gd name="connsiteY10" fmla="*/ 478131 h 2245972"/>
              <a:gd name="connsiteX11" fmla="*/ 1559792 w 2245844"/>
              <a:gd name="connsiteY11" fmla="*/ 569571 h 2245972"/>
              <a:gd name="connsiteX12" fmla="*/ 1798552 w 2245844"/>
              <a:gd name="connsiteY12" fmla="*/ 513691 h 2245972"/>
              <a:gd name="connsiteX13" fmla="*/ 2011912 w 2245844"/>
              <a:gd name="connsiteY13" fmla="*/ 620371 h 2245972"/>
              <a:gd name="connsiteX14" fmla="*/ 2245592 w 2245844"/>
              <a:gd name="connsiteY14" fmla="*/ 691491 h 2245972"/>
              <a:gd name="connsiteX15" fmla="*/ 1966192 w 2245844"/>
              <a:gd name="connsiteY15" fmla="*/ 762611 h 2245972"/>
              <a:gd name="connsiteX16" fmla="*/ 1605512 w 2245844"/>
              <a:gd name="connsiteY16" fmla="*/ 701651 h 2245972"/>
              <a:gd name="connsiteX17" fmla="*/ 1920472 w 2245844"/>
              <a:gd name="connsiteY17" fmla="*/ 894691 h 2245972"/>
              <a:gd name="connsiteX18" fmla="*/ 2047472 w 2245844"/>
              <a:gd name="connsiteY18" fmla="*/ 1229971 h 2245972"/>
              <a:gd name="connsiteX19" fmla="*/ 2240512 w 2245844"/>
              <a:gd name="connsiteY19" fmla="*/ 1519531 h 2245972"/>
              <a:gd name="connsiteX20" fmla="*/ 1940792 w 2245844"/>
              <a:gd name="connsiteY20" fmla="*/ 1296011 h 2245972"/>
              <a:gd name="connsiteX21" fmla="*/ 1696952 w 2245844"/>
              <a:gd name="connsiteY21" fmla="*/ 1270611 h 2245972"/>
              <a:gd name="connsiteX22" fmla="*/ 1437872 w 2245844"/>
              <a:gd name="connsiteY22" fmla="*/ 859131 h 2245972"/>
              <a:gd name="connsiteX23" fmla="*/ 1503912 w 2245844"/>
              <a:gd name="connsiteY23" fmla="*/ 1194411 h 2245972"/>
              <a:gd name="connsiteX24" fmla="*/ 1265152 w 2245844"/>
              <a:gd name="connsiteY24" fmla="*/ 1758291 h 2245972"/>
              <a:gd name="connsiteX25" fmla="*/ 1133072 w 2245844"/>
              <a:gd name="connsiteY25" fmla="*/ 2245971 h 2245972"/>
              <a:gd name="connsiteX26" fmla="*/ 1107672 w 2245844"/>
              <a:gd name="connsiteY26" fmla="*/ 1763371 h 2245972"/>
              <a:gd name="connsiteX27" fmla="*/ 1021312 w 2245844"/>
              <a:gd name="connsiteY27" fmla="*/ 1336651 h 2245972"/>
              <a:gd name="connsiteX28" fmla="*/ 1209272 w 2245844"/>
              <a:gd name="connsiteY28" fmla="*/ 833731 h 2245972"/>
              <a:gd name="connsiteX29" fmla="*/ 929872 w 2245844"/>
              <a:gd name="connsiteY29" fmla="*/ 1062331 h 2245972"/>
              <a:gd name="connsiteX30" fmla="*/ 371072 w 2245844"/>
              <a:gd name="connsiteY30" fmla="*/ 1163931 h 2245972"/>
              <a:gd name="connsiteX31" fmla="*/ 232 w 2245844"/>
              <a:gd name="connsiteY31" fmla="*/ 1224891 h 2245972"/>
              <a:gd name="connsiteX32" fmla="*/ 421872 w 2245844"/>
              <a:gd name="connsiteY32" fmla="*/ 1001371 h 2245972"/>
              <a:gd name="connsiteX33" fmla="*/ 701272 w 2245844"/>
              <a:gd name="connsiteY33" fmla="*/ 701651 h 2245972"/>
              <a:gd name="connsiteX34" fmla="*/ 1148312 w 2245844"/>
              <a:gd name="connsiteY34" fmla="*/ 610211 h 2245972"/>
              <a:gd name="connsiteX35" fmla="*/ 863832 w 2245844"/>
              <a:gd name="connsiteY35" fmla="*/ 523851 h 2245972"/>
              <a:gd name="connsiteX36" fmla="*/ 665712 w 2245844"/>
              <a:gd name="connsiteY36" fmla="*/ 391771 h 2245972"/>
              <a:gd name="connsiteX37" fmla="*/ 919712 w 2245844"/>
              <a:gd name="connsiteY37" fmla="*/ 386691 h 2245972"/>
              <a:gd name="connsiteX38" fmla="*/ 1127992 w 2245844"/>
              <a:gd name="connsiteY38" fmla="*/ 361291 h 2245972"/>
              <a:gd name="connsiteX39" fmla="*/ 1234672 w 2245844"/>
              <a:gd name="connsiteY39" fmla="*/ 401931 h 2245972"/>
              <a:gd name="connsiteX40" fmla="*/ 1315952 w 2245844"/>
              <a:gd name="connsiteY40" fmla="*/ 508611 h 2245972"/>
              <a:gd name="connsiteX41" fmla="*/ 1310872 w 2245844"/>
              <a:gd name="connsiteY41" fmla="*/ 330811 h 2245972"/>
              <a:gd name="connsiteX42" fmla="*/ 1376912 w 2245844"/>
              <a:gd name="connsiteY42" fmla="*/ 127611 h 2245972"/>
              <a:gd name="connsiteX43" fmla="*/ 1432792 w 2245844"/>
              <a:gd name="connsiteY43" fmla="*/ 320651 h 2245972"/>
              <a:gd name="connsiteX44" fmla="*/ 1371832 w 2245844"/>
              <a:gd name="connsiteY44" fmla="*/ 594971 h 2245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245844" h="2245972">
                <a:moveTo>
                  <a:pt x="1371832" y="594971"/>
                </a:moveTo>
                <a:cubicBezTo>
                  <a:pt x="1376912" y="594124"/>
                  <a:pt x="1449725" y="408704"/>
                  <a:pt x="1463272" y="315571"/>
                </a:cubicBezTo>
                <a:cubicBezTo>
                  <a:pt x="1476819" y="222438"/>
                  <a:pt x="1447185" y="87818"/>
                  <a:pt x="1453112" y="36171"/>
                </a:cubicBezTo>
                <a:cubicBezTo>
                  <a:pt x="1459039" y="-15476"/>
                  <a:pt x="1492059" y="2304"/>
                  <a:pt x="1498832" y="5691"/>
                </a:cubicBezTo>
                <a:cubicBezTo>
                  <a:pt x="1505605" y="9078"/>
                  <a:pt x="1492059" y="11618"/>
                  <a:pt x="1493752" y="56491"/>
                </a:cubicBezTo>
                <a:cubicBezTo>
                  <a:pt x="1495445" y="101364"/>
                  <a:pt x="1510685" y="206351"/>
                  <a:pt x="1508992" y="274931"/>
                </a:cubicBezTo>
                <a:cubicBezTo>
                  <a:pt x="1507299" y="343511"/>
                  <a:pt x="1497139" y="414631"/>
                  <a:pt x="1483592" y="467971"/>
                </a:cubicBezTo>
                <a:cubicBezTo>
                  <a:pt x="1470045" y="521311"/>
                  <a:pt x="1412472" y="598358"/>
                  <a:pt x="1427712" y="594971"/>
                </a:cubicBezTo>
                <a:cubicBezTo>
                  <a:pt x="1442952" y="591584"/>
                  <a:pt x="1522539" y="484904"/>
                  <a:pt x="1575032" y="447651"/>
                </a:cubicBezTo>
                <a:cubicBezTo>
                  <a:pt x="1627525" y="410398"/>
                  <a:pt x="1724045" y="366371"/>
                  <a:pt x="1742672" y="371451"/>
                </a:cubicBezTo>
                <a:cubicBezTo>
                  <a:pt x="1761299" y="376531"/>
                  <a:pt x="1717272" y="445111"/>
                  <a:pt x="1686792" y="478131"/>
                </a:cubicBezTo>
                <a:cubicBezTo>
                  <a:pt x="1656312" y="511151"/>
                  <a:pt x="1541165" y="563644"/>
                  <a:pt x="1559792" y="569571"/>
                </a:cubicBezTo>
                <a:cubicBezTo>
                  <a:pt x="1578419" y="575498"/>
                  <a:pt x="1723199" y="505224"/>
                  <a:pt x="1798552" y="513691"/>
                </a:cubicBezTo>
                <a:cubicBezTo>
                  <a:pt x="1873905" y="522158"/>
                  <a:pt x="1937405" y="590738"/>
                  <a:pt x="2011912" y="620371"/>
                </a:cubicBezTo>
                <a:cubicBezTo>
                  <a:pt x="2086419" y="650004"/>
                  <a:pt x="2253212" y="667784"/>
                  <a:pt x="2245592" y="691491"/>
                </a:cubicBezTo>
                <a:cubicBezTo>
                  <a:pt x="2237972" y="715198"/>
                  <a:pt x="2072872" y="760918"/>
                  <a:pt x="1966192" y="762611"/>
                </a:cubicBezTo>
                <a:cubicBezTo>
                  <a:pt x="1859512" y="764304"/>
                  <a:pt x="1613132" y="679638"/>
                  <a:pt x="1605512" y="701651"/>
                </a:cubicBezTo>
                <a:cubicBezTo>
                  <a:pt x="1597892" y="723664"/>
                  <a:pt x="1846812" y="806638"/>
                  <a:pt x="1920472" y="894691"/>
                </a:cubicBezTo>
                <a:cubicBezTo>
                  <a:pt x="1994132" y="982744"/>
                  <a:pt x="1994132" y="1125831"/>
                  <a:pt x="2047472" y="1229971"/>
                </a:cubicBezTo>
                <a:cubicBezTo>
                  <a:pt x="2100812" y="1334111"/>
                  <a:pt x="2258292" y="1508524"/>
                  <a:pt x="2240512" y="1519531"/>
                </a:cubicBezTo>
                <a:cubicBezTo>
                  <a:pt x="2222732" y="1530538"/>
                  <a:pt x="2031385" y="1337498"/>
                  <a:pt x="1940792" y="1296011"/>
                </a:cubicBezTo>
                <a:cubicBezTo>
                  <a:pt x="1850199" y="1254524"/>
                  <a:pt x="1780772" y="1343424"/>
                  <a:pt x="1696952" y="1270611"/>
                </a:cubicBezTo>
                <a:cubicBezTo>
                  <a:pt x="1613132" y="1197798"/>
                  <a:pt x="1470045" y="871831"/>
                  <a:pt x="1437872" y="859131"/>
                </a:cubicBezTo>
                <a:cubicBezTo>
                  <a:pt x="1405699" y="846431"/>
                  <a:pt x="1532699" y="1044551"/>
                  <a:pt x="1503912" y="1194411"/>
                </a:cubicBezTo>
                <a:cubicBezTo>
                  <a:pt x="1475125" y="1344271"/>
                  <a:pt x="1326959" y="1583031"/>
                  <a:pt x="1265152" y="1758291"/>
                </a:cubicBezTo>
                <a:cubicBezTo>
                  <a:pt x="1203345" y="1933551"/>
                  <a:pt x="1159319" y="2245124"/>
                  <a:pt x="1133072" y="2245971"/>
                </a:cubicBezTo>
                <a:cubicBezTo>
                  <a:pt x="1106825" y="2246818"/>
                  <a:pt x="1126299" y="1914924"/>
                  <a:pt x="1107672" y="1763371"/>
                </a:cubicBezTo>
                <a:cubicBezTo>
                  <a:pt x="1089045" y="1611818"/>
                  <a:pt x="1004379" y="1491591"/>
                  <a:pt x="1021312" y="1336651"/>
                </a:cubicBezTo>
                <a:cubicBezTo>
                  <a:pt x="1038245" y="1181711"/>
                  <a:pt x="1224512" y="879451"/>
                  <a:pt x="1209272" y="833731"/>
                </a:cubicBezTo>
                <a:cubicBezTo>
                  <a:pt x="1194032" y="788011"/>
                  <a:pt x="1069572" y="1007298"/>
                  <a:pt x="929872" y="1062331"/>
                </a:cubicBezTo>
                <a:cubicBezTo>
                  <a:pt x="790172" y="1117364"/>
                  <a:pt x="526012" y="1136838"/>
                  <a:pt x="371072" y="1163931"/>
                </a:cubicBezTo>
                <a:cubicBezTo>
                  <a:pt x="216132" y="1191024"/>
                  <a:pt x="-8235" y="1251984"/>
                  <a:pt x="232" y="1224891"/>
                </a:cubicBezTo>
                <a:cubicBezTo>
                  <a:pt x="8699" y="1197798"/>
                  <a:pt x="305032" y="1088578"/>
                  <a:pt x="421872" y="1001371"/>
                </a:cubicBezTo>
                <a:cubicBezTo>
                  <a:pt x="538712" y="914164"/>
                  <a:pt x="580199" y="766844"/>
                  <a:pt x="701272" y="701651"/>
                </a:cubicBezTo>
                <a:cubicBezTo>
                  <a:pt x="822345" y="636458"/>
                  <a:pt x="1121219" y="639844"/>
                  <a:pt x="1148312" y="610211"/>
                </a:cubicBezTo>
                <a:cubicBezTo>
                  <a:pt x="1175405" y="580578"/>
                  <a:pt x="944265" y="560258"/>
                  <a:pt x="863832" y="523851"/>
                </a:cubicBezTo>
                <a:cubicBezTo>
                  <a:pt x="783399" y="487444"/>
                  <a:pt x="656399" y="414631"/>
                  <a:pt x="665712" y="391771"/>
                </a:cubicBezTo>
                <a:cubicBezTo>
                  <a:pt x="675025" y="368911"/>
                  <a:pt x="842665" y="391771"/>
                  <a:pt x="919712" y="386691"/>
                </a:cubicBezTo>
                <a:cubicBezTo>
                  <a:pt x="996759" y="381611"/>
                  <a:pt x="1075499" y="358751"/>
                  <a:pt x="1127992" y="361291"/>
                </a:cubicBezTo>
                <a:cubicBezTo>
                  <a:pt x="1180485" y="363831"/>
                  <a:pt x="1203345" y="377378"/>
                  <a:pt x="1234672" y="401931"/>
                </a:cubicBezTo>
                <a:cubicBezTo>
                  <a:pt x="1265999" y="426484"/>
                  <a:pt x="1303252" y="520464"/>
                  <a:pt x="1315952" y="508611"/>
                </a:cubicBezTo>
                <a:cubicBezTo>
                  <a:pt x="1328652" y="496758"/>
                  <a:pt x="1300712" y="394311"/>
                  <a:pt x="1310872" y="330811"/>
                </a:cubicBezTo>
                <a:cubicBezTo>
                  <a:pt x="1321032" y="267311"/>
                  <a:pt x="1356592" y="129304"/>
                  <a:pt x="1376912" y="127611"/>
                </a:cubicBezTo>
                <a:cubicBezTo>
                  <a:pt x="1397232" y="125918"/>
                  <a:pt x="1432792" y="245298"/>
                  <a:pt x="1432792" y="320651"/>
                </a:cubicBezTo>
                <a:cubicBezTo>
                  <a:pt x="1432792" y="396004"/>
                  <a:pt x="1366752" y="595818"/>
                  <a:pt x="1371832" y="594971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100000">
                <a:srgbClr val="FFC0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34" name="フリーフォーム 133"/>
          <p:cNvSpPr/>
          <p:nvPr/>
        </p:nvSpPr>
        <p:spPr>
          <a:xfrm>
            <a:off x="4279888" y="4762425"/>
            <a:ext cx="1416047" cy="1502293"/>
          </a:xfrm>
          <a:custGeom>
            <a:avLst/>
            <a:gdLst>
              <a:gd name="connsiteX0" fmla="*/ 864978 w 1952180"/>
              <a:gd name="connsiteY0" fmla="*/ 657761 h 2071080"/>
              <a:gd name="connsiteX1" fmla="*/ 580498 w 1952180"/>
              <a:gd name="connsiteY1" fmla="*/ 302161 h 2071080"/>
              <a:gd name="connsiteX2" fmla="*/ 204578 w 1952180"/>
              <a:gd name="connsiteY2" fmla="*/ 68481 h 2071080"/>
              <a:gd name="connsiteX3" fmla="*/ 123298 w 1952180"/>
              <a:gd name="connsiteY3" fmla="*/ 124361 h 2071080"/>
              <a:gd name="connsiteX4" fmla="*/ 179178 w 1952180"/>
              <a:gd name="connsiteY4" fmla="*/ 124361 h 2071080"/>
              <a:gd name="connsiteX5" fmla="*/ 519538 w 1952180"/>
              <a:gd name="connsiteY5" fmla="*/ 322481 h 2071080"/>
              <a:gd name="connsiteX6" fmla="*/ 758298 w 1952180"/>
              <a:gd name="connsiteY6" fmla="*/ 556161 h 2071080"/>
              <a:gd name="connsiteX7" fmla="*/ 814178 w 1952180"/>
              <a:gd name="connsiteY7" fmla="*/ 673001 h 2071080"/>
              <a:gd name="connsiteX8" fmla="*/ 621138 w 1952180"/>
              <a:gd name="connsiteY8" fmla="*/ 505361 h 2071080"/>
              <a:gd name="connsiteX9" fmla="*/ 367138 w 1952180"/>
              <a:gd name="connsiteY9" fmla="*/ 546001 h 2071080"/>
              <a:gd name="connsiteX10" fmla="*/ 489058 w 1952180"/>
              <a:gd name="connsiteY10" fmla="*/ 622201 h 2071080"/>
              <a:gd name="connsiteX11" fmla="*/ 590658 w 1952180"/>
              <a:gd name="connsiteY11" fmla="*/ 683161 h 2071080"/>
              <a:gd name="connsiteX12" fmla="*/ 732898 w 1952180"/>
              <a:gd name="connsiteY12" fmla="*/ 698401 h 2071080"/>
              <a:gd name="connsiteX13" fmla="*/ 494138 w 1952180"/>
              <a:gd name="connsiteY13" fmla="*/ 784761 h 2071080"/>
              <a:gd name="connsiteX14" fmla="*/ 209658 w 1952180"/>
              <a:gd name="connsiteY14" fmla="*/ 1084481 h 2071080"/>
              <a:gd name="connsiteX15" fmla="*/ 1378 w 1952180"/>
              <a:gd name="connsiteY15" fmla="*/ 1252121 h 2071080"/>
              <a:gd name="connsiteX16" fmla="*/ 311258 w 1952180"/>
              <a:gd name="connsiteY16" fmla="*/ 1155601 h 2071080"/>
              <a:gd name="connsiteX17" fmla="*/ 570338 w 1952180"/>
              <a:gd name="connsiteY17" fmla="*/ 1079401 h 2071080"/>
              <a:gd name="connsiteX18" fmla="*/ 778618 w 1952180"/>
              <a:gd name="connsiteY18" fmla="*/ 815241 h 2071080"/>
              <a:gd name="connsiteX19" fmla="*/ 671938 w 1952180"/>
              <a:gd name="connsiteY19" fmla="*/ 1150521 h 2071080"/>
              <a:gd name="connsiteX20" fmla="*/ 621138 w 1952180"/>
              <a:gd name="connsiteY20" fmla="*/ 1683921 h 2071080"/>
              <a:gd name="connsiteX21" fmla="*/ 651618 w 1952180"/>
              <a:gd name="connsiteY21" fmla="*/ 2059841 h 2071080"/>
              <a:gd name="connsiteX22" fmla="*/ 773538 w 1952180"/>
              <a:gd name="connsiteY22" fmla="*/ 1714401 h 2071080"/>
              <a:gd name="connsiteX23" fmla="*/ 946258 w 1952180"/>
              <a:gd name="connsiteY23" fmla="*/ 1368961 h 2071080"/>
              <a:gd name="connsiteX24" fmla="*/ 905618 w 1952180"/>
              <a:gd name="connsiteY24" fmla="*/ 932081 h 2071080"/>
              <a:gd name="connsiteX25" fmla="*/ 1144378 w 1952180"/>
              <a:gd name="connsiteY25" fmla="*/ 1470561 h 2071080"/>
              <a:gd name="connsiteX26" fmla="*/ 1545698 w 1952180"/>
              <a:gd name="connsiteY26" fmla="*/ 2070001 h 2071080"/>
              <a:gd name="connsiteX27" fmla="*/ 1439018 w 1952180"/>
              <a:gd name="connsiteY27" fmla="*/ 1607721 h 2071080"/>
              <a:gd name="connsiteX28" fmla="*/ 1388218 w 1952180"/>
              <a:gd name="connsiteY28" fmla="*/ 1236881 h 2071080"/>
              <a:gd name="connsiteX29" fmla="*/ 1063098 w 1952180"/>
              <a:gd name="connsiteY29" fmla="*/ 871121 h 2071080"/>
              <a:gd name="connsiteX30" fmla="*/ 1393298 w 1952180"/>
              <a:gd name="connsiteY30" fmla="*/ 1043841 h 2071080"/>
              <a:gd name="connsiteX31" fmla="*/ 1703178 w 1952180"/>
              <a:gd name="connsiteY31" fmla="*/ 1003201 h 2071080"/>
              <a:gd name="connsiteX32" fmla="*/ 1952098 w 1952180"/>
              <a:gd name="connsiteY32" fmla="*/ 1074321 h 2071080"/>
              <a:gd name="connsiteX33" fmla="*/ 1677778 w 1952180"/>
              <a:gd name="connsiteY33" fmla="*/ 845721 h 2071080"/>
              <a:gd name="connsiteX34" fmla="*/ 1342498 w 1952180"/>
              <a:gd name="connsiteY34" fmla="*/ 622201 h 2071080"/>
              <a:gd name="connsiteX35" fmla="*/ 1012298 w 1952180"/>
              <a:gd name="connsiteY35" fmla="*/ 647601 h 2071080"/>
              <a:gd name="connsiteX36" fmla="*/ 1251058 w 1952180"/>
              <a:gd name="connsiteY36" fmla="*/ 408841 h 2071080"/>
              <a:gd name="connsiteX37" fmla="*/ 1317098 w 1952180"/>
              <a:gd name="connsiteY37" fmla="*/ 93881 h 2071080"/>
              <a:gd name="connsiteX38" fmla="*/ 1327258 w 1952180"/>
              <a:gd name="connsiteY38" fmla="*/ 7521 h 2071080"/>
              <a:gd name="connsiteX39" fmla="*/ 1058018 w 1952180"/>
              <a:gd name="connsiteY39" fmla="*/ 251361 h 2071080"/>
              <a:gd name="connsiteX40" fmla="*/ 951338 w 1952180"/>
              <a:gd name="connsiteY40" fmla="*/ 500281 h 2071080"/>
              <a:gd name="connsiteX41" fmla="*/ 981818 w 1952180"/>
              <a:gd name="connsiteY41" fmla="*/ 241201 h 2071080"/>
              <a:gd name="connsiteX42" fmla="*/ 981818 w 1952180"/>
              <a:gd name="connsiteY42" fmla="*/ 22761 h 2071080"/>
              <a:gd name="connsiteX43" fmla="*/ 844658 w 1952180"/>
              <a:gd name="connsiteY43" fmla="*/ 363121 h 2071080"/>
              <a:gd name="connsiteX44" fmla="*/ 864978 w 1952180"/>
              <a:gd name="connsiteY44" fmla="*/ 657761 h 2071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952180" h="2071080">
                <a:moveTo>
                  <a:pt x="864978" y="657761"/>
                </a:moveTo>
                <a:cubicBezTo>
                  <a:pt x="820951" y="647601"/>
                  <a:pt x="690565" y="400374"/>
                  <a:pt x="580498" y="302161"/>
                </a:cubicBezTo>
                <a:cubicBezTo>
                  <a:pt x="470431" y="203948"/>
                  <a:pt x="280778" y="98114"/>
                  <a:pt x="204578" y="68481"/>
                </a:cubicBezTo>
                <a:cubicBezTo>
                  <a:pt x="128378" y="38848"/>
                  <a:pt x="127531" y="115048"/>
                  <a:pt x="123298" y="124361"/>
                </a:cubicBezTo>
                <a:cubicBezTo>
                  <a:pt x="119065" y="133674"/>
                  <a:pt x="113138" y="91341"/>
                  <a:pt x="179178" y="124361"/>
                </a:cubicBezTo>
                <a:cubicBezTo>
                  <a:pt x="245218" y="157381"/>
                  <a:pt x="423018" y="250514"/>
                  <a:pt x="519538" y="322481"/>
                </a:cubicBezTo>
                <a:cubicBezTo>
                  <a:pt x="616058" y="394448"/>
                  <a:pt x="709191" y="497741"/>
                  <a:pt x="758298" y="556161"/>
                </a:cubicBezTo>
                <a:cubicBezTo>
                  <a:pt x="807405" y="614581"/>
                  <a:pt x="837038" y="681468"/>
                  <a:pt x="814178" y="673001"/>
                </a:cubicBezTo>
                <a:cubicBezTo>
                  <a:pt x="791318" y="664534"/>
                  <a:pt x="695645" y="526528"/>
                  <a:pt x="621138" y="505361"/>
                </a:cubicBezTo>
                <a:cubicBezTo>
                  <a:pt x="546631" y="484194"/>
                  <a:pt x="389151" y="526528"/>
                  <a:pt x="367138" y="546001"/>
                </a:cubicBezTo>
                <a:cubicBezTo>
                  <a:pt x="345125" y="565474"/>
                  <a:pt x="451805" y="599341"/>
                  <a:pt x="489058" y="622201"/>
                </a:cubicBezTo>
                <a:cubicBezTo>
                  <a:pt x="526311" y="645061"/>
                  <a:pt x="550018" y="670461"/>
                  <a:pt x="590658" y="683161"/>
                </a:cubicBezTo>
                <a:cubicBezTo>
                  <a:pt x="631298" y="695861"/>
                  <a:pt x="748985" y="681468"/>
                  <a:pt x="732898" y="698401"/>
                </a:cubicBezTo>
                <a:cubicBezTo>
                  <a:pt x="716811" y="715334"/>
                  <a:pt x="581345" y="720414"/>
                  <a:pt x="494138" y="784761"/>
                </a:cubicBezTo>
                <a:cubicBezTo>
                  <a:pt x="406931" y="849108"/>
                  <a:pt x="291785" y="1006588"/>
                  <a:pt x="209658" y="1084481"/>
                </a:cubicBezTo>
                <a:cubicBezTo>
                  <a:pt x="127531" y="1162374"/>
                  <a:pt x="-15555" y="1240268"/>
                  <a:pt x="1378" y="1252121"/>
                </a:cubicBezTo>
                <a:cubicBezTo>
                  <a:pt x="18311" y="1263974"/>
                  <a:pt x="311258" y="1155601"/>
                  <a:pt x="311258" y="1155601"/>
                </a:cubicBezTo>
                <a:cubicBezTo>
                  <a:pt x="406085" y="1126814"/>
                  <a:pt x="492445" y="1136128"/>
                  <a:pt x="570338" y="1079401"/>
                </a:cubicBezTo>
                <a:cubicBezTo>
                  <a:pt x="648231" y="1022674"/>
                  <a:pt x="761685" y="803388"/>
                  <a:pt x="778618" y="815241"/>
                </a:cubicBezTo>
                <a:cubicBezTo>
                  <a:pt x="795551" y="827094"/>
                  <a:pt x="698185" y="1005741"/>
                  <a:pt x="671938" y="1150521"/>
                </a:cubicBezTo>
                <a:cubicBezTo>
                  <a:pt x="645691" y="1295301"/>
                  <a:pt x="624525" y="1532368"/>
                  <a:pt x="621138" y="1683921"/>
                </a:cubicBezTo>
                <a:cubicBezTo>
                  <a:pt x="617751" y="1835474"/>
                  <a:pt x="626218" y="2054761"/>
                  <a:pt x="651618" y="2059841"/>
                </a:cubicBezTo>
                <a:cubicBezTo>
                  <a:pt x="677018" y="2064921"/>
                  <a:pt x="724431" y="1829548"/>
                  <a:pt x="773538" y="1714401"/>
                </a:cubicBezTo>
                <a:cubicBezTo>
                  <a:pt x="822645" y="1599254"/>
                  <a:pt x="924245" y="1499348"/>
                  <a:pt x="946258" y="1368961"/>
                </a:cubicBezTo>
                <a:cubicBezTo>
                  <a:pt x="968271" y="1238574"/>
                  <a:pt x="872598" y="915148"/>
                  <a:pt x="905618" y="932081"/>
                </a:cubicBezTo>
                <a:cubicBezTo>
                  <a:pt x="938638" y="949014"/>
                  <a:pt x="1037698" y="1280908"/>
                  <a:pt x="1144378" y="1470561"/>
                </a:cubicBezTo>
                <a:cubicBezTo>
                  <a:pt x="1251058" y="1660214"/>
                  <a:pt x="1496591" y="2047141"/>
                  <a:pt x="1545698" y="2070001"/>
                </a:cubicBezTo>
                <a:cubicBezTo>
                  <a:pt x="1594805" y="2092861"/>
                  <a:pt x="1465265" y="1746574"/>
                  <a:pt x="1439018" y="1607721"/>
                </a:cubicBezTo>
                <a:cubicBezTo>
                  <a:pt x="1412771" y="1468868"/>
                  <a:pt x="1450871" y="1359648"/>
                  <a:pt x="1388218" y="1236881"/>
                </a:cubicBezTo>
                <a:cubicBezTo>
                  <a:pt x="1325565" y="1114114"/>
                  <a:pt x="1062251" y="903294"/>
                  <a:pt x="1063098" y="871121"/>
                </a:cubicBezTo>
                <a:cubicBezTo>
                  <a:pt x="1063945" y="838948"/>
                  <a:pt x="1286618" y="1021828"/>
                  <a:pt x="1393298" y="1043841"/>
                </a:cubicBezTo>
                <a:cubicBezTo>
                  <a:pt x="1499978" y="1065854"/>
                  <a:pt x="1610045" y="998121"/>
                  <a:pt x="1703178" y="1003201"/>
                </a:cubicBezTo>
                <a:cubicBezTo>
                  <a:pt x="1796311" y="1008281"/>
                  <a:pt x="1956331" y="1100568"/>
                  <a:pt x="1952098" y="1074321"/>
                </a:cubicBezTo>
                <a:cubicBezTo>
                  <a:pt x="1947865" y="1048074"/>
                  <a:pt x="1779378" y="921074"/>
                  <a:pt x="1677778" y="845721"/>
                </a:cubicBezTo>
                <a:cubicBezTo>
                  <a:pt x="1576178" y="770368"/>
                  <a:pt x="1453411" y="655221"/>
                  <a:pt x="1342498" y="622201"/>
                </a:cubicBezTo>
                <a:cubicBezTo>
                  <a:pt x="1231585" y="589181"/>
                  <a:pt x="1027538" y="683161"/>
                  <a:pt x="1012298" y="647601"/>
                </a:cubicBezTo>
                <a:cubicBezTo>
                  <a:pt x="997058" y="612041"/>
                  <a:pt x="1200258" y="501128"/>
                  <a:pt x="1251058" y="408841"/>
                </a:cubicBezTo>
                <a:cubicBezTo>
                  <a:pt x="1301858" y="316554"/>
                  <a:pt x="1304398" y="160768"/>
                  <a:pt x="1317098" y="93881"/>
                </a:cubicBezTo>
                <a:cubicBezTo>
                  <a:pt x="1329798" y="26994"/>
                  <a:pt x="1370438" y="-18726"/>
                  <a:pt x="1327258" y="7521"/>
                </a:cubicBezTo>
                <a:cubicBezTo>
                  <a:pt x="1284078" y="33768"/>
                  <a:pt x="1120671" y="169234"/>
                  <a:pt x="1058018" y="251361"/>
                </a:cubicBezTo>
                <a:cubicBezTo>
                  <a:pt x="995365" y="333488"/>
                  <a:pt x="964038" y="501974"/>
                  <a:pt x="951338" y="500281"/>
                </a:cubicBezTo>
                <a:cubicBezTo>
                  <a:pt x="938638" y="498588"/>
                  <a:pt x="976738" y="320788"/>
                  <a:pt x="981818" y="241201"/>
                </a:cubicBezTo>
                <a:cubicBezTo>
                  <a:pt x="986898" y="161614"/>
                  <a:pt x="1004678" y="2441"/>
                  <a:pt x="981818" y="22761"/>
                </a:cubicBezTo>
                <a:cubicBezTo>
                  <a:pt x="958958" y="43081"/>
                  <a:pt x="860745" y="251361"/>
                  <a:pt x="844658" y="363121"/>
                </a:cubicBezTo>
                <a:cubicBezTo>
                  <a:pt x="828571" y="474881"/>
                  <a:pt x="909005" y="667921"/>
                  <a:pt x="864978" y="657761"/>
                </a:cubicBezTo>
                <a:close/>
              </a:path>
            </a:pathLst>
          </a:custGeom>
          <a:gradFill>
            <a:gsLst>
              <a:gs pos="50000">
                <a:srgbClr val="FF0000"/>
              </a:gs>
              <a:gs pos="0">
                <a:srgbClr val="FF6600"/>
              </a:gs>
              <a:gs pos="100000">
                <a:srgbClr val="C000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39" name="フリーフォーム 138"/>
          <p:cNvSpPr/>
          <p:nvPr/>
        </p:nvSpPr>
        <p:spPr>
          <a:xfrm>
            <a:off x="6059989" y="844565"/>
            <a:ext cx="1642526" cy="1588898"/>
          </a:xfrm>
          <a:custGeom>
            <a:avLst/>
            <a:gdLst>
              <a:gd name="connsiteX0" fmla="*/ 685850 w 1839174"/>
              <a:gd name="connsiteY0" fmla="*/ 553934 h 1779125"/>
              <a:gd name="connsiteX1" fmla="*/ 416610 w 1839174"/>
              <a:gd name="connsiteY1" fmla="*/ 371054 h 1779125"/>
              <a:gd name="connsiteX2" fmla="*/ 61010 w 1839174"/>
              <a:gd name="connsiteY2" fmla="*/ 228814 h 1779125"/>
              <a:gd name="connsiteX3" fmla="*/ 5130 w 1839174"/>
              <a:gd name="connsiteY3" fmla="*/ 289774 h 1779125"/>
              <a:gd name="connsiteX4" fmla="*/ 76250 w 1839174"/>
              <a:gd name="connsiteY4" fmla="*/ 284694 h 1779125"/>
              <a:gd name="connsiteX5" fmla="*/ 370890 w 1839174"/>
              <a:gd name="connsiteY5" fmla="*/ 401534 h 1779125"/>
              <a:gd name="connsiteX6" fmla="*/ 696010 w 1839174"/>
              <a:gd name="connsiteY6" fmla="*/ 604734 h 1779125"/>
              <a:gd name="connsiteX7" fmla="*/ 528370 w 1839174"/>
              <a:gd name="connsiteY7" fmla="*/ 518374 h 1779125"/>
              <a:gd name="connsiteX8" fmla="*/ 335330 w 1839174"/>
              <a:gd name="connsiteY8" fmla="*/ 503134 h 1779125"/>
              <a:gd name="connsiteX9" fmla="*/ 487730 w 1839174"/>
              <a:gd name="connsiteY9" fmla="*/ 609814 h 1779125"/>
              <a:gd name="connsiteX10" fmla="*/ 604570 w 1839174"/>
              <a:gd name="connsiteY10" fmla="*/ 650454 h 1779125"/>
              <a:gd name="connsiteX11" fmla="*/ 259130 w 1839174"/>
              <a:gd name="connsiteY11" fmla="*/ 741894 h 1779125"/>
              <a:gd name="connsiteX12" fmla="*/ 50 w 1839174"/>
              <a:gd name="connsiteY12" fmla="*/ 1041614 h 1779125"/>
              <a:gd name="connsiteX13" fmla="*/ 238810 w 1839174"/>
              <a:gd name="connsiteY13" fmla="*/ 929854 h 1779125"/>
              <a:gd name="connsiteX14" fmla="*/ 447090 w 1839174"/>
              <a:gd name="connsiteY14" fmla="*/ 904454 h 1779125"/>
              <a:gd name="connsiteX15" fmla="*/ 660450 w 1839174"/>
              <a:gd name="connsiteY15" fmla="*/ 752054 h 1779125"/>
              <a:gd name="connsiteX16" fmla="*/ 457250 w 1839174"/>
              <a:gd name="connsiteY16" fmla="*/ 1158454 h 1779125"/>
              <a:gd name="connsiteX17" fmla="*/ 614730 w 1839174"/>
              <a:gd name="connsiteY17" fmla="*/ 1773134 h 1779125"/>
              <a:gd name="connsiteX18" fmla="*/ 675690 w 1839174"/>
              <a:gd name="connsiteY18" fmla="*/ 1453094 h 1779125"/>
              <a:gd name="connsiteX19" fmla="*/ 802690 w 1839174"/>
              <a:gd name="connsiteY19" fmla="*/ 1153374 h 1779125"/>
              <a:gd name="connsiteX20" fmla="*/ 797610 w 1839174"/>
              <a:gd name="connsiteY20" fmla="*/ 843494 h 1779125"/>
              <a:gd name="connsiteX21" fmla="*/ 955090 w 1839174"/>
              <a:gd name="connsiteY21" fmla="*/ 1239734 h 1779125"/>
              <a:gd name="connsiteX22" fmla="*/ 1488490 w 1839174"/>
              <a:gd name="connsiteY22" fmla="*/ 1554694 h 1779125"/>
              <a:gd name="connsiteX23" fmla="*/ 1351330 w 1839174"/>
              <a:gd name="connsiteY23" fmla="*/ 1265134 h 1779125"/>
              <a:gd name="connsiteX24" fmla="*/ 1209090 w 1839174"/>
              <a:gd name="connsiteY24" fmla="*/ 924774 h 1779125"/>
              <a:gd name="connsiteX25" fmla="*/ 899210 w 1839174"/>
              <a:gd name="connsiteY25" fmla="*/ 726654 h 1779125"/>
              <a:gd name="connsiteX26" fmla="*/ 1275130 w 1839174"/>
              <a:gd name="connsiteY26" fmla="*/ 828254 h 1779125"/>
              <a:gd name="connsiteX27" fmla="*/ 1595170 w 1839174"/>
              <a:gd name="connsiteY27" fmla="*/ 711414 h 1779125"/>
              <a:gd name="connsiteX28" fmla="*/ 1839010 w 1839174"/>
              <a:gd name="connsiteY28" fmla="*/ 680934 h 1779125"/>
              <a:gd name="connsiteX29" fmla="*/ 1559610 w 1839174"/>
              <a:gd name="connsiteY29" fmla="*/ 589494 h 1779125"/>
              <a:gd name="connsiteX30" fmla="*/ 1275130 w 1839174"/>
              <a:gd name="connsiteY30" fmla="*/ 472654 h 1779125"/>
              <a:gd name="connsiteX31" fmla="*/ 889050 w 1839174"/>
              <a:gd name="connsiteY31" fmla="*/ 564094 h 1779125"/>
              <a:gd name="connsiteX32" fmla="*/ 1188770 w 1839174"/>
              <a:gd name="connsiteY32" fmla="*/ 335494 h 1779125"/>
              <a:gd name="connsiteX33" fmla="*/ 1244650 w 1839174"/>
              <a:gd name="connsiteY33" fmla="*/ 137374 h 1779125"/>
              <a:gd name="connsiteX34" fmla="*/ 1336090 w 1839174"/>
              <a:gd name="connsiteY34" fmla="*/ 214 h 1779125"/>
              <a:gd name="connsiteX35" fmla="*/ 1051610 w 1839174"/>
              <a:gd name="connsiteY35" fmla="*/ 167854 h 1779125"/>
              <a:gd name="connsiteX36" fmla="*/ 878890 w 1839174"/>
              <a:gd name="connsiteY36" fmla="*/ 269454 h 1779125"/>
              <a:gd name="connsiteX37" fmla="*/ 777290 w 1839174"/>
              <a:gd name="connsiteY37" fmla="*/ 513294 h 1779125"/>
              <a:gd name="connsiteX38" fmla="*/ 736650 w 1839174"/>
              <a:gd name="connsiteY38" fmla="*/ 320254 h 1779125"/>
              <a:gd name="connsiteX39" fmla="*/ 563930 w 1839174"/>
              <a:gd name="connsiteY39" fmla="*/ 203414 h 1779125"/>
              <a:gd name="connsiteX40" fmla="*/ 614730 w 1839174"/>
              <a:gd name="connsiteY40" fmla="*/ 447254 h 1779125"/>
              <a:gd name="connsiteX41" fmla="*/ 746810 w 1839174"/>
              <a:gd name="connsiteY41" fmla="*/ 625054 h 1779125"/>
              <a:gd name="connsiteX42" fmla="*/ 731570 w 1839174"/>
              <a:gd name="connsiteY42" fmla="*/ 594574 h 1779125"/>
              <a:gd name="connsiteX43" fmla="*/ 685850 w 1839174"/>
              <a:gd name="connsiteY43" fmla="*/ 553934 h 1779125"/>
              <a:gd name="connsiteX0" fmla="*/ 685850 w 1839174"/>
              <a:gd name="connsiteY0" fmla="*/ 553934 h 1779125"/>
              <a:gd name="connsiteX1" fmla="*/ 416610 w 1839174"/>
              <a:gd name="connsiteY1" fmla="*/ 371054 h 1779125"/>
              <a:gd name="connsiteX2" fmla="*/ 61010 w 1839174"/>
              <a:gd name="connsiteY2" fmla="*/ 228814 h 1779125"/>
              <a:gd name="connsiteX3" fmla="*/ 5130 w 1839174"/>
              <a:gd name="connsiteY3" fmla="*/ 289774 h 1779125"/>
              <a:gd name="connsiteX4" fmla="*/ 76250 w 1839174"/>
              <a:gd name="connsiteY4" fmla="*/ 284694 h 1779125"/>
              <a:gd name="connsiteX5" fmla="*/ 370890 w 1839174"/>
              <a:gd name="connsiteY5" fmla="*/ 401534 h 1779125"/>
              <a:gd name="connsiteX6" fmla="*/ 696010 w 1839174"/>
              <a:gd name="connsiteY6" fmla="*/ 604734 h 1779125"/>
              <a:gd name="connsiteX7" fmla="*/ 528370 w 1839174"/>
              <a:gd name="connsiteY7" fmla="*/ 518374 h 1779125"/>
              <a:gd name="connsiteX8" fmla="*/ 335330 w 1839174"/>
              <a:gd name="connsiteY8" fmla="*/ 503134 h 1779125"/>
              <a:gd name="connsiteX9" fmla="*/ 487730 w 1839174"/>
              <a:gd name="connsiteY9" fmla="*/ 609814 h 1779125"/>
              <a:gd name="connsiteX10" fmla="*/ 604570 w 1839174"/>
              <a:gd name="connsiteY10" fmla="*/ 650454 h 1779125"/>
              <a:gd name="connsiteX11" fmla="*/ 259130 w 1839174"/>
              <a:gd name="connsiteY11" fmla="*/ 741894 h 1779125"/>
              <a:gd name="connsiteX12" fmla="*/ 50 w 1839174"/>
              <a:gd name="connsiteY12" fmla="*/ 1041614 h 1779125"/>
              <a:gd name="connsiteX13" fmla="*/ 238810 w 1839174"/>
              <a:gd name="connsiteY13" fmla="*/ 929854 h 1779125"/>
              <a:gd name="connsiteX14" fmla="*/ 447090 w 1839174"/>
              <a:gd name="connsiteY14" fmla="*/ 904454 h 1779125"/>
              <a:gd name="connsiteX15" fmla="*/ 660450 w 1839174"/>
              <a:gd name="connsiteY15" fmla="*/ 752054 h 1779125"/>
              <a:gd name="connsiteX16" fmla="*/ 457250 w 1839174"/>
              <a:gd name="connsiteY16" fmla="*/ 1158454 h 1779125"/>
              <a:gd name="connsiteX17" fmla="*/ 614730 w 1839174"/>
              <a:gd name="connsiteY17" fmla="*/ 1773134 h 1779125"/>
              <a:gd name="connsiteX18" fmla="*/ 675690 w 1839174"/>
              <a:gd name="connsiteY18" fmla="*/ 1453094 h 1779125"/>
              <a:gd name="connsiteX19" fmla="*/ 802690 w 1839174"/>
              <a:gd name="connsiteY19" fmla="*/ 1153374 h 1779125"/>
              <a:gd name="connsiteX20" fmla="*/ 797610 w 1839174"/>
              <a:gd name="connsiteY20" fmla="*/ 843494 h 1779125"/>
              <a:gd name="connsiteX21" fmla="*/ 955090 w 1839174"/>
              <a:gd name="connsiteY21" fmla="*/ 1239734 h 1779125"/>
              <a:gd name="connsiteX22" fmla="*/ 1488490 w 1839174"/>
              <a:gd name="connsiteY22" fmla="*/ 1554694 h 1779125"/>
              <a:gd name="connsiteX23" fmla="*/ 1351330 w 1839174"/>
              <a:gd name="connsiteY23" fmla="*/ 1265134 h 1779125"/>
              <a:gd name="connsiteX24" fmla="*/ 1209090 w 1839174"/>
              <a:gd name="connsiteY24" fmla="*/ 924774 h 1779125"/>
              <a:gd name="connsiteX25" fmla="*/ 899210 w 1839174"/>
              <a:gd name="connsiteY25" fmla="*/ 726654 h 1779125"/>
              <a:gd name="connsiteX26" fmla="*/ 1275130 w 1839174"/>
              <a:gd name="connsiteY26" fmla="*/ 828254 h 1779125"/>
              <a:gd name="connsiteX27" fmla="*/ 1595170 w 1839174"/>
              <a:gd name="connsiteY27" fmla="*/ 711414 h 1779125"/>
              <a:gd name="connsiteX28" fmla="*/ 1839010 w 1839174"/>
              <a:gd name="connsiteY28" fmla="*/ 680934 h 1779125"/>
              <a:gd name="connsiteX29" fmla="*/ 1559610 w 1839174"/>
              <a:gd name="connsiteY29" fmla="*/ 589494 h 1779125"/>
              <a:gd name="connsiteX30" fmla="*/ 1275130 w 1839174"/>
              <a:gd name="connsiteY30" fmla="*/ 472654 h 1779125"/>
              <a:gd name="connsiteX31" fmla="*/ 889050 w 1839174"/>
              <a:gd name="connsiteY31" fmla="*/ 564094 h 1779125"/>
              <a:gd name="connsiteX32" fmla="*/ 1188770 w 1839174"/>
              <a:gd name="connsiteY32" fmla="*/ 335494 h 1779125"/>
              <a:gd name="connsiteX33" fmla="*/ 1244650 w 1839174"/>
              <a:gd name="connsiteY33" fmla="*/ 137374 h 1779125"/>
              <a:gd name="connsiteX34" fmla="*/ 1336090 w 1839174"/>
              <a:gd name="connsiteY34" fmla="*/ 214 h 1779125"/>
              <a:gd name="connsiteX35" fmla="*/ 1051610 w 1839174"/>
              <a:gd name="connsiteY35" fmla="*/ 167854 h 1779125"/>
              <a:gd name="connsiteX36" fmla="*/ 878890 w 1839174"/>
              <a:gd name="connsiteY36" fmla="*/ 269454 h 1779125"/>
              <a:gd name="connsiteX37" fmla="*/ 777290 w 1839174"/>
              <a:gd name="connsiteY37" fmla="*/ 513294 h 1779125"/>
              <a:gd name="connsiteX38" fmla="*/ 736650 w 1839174"/>
              <a:gd name="connsiteY38" fmla="*/ 320254 h 1779125"/>
              <a:gd name="connsiteX39" fmla="*/ 563930 w 1839174"/>
              <a:gd name="connsiteY39" fmla="*/ 203414 h 1779125"/>
              <a:gd name="connsiteX40" fmla="*/ 614730 w 1839174"/>
              <a:gd name="connsiteY40" fmla="*/ 447254 h 1779125"/>
              <a:gd name="connsiteX41" fmla="*/ 731570 w 1839174"/>
              <a:gd name="connsiteY41" fmla="*/ 594574 h 1779125"/>
              <a:gd name="connsiteX42" fmla="*/ 685850 w 1839174"/>
              <a:gd name="connsiteY42" fmla="*/ 553934 h 1779125"/>
              <a:gd name="connsiteX0" fmla="*/ 685850 w 1839174"/>
              <a:gd name="connsiteY0" fmla="*/ 553934 h 1779125"/>
              <a:gd name="connsiteX1" fmla="*/ 416610 w 1839174"/>
              <a:gd name="connsiteY1" fmla="*/ 371054 h 1779125"/>
              <a:gd name="connsiteX2" fmla="*/ 61010 w 1839174"/>
              <a:gd name="connsiteY2" fmla="*/ 228814 h 1779125"/>
              <a:gd name="connsiteX3" fmla="*/ 5130 w 1839174"/>
              <a:gd name="connsiteY3" fmla="*/ 289774 h 1779125"/>
              <a:gd name="connsiteX4" fmla="*/ 76250 w 1839174"/>
              <a:gd name="connsiteY4" fmla="*/ 284694 h 1779125"/>
              <a:gd name="connsiteX5" fmla="*/ 370890 w 1839174"/>
              <a:gd name="connsiteY5" fmla="*/ 401534 h 1779125"/>
              <a:gd name="connsiteX6" fmla="*/ 696010 w 1839174"/>
              <a:gd name="connsiteY6" fmla="*/ 604734 h 1779125"/>
              <a:gd name="connsiteX7" fmla="*/ 528370 w 1839174"/>
              <a:gd name="connsiteY7" fmla="*/ 518374 h 1779125"/>
              <a:gd name="connsiteX8" fmla="*/ 335330 w 1839174"/>
              <a:gd name="connsiteY8" fmla="*/ 503134 h 1779125"/>
              <a:gd name="connsiteX9" fmla="*/ 487730 w 1839174"/>
              <a:gd name="connsiteY9" fmla="*/ 609814 h 1779125"/>
              <a:gd name="connsiteX10" fmla="*/ 604570 w 1839174"/>
              <a:gd name="connsiteY10" fmla="*/ 650454 h 1779125"/>
              <a:gd name="connsiteX11" fmla="*/ 259130 w 1839174"/>
              <a:gd name="connsiteY11" fmla="*/ 741894 h 1779125"/>
              <a:gd name="connsiteX12" fmla="*/ 50 w 1839174"/>
              <a:gd name="connsiteY12" fmla="*/ 1041614 h 1779125"/>
              <a:gd name="connsiteX13" fmla="*/ 238810 w 1839174"/>
              <a:gd name="connsiteY13" fmla="*/ 929854 h 1779125"/>
              <a:gd name="connsiteX14" fmla="*/ 447090 w 1839174"/>
              <a:gd name="connsiteY14" fmla="*/ 904454 h 1779125"/>
              <a:gd name="connsiteX15" fmla="*/ 660450 w 1839174"/>
              <a:gd name="connsiteY15" fmla="*/ 752054 h 1779125"/>
              <a:gd name="connsiteX16" fmla="*/ 457250 w 1839174"/>
              <a:gd name="connsiteY16" fmla="*/ 1158454 h 1779125"/>
              <a:gd name="connsiteX17" fmla="*/ 614730 w 1839174"/>
              <a:gd name="connsiteY17" fmla="*/ 1773134 h 1779125"/>
              <a:gd name="connsiteX18" fmla="*/ 675690 w 1839174"/>
              <a:gd name="connsiteY18" fmla="*/ 1453094 h 1779125"/>
              <a:gd name="connsiteX19" fmla="*/ 802690 w 1839174"/>
              <a:gd name="connsiteY19" fmla="*/ 1153374 h 1779125"/>
              <a:gd name="connsiteX20" fmla="*/ 797610 w 1839174"/>
              <a:gd name="connsiteY20" fmla="*/ 843494 h 1779125"/>
              <a:gd name="connsiteX21" fmla="*/ 955090 w 1839174"/>
              <a:gd name="connsiteY21" fmla="*/ 1239734 h 1779125"/>
              <a:gd name="connsiteX22" fmla="*/ 1488490 w 1839174"/>
              <a:gd name="connsiteY22" fmla="*/ 1554694 h 1779125"/>
              <a:gd name="connsiteX23" fmla="*/ 1351330 w 1839174"/>
              <a:gd name="connsiteY23" fmla="*/ 1265134 h 1779125"/>
              <a:gd name="connsiteX24" fmla="*/ 1209090 w 1839174"/>
              <a:gd name="connsiteY24" fmla="*/ 924774 h 1779125"/>
              <a:gd name="connsiteX25" fmla="*/ 899210 w 1839174"/>
              <a:gd name="connsiteY25" fmla="*/ 726654 h 1779125"/>
              <a:gd name="connsiteX26" fmla="*/ 1275130 w 1839174"/>
              <a:gd name="connsiteY26" fmla="*/ 828254 h 1779125"/>
              <a:gd name="connsiteX27" fmla="*/ 1595170 w 1839174"/>
              <a:gd name="connsiteY27" fmla="*/ 711414 h 1779125"/>
              <a:gd name="connsiteX28" fmla="*/ 1839010 w 1839174"/>
              <a:gd name="connsiteY28" fmla="*/ 680934 h 1779125"/>
              <a:gd name="connsiteX29" fmla="*/ 1559610 w 1839174"/>
              <a:gd name="connsiteY29" fmla="*/ 589494 h 1779125"/>
              <a:gd name="connsiteX30" fmla="*/ 1275130 w 1839174"/>
              <a:gd name="connsiteY30" fmla="*/ 472654 h 1779125"/>
              <a:gd name="connsiteX31" fmla="*/ 889050 w 1839174"/>
              <a:gd name="connsiteY31" fmla="*/ 564094 h 1779125"/>
              <a:gd name="connsiteX32" fmla="*/ 1188770 w 1839174"/>
              <a:gd name="connsiteY32" fmla="*/ 335494 h 1779125"/>
              <a:gd name="connsiteX33" fmla="*/ 1244650 w 1839174"/>
              <a:gd name="connsiteY33" fmla="*/ 137374 h 1779125"/>
              <a:gd name="connsiteX34" fmla="*/ 1336090 w 1839174"/>
              <a:gd name="connsiteY34" fmla="*/ 214 h 1779125"/>
              <a:gd name="connsiteX35" fmla="*/ 1051610 w 1839174"/>
              <a:gd name="connsiteY35" fmla="*/ 167854 h 1779125"/>
              <a:gd name="connsiteX36" fmla="*/ 878890 w 1839174"/>
              <a:gd name="connsiteY36" fmla="*/ 269454 h 1779125"/>
              <a:gd name="connsiteX37" fmla="*/ 777290 w 1839174"/>
              <a:gd name="connsiteY37" fmla="*/ 513294 h 1779125"/>
              <a:gd name="connsiteX38" fmla="*/ 736650 w 1839174"/>
              <a:gd name="connsiteY38" fmla="*/ 320254 h 1779125"/>
              <a:gd name="connsiteX39" fmla="*/ 563930 w 1839174"/>
              <a:gd name="connsiteY39" fmla="*/ 203414 h 1779125"/>
              <a:gd name="connsiteX40" fmla="*/ 614730 w 1839174"/>
              <a:gd name="connsiteY40" fmla="*/ 447254 h 1779125"/>
              <a:gd name="connsiteX41" fmla="*/ 685850 w 1839174"/>
              <a:gd name="connsiteY41" fmla="*/ 553934 h 177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839174" h="1779125">
                <a:moveTo>
                  <a:pt x="685850" y="553934"/>
                </a:moveTo>
                <a:cubicBezTo>
                  <a:pt x="652830" y="541234"/>
                  <a:pt x="520750" y="425241"/>
                  <a:pt x="416610" y="371054"/>
                </a:cubicBezTo>
                <a:cubicBezTo>
                  <a:pt x="312470" y="316867"/>
                  <a:pt x="129590" y="242361"/>
                  <a:pt x="61010" y="228814"/>
                </a:cubicBezTo>
                <a:cubicBezTo>
                  <a:pt x="-7570" y="215267"/>
                  <a:pt x="2590" y="280461"/>
                  <a:pt x="5130" y="289774"/>
                </a:cubicBezTo>
                <a:cubicBezTo>
                  <a:pt x="7670" y="299087"/>
                  <a:pt x="15290" y="266067"/>
                  <a:pt x="76250" y="284694"/>
                </a:cubicBezTo>
                <a:cubicBezTo>
                  <a:pt x="137210" y="303321"/>
                  <a:pt x="267597" y="348194"/>
                  <a:pt x="370890" y="401534"/>
                </a:cubicBezTo>
                <a:cubicBezTo>
                  <a:pt x="474183" y="454874"/>
                  <a:pt x="669763" y="585261"/>
                  <a:pt x="696010" y="604734"/>
                </a:cubicBezTo>
                <a:cubicBezTo>
                  <a:pt x="722257" y="624207"/>
                  <a:pt x="588483" y="535307"/>
                  <a:pt x="528370" y="518374"/>
                </a:cubicBezTo>
                <a:cubicBezTo>
                  <a:pt x="468257" y="501441"/>
                  <a:pt x="342103" y="487894"/>
                  <a:pt x="335330" y="503134"/>
                </a:cubicBezTo>
                <a:cubicBezTo>
                  <a:pt x="328557" y="518374"/>
                  <a:pt x="442857" y="585261"/>
                  <a:pt x="487730" y="609814"/>
                </a:cubicBezTo>
                <a:cubicBezTo>
                  <a:pt x="532603" y="634367"/>
                  <a:pt x="642670" y="628441"/>
                  <a:pt x="604570" y="650454"/>
                </a:cubicBezTo>
                <a:cubicBezTo>
                  <a:pt x="566470" y="672467"/>
                  <a:pt x="359883" y="676701"/>
                  <a:pt x="259130" y="741894"/>
                </a:cubicBezTo>
                <a:cubicBezTo>
                  <a:pt x="158377" y="807087"/>
                  <a:pt x="3437" y="1010287"/>
                  <a:pt x="50" y="1041614"/>
                </a:cubicBezTo>
                <a:cubicBezTo>
                  <a:pt x="-3337" y="1072941"/>
                  <a:pt x="164303" y="952714"/>
                  <a:pt x="238810" y="929854"/>
                </a:cubicBezTo>
                <a:cubicBezTo>
                  <a:pt x="313317" y="906994"/>
                  <a:pt x="376817" y="934087"/>
                  <a:pt x="447090" y="904454"/>
                </a:cubicBezTo>
                <a:cubicBezTo>
                  <a:pt x="517363" y="874821"/>
                  <a:pt x="658757" y="709721"/>
                  <a:pt x="660450" y="752054"/>
                </a:cubicBezTo>
                <a:cubicBezTo>
                  <a:pt x="662143" y="794387"/>
                  <a:pt x="464870" y="988274"/>
                  <a:pt x="457250" y="1158454"/>
                </a:cubicBezTo>
                <a:cubicBezTo>
                  <a:pt x="449630" y="1328634"/>
                  <a:pt x="578323" y="1724027"/>
                  <a:pt x="614730" y="1773134"/>
                </a:cubicBezTo>
                <a:cubicBezTo>
                  <a:pt x="651137" y="1822241"/>
                  <a:pt x="644363" y="1556387"/>
                  <a:pt x="675690" y="1453094"/>
                </a:cubicBezTo>
                <a:cubicBezTo>
                  <a:pt x="707017" y="1349801"/>
                  <a:pt x="782370" y="1254974"/>
                  <a:pt x="802690" y="1153374"/>
                </a:cubicBezTo>
                <a:cubicBezTo>
                  <a:pt x="823010" y="1051774"/>
                  <a:pt x="772210" y="829101"/>
                  <a:pt x="797610" y="843494"/>
                </a:cubicBezTo>
                <a:cubicBezTo>
                  <a:pt x="823010" y="857887"/>
                  <a:pt x="839943" y="1121201"/>
                  <a:pt x="955090" y="1239734"/>
                </a:cubicBezTo>
                <a:cubicBezTo>
                  <a:pt x="1070237" y="1358267"/>
                  <a:pt x="1422450" y="1550461"/>
                  <a:pt x="1488490" y="1554694"/>
                </a:cubicBezTo>
                <a:cubicBezTo>
                  <a:pt x="1554530" y="1558927"/>
                  <a:pt x="1397897" y="1370121"/>
                  <a:pt x="1351330" y="1265134"/>
                </a:cubicBezTo>
                <a:cubicBezTo>
                  <a:pt x="1304763" y="1160147"/>
                  <a:pt x="1284443" y="1014521"/>
                  <a:pt x="1209090" y="924774"/>
                </a:cubicBezTo>
                <a:cubicBezTo>
                  <a:pt x="1133737" y="835027"/>
                  <a:pt x="888203" y="742741"/>
                  <a:pt x="899210" y="726654"/>
                </a:cubicBezTo>
                <a:cubicBezTo>
                  <a:pt x="910217" y="710567"/>
                  <a:pt x="1159137" y="830794"/>
                  <a:pt x="1275130" y="828254"/>
                </a:cubicBezTo>
                <a:cubicBezTo>
                  <a:pt x="1391123" y="825714"/>
                  <a:pt x="1501190" y="735967"/>
                  <a:pt x="1595170" y="711414"/>
                </a:cubicBezTo>
                <a:cubicBezTo>
                  <a:pt x="1689150" y="686861"/>
                  <a:pt x="1844937" y="701254"/>
                  <a:pt x="1839010" y="680934"/>
                </a:cubicBezTo>
                <a:cubicBezTo>
                  <a:pt x="1833083" y="660614"/>
                  <a:pt x="1653590" y="624207"/>
                  <a:pt x="1559610" y="589494"/>
                </a:cubicBezTo>
                <a:cubicBezTo>
                  <a:pt x="1465630" y="554781"/>
                  <a:pt x="1386890" y="476887"/>
                  <a:pt x="1275130" y="472654"/>
                </a:cubicBezTo>
                <a:cubicBezTo>
                  <a:pt x="1163370" y="468421"/>
                  <a:pt x="903443" y="586954"/>
                  <a:pt x="889050" y="564094"/>
                </a:cubicBezTo>
                <a:cubicBezTo>
                  <a:pt x="874657" y="541234"/>
                  <a:pt x="1129503" y="406614"/>
                  <a:pt x="1188770" y="335494"/>
                </a:cubicBezTo>
                <a:cubicBezTo>
                  <a:pt x="1248037" y="264374"/>
                  <a:pt x="1220097" y="193254"/>
                  <a:pt x="1244650" y="137374"/>
                </a:cubicBezTo>
                <a:cubicBezTo>
                  <a:pt x="1269203" y="81494"/>
                  <a:pt x="1368263" y="-4866"/>
                  <a:pt x="1336090" y="214"/>
                </a:cubicBezTo>
                <a:cubicBezTo>
                  <a:pt x="1303917" y="5294"/>
                  <a:pt x="1051610" y="167854"/>
                  <a:pt x="1051610" y="167854"/>
                </a:cubicBezTo>
                <a:cubicBezTo>
                  <a:pt x="975410" y="212727"/>
                  <a:pt x="924610" y="211881"/>
                  <a:pt x="878890" y="269454"/>
                </a:cubicBezTo>
                <a:cubicBezTo>
                  <a:pt x="833170" y="327027"/>
                  <a:pt x="800997" y="504827"/>
                  <a:pt x="777290" y="513294"/>
                </a:cubicBezTo>
                <a:cubicBezTo>
                  <a:pt x="753583" y="521761"/>
                  <a:pt x="772210" y="371901"/>
                  <a:pt x="736650" y="320254"/>
                </a:cubicBezTo>
                <a:cubicBezTo>
                  <a:pt x="701090" y="268607"/>
                  <a:pt x="584250" y="182247"/>
                  <a:pt x="563930" y="203414"/>
                </a:cubicBezTo>
                <a:cubicBezTo>
                  <a:pt x="543610" y="224581"/>
                  <a:pt x="586790" y="382061"/>
                  <a:pt x="614730" y="447254"/>
                </a:cubicBezTo>
                <a:cubicBezTo>
                  <a:pt x="635050" y="505674"/>
                  <a:pt x="718870" y="566634"/>
                  <a:pt x="685850" y="553934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100000">
                <a:srgbClr val="FFC0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41" name="フリーフォーム 140"/>
          <p:cNvSpPr/>
          <p:nvPr/>
        </p:nvSpPr>
        <p:spPr>
          <a:xfrm>
            <a:off x="4165242" y="2790828"/>
            <a:ext cx="1462833" cy="1560489"/>
          </a:xfrm>
          <a:custGeom>
            <a:avLst/>
            <a:gdLst>
              <a:gd name="connsiteX0" fmla="*/ 670863 w 1087715"/>
              <a:gd name="connsiteY0" fmla="*/ 275072 h 1160329"/>
              <a:gd name="connsiteX1" fmla="*/ 838503 w 1087715"/>
              <a:gd name="connsiteY1" fmla="*/ 102352 h 1160329"/>
              <a:gd name="connsiteX2" fmla="*/ 1051863 w 1087715"/>
              <a:gd name="connsiteY2" fmla="*/ 752 h 1160329"/>
              <a:gd name="connsiteX3" fmla="*/ 1087423 w 1087715"/>
              <a:gd name="connsiteY3" fmla="*/ 56632 h 1160329"/>
              <a:gd name="connsiteX4" fmla="*/ 1051863 w 1087715"/>
              <a:gd name="connsiteY4" fmla="*/ 66792 h 1160329"/>
              <a:gd name="connsiteX5" fmla="*/ 848663 w 1087715"/>
              <a:gd name="connsiteY5" fmla="*/ 142992 h 1160329"/>
              <a:gd name="connsiteX6" fmla="*/ 691183 w 1087715"/>
              <a:gd name="connsiteY6" fmla="*/ 320792 h 1160329"/>
              <a:gd name="connsiteX7" fmla="*/ 828343 w 1087715"/>
              <a:gd name="connsiteY7" fmla="*/ 315712 h 1160329"/>
              <a:gd name="connsiteX8" fmla="*/ 1031543 w 1087715"/>
              <a:gd name="connsiteY8" fmla="*/ 442712 h 1160329"/>
              <a:gd name="connsiteX9" fmla="*/ 904543 w 1087715"/>
              <a:gd name="connsiteY9" fmla="*/ 447792 h 1160329"/>
              <a:gd name="connsiteX10" fmla="*/ 782623 w 1087715"/>
              <a:gd name="connsiteY10" fmla="*/ 396992 h 1160329"/>
              <a:gd name="connsiteX11" fmla="*/ 909623 w 1087715"/>
              <a:gd name="connsiteY11" fmla="*/ 559552 h 1160329"/>
              <a:gd name="connsiteX12" fmla="*/ 1041703 w 1087715"/>
              <a:gd name="connsiteY12" fmla="*/ 813552 h 1160329"/>
              <a:gd name="connsiteX13" fmla="*/ 848663 w 1087715"/>
              <a:gd name="connsiteY13" fmla="*/ 722112 h 1160329"/>
              <a:gd name="connsiteX14" fmla="*/ 762303 w 1087715"/>
              <a:gd name="connsiteY14" fmla="*/ 650992 h 1160329"/>
              <a:gd name="connsiteX15" fmla="*/ 650543 w 1087715"/>
              <a:gd name="connsiteY15" fmla="*/ 483352 h 1160329"/>
              <a:gd name="connsiteX16" fmla="*/ 650543 w 1087715"/>
              <a:gd name="connsiteY16" fmla="*/ 732272 h 1160329"/>
              <a:gd name="connsiteX17" fmla="*/ 508303 w 1087715"/>
              <a:gd name="connsiteY17" fmla="*/ 971032 h 1160329"/>
              <a:gd name="connsiteX18" fmla="*/ 421943 w 1087715"/>
              <a:gd name="connsiteY18" fmla="*/ 1158992 h 1160329"/>
              <a:gd name="connsiteX19" fmla="*/ 447343 w 1087715"/>
              <a:gd name="connsiteY19" fmla="*/ 874512 h 1160329"/>
              <a:gd name="connsiteX20" fmla="*/ 427023 w 1087715"/>
              <a:gd name="connsiteY20" fmla="*/ 595112 h 1160329"/>
              <a:gd name="connsiteX21" fmla="*/ 548943 w 1087715"/>
              <a:gd name="connsiteY21" fmla="*/ 437632 h 1160329"/>
              <a:gd name="connsiteX22" fmla="*/ 366063 w 1087715"/>
              <a:gd name="connsiteY22" fmla="*/ 549392 h 1160329"/>
              <a:gd name="connsiteX23" fmla="*/ 162863 w 1087715"/>
              <a:gd name="connsiteY23" fmla="*/ 554472 h 1160329"/>
              <a:gd name="connsiteX24" fmla="*/ 303 w 1087715"/>
              <a:gd name="connsiteY24" fmla="*/ 595112 h 1160329"/>
              <a:gd name="connsiteX25" fmla="*/ 203503 w 1087715"/>
              <a:gd name="connsiteY25" fmla="*/ 396992 h 1160329"/>
              <a:gd name="connsiteX26" fmla="*/ 366063 w 1087715"/>
              <a:gd name="connsiteY26" fmla="*/ 300472 h 1160329"/>
              <a:gd name="connsiteX27" fmla="*/ 528623 w 1087715"/>
              <a:gd name="connsiteY27" fmla="*/ 300472 h 1160329"/>
              <a:gd name="connsiteX28" fmla="*/ 371143 w 1087715"/>
              <a:gd name="connsiteY28" fmla="*/ 234432 h 1160329"/>
              <a:gd name="connsiteX29" fmla="*/ 254303 w 1087715"/>
              <a:gd name="connsiteY29" fmla="*/ 71872 h 1160329"/>
              <a:gd name="connsiteX30" fmla="*/ 462583 w 1087715"/>
              <a:gd name="connsiteY30" fmla="*/ 158232 h 1160329"/>
              <a:gd name="connsiteX31" fmla="*/ 533703 w 1087715"/>
              <a:gd name="connsiteY31" fmla="*/ 163312 h 1160329"/>
              <a:gd name="connsiteX32" fmla="*/ 609903 w 1087715"/>
              <a:gd name="connsiteY32" fmla="*/ 264912 h 1160329"/>
              <a:gd name="connsiteX33" fmla="*/ 569263 w 1087715"/>
              <a:gd name="connsiteY33" fmla="*/ 142992 h 1160329"/>
              <a:gd name="connsiteX34" fmla="*/ 620063 w 1087715"/>
              <a:gd name="connsiteY34" fmla="*/ 5832 h 1160329"/>
              <a:gd name="connsiteX35" fmla="*/ 675943 w 1087715"/>
              <a:gd name="connsiteY35" fmla="*/ 142992 h 1160329"/>
              <a:gd name="connsiteX36" fmla="*/ 670863 w 1087715"/>
              <a:gd name="connsiteY36" fmla="*/ 275072 h 1160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087715" h="1160329">
                <a:moveTo>
                  <a:pt x="670863" y="275072"/>
                </a:moveTo>
                <a:cubicBezTo>
                  <a:pt x="697956" y="268299"/>
                  <a:pt x="775003" y="148072"/>
                  <a:pt x="838503" y="102352"/>
                </a:cubicBezTo>
                <a:cubicBezTo>
                  <a:pt x="902003" y="56632"/>
                  <a:pt x="1010376" y="8372"/>
                  <a:pt x="1051863" y="752"/>
                </a:cubicBezTo>
                <a:cubicBezTo>
                  <a:pt x="1093350" y="-6868"/>
                  <a:pt x="1087423" y="45625"/>
                  <a:pt x="1087423" y="56632"/>
                </a:cubicBezTo>
                <a:cubicBezTo>
                  <a:pt x="1087423" y="67639"/>
                  <a:pt x="1091656" y="52399"/>
                  <a:pt x="1051863" y="66792"/>
                </a:cubicBezTo>
                <a:cubicBezTo>
                  <a:pt x="1012070" y="81185"/>
                  <a:pt x="908776" y="100659"/>
                  <a:pt x="848663" y="142992"/>
                </a:cubicBezTo>
                <a:cubicBezTo>
                  <a:pt x="788550" y="185325"/>
                  <a:pt x="694570" y="292005"/>
                  <a:pt x="691183" y="320792"/>
                </a:cubicBezTo>
                <a:cubicBezTo>
                  <a:pt x="687796" y="349579"/>
                  <a:pt x="771616" y="295392"/>
                  <a:pt x="828343" y="315712"/>
                </a:cubicBezTo>
                <a:cubicBezTo>
                  <a:pt x="885070" y="336032"/>
                  <a:pt x="1018843" y="420699"/>
                  <a:pt x="1031543" y="442712"/>
                </a:cubicBezTo>
                <a:cubicBezTo>
                  <a:pt x="1044243" y="464725"/>
                  <a:pt x="946030" y="455412"/>
                  <a:pt x="904543" y="447792"/>
                </a:cubicBezTo>
                <a:cubicBezTo>
                  <a:pt x="863056" y="440172"/>
                  <a:pt x="781776" y="378365"/>
                  <a:pt x="782623" y="396992"/>
                </a:cubicBezTo>
                <a:cubicBezTo>
                  <a:pt x="783470" y="415619"/>
                  <a:pt x="866443" y="490125"/>
                  <a:pt x="909623" y="559552"/>
                </a:cubicBezTo>
                <a:cubicBezTo>
                  <a:pt x="952803" y="628979"/>
                  <a:pt x="1051863" y="786459"/>
                  <a:pt x="1041703" y="813552"/>
                </a:cubicBezTo>
                <a:cubicBezTo>
                  <a:pt x="1031543" y="840645"/>
                  <a:pt x="895230" y="749205"/>
                  <a:pt x="848663" y="722112"/>
                </a:cubicBezTo>
                <a:cubicBezTo>
                  <a:pt x="802096" y="695019"/>
                  <a:pt x="795323" y="690785"/>
                  <a:pt x="762303" y="650992"/>
                </a:cubicBezTo>
                <a:cubicBezTo>
                  <a:pt x="729283" y="611199"/>
                  <a:pt x="669170" y="469805"/>
                  <a:pt x="650543" y="483352"/>
                </a:cubicBezTo>
                <a:cubicBezTo>
                  <a:pt x="631916" y="496899"/>
                  <a:pt x="674250" y="650992"/>
                  <a:pt x="650543" y="732272"/>
                </a:cubicBezTo>
                <a:cubicBezTo>
                  <a:pt x="626836" y="813552"/>
                  <a:pt x="546403" y="899912"/>
                  <a:pt x="508303" y="971032"/>
                </a:cubicBezTo>
                <a:cubicBezTo>
                  <a:pt x="470203" y="1042152"/>
                  <a:pt x="432103" y="1175079"/>
                  <a:pt x="421943" y="1158992"/>
                </a:cubicBezTo>
                <a:cubicBezTo>
                  <a:pt x="411783" y="1142905"/>
                  <a:pt x="446496" y="968492"/>
                  <a:pt x="447343" y="874512"/>
                </a:cubicBezTo>
                <a:cubicBezTo>
                  <a:pt x="448190" y="780532"/>
                  <a:pt x="410090" y="667925"/>
                  <a:pt x="427023" y="595112"/>
                </a:cubicBezTo>
                <a:cubicBezTo>
                  <a:pt x="443956" y="522299"/>
                  <a:pt x="559103" y="445252"/>
                  <a:pt x="548943" y="437632"/>
                </a:cubicBezTo>
                <a:cubicBezTo>
                  <a:pt x="538783" y="430012"/>
                  <a:pt x="430410" y="529919"/>
                  <a:pt x="366063" y="549392"/>
                </a:cubicBezTo>
                <a:cubicBezTo>
                  <a:pt x="301716" y="568865"/>
                  <a:pt x="223823" y="546852"/>
                  <a:pt x="162863" y="554472"/>
                </a:cubicBezTo>
                <a:cubicBezTo>
                  <a:pt x="101903" y="562092"/>
                  <a:pt x="-6470" y="621359"/>
                  <a:pt x="303" y="595112"/>
                </a:cubicBezTo>
                <a:cubicBezTo>
                  <a:pt x="7076" y="568865"/>
                  <a:pt x="142543" y="446099"/>
                  <a:pt x="203503" y="396992"/>
                </a:cubicBezTo>
                <a:cubicBezTo>
                  <a:pt x="264463" y="347885"/>
                  <a:pt x="311876" y="316559"/>
                  <a:pt x="366063" y="300472"/>
                </a:cubicBezTo>
                <a:cubicBezTo>
                  <a:pt x="420250" y="284385"/>
                  <a:pt x="527776" y="311479"/>
                  <a:pt x="528623" y="300472"/>
                </a:cubicBezTo>
                <a:cubicBezTo>
                  <a:pt x="529470" y="289465"/>
                  <a:pt x="416863" y="272532"/>
                  <a:pt x="371143" y="234432"/>
                </a:cubicBezTo>
                <a:cubicBezTo>
                  <a:pt x="325423" y="196332"/>
                  <a:pt x="239063" y="84572"/>
                  <a:pt x="254303" y="71872"/>
                </a:cubicBezTo>
                <a:cubicBezTo>
                  <a:pt x="269543" y="59172"/>
                  <a:pt x="416016" y="142992"/>
                  <a:pt x="462583" y="158232"/>
                </a:cubicBezTo>
                <a:cubicBezTo>
                  <a:pt x="509150" y="173472"/>
                  <a:pt x="509150" y="145532"/>
                  <a:pt x="533703" y="163312"/>
                </a:cubicBezTo>
                <a:cubicBezTo>
                  <a:pt x="558256" y="181092"/>
                  <a:pt x="603976" y="268299"/>
                  <a:pt x="609903" y="264912"/>
                </a:cubicBezTo>
                <a:cubicBezTo>
                  <a:pt x="615830" y="261525"/>
                  <a:pt x="567570" y="186172"/>
                  <a:pt x="569263" y="142992"/>
                </a:cubicBezTo>
                <a:cubicBezTo>
                  <a:pt x="570956" y="99812"/>
                  <a:pt x="602283" y="5832"/>
                  <a:pt x="620063" y="5832"/>
                </a:cubicBezTo>
                <a:cubicBezTo>
                  <a:pt x="637843" y="5832"/>
                  <a:pt x="669170" y="93885"/>
                  <a:pt x="675943" y="142992"/>
                </a:cubicBezTo>
                <a:cubicBezTo>
                  <a:pt x="682716" y="192099"/>
                  <a:pt x="643770" y="281845"/>
                  <a:pt x="670863" y="275072"/>
                </a:cubicBez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66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44" name="フリーフォーム 143"/>
          <p:cNvSpPr/>
          <p:nvPr/>
        </p:nvSpPr>
        <p:spPr>
          <a:xfrm>
            <a:off x="372415" y="4720843"/>
            <a:ext cx="1661286" cy="1540626"/>
          </a:xfrm>
          <a:custGeom>
            <a:avLst/>
            <a:gdLst>
              <a:gd name="connsiteX0" fmla="*/ 1011569 w 1661286"/>
              <a:gd name="connsiteY0" fmla="*/ 554163 h 1540626"/>
              <a:gd name="connsiteX1" fmla="*/ 1204609 w 1661286"/>
              <a:gd name="connsiteY1" fmla="*/ 477963 h 1540626"/>
              <a:gd name="connsiteX2" fmla="*/ 1605929 w 1661286"/>
              <a:gd name="connsiteY2" fmla="*/ 467803 h 1540626"/>
              <a:gd name="connsiteX3" fmla="*/ 1656729 w 1661286"/>
              <a:gd name="connsiteY3" fmla="*/ 528763 h 1540626"/>
              <a:gd name="connsiteX4" fmla="*/ 1595769 w 1661286"/>
              <a:gd name="connsiteY4" fmla="*/ 518603 h 1540626"/>
              <a:gd name="connsiteX5" fmla="*/ 1199529 w 1661286"/>
              <a:gd name="connsiteY5" fmla="*/ 513523 h 1540626"/>
              <a:gd name="connsiteX6" fmla="*/ 1062369 w 1661286"/>
              <a:gd name="connsiteY6" fmla="*/ 574483 h 1540626"/>
              <a:gd name="connsiteX7" fmla="*/ 1209689 w 1661286"/>
              <a:gd name="connsiteY7" fmla="*/ 544003 h 1540626"/>
              <a:gd name="connsiteX8" fmla="*/ 1346849 w 1661286"/>
              <a:gd name="connsiteY8" fmla="*/ 615123 h 1540626"/>
              <a:gd name="connsiteX9" fmla="*/ 1428129 w 1661286"/>
              <a:gd name="connsiteY9" fmla="*/ 615123 h 1540626"/>
              <a:gd name="connsiteX10" fmla="*/ 1301129 w 1661286"/>
              <a:gd name="connsiteY10" fmla="*/ 665923 h 1540626"/>
              <a:gd name="connsiteX11" fmla="*/ 1133489 w 1661286"/>
              <a:gd name="connsiteY11" fmla="*/ 640523 h 1540626"/>
              <a:gd name="connsiteX12" fmla="*/ 1331609 w 1661286"/>
              <a:gd name="connsiteY12" fmla="*/ 747203 h 1540626"/>
              <a:gd name="connsiteX13" fmla="*/ 1484009 w 1661286"/>
              <a:gd name="connsiteY13" fmla="*/ 1026603 h 1540626"/>
              <a:gd name="connsiteX14" fmla="*/ 1550049 w 1661286"/>
              <a:gd name="connsiteY14" fmla="*/ 1204403 h 1540626"/>
              <a:gd name="connsiteX15" fmla="*/ 1326529 w 1661286"/>
              <a:gd name="connsiteY15" fmla="*/ 935163 h 1540626"/>
              <a:gd name="connsiteX16" fmla="*/ 1199529 w 1661286"/>
              <a:gd name="connsiteY16" fmla="*/ 853883 h 1540626"/>
              <a:gd name="connsiteX17" fmla="*/ 1067449 w 1661286"/>
              <a:gd name="connsiteY17" fmla="*/ 721803 h 1540626"/>
              <a:gd name="connsiteX18" fmla="*/ 1214769 w 1661286"/>
              <a:gd name="connsiteY18" fmla="*/ 970723 h 1540626"/>
              <a:gd name="connsiteX19" fmla="*/ 1250329 w 1661286"/>
              <a:gd name="connsiteY19" fmla="*/ 1346643 h 1540626"/>
              <a:gd name="connsiteX20" fmla="*/ 1275729 w 1661286"/>
              <a:gd name="connsiteY20" fmla="*/ 1534603 h 1540626"/>
              <a:gd name="connsiteX21" fmla="*/ 1052209 w 1661286"/>
              <a:gd name="connsiteY21" fmla="*/ 1133283 h 1540626"/>
              <a:gd name="connsiteX22" fmla="*/ 960769 w 1661286"/>
              <a:gd name="connsiteY22" fmla="*/ 757363 h 1540626"/>
              <a:gd name="connsiteX23" fmla="*/ 803289 w 1661286"/>
              <a:gd name="connsiteY23" fmla="*/ 1006283 h 1540626"/>
              <a:gd name="connsiteX24" fmla="*/ 534049 w 1661286"/>
              <a:gd name="connsiteY24" fmla="*/ 1148523 h 1540626"/>
              <a:gd name="connsiteX25" fmla="*/ 351169 w 1661286"/>
              <a:gd name="connsiteY25" fmla="*/ 1300923 h 1540626"/>
              <a:gd name="connsiteX26" fmla="*/ 473089 w 1661286"/>
              <a:gd name="connsiteY26" fmla="*/ 1077403 h 1540626"/>
              <a:gd name="connsiteX27" fmla="*/ 549289 w 1661286"/>
              <a:gd name="connsiteY27" fmla="*/ 823403 h 1540626"/>
              <a:gd name="connsiteX28" fmla="*/ 854089 w 1661286"/>
              <a:gd name="connsiteY28" fmla="*/ 645603 h 1540626"/>
              <a:gd name="connsiteX29" fmla="*/ 554369 w 1661286"/>
              <a:gd name="connsiteY29" fmla="*/ 604963 h 1540626"/>
              <a:gd name="connsiteX30" fmla="*/ 234329 w 1661286"/>
              <a:gd name="connsiteY30" fmla="*/ 574483 h 1540626"/>
              <a:gd name="connsiteX31" fmla="*/ 649 w 1661286"/>
              <a:gd name="connsiteY31" fmla="*/ 564323 h 1540626"/>
              <a:gd name="connsiteX32" fmla="*/ 305449 w 1661286"/>
              <a:gd name="connsiteY32" fmla="*/ 503363 h 1540626"/>
              <a:gd name="connsiteX33" fmla="*/ 508649 w 1661286"/>
              <a:gd name="connsiteY33" fmla="*/ 417003 h 1540626"/>
              <a:gd name="connsiteX34" fmla="*/ 727089 w 1661286"/>
              <a:gd name="connsiteY34" fmla="*/ 427163 h 1540626"/>
              <a:gd name="connsiteX35" fmla="*/ 899809 w 1661286"/>
              <a:gd name="connsiteY35" fmla="*/ 508443 h 1540626"/>
              <a:gd name="connsiteX36" fmla="*/ 757569 w 1661286"/>
              <a:gd name="connsiteY36" fmla="*/ 345883 h 1540626"/>
              <a:gd name="connsiteX37" fmla="*/ 676289 w 1661286"/>
              <a:gd name="connsiteY37" fmla="*/ 142683 h 1540626"/>
              <a:gd name="connsiteX38" fmla="*/ 610249 w 1661286"/>
              <a:gd name="connsiteY38" fmla="*/ 443 h 1540626"/>
              <a:gd name="connsiteX39" fmla="*/ 813449 w 1661286"/>
              <a:gd name="connsiteY39" fmla="*/ 188403 h 1540626"/>
              <a:gd name="connsiteX40" fmla="*/ 950609 w 1661286"/>
              <a:gd name="connsiteY40" fmla="*/ 284923 h 1540626"/>
              <a:gd name="connsiteX41" fmla="*/ 996329 w 1661286"/>
              <a:gd name="connsiteY41" fmla="*/ 483043 h 1540626"/>
              <a:gd name="connsiteX42" fmla="*/ 1006489 w 1661286"/>
              <a:gd name="connsiteY42" fmla="*/ 279843 h 1540626"/>
              <a:gd name="connsiteX43" fmla="*/ 1082689 w 1661286"/>
              <a:gd name="connsiteY43" fmla="*/ 178243 h 1540626"/>
              <a:gd name="connsiteX44" fmla="*/ 1092849 w 1661286"/>
              <a:gd name="connsiteY44" fmla="*/ 381443 h 1540626"/>
              <a:gd name="connsiteX45" fmla="*/ 1103009 w 1661286"/>
              <a:gd name="connsiteY45" fmla="*/ 437323 h 1540626"/>
              <a:gd name="connsiteX46" fmla="*/ 1011569 w 1661286"/>
              <a:gd name="connsiteY46" fmla="*/ 554163 h 1540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661286" h="1540626">
                <a:moveTo>
                  <a:pt x="1011569" y="554163"/>
                </a:moveTo>
                <a:cubicBezTo>
                  <a:pt x="1028502" y="560936"/>
                  <a:pt x="1105549" y="492356"/>
                  <a:pt x="1204609" y="477963"/>
                </a:cubicBezTo>
                <a:cubicBezTo>
                  <a:pt x="1303669" y="463570"/>
                  <a:pt x="1530576" y="459336"/>
                  <a:pt x="1605929" y="467803"/>
                </a:cubicBezTo>
                <a:cubicBezTo>
                  <a:pt x="1681282" y="476270"/>
                  <a:pt x="1658422" y="520296"/>
                  <a:pt x="1656729" y="528763"/>
                </a:cubicBezTo>
                <a:cubicBezTo>
                  <a:pt x="1655036" y="537230"/>
                  <a:pt x="1671969" y="521143"/>
                  <a:pt x="1595769" y="518603"/>
                </a:cubicBezTo>
                <a:cubicBezTo>
                  <a:pt x="1519569" y="516063"/>
                  <a:pt x="1288429" y="504210"/>
                  <a:pt x="1199529" y="513523"/>
                </a:cubicBezTo>
                <a:cubicBezTo>
                  <a:pt x="1110629" y="522836"/>
                  <a:pt x="1060676" y="569403"/>
                  <a:pt x="1062369" y="574483"/>
                </a:cubicBezTo>
                <a:cubicBezTo>
                  <a:pt x="1064062" y="579563"/>
                  <a:pt x="1162276" y="537230"/>
                  <a:pt x="1209689" y="544003"/>
                </a:cubicBezTo>
                <a:cubicBezTo>
                  <a:pt x="1257102" y="550776"/>
                  <a:pt x="1310442" y="603270"/>
                  <a:pt x="1346849" y="615123"/>
                </a:cubicBezTo>
                <a:cubicBezTo>
                  <a:pt x="1383256" y="626976"/>
                  <a:pt x="1435749" y="606656"/>
                  <a:pt x="1428129" y="615123"/>
                </a:cubicBezTo>
                <a:cubicBezTo>
                  <a:pt x="1420509" y="623590"/>
                  <a:pt x="1350236" y="661690"/>
                  <a:pt x="1301129" y="665923"/>
                </a:cubicBezTo>
                <a:cubicBezTo>
                  <a:pt x="1252022" y="670156"/>
                  <a:pt x="1128409" y="626976"/>
                  <a:pt x="1133489" y="640523"/>
                </a:cubicBezTo>
                <a:cubicBezTo>
                  <a:pt x="1138569" y="654070"/>
                  <a:pt x="1273189" y="682856"/>
                  <a:pt x="1331609" y="747203"/>
                </a:cubicBezTo>
                <a:cubicBezTo>
                  <a:pt x="1390029" y="811550"/>
                  <a:pt x="1447602" y="950403"/>
                  <a:pt x="1484009" y="1026603"/>
                </a:cubicBezTo>
                <a:cubicBezTo>
                  <a:pt x="1520416" y="1102803"/>
                  <a:pt x="1576296" y="1219643"/>
                  <a:pt x="1550049" y="1204403"/>
                </a:cubicBezTo>
                <a:cubicBezTo>
                  <a:pt x="1523802" y="1189163"/>
                  <a:pt x="1384949" y="993583"/>
                  <a:pt x="1326529" y="935163"/>
                </a:cubicBezTo>
                <a:cubicBezTo>
                  <a:pt x="1268109" y="876743"/>
                  <a:pt x="1242709" y="889443"/>
                  <a:pt x="1199529" y="853883"/>
                </a:cubicBezTo>
                <a:cubicBezTo>
                  <a:pt x="1156349" y="818323"/>
                  <a:pt x="1064909" y="702330"/>
                  <a:pt x="1067449" y="721803"/>
                </a:cubicBezTo>
                <a:cubicBezTo>
                  <a:pt x="1069989" y="741276"/>
                  <a:pt x="1184289" y="866583"/>
                  <a:pt x="1214769" y="970723"/>
                </a:cubicBezTo>
                <a:cubicBezTo>
                  <a:pt x="1245249" y="1074863"/>
                  <a:pt x="1240169" y="1252663"/>
                  <a:pt x="1250329" y="1346643"/>
                </a:cubicBezTo>
                <a:cubicBezTo>
                  <a:pt x="1260489" y="1440623"/>
                  <a:pt x="1308749" y="1570163"/>
                  <a:pt x="1275729" y="1534603"/>
                </a:cubicBezTo>
                <a:cubicBezTo>
                  <a:pt x="1242709" y="1499043"/>
                  <a:pt x="1104702" y="1262823"/>
                  <a:pt x="1052209" y="1133283"/>
                </a:cubicBezTo>
                <a:cubicBezTo>
                  <a:pt x="999716" y="1003743"/>
                  <a:pt x="1002256" y="778530"/>
                  <a:pt x="960769" y="757363"/>
                </a:cubicBezTo>
                <a:cubicBezTo>
                  <a:pt x="919282" y="736196"/>
                  <a:pt x="874409" y="941090"/>
                  <a:pt x="803289" y="1006283"/>
                </a:cubicBezTo>
                <a:cubicBezTo>
                  <a:pt x="732169" y="1071476"/>
                  <a:pt x="609402" y="1099416"/>
                  <a:pt x="534049" y="1148523"/>
                </a:cubicBezTo>
                <a:cubicBezTo>
                  <a:pt x="458696" y="1197630"/>
                  <a:pt x="361329" y="1312776"/>
                  <a:pt x="351169" y="1300923"/>
                </a:cubicBezTo>
                <a:cubicBezTo>
                  <a:pt x="341009" y="1289070"/>
                  <a:pt x="440069" y="1156990"/>
                  <a:pt x="473089" y="1077403"/>
                </a:cubicBezTo>
                <a:cubicBezTo>
                  <a:pt x="506109" y="997816"/>
                  <a:pt x="485789" y="895370"/>
                  <a:pt x="549289" y="823403"/>
                </a:cubicBezTo>
                <a:cubicBezTo>
                  <a:pt x="612789" y="751436"/>
                  <a:pt x="853242" y="682010"/>
                  <a:pt x="854089" y="645603"/>
                </a:cubicBezTo>
                <a:cubicBezTo>
                  <a:pt x="854936" y="609196"/>
                  <a:pt x="657662" y="616816"/>
                  <a:pt x="554369" y="604963"/>
                </a:cubicBezTo>
                <a:cubicBezTo>
                  <a:pt x="451076" y="593110"/>
                  <a:pt x="326616" y="581256"/>
                  <a:pt x="234329" y="574483"/>
                </a:cubicBezTo>
                <a:cubicBezTo>
                  <a:pt x="142042" y="567710"/>
                  <a:pt x="-11204" y="576176"/>
                  <a:pt x="649" y="564323"/>
                </a:cubicBezTo>
                <a:cubicBezTo>
                  <a:pt x="12502" y="552470"/>
                  <a:pt x="220782" y="527916"/>
                  <a:pt x="305449" y="503363"/>
                </a:cubicBezTo>
                <a:cubicBezTo>
                  <a:pt x="390116" y="478810"/>
                  <a:pt x="438376" y="429703"/>
                  <a:pt x="508649" y="417003"/>
                </a:cubicBezTo>
                <a:cubicBezTo>
                  <a:pt x="578922" y="404303"/>
                  <a:pt x="661896" y="411923"/>
                  <a:pt x="727089" y="427163"/>
                </a:cubicBezTo>
                <a:cubicBezTo>
                  <a:pt x="792282" y="442403"/>
                  <a:pt x="894729" y="521990"/>
                  <a:pt x="899809" y="508443"/>
                </a:cubicBezTo>
                <a:cubicBezTo>
                  <a:pt x="904889" y="494896"/>
                  <a:pt x="794822" y="406843"/>
                  <a:pt x="757569" y="345883"/>
                </a:cubicBezTo>
                <a:cubicBezTo>
                  <a:pt x="720316" y="284923"/>
                  <a:pt x="700842" y="200256"/>
                  <a:pt x="676289" y="142683"/>
                </a:cubicBezTo>
                <a:cubicBezTo>
                  <a:pt x="651736" y="85110"/>
                  <a:pt x="587389" y="-7177"/>
                  <a:pt x="610249" y="443"/>
                </a:cubicBezTo>
                <a:cubicBezTo>
                  <a:pt x="633109" y="8063"/>
                  <a:pt x="756722" y="140990"/>
                  <a:pt x="813449" y="188403"/>
                </a:cubicBezTo>
                <a:cubicBezTo>
                  <a:pt x="870176" y="235816"/>
                  <a:pt x="920129" y="235816"/>
                  <a:pt x="950609" y="284923"/>
                </a:cubicBezTo>
                <a:cubicBezTo>
                  <a:pt x="981089" y="334030"/>
                  <a:pt x="987016" y="483890"/>
                  <a:pt x="996329" y="483043"/>
                </a:cubicBezTo>
                <a:cubicBezTo>
                  <a:pt x="1005642" y="482196"/>
                  <a:pt x="992096" y="330643"/>
                  <a:pt x="1006489" y="279843"/>
                </a:cubicBezTo>
                <a:cubicBezTo>
                  <a:pt x="1020882" y="229043"/>
                  <a:pt x="1068296" y="161310"/>
                  <a:pt x="1082689" y="178243"/>
                </a:cubicBezTo>
                <a:cubicBezTo>
                  <a:pt x="1097082" y="195176"/>
                  <a:pt x="1089462" y="338263"/>
                  <a:pt x="1092849" y="381443"/>
                </a:cubicBezTo>
                <a:cubicBezTo>
                  <a:pt x="1096236" y="424623"/>
                  <a:pt x="1114862" y="406843"/>
                  <a:pt x="1103009" y="437323"/>
                </a:cubicBezTo>
                <a:cubicBezTo>
                  <a:pt x="1091156" y="467803"/>
                  <a:pt x="994636" y="547390"/>
                  <a:pt x="1011569" y="554163"/>
                </a:cubicBezTo>
                <a:close/>
              </a:path>
            </a:pathLst>
          </a:custGeom>
          <a:gradFill>
            <a:gsLst>
              <a:gs pos="50000">
                <a:srgbClr val="FF0000"/>
              </a:gs>
              <a:gs pos="0">
                <a:srgbClr val="FF6600"/>
              </a:gs>
              <a:gs pos="100000">
                <a:srgbClr val="C000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45" name="フリーフォーム 144"/>
          <p:cNvSpPr/>
          <p:nvPr/>
        </p:nvSpPr>
        <p:spPr>
          <a:xfrm>
            <a:off x="6116607" y="4646296"/>
            <a:ext cx="1426285" cy="1689719"/>
          </a:xfrm>
          <a:custGeom>
            <a:avLst/>
            <a:gdLst>
              <a:gd name="connsiteX0" fmla="*/ 549951 w 1591967"/>
              <a:gd name="connsiteY0" fmla="*/ 635491 h 1886002"/>
              <a:gd name="connsiteX1" fmla="*/ 585511 w 1591967"/>
              <a:gd name="connsiteY1" fmla="*/ 376411 h 1886002"/>
              <a:gd name="connsiteX2" fmla="*/ 773471 w 1591967"/>
              <a:gd name="connsiteY2" fmla="*/ 97011 h 1886002"/>
              <a:gd name="connsiteX3" fmla="*/ 717591 w 1591967"/>
              <a:gd name="connsiteY3" fmla="*/ 305291 h 1886002"/>
              <a:gd name="connsiteX4" fmla="*/ 732831 w 1591967"/>
              <a:gd name="connsiteY4" fmla="*/ 503411 h 1886002"/>
              <a:gd name="connsiteX5" fmla="*/ 636311 w 1591967"/>
              <a:gd name="connsiteY5" fmla="*/ 671051 h 1886002"/>
              <a:gd name="connsiteX6" fmla="*/ 905551 w 1591967"/>
              <a:gd name="connsiteY6" fmla="*/ 452611 h 1886002"/>
              <a:gd name="connsiteX7" fmla="*/ 1083351 w 1591967"/>
              <a:gd name="connsiteY7" fmla="*/ 432291 h 1886002"/>
              <a:gd name="connsiteX8" fmla="*/ 1444031 w 1591967"/>
              <a:gd name="connsiteY8" fmla="*/ 401811 h 1886002"/>
              <a:gd name="connsiteX9" fmla="*/ 1261151 w 1591967"/>
              <a:gd name="connsiteY9" fmla="*/ 589771 h 1886002"/>
              <a:gd name="connsiteX10" fmla="*/ 1002071 w 1591967"/>
              <a:gd name="connsiteY10" fmla="*/ 696451 h 1886002"/>
              <a:gd name="connsiteX11" fmla="*/ 727751 w 1591967"/>
              <a:gd name="connsiteY11" fmla="*/ 711691 h 1886002"/>
              <a:gd name="connsiteX12" fmla="*/ 1078271 w 1591967"/>
              <a:gd name="connsiteY12" fmla="*/ 823451 h 1886002"/>
              <a:gd name="connsiteX13" fmla="*/ 1306871 w 1591967"/>
              <a:gd name="connsiteY13" fmla="*/ 1057131 h 1886002"/>
              <a:gd name="connsiteX14" fmla="*/ 1591351 w 1591967"/>
              <a:gd name="connsiteY14" fmla="*/ 1270491 h 1886002"/>
              <a:gd name="connsiteX15" fmla="*/ 1372911 w 1591967"/>
              <a:gd name="connsiteY15" fmla="*/ 1224771 h 1886002"/>
              <a:gd name="connsiteX16" fmla="*/ 1047791 w 1591967"/>
              <a:gd name="connsiteY16" fmla="*/ 1199371 h 1886002"/>
              <a:gd name="connsiteX17" fmla="*/ 732831 w 1591967"/>
              <a:gd name="connsiteY17" fmla="*/ 899651 h 1886002"/>
              <a:gd name="connsiteX18" fmla="*/ 925871 w 1591967"/>
              <a:gd name="connsiteY18" fmla="*/ 1280651 h 1886002"/>
              <a:gd name="connsiteX19" fmla="*/ 996991 w 1591967"/>
              <a:gd name="connsiteY19" fmla="*/ 1875011 h 1886002"/>
              <a:gd name="connsiteX20" fmla="*/ 875071 w 1591967"/>
              <a:gd name="connsiteY20" fmla="*/ 1651491 h 1886002"/>
              <a:gd name="connsiteX21" fmla="*/ 712511 w 1591967"/>
              <a:gd name="connsiteY21" fmla="*/ 1458451 h 1886002"/>
              <a:gd name="connsiteX22" fmla="*/ 595671 w 1591967"/>
              <a:gd name="connsiteY22" fmla="*/ 1219691 h 1886002"/>
              <a:gd name="connsiteX23" fmla="*/ 600751 w 1591967"/>
              <a:gd name="connsiteY23" fmla="*/ 889491 h 1886002"/>
              <a:gd name="connsiteX24" fmla="*/ 499151 w 1591967"/>
              <a:gd name="connsiteY24" fmla="*/ 1184131 h 1886002"/>
              <a:gd name="connsiteX25" fmla="*/ 265471 w 1591967"/>
              <a:gd name="connsiteY25" fmla="*/ 1331451 h 1886002"/>
              <a:gd name="connsiteX26" fmla="*/ 62271 w 1591967"/>
              <a:gd name="connsiteY26" fmla="*/ 1453371 h 1886002"/>
              <a:gd name="connsiteX27" fmla="*/ 199431 w 1591967"/>
              <a:gd name="connsiteY27" fmla="*/ 1270491 h 1886002"/>
              <a:gd name="connsiteX28" fmla="*/ 219751 w 1591967"/>
              <a:gd name="connsiteY28" fmla="*/ 1011411 h 1886002"/>
              <a:gd name="connsiteX29" fmla="*/ 478831 w 1591967"/>
              <a:gd name="connsiteY29" fmla="*/ 808211 h 1886002"/>
              <a:gd name="connsiteX30" fmla="*/ 265471 w 1591967"/>
              <a:gd name="connsiteY30" fmla="*/ 838691 h 1886002"/>
              <a:gd name="connsiteX31" fmla="*/ 1311 w 1591967"/>
              <a:gd name="connsiteY31" fmla="*/ 732011 h 1886002"/>
              <a:gd name="connsiteX32" fmla="*/ 168951 w 1591967"/>
              <a:gd name="connsiteY32" fmla="*/ 691371 h 1886002"/>
              <a:gd name="connsiteX33" fmla="*/ 285791 w 1591967"/>
              <a:gd name="connsiteY33" fmla="*/ 635491 h 1886002"/>
              <a:gd name="connsiteX34" fmla="*/ 463591 w 1591967"/>
              <a:gd name="connsiteY34" fmla="*/ 660891 h 1886002"/>
              <a:gd name="connsiteX35" fmla="*/ 301031 w 1591967"/>
              <a:gd name="connsiteY35" fmla="*/ 493251 h 1886002"/>
              <a:gd name="connsiteX36" fmla="*/ 158791 w 1591967"/>
              <a:gd name="connsiteY36" fmla="*/ 71611 h 1886002"/>
              <a:gd name="connsiteX37" fmla="*/ 250231 w 1591967"/>
              <a:gd name="connsiteY37" fmla="*/ 491 h 1886002"/>
              <a:gd name="connsiteX38" fmla="*/ 234991 w 1591967"/>
              <a:gd name="connsiteY38" fmla="*/ 71611 h 1886002"/>
              <a:gd name="connsiteX39" fmla="*/ 346751 w 1591967"/>
              <a:gd name="connsiteY39" fmla="*/ 472931 h 1886002"/>
              <a:gd name="connsiteX40" fmla="*/ 463591 w 1591967"/>
              <a:gd name="connsiteY40" fmla="*/ 594851 h 1886002"/>
              <a:gd name="connsiteX41" fmla="*/ 422951 w 1591967"/>
              <a:gd name="connsiteY41" fmla="*/ 452611 h 1886002"/>
              <a:gd name="connsiteX42" fmla="*/ 494071 w 1591967"/>
              <a:gd name="connsiteY42" fmla="*/ 264651 h 1886002"/>
              <a:gd name="connsiteX43" fmla="*/ 519471 w 1591967"/>
              <a:gd name="connsiteY43" fmla="*/ 488171 h 1886002"/>
              <a:gd name="connsiteX44" fmla="*/ 549951 w 1591967"/>
              <a:gd name="connsiteY44" fmla="*/ 635491 h 188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591967" h="1886002">
                <a:moveTo>
                  <a:pt x="549951" y="635491"/>
                </a:moveTo>
                <a:cubicBezTo>
                  <a:pt x="560958" y="616864"/>
                  <a:pt x="548258" y="466158"/>
                  <a:pt x="585511" y="376411"/>
                </a:cubicBezTo>
                <a:cubicBezTo>
                  <a:pt x="622764" y="286664"/>
                  <a:pt x="751458" y="108864"/>
                  <a:pt x="773471" y="97011"/>
                </a:cubicBezTo>
                <a:cubicBezTo>
                  <a:pt x="795484" y="85158"/>
                  <a:pt x="724364" y="237558"/>
                  <a:pt x="717591" y="305291"/>
                </a:cubicBezTo>
                <a:cubicBezTo>
                  <a:pt x="710818" y="373024"/>
                  <a:pt x="746378" y="442451"/>
                  <a:pt x="732831" y="503411"/>
                </a:cubicBezTo>
                <a:cubicBezTo>
                  <a:pt x="719284" y="564371"/>
                  <a:pt x="607524" y="679518"/>
                  <a:pt x="636311" y="671051"/>
                </a:cubicBezTo>
                <a:cubicBezTo>
                  <a:pt x="665098" y="662584"/>
                  <a:pt x="831044" y="492404"/>
                  <a:pt x="905551" y="452611"/>
                </a:cubicBezTo>
                <a:cubicBezTo>
                  <a:pt x="980058" y="412818"/>
                  <a:pt x="1083351" y="432291"/>
                  <a:pt x="1083351" y="432291"/>
                </a:cubicBezTo>
                <a:cubicBezTo>
                  <a:pt x="1173098" y="423824"/>
                  <a:pt x="1414398" y="375564"/>
                  <a:pt x="1444031" y="401811"/>
                </a:cubicBezTo>
                <a:cubicBezTo>
                  <a:pt x="1473664" y="428058"/>
                  <a:pt x="1334811" y="540664"/>
                  <a:pt x="1261151" y="589771"/>
                </a:cubicBezTo>
                <a:cubicBezTo>
                  <a:pt x="1187491" y="638878"/>
                  <a:pt x="1090971" y="676131"/>
                  <a:pt x="1002071" y="696451"/>
                </a:cubicBezTo>
                <a:cubicBezTo>
                  <a:pt x="913171" y="716771"/>
                  <a:pt x="715051" y="690524"/>
                  <a:pt x="727751" y="711691"/>
                </a:cubicBezTo>
                <a:cubicBezTo>
                  <a:pt x="740451" y="732858"/>
                  <a:pt x="981751" y="765878"/>
                  <a:pt x="1078271" y="823451"/>
                </a:cubicBezTo>
                <a:cubicBezTo>
                  <a:pt x="1174791" y="881024"/>
                  <a:pt x="1221358" y="982624"/>
                  <a:pt x="1306871" y="1057131"/>
                </a:cubicBezTo>
                <a:cubicBezTo>
                  <a:pt x="1392384" y="1131638"/>
                  <a:pt x="1580344" y="1242551"/>
                  <a:pt x="1591351" y="1270491"/>
                </a:cubicBezTo>
                <a:cubicBezTo>
                  <a:pt x="1602358" y="1298431"/>
                  <a:pt x="1463504" y="1236624"/>
                  <a:pt x="1372911" y="1224771"/>
                </a:cubicBezTo>
                <a:cubicBezTo>
                  <a:pt x="1282318" y="1212918"/>
                  <a:pt x="1154471" y="1253558"/>
                  <a:pt x="1047791" y="1199371"/>
                </a:cubicBezTo>
                <a:cubicBezTo>
                  <a:pt x="941111" y="1145184"/>
                  <a:pt x="753151" y="886104"/>
                  <a:pt x="732831" y="899651"/>
                </a:cubicBezTo>
                <a:cubicBezTo>
                  <a:pt x="712511" y="913198"/>
                  <a:pt x="881844" y="1118091"/>
                  <a:pt x="925871" y="1280651"/>
                </a:cubicBezTo>
                <a:cubicBezTo>
                  <a:pt x="969898" y="1443211"/>
                  <a:pt x="1005458" y="1813204"/>
                  <a:pt x="996991" y="1875011"/>
                </a:cubicBezTo>
                <a:cubicBezTo>
                  <a:pt x="988524" y="1936818"/>
                  <a:pt x="922484" y="1720918"/>
                  <a:pt x="875071" y="1651491"/>
                </a:cubicBezTo>
                <a:cubicBezTo>
                  <a:pt x="827658" y="1582064"/>
                  <a:pt x="759078" y="1530418"/>
                  <a:pt x="712511" y="1458451"/>
                </a:cubicBezTo>
                <a:cubicBezTo>
                  <a:pt x="665944" y="1386484"/>
                  <a:pt x="614298" y="1314518"/>
                  <a:pt x="595671" y="1219691"/>
                </a:cubicBezTo>
                <a:cubicBezTo>
                  <a:pt x="577044" y="1124864"/>
                  <a:pt x="616838" y="895418"/>
                  <a:pt x="600751" y="889491"/>
                </a:cubicBezTo>
                <a:cubicBezTo>
                  <a:pt x="584664" y="883564"/>
                  <a:pt x="555031" y="1110471"/>
                  <a:pt x="499151" y="1184131"/>
                </a:cubicBezTo>
                <a:cubicBezTo>
                  <a:pt x="443271" y="1257791"/>
                  <a:pt x="338284" y="1286578"/>
                  <a:pt x="265471" y="1331451"/>
                </a:cubicBezTo>
                <a:cubicBezTo>
                  <a:pt x="192658" y="1376324"/>
                  <a:pt x="73278" y="1463531"/>
                  <a:pt x="62271" y="1453371"/>
                </a:cubicBezTo>
                <a:cubicBezTo>
                  <a:pt x="51264" y="1443211"/>
                  <a:pt x="173184" y="1344151"/>
                  <a:pt x="199431" y="1270491"/>
                </a:cubicBezTo>
                <a:cubicBezTo>
                  <a:pt x="225678" y="1196831"/>
                  <a:pt x="173184" y="1088458"/>
                  <a:pt x="219751" y="1011411"/>
                </a:cubicBezTo>
                <a:cubicBezTo>
                  <a:pt x="266318" y="934364"/>
                  <a:pt x="471211" y="836998"/>
                  <a:pt x="478831" y="808211"/>
                </a:cubicBezTo>
                <a:cubicBezTo>
                  <a:pt x="486451" y="779424"/>
                  <a:pt x="345058" y="851391"/>
                  <a:pt x="265471" y="838691"/>
                </a:cubicBezTo>
                <a:cubicBezTo>
                  <a:pt x="185884" y="825991"/>
                  <a:pt x="17398" y="756564"/>
                  <a:pt x="1311" y="732011"/>
                </a:cubicBezTo>
                <a:cubicBezTo>
                  <a:pt x="-14776" y="707458"/>
                  <a:pt x="121538" y="707458"/>
                  <a:pt x="168951" y="691371"/>
                </a:cubicBezTo>
                <a:cubicBezTo>
                  <a:pt x="216364" y="675284"/>
                  <a:pt x="236684" y="640571"/>
                  <a:pt x="285791" y="635491"/>
                </a:cubicBezTo>
                <a:cubicBezTo>
                  <a:pt x="334898" y="630411"/>
                  <a:pt x="461051" y="684598"/>
                  <a:pt x="463591" y="660891"/>
                </a:cubicBezTo>
                <a:cubicBezTo>
                  <a:pt x="466131" y="637184"/>
                  <a:pt x="351831" y="591464"/>
                  <a:pt x="301031" y="493251"/>
                </a:cubicBezTo>
                <a:cubicBezTo>
                  <a:pt x="250231" y="395038"/>
                  <a:pt x="167258" y="153738"/>
                  <a:pt x="158791" y="71611"/>
                </a:cubicBezTo>
                <a:cubicBezTo>
                  <a:pt x="150324" y="-10516"/>
                  <a:pt x="237531" y="491"/>
                  <a:pt x="250231" y="491"/>
                </a:cubicBezTo>
                <a:cubicBezTo>
                  <a:pt x="262931" y="491"/>
                  <a:pt x="218904" y="-7129"/>
                  <a:pt x="234991" y="71611"/>
                </a:cubicBezTo>
                <a:cubicBezTo>
                  <a:pt x="251078" y="150351"/>
                  <a:pt x="308651" y="385724"/>
                  <a:pt x="346751" y="472931"/>
                </a:cubicBezTo>
                <a:cubicBezTo>
                  <a:pt x="384851" y="560138"/>
                  <a:pt x="450891" y="598238"/>
                  <a:pt x="463591" y="594851"/>
                </a:cubicBezTo>
                <a:cubicBezTo>
                  <a:pt x="476291" y="591464"/>
                  <a:pt x="417871" y="507644"/>
                  <a:pt x="422951" y="452611"/>
                </a:cubicBezTo>
                <a:cubicBezTo>
                  <a:pt x="428031" y="397578"/>
                  <a:pt x="477984" y="258724"/>
                  <a:pt x="494071" y="264651"/>
                </a:cubicBezTo>
                <a:cubicBezTo>
                  <a:pt x="510158" y="270578"/>
                  <a:pt x="509311" y="426364"/>
                  <a:pt x="519471" y="488171"/>
                </a:cubicBezTo>
                <a:cubicBezTo>
                  <a:pt x="529631" y="549978"/>
                  <a:pt x="538944" y="654118"/>
                  <a:pt x="549951" y="635491"/>
                </a:cubicBezTo>
                <a:close/>
              </a:path>
            </a:pathLst>
          </a:custGeom>
          <a:gradFill>
            <a:gsLst>
              <a:gs pos="50000">
                <a:srgbClr val="FF0000"/>
              </a:gs>
              <a:gs pos="0">
                <a:srgbClr val="FF6600"/>
              </a:gs>
              <a:gs pos="100000">
                <a:srgbClr val="C000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47" name="フリーフォーム 146"/>
          <p:cNvSpPr/>
          <p:nvPr/>
        </p:nvSpPr>
        <p:spPr>
          <a:xfrm>
            <a:off x="2253243" y="844564"/>
            <a:ext cx="1495719" cy="1588898"/>
          </a:xfrm>
          <a:custGeom>
            <a:avLst/>
            <a:gdLst>
              <a:gd name="connsiteX0" fmla="*/ 1452026 w 2830021"/>
              <a:gd name="connsiteY0" fmla="*/ 1036795 h 3006323"/>
              <a:gd name="connsiteX1" fmla="*/ 1366682 w 2830021"/>
              <a:gd name="connsiteY1" fmla="*/ 561307 h 3006323"/>
              <a:gd name="connsiteX2" fmla="*/ 1165514 w 2830021"/>
              <a:gd name="connsiteY2" fmla="*/ 37051 h 3006323"/>
              <a:gd name="connsiteX3" fmla="*/ 1074074 w 2830021"/>
              <a:gd name="connsiteY3" fmla="*/ 55339 h 3006323"/>
              <a:gd name="connsiteX4" fmla="*/ 1141130 w 2830021"/>
              <a:gd name="connsiteY4" fmla="*/ 152875 h 3006323"/>
              <a:gd name="connsiteX5" fmla="*/ 1330106 w 2830021"/>
              <a:gd name="connsiteY5" fmla="*/ 634459 h 3006323"/>
              <a:gd name="connsiteX6" fmla="*/ 1397162 w 2830021"/>
              <a:gd name="connsiteY6" fmla="*/ 1109947 h 3006323"/>
              <a:gd name="connsiteX7" fmla="*/ 1189898 w 2830021"/>
              <a:gd name="connsiteY7" fmla="*/ 731995 h 3006323"/>
              <a:gd name="connsiteX8" fmla="*/ 848522 w 2830021"/>
              <a:gd name="connsiteY8" fmla="*/ 646651 h 3006323"/>
              <a:gd name="connsiteX9" fmla="*/ 659546 w 2830021"/>
              <a:gd name="connsiteY9" fmla="*/ 622267 h 3006323"/>
              <a:gd name="connsiteX10" fmla="*/ 915578 w 2830021"/>
              <a:gd name="connsiteY10" fmla="*/ 896587 h 3006323"/>
              <a:gd name="connsiteX11" fmla="*/ 1250858 w 2830021"/>
              <a:gd name="connsiteY11" fmla="*/ 1103851 h 3006323"/>
              <a:gd name="connsiteX12" fmla="*/ 720506 w 2830021"/>
              <a:gd name="connsiteY12" fmla="*/ 1067275 h 3006323"/>
              <a:gd name="connsiteX13" fmla="*/ 324266 w 2830021"/>
              <a:gd name="connsiteY13" fmla="*/ 1298923 h 3006323"/>
              <a:gd name="connsiteX14" fmla="*/ 1178 w 2830021"/>
              <a:gd name="connsiteY14" fmla="*/ 1439131 h 3006323"/>
              <a:gd name="connsiteX15" fmla="*/ 440090 w 2830021"/>
              <a:gd name="connsiteY15" fmla="*/ 1469611 h 3006323"/>
              <a:gd name="connsiteX16" fmla="*/ 811946 w 2830021"/>
              <a:gd name="connsiteY16" fmla="*/ 1487899 h 3006323"/>
              <a:gd name="connsiteX17" fmla="*/ 1171610 w 2830021"/>
              <a:gd name="connsiteY17" fmla="*/ 1335499 h 3006323"/>
              <a:gd name="connsiteX18" fmla="*/ 885098 w 2830021"/>
              <a:gd name="connsiteY18" fmla="*/ 1585435 h 3006323"/>
              <a:gd name="connsiteX19" fmla="*/ 586394 w 2830021"/>
              <a:gd name="connsiteY19" fmla="*/ 2060923 h 3006323"/>
              <a:gd name="connsiteX20" fmla="*/ 184058 w 2830021"/>
              <a:gd name="connsiteY20" fmla="*/ 2829019 h 3006323"/>
              <a:gd name="connsiteX21" fmla="*/ 696122 w 2830021"/>
              <a:gd name="connsiteY21" fmla="*/ 2274283 h 3006323"/>
              <a:gd name="connsiteX22" fmla="*/ 1104554 w 2830021"/>
              <a:gd name="connsiteY22" fmla="*/ 2018251 h 3006323"/>
              <a:gd name="connsiteX23" fmla="*/ 1348394 w 2830021"/>
              <a:gd name="connsiteY23" fmla="*/ 1469611 h 3006323"/>
              <a:gd name="connsiteX24" fmla="*/ 1305722 w 2830021"/>
              <a:gd name="connsiteY24" fmla="*/ 2048731 h 3006323"/>
              <a:gd name="connsiteX25" fmla="*/ 1519082 w 2830021"/>
              <a:gd name="connsiteY25" fmla="*/ 2493739 h 3006323"/>
              <a:gd name="connsiteX26" fmla="*/ 1598330 w 2830021"/>
              <a:gd name="connsiteY26" fmla="*/ 3005803 h 3006323"/>
              <a:gd name="connsiteX27" fmla="*/ 1750730 w 2830021"/>
              <a:gd name="connsiteY27" fmla="*/ 2396203 h 3006323"/>
              <a:gd name="connsiteX28" fmla="*/ 1897034 w 2830021"/>
              <a:gd name="connsiteY28" fmla="*/ 1969483 h 3006323"/>
              <a:gd name="connsiteX29" fmla="*/ 1586138 w 2830021"/>
              <a:gd name="connsiteY29" fmla="*/ 1378171 h 3006323"/>
              <a:gd name="connsiteX30" fmla="*/ 2110394 w 2830021"/>
              <a:gd name="connsiteY30" fmla="*/ 1810987 h 3006323"/>
              <a:gd name="connsiteX31" fmla="*/ 2439578 w 2830021"/>
              <a:gd name="connsiteY31" fmla="*/ 1798795 h 3006323"/>
              <a:gd name="connsiteX32" fmla="*/ 2829722 w 2830021"/>
              <a:gd name="connsiteY32" fmla="*/ 1975579 h 3006323"/>
              <a:gd name="connsiteX33" fmla="*/ 2500538 w 2830021"/>
              <a:gd name="connsiteY33" fmla="*/ 1506187 h 3006323"/>
              <a:gd name="connsiteX34" fmla="*/ 2299370 w 2830021"/>
              <a:gd name="connsiteY34" fmla="*/ 1323307 h 3006323"/>
              <a:gd name="connsiteX35" fmla="*/ 1854362 w 2830021"/>
              <a:gd name="connsiteY35" fmla="*/ 1183099 h 3006323"/>
              <a:gd name="connsiteX36" fmla="*/ 2165258 w 2830021"/>
              <a:gd name="connsiteY36" fmla="*/ 1024603 h 3006323"/>
              <a:gd name="connsiteX37" fmla="*/ 2433482 w 2830021"/>
              <a:gd name="connsiteY37" fmla="*/ 640555 h 3006323"/>
              <a:gd name="connsiteX38" fmla="*/ 1903130 w 2830021"/>
              <a:gd name="connsiteY38" fmla="*/ 811243 h 3006323"/>
              <a:gd name="connsiteX39" fmla="*/ 1628810 w 2830021"/>
              <a:gd name="connsiteY39" fmla="*/ 1006315 h 3006323"/>
              <a:gd name="connsiteX40" fmla="*/ 1854362 w 2830021"/>
              <a:gd name="connsiteY40" fmla="*/ 664939 h 3006323"/>
              <a:gd name="connsiteX41" fmla="*/ 1872650 w 2830021"/>
              <a:gd name="connsiteY41" fmla="*/ 451579 h 3006323"/>
              <a:gd name="connsiteX42" fmla="*/ 1897034 w 2830021"/>
              <a:gd name="connsiteY42" fmla="*/ 207739 h 3006323"/>
              <a:gd name="connsiteX43" fmla="*/ 1622714 w 2830021"/>
              <a:gd name="connsiteY43" fmla="*/ 622267 h 3006323"/>
              <a:gd name="connsiteX44" fmla="*/ 1470314 w 2830021"/>
              <a:gd name="connsiteY44" fmla="*/ 1116043 h 3006323"/>
              <a:gd name="connsiteX45" fmla="*/ 1452026 w 2830021"/>
              <a:gd name="connsiteY45" fmla="*/ 1036795 h 3006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830021" h="3006323">
                <a:moveTo>
                  <a:pt x="1452026" y="1036795"/>
                </a:moveTo>
                <a:cubicBezTo>
                  <a:pt x="1434754" y="944339"/>
                  <a:pt x="1414434" y="727931"/>
                  <a:pt x="1366682" y="561307"/>
                </a:cubicBezTo>
                <a:cubicBezTo>
                  <a:pt x="1318930" y="394683"/>
                  <a:pt x="1214282" y="121379"/>
                  <a:pt x="1165514" y="37051"/>
                </a:cubicBezTo>
                <a:cubicBezTo>
                  <a:pt x="1116746" y="-47277"/>
                  <a:pt x="1078138" y="36035"/>
                  <a:pt x="1074074" y="55339"/>
                </a:cubicBezTo>
                <a:cubicBezTo>
                  <a:pt x="1070010" y="74643"/>
                  <a:pt x="1098458" y="56355"/>
                  <a:pt x="1141130" y="152875"/>
                </a:cubicBezTo>
                <a:cubicBezTo>
                  <a:pt x="1183802" y="249395"/>
                  <a:pt x="1287434" y="474947"/>
                  <a:pt x="1330106" y="634459"/>
                </a:cubicBezTo>
                <a:cubicBezTo>
                  <a:pt x="1372778" y="793971"/>
                  <a:pt x="1420530" y="1093691"/>
                  <a:pt x="1397162" y="1109947"/>
                </a:cubicBezTo>
                <a:cubicBezTo>
                  <a:pt x="1373794" y="1126203"/>
                  <a:pt x="1281338" y="809211"/>
                  <a:pt x="1189898" y="731995"/>
                </a:cubicBezTo>
                <a:cubicBezTo>
                  <a:pt x="1098458" y="654779"/>
                  <a:pt x="936914" y="664939"/>
                  <a:pt x="848522" y="646651"/>
                </a:cubicBezTo>
                <a:cubicBezTo>
                  <a:pt x="760130" y="628363"/>
                  <a:pt x="648370" y="580611"/>
                  <a:pt x="659546" y="622267"/>
                </a:cubicBezTo>
                <a:cubicBezTo>
                  <a:pt x="670722" y="663923"/>
                  <a:pt x="817026" y="816323"/>
                  <a:pt x="915578" y="896587"/>
                </a:cubicBezTo>
                <a:cubicBezTo>
                  <a:pt x="1014130" y="976851"/>
                  <a:pt x="1283370" y="1075403"/>
                  <a:pt x="1250858" y="1103851"/>
                </a:cubicBezTo>
                <a:cubicBezTo>
                  <a:pt x="1218346" y="1132299"/>
                  <a:pt x="874938" y="1034763"/>
                  <a:pt x="720506" y="1067275"/>
                </a:cubicBezTo>
                <a:cubicBezTo>
                  <a:pt x="566074" y="1099787"/>
                  <a:pt x="444154" y="1236947"/>
                  <a:pt x="324266" y="1298923"/>
                </a:cubicBezTo>
                <a:cubicBezTo>
                  <a:pt x="204378" y="1360899"/>
                  <a:pt x="-18126" y="1410683"/>
                  <a:pt x="1178" y="1439131"/>
                </a:cubicBezTo>
                <a:cubicBezTo>
                  <a:pt x="20482" y="1467579"/>
                  <a:pt x="304962" y="1461483"/>
                  <a:pt x="440090" y="1469611"/>
                </a:cubicBezTo>
                <a:cubicBezTo>
                  <a:pt x="575218" y="1477739"/>
                  <a:pt x="690026" y="1510251"/>
                  <a:pt x="811946" y="1487899"/>
                </a:cubicBezTo>
                <a:cubicBezTo>
                  <a:pt x="933866" y="1465547"/>
                  <a:pt x="1159418" y="1319243"/>
                  <a:pt x="1171610" y="1335499"/>
                </a:cubicBezTo>
                <a:cubicBezTo>
                  <a:pt x="1183802" y="1351755"/>
                  <a:pt x="982634" y="1464531"/>
                  <a:pt x="885098" y="1585435"/>
                </a:cubicBezTo>
                <a:cubicBezTo>
                  <a:pt x="787562" y="1706339"/>
                  <a:pt x="703234" y="1853659"/>
                  <a:pt x="586394" y="2060923"/>
                </a:cubicBezTo>
                <a:cubicBezTo>
                  <a:pt x="469554" y="2268187"/>
                  <a:pt x="165770" y="2793459"/>
                  <a:pt x="184058" y="2829019"/>
                </a:cubicBezTo>
                <a:cubicBezTo>
                  <a:pt x="202346" y="2864579"/>
                  <a:pt x="542706" y="2409411"/>
                  <a:pt x="696122" y="2274283"/>
                </a:cubicBezTo>
                <a:cubicBezTo>
                  <a:pt x="849538" y="2139155"/>
                  <a:pt x="995842" y="2152363"/>
                  <a:pt x="1104554" y="2018251"/>
                </a:cubicBezTo>
                <a:cubicBezTo>
                  <a:pt x="1213266" y="1884139"/>
                  <a:pt x="1314866" y="1464531"/>
                  <a:pt x="1348394" y="1469611"/>
                </a:cubicBezTo>
                <a:cubicBezTo>
                  <a:pt x="1381922" y="1474691"/>
                  <a:pt x="1277274" y="1878043"/>
                  <a:pt x="1305722" y="2048731"/>
                </a:cubicBezTo>
                <a:cubicBezTo>
                  <a:pt x="1334170" y="2219419"/>
                  <a:pt x="1470314" y="2334227"/>
                  <a:pt x="1519082" y="2493739"/>
                </a:cubicBezTo>
                <a:cubicBezTo>
                  <a:pt x="1567850" y="2653251"/>
                  <a:pt x="1559722" y="3022059"/>
                  <a:pt x="1598330" y="3005803"/>
                </a:cubicBezTo>
                <a:cubicBezTo>
                  <a:pt x="1636938" y="2989547"/>
                  <a:pt x="1700946" y="2568923"/>
                  <a:pt x="1750730" y="2396203"/>
                </a:cubicBezTo>
                <a:cubicBezTo>
                  <a:pt x="1800514" y="2223483"/>
                  <a:pt x="1924466" y="2139155"/>
                  <a:pt x="1897034" y="1969483"/>
                </a:cubicBezTo>
                <a:cubicBezTo>
                  <a:pt x="1869602" y="1799811"/>
                  <a:pt x="1550578" y="1404587"/>
                  <a:pt x="1586138" y="1378171"/>
                </a:cubicBezTo>
                <a:cubicBezTo>
                  <a:pt x="1621698" y="1351755"/>
                  <a:pt x="1968154" y="1740883"/>
                  <a:pt x="2110394" y="1810987"/>
                </a:cubicBezTo>
                <a:cubicBezTo>
                  <a:pt x="2252634" y="1881091"/>
                  <a:pt x="2319690" y="1771363"/>
                  <a:pt x="2439578" y="1798795"/>
                </a:cubicBezTo>
                <a:cubicBezTo>
                  <a:pt x="2559466" y="1826227"/>
                  <a:pt x="2819562" y="2024347"/>
                  <a:pt x="2829722" y="1975579"/>
                </a:cubicBezTo>
                <a:cubicBezTo>
                  <a:pt x="2839882" y="1926811"/>
                  <a:pt x="2588930" y="1614899"/>
                  <a:pt x="2500538" y="1506187"/>
                </a:cubicBezTo>
                <a:cubicBezTo>
                  <a:pt x="2412146" y="1397475"/>
                  <a:pt x="2407066" y="1377155"/>
                  <a:pt x="2299370" y="1323307"/>
                </a:cubicBezTo>
                <a:cubicBezTo>
                  <a:pt x="2191674" y="1269459"/>
                  <a:pt x="1876714" y="1232883"/>
                  <a:pt x="1854362" y="1183099"/>
                </a:cubicBezTo>
                <a:cubicBezTo>
                  <a:pt x="1832010" y="1133315"/>
                  <a:pt x="2068738" y="1115027"/>
                  <a:pt x="2165258" y="1024603"/>
                </a:cubicBezTo>
                <a:cubicBezTo>
                  <a:pt x="2261778" y="934179"/>
                  <a:pt x="2477170" y="676115"/>
                  <a:pt x="2433482" y="640555"/>
                </a:cubicBezTo>
                <a:cubicBezTo>
                  <a:pt x="2389794" y="604995"/>
                  <a:pt x="2037242" y="750283"/>
                  <a:pt x="1903130" y="811243"/>
                </a:cubicBezTo>
                <a:cubicBezTo>
                  <a:pt x="1769018" y="872203"/>
                  <a:pt x="1636938" y="1030699"/>
                  <a:pt x="1628810" y="1006315"/>
                </a:cubicBezTo>
                <a:cubicBezTo>
                  <a:pt x="1620682" y="981931"/>
                  <a:pt x="1813722" y="757395"/>
                  <a:pt x="1854362" y="664939"/>
                </a:cubicBezTo>
                <a:cubicBezTo>
                  <a:pt x="1895002" y="572483"/>
                  <a:pt x="1865538" y="527779"/>
                  <a:pt x="1872650" y="451579"/>
                </a:cubicBezTo>
                <a:cubicBezTo>
                  <a:pt x="1879762" y="375379"/>
                  <a:pt x="1938690" y="179291"/>
                  <a:pt x="1897034" y="207739"/>
                </a:cubicBezTo>
                <a:cubicBezTo>
                  <a:pt x="1855378" y="236187"/>
                  <a:pt x="1693834" y="470883"/>
                  <a:pt x="1622714" y="622267"/>
                </a:cubicBezTo>
                <a:cubicBezTo>
                  <a:pt x="1551594" y="773651"/>
                  <a:pt x="1497746" y="1046955"/>
                  <a:pt x="1470314" y="1116043"/>
                </a:cubicBezTo>
                <a:cubicBezTo>
                  <a:pt x="1442882" y="1185131"/>
                  <a:pt x="1469298" y="1129251"/>
                  <a:pt x="1452026" y="1036795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100000">
                <a:srgbClr val="FFC0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54" name="フリーフォーム 153"/>
          <p:cNvSpPr/>
          <p:nvPr/>
        </p:nvSpPr>
        <p:spPr>
          <a:xfrm>
            <a:off x="6219611" y="2759502"/>
            <a:ext cx="1323281" cy="1623648"/>
          </a:xfrm>
          <a:custGeom>
            <a:avLst/>
            <a:gdLst>
              <a:gd name="connsiteX0" fmla="*/ 262 w 928069"/>
              <a:gd name="connsiteY0" fmla="*/ 1912 h 1138728"/>
              <a:gd name="connsiteX1" fmla="*/ 139327 w 928069"/>
              <a:gd name="connsiteY1" fmla="*/ 190507 h 1138728"/>
              <a:gd name="connsiteX2" fmla="*/ 249817 w 928069"/>
              <a:gd name="connsiteY2" fmla="*/ 344812 h 1138728"/>
              <a:gd name="connsiteX3" fmla="*/ 295537 w 928069"/>
              <a:gd name="connsiteY3" fmla="*/ 400057 h 1138728"/>
              <a:gd name="connsiteX4" fmla="*/ 204097 w 928069"/>
              <a:gd name="connsiteY4" fmla="*/ 392437 h 1138728"/>
              <a:gd name="connsiteX5" fmla="*/ 105037 w 928069"/>
              <a:gd name="connsiteY5" fmla="*/ 419107 h 1138728"/>
              <a:gd name="connsiteX6" fmla="*/ 171712 w 928069"/>
              <a:gd name="connsiteY6" fmla="*/ 449587 h 1138728"/>
              <a:gd name="connsiteX7" fmla="*/ 266962 w 928069"/>
              <a:gd name="connsiteY7" fmla="*/ 462922 h 1138728"/>
              <a:gd name="connsiteX8" fmla="*/ 118372 w 928069"/>
              <a:gd name="connsiteY8" fmla="*/ 527692 h 1138728"/>
              <a:gd name="connsiteX9" fmla="*/ 61222 w 928069"/>
              <a:gd name="connsiteY9" fmla="*/ 695332 h 1138728"/>
              <a:gd name="connsiteX10" fmla="*/ 26932 w 928069"/>
              <a:gd name="connsiteY10" fmla="*/ 748672 h 1138728"/>
              <a:gd name="connsiteX11" fmla="*/ 116467 w 928069"/>
              <a:gd name="connsiteY11" fmla="*/ 704857 h 1138728"/>
              <a:gd name="connsiteX12" fmla="*/ 249817 w 928069"/>
              <a:gd name="connsiteY12" fmla="*/ 577222 h 1138728"/>
              <a:gd name="connsiteX13" fmla="*/ 192667 w 928069"/>
              <a:gd name="connsiteY13" fmla="*/ 731527 h 1138728"/>
              <a:gd name="connsiteX14" fmla="*/ 175522 w 928069"/>
              <a:gd name="connsiteY14" fmla="*/ 878212 h 1138728"/>
              <a:gd name="connsiteX15" fmla="*/ 171712 w 928069"/>
              <a:gd name="connsiteY15" fmla="*/ 1070617 h 1138728"/>
              <a:gd name="connsiteX16" fmla="*/ 276487 w 928069"/>
              <a:gd name="connsiteY16" fmla="*/ 902977 h 1138728"/>
              <a:gd name="connsiteX17" fmla="*/ 341257 w 928069"/>
              <a:gd name="connsiteY17" fmla="*/ 794392 h 1138728"/>
              <a:gd name="connsiteX18" fmla="*/ 345067 w 928069"/>
              <a:gd name="connsiteY18" fmla="*/ 655327 h 1138728"/>
              <a:gd name="connsiteX19" fmla="*/ 411742 w 928069"/>
              <a:gd name="connsiteY19" fmla="*/ 811537 h 1138728"/>
              <a:gd name="connsiteX20" fmla="*/ 501277 w 928069"/>
              <a:gd name="connsiteY20" fmla="*/ 1028707 h 1138728"/>
              <a:gd name="connsiteX21" fmla="*/ 585097 w 928069"/>
              <a:gd name="connsiteY21" fmla="*/ 1137292 h 1138728"/>
              <a:gd name="connsiteX22" fmla="*/ 558427 w 928069"/>
              <a:gd name="connsiteY22" fmla="*/ 956317 h 1138728"/>
              <a:gd name="connsiteX23" fmla="*/ 569857 w 928069"/>
              <a:gd name="connsiteY23" fmla="*/ 752482 h 1138728"/>
              <a:gd name="connsiteX24" fmla="*/ 495562 w 928069"/>
              <a:gd name="connsiteY24" fmla="*/ 600082 h 1138728"/>
              <a:gd name="connsiteX25" fmla="*/ 647962 w 928069"/>
              <a:gd name="connsiteY25" fmla="*/ 708667 h 1138728"/>
              <a:gd name="connsiteX26" fmla="*/ 819412 w 928069"/>
              <a:gd name="connsiteY26" fmla="*/ 739147 h 1138728"/>
              <a:gd name="connsiteX27" fmla="*/ 927997 w 928069"/>
              <a:gd name="connsiteY27" fmla="*/ 803917 h 1138728"/>
              <a:gd name="connsiteX28" fmla="*/ 804172 w 928069"/>
              <a:gd name="connsiteY28" fmla="*/ 590557 h 1138728"/>
              <a:gd name="connsiteX29" fmla="*/ 682252 w 928069"/>
              <a:gd name="connsiteY29" fmla="*/ 504832 h 1138728"/>
              <a:gd name="connsiteX30" fmla="*/ 520327 w 928069"/>
              <a:gd name="connsiteY30" fmla="*/ 443872 h 1138728"/>
              <a:gd name="connsiteX31" fmla="*/ 731782 w 928069"/>
              <a:gd name="connsiteY31" fmla="*/ 432442 h 1138728"/>
              <a:gd name="connsiteX32" fmla="*/ 817507 w 928069"/>
              <a:gd name="connsiteY32" fmla="*/ 400057 h 1138728"/>
              <a:gd name="connsiteX33" fmla="*/ 893707 w 928069"/>
              <a:gd name="connsiteY33" fmla="*/ 394342 h 1138728"/>
              <a:gd name="connsiteX34" fmla="*/ 695587 w 928069"/>
              <a:gd name="connsiteY34" fmla="*/ 327667 h 1138728"/>
              <a:gd name="connsiteX35" fmla="*/ 449842 w 928069"/>
              <a:gd name="connsiteY35" fmla="*/ 365767 h 1138728"/>
              <a:gd name="connsiteX36" fmla="*/ 518422 w 928069"/>
              <a:gd name="connsiteY36" fmla="*/ 302902 h 1138728"/>
              <a:gd name="connsiteX37" fmla="*/ 546997 w 928069"/>
              <a:gd name="connsiteY37" fmla="*/ 238132 h 1138728"/>
              <a:gd name="connsiteX38" fmla="*/ 367927 w 928069"/>
              <a:gd name="connsiteY38" fmla="*/ 318142 h 1138728"/>
              <a:gd name="connsiteX39" fmla="*/ 327922 w 928069"/>
              <a:gd name="connsiteY39" fmla="*/ 392437 h 1138728"/>
              <a:gd name="connsiteX40" fmla="*/ 225052 w 928069"/>
              <a:gd name="connsiteY40" fmla="*/ 276232 h 1138728"/>
              <a:gd name="connsiteX41" fmla="*/ 106942 w 928069"/>
              <a:gd name="connsiteY41" fmla="*/ 104782 h 1138728"/>
              <a:gd name="connsiteX42" fmla="*/ 262 w 928069"/>
              <a:gd name="connsiteY42" fmla="*/ 1912 h 113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928069" h="1138728">
                <a:moveTo>
                  <a:pt x="262" y="1912"/>
                </a:moveTo>
                <a:cubicBezTo>
                  <a:pt x="5660" y="16200"/>
                  <a:pt x="97735" y="133357"/>
                  <a:pt x="139327" y="190507"/>
                </a:cubicBezTo>
                <a:cubicBezTo>
                  <a:pt x="180919" y="247657"/>
                  <a:pt x="223782" y="309887"/>
                  <a:pt x="249817" y="344812"/>
                </a:cubicBezTo>
                <a:cubicBezTo>
                  <a:pt x="275852" y="379737"/>
                  <a:pt x="303157" y="392120"/>
                  <a:pt x="295537" y="400057"/>
                </a:cubicBezTo>
                <a:cubicBezTo>
                  <a:pt x="287917" y="407994"/>
                  <a:pt x="235847" y="389262"/>
                  <a:pt x="204097" y="392437"/>
                </a:cubicBezTo>
                <a:cubicBezTo>
                  <a:pt x="172347" y="395612"/>
                  <a:pt x="110434" y="409582"/>
                  <a:pt x="105037" y="419107"/>
                </a:cubicBezTo>
                <a:cubicBezTo>
                  <a:pt x="99640" y="428632"/>
                  <a:pt x="144725" y="442285"/>
                  <a:pt x="171712" y="449587"/>
                </a:cubicBezTo>
                <a:cubicBezTo>
                  <a:pt x="198699" y="456889"/>
                  <a:pt x="275852" y="449905"/>
                  <a:pt x="266962" y="462922"/>
                </a:cubicBezTo>
                <a:cubicBezTo>
                  <a:pt x="258072" y="475939"/>
                  <a:pt x="152662" y="488957"/>
                  <a:pt x="118372" y="527692"/>
                </a:cubicBezTo>
                <a:cubicBezTo>
                  <a:pt x="84082" y="566427"/>
                  <a:pt x="76462" y="658502"/>
                  <a:pt x="61222" y="695332"/>
                </a:cubicBezTo>
                <a:cubicBezTo>
                  <a:pt x="45982" y="732162"/>
                  <a:pt x="17725" y="747085"/>
                  <a:pt x="26932" y="748672"/>
                </a:cubicBezTo>
                <a:cubicBezTo>
                  <a:pt x="36139" y="750259"/>
                  <a:pt x="79320" y="733432"/>
                  <a:pt x="116467" y="704857"/>
                </a:cubicBezTo>
                <a:cubicBezTo>
                  <a:pt x="153614" y="676282"/>
                  <a:pt x="237117" y="572777"/>
                  <a:pt x="249817" y="577222"/>
                </a:cubicBezTo>
                <a:cubicBezTo>
                  <a:pt x="262517" y="581667"/>
                  <a:pt x="205049" y="681362"/>
                  <a:pt x="192667" y="731527"/>
                </a:cubicBezTo>
                <a:cubicBezTo>
                  <a:pt x="180285" y="781692"/>
                  <a:pt x="179015" y="821697"/>
                  <a:pt x="175522" y="878212"/>
                </a:cubicBezTo>
                <a:cubicBezTo>
                  <a:pt x="172030" y="934727"/>
                  <a:pt x="154885" y="1066490"/>
                  <a:pt x="171712" y="1070617"/>
                </a:cubicBezTo>
                <a:cubicBezTo>
                  <a:pt x="188539" y="1074744"/>
                  <a:pt x="248230" y="949014"/>
                  <a:pt x="276487" y="902977"/>
                </a:cubicBezTo>
                <a:cubicBezTo>
                  <a:pt x="304744" y="856940"/>
                  <a:pt x="329827" y="835667"/>
                  <a:pt x="341257" y="794392"/>
                </a:cubicBezTo>
                <a:cubicBezTo>
                  <a:pt x="352687" y="753117"/>
                  <a:pt x="333320" y="652470"/>
                  <a:pt x="345067" y="655327"/>
                </a:cubicBezTo>
                <a:cubicBezTo>
                  <a:pt x="356814" y="658184"/>
                  <a:pt x="385707" y="749307"/>
                  <a:pt x="411742" y="811537"/>
                </a:cubicBezTo>
                <a:cubicBezTo>
                  <a:pt x="437777" y="873767"/>
                  <a:pt x="472385" y="974415"/>
                  <a:pt x="501277" y="1028707"/>
                </a:cubicBezTo>
                <a:cubicBezTo>
                  <a:pt x="530169" y="1082999"/>
                  <a:pt x="575572" y="1149357"/>
                  <a:pt x="585097" y="1137292"/>
                </a:cubicBezTo>
                <a:cubicBezTo>
                  <a:pt x="594622" y="1125227"/>
                  <a:pt x="560967" y="1020452"/>
                  <a:pt x="558427" y="956317"/>
                </a:cubicBezTo>
                <a:cubicBezTo>
                  <a:pt x="555887" y="892182"/>
                  <a:pt x="580335" y="811855"/>
                  <a:pt x="569857" y="752482"/>
                </a:cubicBezTo>
                <a:cubicBezTo>
                  <a:pt x="559380" y="693110"/>
                  <a:pt x="482545" y="607384"/>
                  <a:pt x="495562" y="600082"/>
                </a:cubicBezTo>
                <a:cubicBezTo>
                  <a:pt x="508579" y="592780"/>
                  <a:pt x="593987" y="685490"/>
                  <a:pt x="647962" y="708667"/>
                </a:cubicBezTo>
                <a:cubicBezTo>
                  <a:pt x="701937" y="731844"/>
                  <a:pt x="772740" y="723272"/>
                  <a:pt x="819412" y="739147"/>
                </a:cubicBezTo>
                <a:cubicBezTo>
                  <a:pt x="866084" y="755022"/>
                  <a:pt x="930537" y="828682"/>
                  <a:pt x="927997" y="803917"/>
                </a:cubicBezTo>
                <a:cubicBezTo>
                  <a:pt x="925457" y="779152"/>
                  <a:pt x="845129" y="640404"/>
                  <a:pt x="804172" y="590557"/>
                </a:cubicBezTo>
                <a:cubicBezTo>
                  <a:pt x="763215" y="540710"/>
                  <a:pt x="729560" y="529280"/>
                  <a:pt x="682252" y="504832"/>
                </a:cubicBezTo>
                <a:cubicBezTo>
                  <a:pt x="634945" y="480385"/>
                  <a:pt x="512072" y="455937"/>
                  <a:pt x="520327" y="443872"/>
                </a:cubicBezTo>
                <a:cubicBezTo>
                  <a:pt x="528582" y="431807"/>
                  <a:pt x="682252" y="439745"/>
                  <a:pt x="731782" y="432442"/>
                </a:cubicBezTo>
                <a:cubicBezTo>
                  <a:pt x="781312" y="425140"/>
                  <a:pt x="790520" y="406407"/>
                  <a:pt x="817507" y="400057"/>
                </a:cubicBezTo>
                <a:cubicBezTo>
                  <a:pt x="844494" y="393707"/>
                  <a:pt x="914027" y="406407"/>
                  <a:pt x="893707" y="394342"/>
                </a:cubicBezTo>
                <a:cubicBezTo>
                  <a:pt x="873387" y="382277"/>
                  <a:pt x="769565" y="332430"/>
                  <a:pt x="695587" y="327667"/>
                </a:cubicBezTo>
                <a:cubicBezTo>
                  <a:pt x="621609" y="322904"/>
                  <a:pt x="479370" y="369895"/>
                  <a:pt x="449842" y="365767"/>
                </a:cubicBezTo>
                <a:cubicBezTo>
                  <a:pt x="420315" y="361640"/>
                  <a:pt x="502230" y="324174"/>
                  <a:pt x="518422" y="302902"/>
                </a:cubicBezTo>
                <a:cubicBezTo>
                  <a:pt x="534614" y="281630"/>
                  <a:pt x="572079" y="235592"/>
                  <a:pt x="546997" y="238132"/>
                </a:cubicBezTo>
                <a:cubicBezTo>
                  <a:pt x="521915" y="240672"/>
                  <a:pt x="404440" y="292424"/>
                  <a:pt x="367927" y="318142"/>
                </a:cubicBezTo>
                <a:cubicBezTo>
                  <a:pt x="331414" y="343860"/>
                  <a:pt x="351734" y="399422"/>
                  <a:pt x="327922" y="392437"/>
                </a:cubicBezTo>
                <a:cubicBezTo>
                  <a:pt x="304110" y="385452"/>
                  <a:pt x="261882" y="324174"/>
                  <a:pt x="225052" y="276232"/>
                </a:cubicBezTo>
                <a:cubicBezTo>
                  <a:pt x="188222" y="228290"/>
                  <a:pt x="139644" y="153042"/>
                  <a:pt x="106942" y="104782"/>
                </a:cubicBezTo>
                <a:cubicBezTo>
                  <a:pt x="74240" y="56522"/>
                  <a:pt x="-5136" y="-12376"/>
                  <a:pt x="262" y="1912"/>
                </a:cubicBez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66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55" name="フリーフォーム 154"/>
          <p:cNvSpPr/>
          <p:nvPr/>
        </p:nvSpPr>
        <p:spPr>
          <a:xfrm>
            <a:off x="7817696" y="4798335"/>
            <a:ext cx="1771959" cy="1385642"/>
          </a:xfrm>
          <a:custGeom>
            <a:avLst/>
            <a:gdLst>
              <a:gd name="connsiteX0" fmla="*/ 528997 w 1431243"/>
              <a:gd name="connsiteY0" fmla="*/ 438787 h 1119208"/>
              <a:gd name="connsiteX1" fmla="*/ 567097 w 1431243"/>
              <a:gd name="connsiteY1" fmla="*/ 191137 h 1119208"/>
              <a:gd name="connsiteX2" fmla="*/ 727117 w 1431243"/>
              <a:gd name="connsiteY2" fmla="*/ 637 h 1119208"/>
              <a:gd name="connsiteX3" fmla="*/ 730927 w 1431243"/>
              <a:gd name="connsiteY3" fmla="*/ 133987 h 1119208"/>
              <a:gd name="connsiteX4" fmla="*/ 715687 w 1431243"/>
              <a:gd name="connsiteY4" fmla="*/ 259717 h 1119208"/>
              <a:gd name="connsiteX5" fmla="*/ 639487 w 1431243"/>
              <a:gd name="connsiteY5" fmla="*/ 389257 h 1119208"/>
              <a:gd name="connsiteX6" fmla="*/ 898567 w 1431243"/>
              <a:gd name="connsiteY6" fmla="*/ 213997 h 1119208"/>
              <a:gd name="connsiteX7" fmla="*/ 1092877 w 1431243"/>
              <a:gd name="connsiteY7" fmla="*/ 175897 h 1119208"/>
              <a:gd name="connsiteX8" fmla="*/ 1035727 w 1431243"/>
              <a:gd name="connsiteY8" fmla="*/ 294007 h 1119208"/>
              <a:gd name="connsiteX9" fmla="*/ 814747 w 1431243"/>
              <a:gd name="connsiteY9" fmla="*/ 404497 h 1119208"/>
              <a:gd name="connsiteX10" fmla="*/ 1062397 w 1431243"/>
              <a:gd name="connsiteY10" fmla="*/ 347347 h 1119208"/>
              <a:gd name="connsiteX11" fmla="*/ 1424347 w 1431243"/>
              <a:gd name="connsiteY11" fmla="*/ 431167 h 1119208"/>
              <a:gd name="connsiteX12" fmla="*/ 1287187 w 1431243"/>
              <a:gd name="connsiteY12" fmla="*/ 507367 h 1119208"/>
              <a:gd name="connsiteX13" fmla="*/ 1127167 w 1431243"/>
              <a:gd name="connsiteY13" fmla="*/ 556897 h 1119208"/>
              <a:gd name="connsiteX14" fmla="*/ 1024297 w 1431243"/>
              <a:gd name="connsiteY14" fmla="*/ 575947 h 1119208"/>
              <a:gd name="connsiteX15" fmla="*/ 1230037 w 1431243"/>
              <a:gd name="connsiteY15" fmla="*/ 636907 h 1119208"/>
              <a:gd name="connsiteX16" fmla="*/ 1317667 w 1431243"/>
              <a:gd name="connsiteY16" fmla="*/ 766447 h 1119208"/>
              <a:gd name="connsiteX17" fmla="*/ 1104307 w 1431243"/>
              <a:gd name="connsiteY17" fmla="*/ 793117 h 1119208"/>
              <a:gd name="connsiteX18" fmla="*/ 993817 w 1431243"/>
              <a:gd name="connsiteY18" fmla="*/ 793117 h 1119208"/>
              <a:gd name="connsiteX19" fmla="*/ 841417 w 1431243"/>
              <a:gd name="connsiteY19" fmla="*/ 739777 h 1119208"/>
              <a:gd name="connsiteX20" fmla="*/ 993817 w 1431243"/>
              <a:gd name="connsiteY20" fmla="*/ 895987 h 1119208"/>
              <a:gd name="connsiteX21" fmla="*/ 1058587 w 1431243"/>
              <a:gd name="connsiteY21" fmla="*/ 1116967 h 1119208"/>
              <a:gd name="connsiteX22" fmla="*/ 799507 w 1431243"/>
              <a:gd name="connsiteY22" fmla="*/ 995047 h 1119208"/>
              <a:gd name="connsiteX23" fmla="*/ 689017 w 1431243"/>
              <a:gd name="connsiteY23" fmla="*/ 755017 h 1119208"/>
              <a:gd name="connsiteX24" fmla="*/ 704257 w 1431243"/>
              <a:gd name="connsiteY24" fmla="*/ 960757 h 1119208"/>
              <a:gd name="connsiteX25" fmla="*/ 605197 w 1431243"/>
              <a:gd name="connsiteY25" fmla="*/ 1116967 h 1119208"/>
              <a:gd name="connsiteX26" fmla="*/ 528997 w 1431243"/>
              <a:gd name="connsiteY26" fmla="*/ 945517 h 1119208"/>
              <a:gd name="connsiteX27" fmla="*/ 532807 w 1431243"/>
              <a:gd name="connsiteY27" fmla="*/ 686437 h 1119208"/>
              <a:gd name="connsiteX28" fmla="*/ 418507 w 1431243"/>
              <a:gd name="connsiteY28" fmla="*/ 804547 h 1119208"/>
              <a:gd name="connsiteX29" fmla="*/ 288967 w 1431243"/>
              <a:gd name="connsiteY29" fmla="*/ 873127 h 1119208"/>
              <a:gd name="connsiteX30" fmla="*/ 193717 w 1431243"/>
              <a:gd name="connsiteY30" fmla="*/ 918847 h 1119208"/>
              <a:gd name="connsiteX31" fmla="*/ 323257 w 1431243"/>
              <a:gd name="connsiteY31" fmla="*/ 743587 h 1119208"/>
              <a:gd name="connsiteX32" fmla="*/ 414697 w 1431243"/>
              <a:gd name="connsiteY32" fmla="*/ 602617 h 1119208"/>
              <a:gd name="connsiteX33" fmla="*/ 536617 w 1431243"/>
              <a:gd name="connsiteY33" fmla="*/ 541657 h 1119208"/>
              <a:gd name="connsiteX34" fmla="*/ 548047 w 1431243"/>
              <a:gd name="connsiteY34" fmla="*/ 492127 h 1119208"/>
              <a:gd name="connsiteX35" fmla="*/ 304207 w 1431243"/>
              <a:gd name="connsiteY35" fmla="*/ 461647 h 1119208"/>
              <a:gd name="connsiteX36" fmla="*/ 37507 w 1431243"/>
              <a:gd name="connsiteY36" fmla="*/ 488317 h 1119208"/>
              <a:gd name="connsiteX37" fmla="*/ 3217 w 1431243"/>
              <a:gd name="connsiteY37" fmla="*/ 431167 h 1119208"/>
              <a:gd name="connsiteX38" fmla="*/ 48937 w 1431243"/>
              <a:gd name="connsiteY38" fmla="*/ 442597 h 1119208"/>
              <a:gd name="connsiteX39" fmla="*/ 300397 w 1431243"/>
              <a:gd name="connsiteY39" fmla="*/ 412117 h 1119208"/>
              <a:gd name="connsiteX40" fmla="*/ 528997 w 1431243"/>
              <a:gd name="connsiteY40" fmla="*/ 438787 h 1119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431243" h="1119208">
                <a:moveTo>
                  <a:pt x="528997" y="438787"/>
                </a:moveTo>
                <a:cubicBezTo>
                  <a:pt x="573447" y="401957"/>
                  <a:pt x="534077" y="264162"/>
                  <a:pt x="567097" y="191137"/>
                </a:cubicBezTo>
                <a:cubicBezTo>
                  <a:pt x="600117" y="118112"/>
                  <a:pt x="699812" y="10162"/>
                  <a:pt x="727117" y="637"/>
                </a:cubicBezTo>
                <a:cubicBezTo>
                  <a:pt x="754422" y="-8888"/>
                  <a:pt x="732832" y="90807"/>
                  <a:pt x="730927" y="133987"/>
                </a:cubicBezTo>
                <a:cubicBezTo>
                  <a:pt x="729022" y="177167"/>
                  <a:pt x="730927" y="217172"/>
                  <a:pt x="715687" y="259717"/>
                </a:cubicBezTo>
                <a:cubicBezTo>
                  <a:pt x="700447" y="302262"/>
                  <a:pt x="609007" y="396877"/>
                  <a:pt x="639487" y="389257"/>
                </a:cubicBezTo>
                <a:cubicBezTo>
                  <a:pt x="669967" y="381637"/>
                  <a:pt x="823002" y="249557"/>
                  <a:pt x="898567" y="213997"/>
                </a:cubicBezTo>
                <a:cubicBezTo>
                  <a:pt x="974132" y="178437"/>
                  <a:pt x="1070017" y="162562"/>
                  <a:pt x="1092877" y="175897"/>
                </a:cubicBezTo>
                <a:cubicBezTo>
                  <a:pt x="1115737" y="189232"/>
                  <a:pt x="1082082" y="255907"/>
                  <a:pt x="1035727" y="294007"/>
                </a:cubicBezTo>
                <a:cubicBezTo>
                  <a:pt x="989372" y="332107"/>
                  <a:pt x="810302" y="395607"/>
                  <a:pt x="814747" y="404497"/>
                </a:cubicBezTo>
                <a:cubicBezTo>
                  <a:pt x="819192" y="413387"/>
                  <a:pt x="960797" y="342902"/>
                  <a:pt x="1062397" y="347347"/>
                </a:cubicBezTo>
                <a:cubicBezTo>
                  <a:pt x="1163997" y="351792"/>
                  <a:pt x="1386882" y="404497"/>
                  <a:pt x="1424347" y="431167"/>
                </a:cubicBezTo>
                <a:cubicBezTo>
                  <a:pt x="1461812" y="457837"/>
                  <a:pt x="1336717" y="486412"/>
                  <a:pt x="1287187" y="507367"/>
                </a:cubicBezTo>
                <a:cubicBezTo>
                  <a:pt x="1237657" y="528322"/>
                  <a:pt x="1170982" y="545467"/>
                  <a:pt x="1127167" y="556897"/>
                </a:cubicBezTo>
                <a:cubicBezTo>
                  <a:pt x="1083352" y="568327"/>
                  <a:pt x="1007152" y="562612"/>
                  <a:pt x="1024297" y="575947"/>
                </a:cubicBezTo>
                <a:cubicBezTo>
                  <a:pt x="1041442" y="589282"/>
                  <a:pt x="1181142" y="605157"/>
                  <a:pt x="1230037" y="636907"/>
                </a:cubicBezTo>
                <a:cubicBezTo>
                  <a:pt x="1278932" y="668657"/>
                  <a:pt x="1338622" y="740412"/>
                  <a:pt x="1317667" y="766447"/>
                </a:cubicBezTo>
                <a:cubicBezTo>
                  <a:pt x="1296712" y="792482"/>
                  <a:pt x="1158282" y="788672"/>
                  <a:pt x="1104307" y="793117"/>
                </a:cubicBezTo>
                <a:cubicBezTo>
                  <a:pt x="1050332" y="797562"/>
                  <a:pt x="1037632" y="802007"/>
                  <a:pt x="993817" y="793117"/>
                </a:cubicBezTo>
                <a:cubicBezTo>
                  <a:pt x="950002" y="784227"/>
                  <a:pt x="841417" y="722632"/>
                  <a:pt x="841417" y="739777"/>
                </a:cubicBezTo>
                <a:cubicBezTo>
                  <a:pt x="841417" y="756922"/>
                  <a:pt x="957622" y="833122"/>
                  <a:pt x="993817" y="895987"/>
                </a:cubicBezTo>
                <a:cubicBezTo>
                  <a:pt x="1030012" y="958852"/>
                  <a:pt x="1090972" y="1100457"/>
                  <a:pt x="1058587" y="1116967"/>
                </a:cubicBezTo>
                <a:cubicBezTo>
                  <a:pt x="1026202" y="1133477"/>
                  <a:pt x="861102" y="1055372"/>
                  <a:pt x="799507" y="995047"/>
                </a:cubicBezTo>
                <a:cubicBezTo>
                  <a:pt x="737912" y="934722"/>
                  <a:pt x="704892" y="760732"/>
                  <a:pt x="689017" y="755017"/>
                </a:cubicBezTo>
                <a:cubicBezTo>
                  <a:pt x="673142" y="749302"/>
                  <a:pt x="718227" y="900432"/>
                  <a:pt x="704257" y="960757"/>
                </a:cubicBezTo>
                <a:cubicBezTo>
                  <a:pt x="690287" y="1021082"/>
                  <a:pt x="634407" y="1119507"/>
                  <a:pt x="605197" y="1116967"/>
                </a:cubicBezTo>
                <a:cubicBezTo>
                  <a:pt x="575987" y="1114427"/>
                  <a:pt x="541062" y="1017272"/>
                  <a:pt x="528997" y="945517"/>
                </a:cubicBezTo>
                <a:cubicBezTo>
                  <a:pt x="516932" y="873762"/>
                  <a:pt x="551222" y="709932"/>
                  <a:pt x="532807" y="686437"/>
                </a:cubicBezTo>
                <a:cubicBezTo>
                  <a:pt x="514392" y="662942"/>
                  <a:pt x="459147" y="773432"/>
                  <a:pt x="418507" y="804547"/>
                </a:cubicBezTo>
                <a:cubicBezTo>
                  <a:pt x="377867" y="835662"/>
                  <a:pt x="326432" y="854077"/>
                  <a:pt x="288967" y="873127"/>
                </a:cubicBezTo>
                <a:cubicBezTo>
                  <a:pt x="251502" y="892177"/>
                  <a:pt x="188002" y="940437"/>
                  <a:pt x="193717" y="918847"/>
                </a:cubicBezTo>
                <a:cubicBezTo>
                  <a:pt x="199432" y="897257"/>
                  <a:pt x="286427" y="796292"/>
                  <a:pt x="323257" y="743587"/>
                </a:cubicBezTo>
                <a:cubicBezTo>
                  <a:pt x="360087" y="690882"/>
                  <a:pt x="379137" y="636272"/>
                  <a:pt x="414697" y="602617"/>
                </a:cubicBezTo>
                <a:cubicBezTo>
                  <a:pt x="450257" y="568962"/>
                  <a:pt x="514392" y="560072"/>
                  <a:pt x="536617" y="541657"/>
                </a:cubicBezTo>
                <a:cubicBezTo>
                  <a:pt x="558842" y="523242"/>
                  <a:pt x="586782" y="505462"/>
                  <a:pt x="548047" y="492127"/>
                </a:cubicBezTo>
                <a:cubicBezTo>
                  <a:pt x="509312" y="478792"/>
                  <a:pt x="389297" y="462282"/>
                  <a:pt x="304207" y="461647"/>
                </a:cubicBezTo>
                <a:cubicBezTo>
                  <a:pt x="219117" y="461012"/>
                  <a:pt x="87672" y="493397"/>
                  <a:pt x="37507" y="488317"/>
                </a:cubicBezTo>
                <a:cubicBezTo>
                  <a:pt x="-12658" y="483237"/>
                  <a:pt x="1312" y="438787"/>
                  <a:pt x="3217" y="431167"/>
                </a:cubicBezTo>
                <a:cubicBezTo>
                  <a:pt x="5122" y="423547"/>
                  <a:pt x="-593" y="445772"/>
                  <a:pt x="48937" y="442597"/>
                </a:cubicBezTo>
                <a:cubicBezTo>
                  <a:pt x="98467" y="439422"/>
                  <a:pt x="219117" y="409577"/>
                  <a:pt x="300397" y="412117"/>
                </a:cubicBezTo>
                <a:cubicBezTo>
                  <a:pt x="381677" y="414657"/>
                  <a:pt x="484547" y="475617"/>
                  <a:pt x="528997" y="438787"/>
                </a:cubicBezTo>
                <a:close/>
              </a:path>
            </a:pathLst>
          </a:custGeom>
          <a:gradFill>
            <a:gsLst>
              <a:gs pos="50000">
                <a:srgbClr val="FF0000"/>
              </a:gs>
              <a:gs pos="0">
                <a:srgbClr val="FF6600"/>
              </a:gs>
              <a:gs pos="100000">
                <a:srgbClr val="C000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57" name="フリーフォーム 156"/>
          <p:cNvSpPr/>
          <p:nvPr/>
        </p:nvSpPr>
        <p:spPr>
          <a:xfrm>
            <a:off x="2334885" y="4746408"/>
            <a:ext cx="1547789" cy="1395209"/>
          </a:xfrm>
          <a:custGeom>
            <a:avLst/>
            <a:gdLst>
              <a:gd name="connsiteX0" fmla="*/ 499691 w 1547789"/>
              <a:gd name="connsiteY0" fmla="*/ 442140 h 1395209"/>
              <a:gd name="connsiteX1" fmla="*/ 194891 w 1547789"/>
              <a:gd name="connsiteY1" fmla="*/ 308790 h 1395209"/>
              <a:gd name="connsiteX2" fmla="*/ 53921 w 1547789"/>
              <a:gd name="connsiteY2" fmla="*/ 144960 h 1395209"/>
              <a:gd name="connsiteX3" fmla="*/ 27251 w 1547789"/>
              <a:gd name="connsiteY3" fmla="*/ 125910 h 1395209"/>
              <a:gd name="connsiteX4" fmla="*/ 581 w 1547789"/>
              <a:gd name="connsiteY4" fmla="*/ 209730 h 1395209"/>
              <a:gd name="connsiteX5" fmla="*/ 53921 w 1547789"/>
              <a:gd name="connsiteY5" fmla="*/ 247830 h 1395209"/>
              <a:gd name="connsiteX6" fmla="*/ 210131 w 1547789"/>
              <a:gd name="connsiteY6" fmla="*/ 384990 h 1395209"/>
              <a:gd name="connsiteX7" fmla="*/ 469211 w 1547789"/>
              <a:gd name="connsiteY7" fmla="*/ 484050 h 1395209"/>
              <a:gd name="connsiteX8" fmla="*/ 301571 w 1547789"/>
              <a:gd name="connsiteY8" fmla="*/ 567870 h 1395209"/>
              <a:gd name="connsiteX9" fmla="*/ 210131 w 1547789"/>
              <a:gd name="connsiteY9" fmla="*/ 754560 h 1395209"/>
              <a:gd name="connsiteX10" fmla="*/ 118691 w 1547789"/>
              <a:gd name="connsiteY10" fmla="*/ 903150 h 1395209"/>
              <a:gd name="connsiteX11" fmla="*/ 263471 w 1547789"/>
              <a:gd name="connsiteY11" fmla="*/ 811710 h 1395209"/>
              <a:gd name="connsiteX12" fmla="*/ 381581 w 1547789"/>
              <a:gd name="connsiteY12" fmla="*/ 655500 h 1395209"/>
              <a:gd name="connsiteX13" fmla="*/ 316811 w 1547789"/>
              <a:gd name="connsiteY13" fmla="*/ 857430 h 1395209"/>
              <a:gd name="connsiteX14" fmla="*/ 393011 w 1547789"/>
              <a:gd name="connsiteY14" fmla="*/ 1139370 h 1395209"/>
              <a:gd name="connsiteX15" fmla="*/ 427301 w 1547789"/>
              <a:gd name="connsiteY15" fmla="*/ 1272720 h 1395209"/>
              <a:gd name="connsiteX16" fmla="*/ 473021 w 1547789"/>
              <a:gd name="connsiteY16" fmla="*/ 1082220 h 1395209"/>
              <a:gd name="connsiteX17" fmla="*/ 549221 w 1547789"/>
              <a:gd name="connsiteY17" fmla="*/ 986970 h 1395209"/>
              <a:gd name="connsiteX18" fmla="*/ 556841 w 1547789"/>
              <a:gd name="connsiteY18" fmla="*/ 750750 h 1395209"/>
              <a:gd name="connsiteX19" fmla="*/ 648281 w 1547789"/>
              <a:gd name="connsiteY19" fmla="*/ 1074600 h 1395209"/>
              <a:gd name="connsiteX20" fmla="*/ 838781 w 1547789"/>
              <a:gd name="connsiteY20" fmla="*/ 1238430 h 1395209"/>
              <a:gd name="connsiteX21" fmla="*/ 945461 w 1547789"/>
              <a:gd name="connsiteY21" fmla="*/ 1394640 h 1395209"/>
              <a:gd name="connsiteX22" fmla="*/ 911171 w 1547789"/>
              <a:gd name="connsiteY22" fmla="*/ 1181280 h 1395209"/>
              <a:gd name="connsiteX23" fmla="*/ 918791 w 1547789"/>
              <a:gd name="connsiteY23" fmla="*/ 1066980 h 1395209"/>
              <a:gd name="connsiteX24" fmla="*/ 804491 w 1547789"/>
              <a:gd name="connsiteY24" fmla="*/ 807900 h 1395209"/>
              <a:gd name="connsiteX25" fmla="*/ 1029281 w 1547789"/>
              <a:gd name="connsiteY25" fmla="*/ 1009830 h 1395209"/>
              <a:gd name="connsiteX26" fmla="*/ 1200731 w 1547789"/>
              <a:gd name="connsiteY26" fmla="*/ 1025070 h 1395209"/>
              <a:gd name="connsiteX27" fmla="*/ 1456001 w 1547789"/>
              <a:gd name="connsiteY27" fmla="*/ 1105080 h 1395209"/>
              <a:gd name="connsiteX28" fmla="*/ 1311221 w 1547789"/>
              <a:gd name="connsiteY28" fmla="*/ 979350 h 1395209"/>
              <a:gd name="connsiteX29" fmla="*/ 1223591 w 1547789"/>
              <a:gd name="connsiteY29" fmla="*/ 758370 h 1395209"/>
              <a:gd name="connsiteX30" fmla="*/ 960701 w 1547789"/>
              <a:gd name="connsiteY30" fmla="*/ 666930 h 1395209"/>
              <a:gd name="connsiteX31" fmla="*/ 1242641 w 1547789"/>
              <a:gd name="connsiteY31" fmla="*/ 663120 h 1395209"/>
              <a:gd name="connsiteX32" fmla="*/ 1341701 w 1547789"/>
              <a:gd name="connsiteY32" fmla="*/ 583110 h 1395209"/>
              <a:gd name="connsiteX33" fmla="*/ 1547441 w 1547789"/>
              <a:gd name="connsiteY33" fmla="*/ 548820 h 1395209"/>
              <a:gd name="connsiteX34" fmla="*/ 1288361 w 1547789"/>
              <a:gd name="connsiteY34" fmla="*/ 518340 h 1395209"/>
              <a:gd name="connsiteX35" fmla="*/ 1101671 w 1547789"/>
              <a:gd name="connsiteY35" fmla="*/ 396420 h 1395209"/>
              <a:gd name="connsiteX36" fmla="*/ 804491 w 1547789"/>
              <a:gd name="connsiteY36" fmla="*/ 438330 h 1395209"/>
              <a:gd name="connsiteX37" fmla="*/ 1010231 w 1547789"/>
              <a:gd name="connsiteY37" fmla="*/ 304980 h 1395209"/>
              <a:gd name="connsiteX38" fmla="*/ 1113101 w 1547789"/>
              <a:gd name="connsiteY38" fmla="*/ 179250 h 1395209"/>
              <a:gd name="connsiteX39" fmla="*/ 1185491 w 1547789"/>
              <a:gd name="connsiteY39" fmla="*/ 144960 h 1395209"/>
              <a:gd name="connsiteX40" fmla="*/ 991181 w 1547789"/>
              <a:gd name="connsiteY40" fmla="*/ 171630 h 1395209"/>
              <a:gd name="connsiteX41" fmla="*/ 774011 w 1547789"/>
              <a:gd name="connsiteY41" fmla="*/ 278310 h 1395209"/>
              <a:gd name="connsiteX42" fmla="*/ 648281 w 1547789"/>
              <a:gd name="connsiteY42" fmla="*/ 365940 h 1395209"/>
              <a:gd name="connsiteX43" fmla="*/ 739721 w 1547789"/>
              <a:gd name="connsiteY43" fmla="*/ 186870 h 1395209"/>
              <a:gd name="connsiteX44" fmla="*/ 701621 w 1547789"/>
              <a:gd name="connsiteY44" fmla="*/ 180 h 1395209"/>
              <a:gd name="connsiteX45" fmla="*/ 572081 w 1547789"/>
              <a:gd name="connsiteY45" fmla="*/ 221160 h 1395209"/>
              <a:gd name="connsiteX46" fmla="*/ 572081 w 1547789"/>
              <a:gd name="connsiteY46" fmla="*/ 365940 h 1395209"/>
              <a:gd name="connsiteX47" fmla="*/ 495881 w 1547789"/>
              <a:gd name="connsiteY47" fmla="*/ 205920 h 1395209"/>
              <a:gd name="connsiteX48" fmla="*/ 389201 w 1547789"/>
              <a:gd name="connsiteY48" fmla="*/ 179250 h 1395209"/>
              <a:gd name="connsiteX49" fmla="*/ 484451 w 1547789"/>
              <a:gd name="connsiteY49" fmla="*/ 320220 h 1395209"/>
              <a:gd name="connsiteX50" fmla="*/ 499691 w 1547789"/>
              <a:gd name="connsiteY50" fmla="*/ 442140 h 139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547789" h="1395209">
                <a:moveTo>
                  <a:pt x="499691" y="442140"/>
                </a:moveTo>
                <a:cubicBezTo>
                  <a:pt x="451431" y="440235"/>
                  <a:pt x="269186" y="358320"/>
                  <a:pt x="194891" y="308790"/>
                </a:cubicBezTo>
                <a:cubicBezTo>
                  <a:pt x="120596" y="259260"/>
                  <a:pt x="81861" y="175440"/>
                  <a:pt x="53921" y="144960"/>
                </a:cubicBezTo>
                <a:cubicBezTo>
                  <a:pt x="25981" y="114480"/>
                  <a:pt x="36141" y="115115"/>
                  <a:pt x="27251" y="125910"/>
                </a:cubicBezTo>
                <a:cubicBezTo>
                  <a:pt x="18361" y="136705"/>
                  <a:pt x="-3864" y="189410"/>
                  <a:pt x="581" y="209730"/>
                </a:cubicBezTo>
                <a:cubicBezTo>
                  <a:pt x="5026" y="230050"/>
                  <a:pt x="18996" y="218620"/>
                  <a:pt x="53921" y="247830"/>
                </a:cubicBezTo>
                <a:cubicBezTo>
                  <a:pt x="88846" y="277040"/>
                  <a:pt x="140916" y="345620"/>
                  <a:pt x="210131" y="384990"/>
                </a:cubicBezTo>
                <a:cubicBezTo>
                  <a:pt x="279346" y="424360"/>
                  <a:pt x="453971" y="453570"/>
                  <a:pt x="469211" y="484050"/>
                </a:cubicBezTo>
                <a:cubicBezTo>
                  <a:pt x="484451" y="514530"/>
                  <a:pt x="344751" y="522785"/>
                  <a:pt x="301571" y="567870"/>
                </a:cubicBezTo>
                <a:cubicBezTo>
                  <a:pt x="258391" y="612955"/>
                  <a:pt x="240611" y="698680"/>
                  <a:pt x="210131" y="754560"/>
                </a:cubicBezTo>
                <a:cubicBezTo>
                  <a:pt x="179651" y="810440"/>
                  <a:pt x="109801" y="893625"/>
                  <a:pt x="118691" y="903150"/>
                </a:cubicBezTo>
                <a:cubicBezTo>
                  <a:pt x="127581" y="912675"/>
                  <a:pt x="219656" y="852985"/>
                  <a:pt x="263471" y="811710"/>
                </a:cubicBezTo>
                <a:cubicBezTo>
                  <a:pt x="307286" y="770435"/>
                  <a:pt x="372691" y="647880"/>
                  <a:pt x="381581" y="655500"/>
                </a:cubicBezTo>
                <a:cubicBezTo>
                  <a:pt x="390471" y="663120"/>
                  <a:pt x="314906" y="776785"/>
                  <a:pt x="316811" y="857430"/>
                </a:cubicBezTo>
                <a:cubicBezTo>
                  <a:pt x="318716" y="938075"/>
                  <a:pt x="374596" y="1070155"/>
                  <a:pt x="393011" y="1139370"/>
                </a:cubicBezTo>
                <a:cubicBezTo>
                  <a:pt x="411426" y="1208585"/>
                  <a:pt x="413966" y="1282245"/>
                  <a:pt x="427301" y="1272720"/>
                </a:cubicBezTo>
                <a:cubicBezTo>
                  <a:pt x="440636" y="1263195"/>
                  <a:pt x="452701" y="1129845"/>
                  <a:pt x="473021" y="1082220"/>
                </a:cubicBezTo>
                <a:cubicBezTo>
                  <a:pt x="493341" y="1034595"/>
                  <a:pt x="535251" y="1042215"/>
                  <a:pt x="549221" y="986970"/>
                </a:cubicBezTo>
                <a:cubicBezTo>
                  <a:pt x="563191" y="931725"/>
                  <a:pt x="540331" y="736145"/>
                  <a:pt x="556841" y="750750"/>
                </a:cubicBezTo>
                <a:cubicBezTo>
                  <a:pt x="573351" y="765355"/>
                  <a:pt x="601291" y="993320"/>
                  <a:pt x="648281" y="1074600"/>
                </a:cubicBezTo>
                <a:cubicBezTo>
                  <a:pt x="695271" y="1155880"/>
                  <a:pt x="789251" y="1185090"/>
                  <a:pt x="838781" y="1238430"/>
                </a:cubicBezTo>
                <a:cubicBezTo>
                  <a:pt x="888311" y="1291770"/>
                  <a:pt x="933396" y="1404165"/>
                  <a:pt x="945461" y="1394640"/>
                </a:cubicBezTo>
                <a:cubicBezTo>
                  <a:pt x="957526" y="1385115"/>
                  <a:pt x="915616" y="1235890"/>
                  <a:pt x="911171" y="1181280"/>
                </a:cubicBezTo>
                <a:cubicBezTo>
                  <a:pt x="906726" y="1126670"/>
                  <a:pt x="936571" y="1129210"/>
                  <a:pt x="918791" y="1066980"/>
                </a:cubicBezTo>
                <a:cubicBezTo>
                  <a:pt x="901011" y="1004750"/>
                  <a:pt x="786076" y="817425"/>
                  <a:pt x="804491" y="807900"/>
                </a:cubicBezTo>
                <a:cubicBezTo>
                  <a:pt x="822906" y="798375"/>
                  <a:pt x="963241" y="973635"/>
                  <a:pt x="1029281" y="1009830"/>
                </a:cubicBezTo>
                <a:cubicBezTo>
                  <a:pt x="1095321" y="1046025"/>
                  <a:pt x="1129611" y="1009195"/>
                  <a:pt x="1200731" y="1025070"/>
                </a:cubicBezTo>
                <a:cubicBezTo>
                  <a:pt x="1271851" y="1040945"/>
                  <a:pt x="1437586" y="1112700"/>
                  <a:pt x="1456001" y="1105080"/>
                </a:cubicBezTo>
                <a:cubicBezTo>
                  <a:pt x="1474416" y="1097460"/>
                  <a:pt x="1349956" y="1037135"/>
                  <a:pt x="1311221" y="979350"/>
                </a:cubicBezTo>
                <a:cubicBezTo>
                  <a:pt x="1272486" y="921565"/>
                  <a:pt x="1282011" y="810440"/>
                  <a:pt x="1223591" y="758370"/>
                </a:cubicBezTo>
                <a:cubicBezTo>
                  <a:pt x="1165171" y="706300"/>
                  <a:pt x="957526" y="682805"/>
                  <a:pt x="960701" y="666930"/>
                </a:cubicBezTo>
                <a:cubicBezTo>
                  <a:pt x="963876" y="651055"/>
                  <a:pt x="1179141" y="677090"/>
                  <a:pt x="1242641" y="663120"/>
                </a:cubicBezTo>
                <a:cubicBezTo>
                  <a:pt x="1306141" y="649150"/>
                  <a:pt x="1290901" y="602160"/>
                  <a:pt x="1341701" y="583110"/>
                </a:cubicBezTo>
                <a:cubicBezTo>
                  <a:pt x="1392501" y="564060"/>
                  <a:pt x="1556331" y="559615"/>
                  <a:pt x="1547441" y="548820"/>
                </a:cubicBezTo>
                <a:cubicBezTo>
                  <a:pt x="1538551" y="538025"/>
                  <a:pt x="1362656" y="543740"/>
                  <a:pt x="1288361" y="518340"/>
                </a:cubicBezTo>
                <a:cubicBezTo>
                  <a:pt x="1214066" y="492940"/>
                  <a:pt x="1182316" y="409755"/>
                  <a:pt x="1101671" y="396420"/>
                </a:cubicBezTo>
                <a:cubicBezTo>
                  <a:pt x="1021026" y="383085"/>
                  <a:pt x="819731" y="453570"/>
                  <a:pt x="804491" y="438330"/>
                </a:cubicBezTo>
                <a:cubicBezTo>
                  <a:pt x="789251" y="423090"/>
                  <a:pt x="958796" y="348160"/>
                  <a:pt x="1010231" y="304980"/>
                </a:cubicBezTo>
                <a:cubicBezTo>
                  <a:pt x="1061666" y="261800"/>
                  <a:pt x="1083891" y="205920"/>
                  <a:pt x="1113101" y="179250"/>
                </a:cubicBezTo>
                <a:cubicBezTo>
                  <a:pt x="1142311" y="152580"/>
                  <a:pt x="1205811" y="146230"/>
                  <a:pt x="1185491" y="144960"/>
                </a:cubicBezTo>
                <a:cubicBezTo>
                  <a:pt x="1165171" y="143690"/>
                  <a:pt x="1059761" y="149405"/>
                  <a:pt x="991181" y="171630"/>
                </a:cubicBezTo>
                <a:cubicBezTo>
                  <a:pt x="922601" y="193855"/>
                  <a:pt x="831161" y="245925"/>
                  <a:pt x="774011" y="278310"/>
                </a:cubicBezTo>
                <a:cubicBezTo>
                  <a:pt x="716861" y="310695"/>
                  <a:pt x="653996" y="381180"/>
                  <a:pt x="648281" y="365940"/>
                </a:cubicBezTo>
                <a:cubicBezTo>
                  <a:pt x="642566" y="350700"/>
                  <a:pt x="730831" y="247830"/>
                  <a:pt x="739721" y="186870"/>
                </a:cubicBezTo>
                <a:cubicBezTo>
                  <a:pt x="748611" y="125910"/>
                  <a:pt x="729561" y="-5535"/>
                  <a:pt x="701621" y="180"/>
                </a:cubicBezTo>
                <a:cubicBezTo>
                  <a:pt x="673681" y="5895"/>
                  <a:pt x="593671" y="160200"/>
                  <a:pt x="572081" y="221160"/>
                </a:cubicBezTo>
                <a:cubicBezTo>
                  <a:pt x="550491" y="282120"/>
                  <a:pt x="584781" y="368480"/>
                  <a:pt x="572081" y="365940"/>
                </a:cubicBezTo>
                <a:cubicBezTo>
                  <a:pt x="559381" y="363400"/>
                  <a:pt x="526361" y="237035"/>
                  <a:pt x="495881" y="205920"/>
                </a:cubicBezTo>
                <a:cubicBezTo>
                  <a:pt x="465401" y="174805"/>
                  <a:pt x="391106" y="160200"/>
                  <a:pt x="389201" y="179250"/>
                </a:cubicBezTo>
                <a:cubicBezTo>
                  <a:pt x="387296" y="198300"/>
                  <a:pt x="462861" y="272595"/>
                  <a:pt x="484451" y="320220"/>
                </a:cubicBezTo>
                <a:cubicBezTo>
                  <a:pt x="506041" y="367845"/>
                  <a:pt x="547951" y="444045"/>
                  <a:pt x="499691" y="442140"/>
                </a:cubicBezTo>
                <a:close/>
              </a:path>
            </a:pathLst>
          </a:custGeom>
          <a:gradFill>
            <a:gsLst>
              <a:gs pos="50000">
                <a:srgbClr val="FF0000"/>
              </a:gs>
              <a:gs pos="0">
                <a:srgbClr val="FF6600"/>
              </a:gs>
              <a:gs pos="100000">
                <a:srgbClr val="C000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60" name="フリーフォーム 159"/>
          <p:cNvSpPr/>
          <p:nvPr/>
        </p:nvSpPr>
        <p:spPr>
          <a:xfrm>
            <a:off x="456839" y="2828667"/>
            <a:ext cx="1566501" cy="1318751"/>
          </a:xfrm>
          <a:custGeom>
            <a:avLst/>
            <a:gdLst>
              <a:gd name="connsiteX0" fmla="*/ 1398615 w 2205609"/>
              <a:gd name="connsiteY0" fmla="*/ 770593 h 1856781"/>
              <a:gd name="connsiteX1" fmla="*/ 1569303 w 2205609"/>
              <a:gd name="connsiteY1" fmla="*/ 471889 h 1856781"/>
              <a:gd name="connsiteX2" fmla="*/ 1563207 w 2205609"/>
              <a:gd name="connsiteY2" fmla="*/ 203665 h 1856781"/>
              <a:gd name="connsiteX3" fmla="*/ 1551015 w 2205609"/>
              <a:gd name="connsiteY3" fmla="*/ 2497 h 1856781"/>
              <a:gd name="connsiteX4" fmla="*/ 1392519 w 2205609"/>
              <a:gd name="connsiteY4" fmla="*/ 343873 h 1856781"/>
              <a:gd name="connsiteX5" fmla="*/ 1307175 w 2205609"/>
              <a:gd name="connsiteY5" fmla="*/ 532849 h 1856781"/>
              <a:gd name="connsiteX6" fmla="*/ 1301079 w 2205609"/>
              <a:gd name="connsiteY6" fmla="*/ 721825 h 1856781"/>
              <a:gd name="connsiteX7" fmla="*/ 1118199 w 2205609"/>
              <a:gd name="connsiteY7" fmla="*/ 380449 h 1856781"/>
              <a:gd name="connsiteX8" fmla="*/ 764631 w 2205609"/>
              <a:gd name="connsiteY8" fmla="*/ 234145 h 1856781"/>
              <a:gd name="connsiteX9" fmla="*/ 453735 w 2205609"/>
              <a:gd name="connsiteY9" fmla="*/ 51265 h 1856781"/>
              <a:gd name="connsiteX10" fmla="*/ 581751 w 2205609"/>
              <a:gd name="connsiteY10" fmla="*/ 453601 h 1856781"/>
              <a:gd name="connsiteX11" fmla="*/ 746343 w 2205609"/>
              <a:gd name="connsiteY11" fmla="*/ 660865 h 1856781"/>
              <a:gd name="connsiteX12" fmla="*/ 1087719 w 2205609"/>
              <a:gd name="connsiteY12" fmla="*/ 837649 h 1856781"/>
              <a:gd name="connsiteX13" fmla="*/ 697575 w 2205609"/>
              <a:gd name="connsiteY13" fmla="*/ 825457 h 1856781"/>
              <a:gd name="connsiteX14" fmla="*/ 234279 w 2205609"/>
              <a:gd name="connsiteY14" fmla="*/ 1087585 h 1856781"/>
              <a:gd name="connsiteX15" fmla="*/ 8727 w 2205609"/>
              <a:gd name="connsiteY15" fmla="*/ 1233889 h 1856781"/>
              <a:gd name="connsiteX16" fmla="*/ 520791 w 2205609"/>
              <a:gd name="connsiteY16" fmla="*/ 1239985 h 1856781"/>
              <a:gd name="connsiteX17" fmla="*/ 898743 w 2205609"/>
              <a:gd name="connsiteY17" fmla="*/ 1118065 h 1856781"/>
              <a:gd name="connsiteX18" fmla="*/ 1240119 w 2205609"/>
              <a:gd name="connsiteY18" fmla="*/ 977857 h 1856781"/>
              <a:gd name="connsiteX19" fmla="*/ 996279 w 2205609"/>
              <a:gd name="connsiteY19" fmla="*/ 1221697 h 1856781"/>
              <a:gd name="connsiteX20" fmla="*/ 843879 w 2205609"/>
              <a:gd name="connsiteY20" fmla="*/ 1581361 h 1856781"/>
              <a:gd name="connsiteX21" fmla="*/ 892647 w 2205609"/>
              <a:gd name="connsiteY21" fmla="*/ 1855681 h 1856781"/>
              <a:gd name="connsiteX22" fmla="*/ 1093815 w 2205609"/>
              <a:gd name="connsiteY22" fmla="*/ 1666705 h 1856781"/>
              <a:gd name="connsiteX23" fmla="*/ 1398615 w 2205609"/>
              <a:gd name="connsiteY23" fmla="*/ 1398481 h 1856781"/>
              <a:gd name="connsiteX24" fmla="*/ 1422999 w 2205609"/>
              <a:gd name="connsiteY24" fmla="*/ 965665 h 1856781"/>
              <a:gd name="connsiteX25" fmla="*/ 1618071 w 2205609"/>
              <a:gd name="connsiteY25" fmla="*/ 1172929 h 1856781"/>
              <a:gd name="connsiteX26" fmla="*/ 1959447 w 2205609"/>
              <a:gd name="connsiteY26" fmla="*/ 1258273 h 1856781"/>
              <a:gd name="connsiteX27" fmla="*/ 1776567 w 2205609"/>
              <a:gd name="connsiteY27" fmla="*/ 935185 h 1856781"/>
              <a:gd name="connsiteX28" fmla="*/ 1581495 w 2205609"/>
              <a:gd name="connsiteY28" fmla="*/ 868129 h 1856781"/>
              <a:gd name="connsiteX29" fmla="*/ 1483959 w 2205609"/>
              <a:gd name="connsiteY29" fmla="*/ 849841 h 1856781"/>
              <a:gd name="connsiteX30" fmla="*/ 1788759 w 2205609"/>
              <a:gd name="connsiteY30" fmla="*/ 593809 h 1856781"/>
              <a:gd name="connsiteX31" fmla="*/ 2191095 w 2205609"/>
              <a:gd name="connsiteY31" fmla="*/ 429217 h 1856781"/>
              <a:gd name="connsiteX32" fmla="*/ 2111847 w 2205609"/>
              <a:gd name="connsiteY32" fmla="*/ 362161 h 1856781"/>
              <a:gd name="connsiteX33" fmla="*/ 2063079 w 2205609"/>
              <a:gd name="connsiteY33" fmla="*/ 404833 h 1856781"/>
              <a:gd name="connsiteX34" fmla="*/ 1636359 w 2205609"/>
              <a:gd name="connsiteY34" fmla="*/ 624289 h 1856781"/>
              <a:gd name="connsiteX35" fmla="*/ 1398615 w 2205609"/>
              <a:gd name="connsiteY35" fmla="*/ 770593 h 1856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205609" h="1856781">
                <a:moveTo>
                  <a:pt x="1398615" y="770593"/>
                </a:moveTo>
                <a:cubicBezTo>
                  <a:pt x="1387439" y="745193"/>
                  <a:pt x="1541871" y="566377"/>
                  <a:pt x="1569303" y="471889"/>
                </a:cubicBezTo>
                <a:cubicBezTo>
                  <a:pt x="1596735" y="377401"/>
                  <a:pt x="1566255" y="281897"/>
                  <a:pt x="1563207" y="203665"/>
                </a:cubicBezTo>
                <a:cubicBezTo>
                  <a:pt x="1560159" y="125433"/>
                  <a:pt x="1579463" y="-20871"/>
                  <a:pt x="1551015" y="2497"/>
                </a:cubicBezTo>
                <a:cubicBezTo>
                  <a:pt x="1522567" y="25865"/>
                  <a:pt x="1433159" y="255481"/>
                  <a:pt x="1392519" y="343873"/>
                </a:cubicBezTo>
                <a:cubicBezTo>
                  <a:pt x="1351879" y="432265"/>
                  <a:pt x="1322415" y="469857"/>
                  <a:pt x="1307175" y="532849"/>
                </a:cubicBezTo>
                <a:cubicBezTo>
                  <a:pt x="1291935" y="595841"/>
                  <a:pt x="1332575" y="747225"/>
                  <a:pt x="1301079" y="721825"/>
                </a:cubicBezTo>
                <a:cubicBezTo>
                  <a:pt x="1269583" y="696425"/>
                  <a:pt x="1207607" y="461729"/>
                  <a:pt x="1118199" y="380449"/>
                </a:cubicBezTo>
                <a:cubicBezTo>
                  <a:pt x="1028791" y="299169"/>
                  <a:pt x="875375" y="289009"/>
                  <a:pt x="764631" y="234145"/>
                </a:cubicBezTo>
                <a:cubicBezTo>
                  <a:pt x="653887" y="179281"/>
                  <a:pt x="484215" y="14689"/>
                  <a:pt x="453735" y="51265"/>
                </a:cubicBezTo>
                <a:cubicBezTo>
                  <a:pt x="423255" y="87841"/>
                  <a:pt x="532983" y="352001"/>
                  <a:pt x="581751" y="453601"/>
                </a:cubicBezTo>
                <a:cubicBezTo>
                  <a:pt x="630519" y="555201"/>
                  <a:pt x="662015" y="596857"/>
                  <a:pt x="746343" y="660865"/>
                </a:cubicBezTo>
                <a:cubicBezTo>
                  <a:pt x="830671" y="724873"/>
                  <a:pt x="1095847" y="810217"/>
                  <a:pt x="1087719" y="837649"/>
                </a:cubicBezTo>
                <a:cubicBezTo>
                  <a:pt x="1079591" y="865081"/>
                  <a:pt x="839815" y="783801"/>
                  <a:pt x="697575" y="825457"/>
                </a:cubicBezTo>
                <a:cubicBezTo>
                  <a:pt x="555335" y="867113"/>
                  <a:pt x="349087" y="1019513"/>
                  <a:pt x="234279" y="1087585"/>
                </a:cubicBezTo>
                <a:cubicBezTo>
                  <a:pt x="119471" y="1155657"/>
                  <a:pt x="-39025" y="1208489"/>
                  <a:pt x="8727" y="1233889"/>
                </a:cubicBezTo>
                <a:cubicBezTo>
                  <a:pt x="56479" y="1259289"/>
                  <a:pt x="372455" y="1259289"/>
                  <a:pt x="520791" y="1239985"/>
                </a:cubicBezTo>
                <a:cubicBezTo>
                  <a:pt x="669127" y="1220681"/>
                  <a:pt x="778855" y="1161753"/>
                  <a:pt x="898743" y="1118065"/>
                </a:cubicBezTo>
                <a:cubicBezTo>
                  <a:pt x="1018631" y="1074377"/>
                  <a:pt x="1223863" y="960585"/>
                  <a:pt x="1240119" y="977857"/>
                </a:cubicBezTo>
                <a:cubicBezTo>
                  <a:pt x="1256375" y="995129"/>
                  <a:pt x="1062319" y="1121113"/>
                  <a:pt x="996279" y="1221697"/>
                </a:cubicBezTo>
                <a:cubicBezTo>
                  <a:pt x="930239" y="1322281"/>
                  <a:pt x="861151" y="1475697"/>
                  <a:pt x="843879" y="1581361"/>
                </a:cubicBezTo>
                <a:cubicBezTo>
                  <a:pt x="826607" y="1687025"/>
                  <a:pt x="850991" y="1841457"/>
                  <a:pt x="892647" y="1855681"/>
                </a:cubicBezTo>
                <a:cubicBezTo>
                  <a:pt x="934303" y="1869905"/>
                  <a:pt x="1009487" y="1742905"/>
                  <a:pt x="1093815" y="1666705"/>
                </a:cubicBezTo>
                <a:cubicBezTo>
                  <a:pt x="1178143" y="1590505"/>
                  <a:pt x="1343751" y="1515321"/>
                  <a:pt x="1398615" y="1398481"/>
                </a:cubicBezTo>
                <a:cubicBezTo>
                  <a:pt x="1453479" y="1281641"/>
                  <a:pt x="1386423" y="1003257"/>
                  <a:pt x="1422999" y="965665"/>
                </a:cubicBezTo>
                <a:cubicBezTo>
                  <a:pt x="1459575" y="928073"/>
                  <a:pt x="1528663" y="1124161"/>
                  <a:pt x="1618071" y="1172929"/>
                </a:cubicBezTo>
                <a:cubicBezTo>
                  <a:pt x="1707479" y="1221697"/>
                  <a:pt x="1933031" y="1297897"/>
                  <a:pt x="1959447" y="1258273"/>
                </a:cubicBezTo>
                <a:cubicBezTo>
                  <a:pt x="1985863" y="1218649"/>
                  <a:pt x="1839559" y="1000209"/>
                  <a:pt x="1776567" y="935185"/>
                </a:cubicBezTo>
                <a:cubicBezTo>
                  <a:pt x="1713575" y="870161"/>
                  <a:pt x="1630263" y="882353"/>
                  <a:pt x="1581495" y="868129"/>
                </a:cubicBezTo>
                <a:cubicBezTo>
                  <a:pt x="1532727" y="853905"/>
                  <a:pt x="1449415" y="895561"/>
                  <a:pt x="1483959" y="849841"/>
                </a:cubicBezTo>
                <a:cubicBezTo>
                  <a:pt x="1518503" y="804121"/>
                  <a:pt x="1670903" y="663913"/>
                  <a:pt x="1788759" y="593809"/>
                </a:cubicBezTo>
                <a:cubicBezTo>
                  <a:pt x="1906615" y="523705"/>
                  <a:pt x="2137247" y="467825"/>
                  <a:pt x="2191095" y="429217"/>
                </a:cubicBezTo>
                <a:cubicBezTo>
                  <a:pt x="2244943" y="390609"/>
                  <a:pt x="2133183" y="366225"/>
                  <a:pt x="2111847" y="362161"/>
                </a:cubicBezTo>
                <a:cubicBezTo>
                  <a:pt x="2090511" y="358097"/>
                  <a:pt x="2142327" y="361145"/>
                  <a:pt x="2063079" y="404833"/>
                </a:cubicBezTo>
                <a:cubicBezTo>
                  <a:pt x="1983831" y="448521"/>
                  <a:pt x="1749135" y="556217"/>
                  <a:pt x="1636359" y="624289"/>
                </a:cubicBezTo>
                <a:cubicBezTo>
                  <a:pt x="1523583" y="692361"/>
                  <a:pt x="1409791" y="795993"/>
                  <a:pt x="1398615" y="770593"/>
                </a:cubicBez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66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  <p:sp>
        <p:nvSpPr>
          <p:cNvPr id="161" name="フリーフォーム 160"/>
          <p:cNvSpPr/>
          <p:nvPr/>
        </p:nvSpPr>
        <p:spPr>
          <a:xfrm>
            <a:off x="2291939" y="2771532"/>
            <a:ext cx="1504722" cy="1578170"/>
          </a:xfrm>
          <a:custGeom>
            <a:avLst/>
            <a:gdLst>
              <a:gd name="connsiteX0" fmla="*/ 543072 w 1504722"/>
              <a:gd name="connsiteY0" fmla="*/ 532547 h 1578170"/>
              <a:gd name="connsiteX1" fmla="*/ 305328 w 1504722"/>
              <a:gd name="connsiteY1" fmla="*/ 288707 h 1578170"/>
              <a:gd name="connsiteX2" fmla="*/ 165120 w 1504722"/>
              <a:gd name="connsiteY2" fmla="*/ 14387 h 1578170"/>
              <a:gd name="connsiteX3" fmla="*/ 85872 w 1504722"/>
              <a:gd name="connsiteY3" fmla="*/ 44867 h 1578170"/>
              <a:gd name="connsiteX4" fmla="*/ 128544 w 1504722"/>
              <a:gd name="connsiteY4" fmla="*/ 99731 h 1578170"/>
              <a:gd name="connsiteX5" fmla="*/ 256560 w 1504722"/>
              <a:gd name="connsiteY5" fmla="*/ 355763 h 1578170"/>
              <a:gd name="connsiteX6" fmla="*/ 390672 w 1504722"/>
              <a:gd name="connsiteY6" fmla="*/ 489875 h 1578170"/>
              <a:gd name="connsiteX7" fmla="*/ 476016 w 1504722"/>
              <a:gd name="connsiteY7" fmla="*/ 599603 h 1578170"/>
              <a:gd name="connsiteX8" fmla="*/ 372384 w 1504722"/>
              <a:gd name="connsiteY8" fmla="*/ 569123 h 1578170"/>
              <a:gd name="connsiteX9" fmla="*/ 195600 w 1504722"/>
              <a:gd name="connsiteY9" fmla="*/ 611795 h 1578170"/>
              <a:gd name="connsiteX10" fmla="*/ 528 w 1504722"/>
              <a:gd name="connsiteY10" fmla="*/ 764195 h 1578170"/>
              <a:gd name="connsiteX11" fmla="*/ 146832 w 1504722"/>
              <a:gd name="connsiteY11" fmla="*/ 782483 h 1578170"/>
              <a:gd name="connsiteX12" fmla="*/ 402864 w 1504722"/>
              <a:gd name="connsiteY12" fmla="*/ 721523 h 1578170"/>
              <a:gd name="connsiteX13" fmla="*/ 293136 w 1504722"/>
              <a:gd name="connsiteY13" fmla="*/ 916595 h 1578170"/>
              <a:gd name="connsiteX14" fmla="*/ 256560 w 1504722"/>
              <a:gd name="connsiteY14" fmla="*/ 1349411 h 1578170"/>
              <a:gd name="connsiteX15" fmla="*/ 299232 w 1504722"/>
              <a:gd name="connsiteY15" fmla="*/ 1574963 h 1578170"/>
              <a:gd name="connsiteX16" fmla="*/ 530880 w 1504722"/>
              <a:gd name="connsiteY16" fmla="*/ 1190915 h 1578170"/>
              <a:gd name="connsiteX17" fmla="*/ 543072 w 1504722"/>
              <a:gd name="connsiteY17" fmla="*/ 892211 h 1578170"/>
              <a:gd name="connsiteX18" fmla="*/ 543072 w 1504722"/>
              <a:gd name="connsiteY18" fmla="*/ 788579 h 1578170"/>
              <a:gd name="connsiteX19" fmla="*/ 732048 w 1504722"/>
              <a:gd name="connsiteY19" fmla="*/ 1142147 h 1578170"/>
              <a:gd name="connsiteX20" fmla="*/ 1012464 w 1504722"/>
              <a:gd name="connsiteY20" fmla="*/ 1331123 h 1578170"/>
              <a:gd name="connsiteX21" fmla="*/ 1213632 w 1504722"/>
              <a:gd name="connsiteY21" fmla="*/ 1538387 h 1578170"/>
              <a:gd name="connsiteX22" fmla="*/ 1146576 w 1504722"/>
              <a:gd name="connsiteY22" fmla="*/ 1209203 h 1578170"/>
              <a:gd name="connsiteX23" fmla="*/ 945408 w 1504722"/>
              <a:gd name="connsiteY23" fmla="*/ 916595 h 1578170"/>
              <a:gd name="connsiteX24" fmla="*/ 701568 w 1504722"/>
              <a:gd name="connsiteY24" fmla="*/ 733715 h 1578170"/>
              <a:gd name="connsiteX25" fmla="*/ 969792 w 1504722"/>
              <a:gd name="connsiteY25" fmla="*/ 770291 h 1578170"/>
              <a:gd name="connsiteX26" fmla="*/ 1305072 w 1504722"/>
              <a:gd name="connsiteY26" fmla="*/ 819059 h 1578170"/>
              <a:gd name="connsiteX27" fmla="*/ 1500144 w 1504722"/>
              <a:gd name="connsiteY27" fmla="*/ 812963 h 1578170"/>
              <a:gd name="connsiteX28" fmla="*/ 1116096 w 1504722"/>
              <a:gd name="connsiteY28" fmla="*/ 581315 h 1578170"/>
              <a:gd name="connsiteX29" fmla="*/ 902736 w 1504722"/>
              <a:gd name="connsiteY29" fmla="*/ 526451 h 1578170"/>
              <a:gd name="connsiteX30" fmla="*/ 634512 w 1504722"/>
              <a:gd name="connsiteY30" fmla="*/ 550835 h 1578170"/>
              <a:gd name="connsiteX31" fmla="*/ 805200 w 1504722"/>
              <a:gd name="connsiteY31" fmla="*/ 422819 h 1578170"/>
              <a:gd name="connsiteX32" fmla="*/ 811296 w 1504722"/>
              <a:gd name="connsiteY32" fmla="*/ 130211 h 1578170"/>
              <a:gd name="connsiteX33" fmla="*/ 597936 w 1504722"/>
              <a:gd name="connsiteY33" fmla="*/ 319187 h 1578170"/>
              <a:gd name="connsiteX34" fmla="*/ 530880 w 1504722"/>
              <a:gd name="connsiteY34" fmla="*/ 374051 h 1578170"/>
              <a:gd name="connsiteX35" fmla="*/ 543072 w 1504722"/>
              <a:gd name="connsiteY35" fmla="*/ 532547 h 1578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504722" h="1578170">
                <a:moveTo>
                  <a:pt x="543072" y="532547"/>
                </a:moveTo>
                <a:cubicBezTo>
                  <a:pt x="505480" y="518323"/>
                  <a:pt x="368320" y="375067"/>
                  <a:pt x="305328" y="288707"/>
                </a:cubicBezTo>
                <a:cubicBezTo>
                  <a:pt x="242336" y="202347"/>
                  <a:pt x="201696" y="55027"/>
                  <a:pt x="165120" y="14387"/>
                </a:cubicBezTo>
                <a:cubicBezTo>
                  <a:pt x="128544" y="-26253"/>
                  <a:pt x="91968" y="30643"/>
                  <a:pt x="85872" y="44867"/>
                </a:cubicBezTo>
                <a:cubicBezTo>
                  <a:pt x="79776" y="59091"/>
                  <a:pt x="100096" y="47915"/>
                  <a:pt x="128544" y="99731"/>
                </a:cubicBezTo>
                <a:cubicBezTo>
                  <a:pt x="156992" y="151547"/>
                  <a:pt x="212872" y="290739"/>
                  <a:pt x="256560" y="355763"/>
                </a:cubicBezTo>
                <a:cubicBezTo>
                  <a:pt x="300248" y="420787"/>
                  <a:pt x="354096" y="449235"/>
                  <a:pt x="390672" y="489875"/>
                </a:cubicBezTo>
                <a:cubicBezTo>
                  <a:pt x="427248" y="530515"/>
                  <a:pt x="479064" y="586395"/>
                  <a:pt x="476016" y="599603"/>
                </a:cubicBezTo>
                <a:cubicBezTo>
                  <a:pt x="472968" y="612811"/>
                  <a:pt x="419120" y="567091"/>
                  <a:pt x="372384" y="569123"/>
                </a:cubicBezTo>
                <a:cubicBezTo>
                  <a:pt x="325648" y="571155"/>
                  <a:pt x="257576" y="579283"/>
                  <a:pt x="195600" y="611795"/>
                </a:cubicBezTo>
                <a:cubicBezTo>
                  <a:pt x="133624" y="644307"/>
                  <a:pt x="8656" y="735747"/>
                  <a:pt x="528" y="764195"/>
                </a:cubicBezTo>
                <a:cubicBezTo>
                  <a:pt x="-7600" y="792643"/>
                  <a:pt x="79776" y="789595"/>
                  <a:pt x="146832" y="782483"/>
                </a:cubicBezTo>
                <a:cubicBezTo>
                  <a:pt x="213888" y="775371"/>
                  <a:pt x="378480" y="699171"/>
                  <a:pt x="402864" y="721523"/>
                </a:cubicBezTo>
                <a:cubicBezTo>
                  <a:pt x="427248" y="743875"/>
                  <a:pt x="317520" y="811947"/>
                  <a:pt x="293136" y="916595"/>
                </a:cubicBezTo>
                <a:cubicBezTo>
                  <a:pt x="268752" y="1021243"/>
                  <a:pt x="255544" y="1239683"/>
                  <a:pt x="256560" y="1349411"/>
                </a:cubicBezTo>
                <a:cubicBezTo>
                  <a:pt x="257576" y="1459139"/>
                  <a:pt x="253512" y="1601379"/>
                  <a:pt x="299232" y="1574963"/>
                </a:cubicBezTo>
                <a:cubicBezTo>
                  <a:pt x="344952" y="1548547"/>
                  <a:pt x="490240" y="1304707"/>
                  <a:pt x="530880" y="1190915"/>
                </a:cubicBezTo>
                <a:cubicBezTo>
                  <a:pt x="571520" y="1077123"/>
                  <a:pt x="541040" y="959267"/>
                  <a:pt x="543072" y="892211"/>
                </a:cubicBezTo>
                <a:cubicBezTo>
                  <a:pt x="545104" y="825155"/>
                  <a:pt x="511576" y="746923"/>
                  <a:pt x="543072" y="788579"/>
                </a:cubicBezTo>
                <a:cubicBezTo>
                  <a:pt x="574568" y="830235"/>
                  <a:pt x="653816" y="1051723"/>
                  <a:pt x="732048" y="1142147"/>
                </a:cubicBezTo>
                <a:cubicBezTo>
                  <a:pt x="810280" y="1232571"/>
                  <a:pt x="932200" y="1265083"/>
                  <a:pt x="1012464" y="1331123"/>
                </a:cubicBezTo>
                <a:cubicBezTo>
                  <a:pt x="1092728" y="1397163"/>
                  <a:pt x="1191280" y="1558707"/>
                  <a:pt x="1213632" y="1538387"/>
                </a:cubicBezTo>
                <a:cubicBezTo>
                  <a:pt x="1235984" y="1518067"/>
                  <a:pt x="1191280" y="1312835"/>
                  <a:pt x="1146576" y="1209203"/>
                </a:cubicBezTo>
                <a:cubicBezTo>
                  <a:pt x="1101872" y="1105571"/>
                  <a:pt x="1019576" y="995843"/>
                  <a:pt x="945408" y="916595"/>
                </a:cubicBezTo>
                <a:cubicBezTo>
                  <a:pt x="871240" y="837347"/>
                  <a:pt x="697504" y="758099"/>
                  <a:pt x="701568" y="733715"/>
                </a:cubicBezTo>
                <a:cubicBezTo>
                  <a:pt x="705632" y="709331"/>
                  <a:pt x="969792" y="770291"/>
                  <a:pt x="969792" y="770291"/>
                </a:cubicBezTo>
                <a:cubicBezTo>
                  <a:pt x="1070376" y="784515"/>
                  <a:pt x="1216680" y="811947"/>
                  <a:pt x="1305072" y="819059"/>
                </a:cubicBezTo>
                <a:cubicBezTo>
                  <a:pt x="1393464" y="826171"/>
                  <a:pt x="1531640" y="852587"/>
                  <a:pt x="1500144" y="812963"/>
                </a:cubicBezTo>
                <a:cubicBezTo>
                  <a:pt x="1468648" y="773339"/>
                  <a:pt x="1215664" y="629067"/>
                  <a:pt x="1116096" y="581315"/>
                </a:cubicBezTo>
                <a:cubicBezTo>
                  <a:pt x="1016528" y="533563"/>
                  <a:pt x="983000" y="531531"/>
                  <a:pt x="902736" y="526451"/>
                </a:cubicBezTo>
                <a:cubicBezTo>
                  <a:pt x="822472" y="521371"/>
                  <a:pt x="650768" y="568107"/>
                  <a:pt x="634512" y="550835"/>
                </a:cubicBezTo>
                <a:cubicBezTo>
                  <a:pt x="618256" y="533563"/>
                  <a:pt x="775736" y="492923"/>
                  <a:pt x="805200" y="422819"/>
                </a:cubicBezTo>
                <a:cubicBezTo>
                  <a:pt x="834664" y="352715"/>
                  <a:pt x="845840" y="147483"/>
                  <a:pt x="811296" y="130211"/>
                </a:cubicBezTo>
                <a:cubicBezTo>
                  <a:pt x="776752" y="112939"/>
                  <a:pt x="644672" y="278547"/>
                  <a:pt x="597936" y="319187"/>
                </a:cubicBezTo>
                <a:cubicBezTo>
                  <a:pt x="551200" y="359827"/>
                  <a:pt x="543072" y="341539"/>
                  <a:pt x="530880" y="374051"/>
                </a:cubicBezTo>
                <a:cubicBezTo>
                  <a:pt x="518688" y="406563"/>
                  <a:pt x="580664" y="546771"/>
                  <a:pt x="543072" y="532547"/>
                </a:cubicBezTo>
                <a:close/>
              </a:path>
            </a:pathLst>
          </a:custGeom>
          <a:gradFill>
            <a:gsLst>
              <a:gs pos="0">
                <a:srgbClr val="FFC000"/>
              </a:gs>
              <a:gs pos="100000">
                <a:srgbClr val="FF6600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061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PPTX232_もみじ</dc:title>
  <dc:subject>PPTX232_もみじ</dc:subject>
  <dc:creator>http://www.digipot.net</dc:creator>
  <cp:lastModifiedBy/>
  <cp:revision>1</cp:revision>
  <dcterms:created xsi:type="dcterms:W3CDTF">2014-01-30T05:12:09Z</dcterms:created>
  <dcterms:modified xsi:type="dcterms:W3CDTF">2014-10-21T06:52:12Z</dcterms:modified>
  <cp:category/>
  <cp:version>1</cp:version>
</cp:coreProperties>
</file>