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72" r:id="rId4"/>
    <p:sldId id="27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6600"/>
    <a:srgbClr val="FFCC66"/>
    <a:srgbClr val="FFCCFF"/>
    <a:srgbClr val="663300"/>
    <a:srgbClr val="CC9900"/>
    <a:srgbClr val="FFFF99"/>
    <a:srgbClr val="FFCC00"/>
    <a:srgbClr val="CCC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66" d="100"/>
          <a:sy n="66" d="100"/>
        </p:scale>
        <p:origin x="-1626" y="-1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42273" y="2753925"/>
            <a:ext cx="1899429" cy="1644405"/>
            <a:chOff x="2118374" y="805891"/>
            <a:chExt cx="1899429" cy="164440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712974" y="1368634"/>
              <a:ext cx="1304829" cy="1081662"/>
              <a:chOff x="661797" y="1366443"/>
              <a:chExt cx="1304829" cy="1081662"/>
            </a:xfrm>
            <a:solidFill>
              <a:srgbClr val="FFFF00"/>
            </a:solidFill>
          </p:grpSpPr>
          <p:sp>
            <p:nvSpPr>
              <p:cNvPr id="29" name="AutoShape 80"/>
              <p:cNvSpPr>
                <a:spLocks noChangeArrowheads="1"/>
              </p:cNvSpPr>
              <p:nvPr/>
            </p:nvSpPr>
            <p:spPr bwMode="auto">
              <a:xfrm rot="8462871">
                <a:off x="1717045" y="1366443"/>
                <a:ext cx="249581" cy="560463"/>
              </a:xfrm>
              <a:prstGeom prst="moon">
                <a:avLst>
                  <a:gd name="adj" fmla="val 35711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0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4" name="円/楕円 3"/>
            <p:cNvSpPr/>
            <p:nvPr/>
          </p:nvSpPr>
          <p:spPr bwMode="auto">
            <a:xfrm rot="2045390">
              <a:off x="3915993" y="1861500"/>
              <a:ext cx="87015" cy="194483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3643430" y="2387900"/>
              <a:ext cx="112394" cy="62395"/>
              <a:chOff x="5447972" y="2387900"/>
              <a:chExt cx="179069" cy="62395"/>
            </a:xfrm>
          </p:grpSpPr>
          <p:sp>
            <p:nvSpPr>
              <p:cNvPr id="26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8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3332915" y="2387900"/>
              <a:ext cx="112394" cy="62395"/>
              <a:chOff x="5447972" y="2387900"/>
              <a:chExt cx="179069" cy="62395"/>
            </a:xfrm>
          </p:grpSpPr>
          <p:sp>
            <p:nvSpPr>
              <p:cNvPr id="23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3018590" y="2387900"/>
              <a:ext cx="112394" cy="62395"/>
              <a:chOff x="5447972" y="2387900"/>
              <a:chExt cx="179069" cy="62395"/>
            </a:xfrm>
          </p:grpSpPr>
          <p:sp>
            <p:nvSpPr>
              <p:cNvPr id="20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2708075" y="2387900"/>
              <a:ext cx="112394" cy="62395"/>
              <a:chOff x="5447972" y="2387900"/>
              <a:chExt cx="179069" cy="62395"/>
            </a:xfrm>
          </p:grpSpPr>
          <p:sp>
            <p:nvSpPr>
              <p:cNvPr id="17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8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9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9" name="AutoShape 105"/>
            <p:cNvSpPr>
              <a:spLocks noChangeArrowheads="1"/>
            </p:cNvSpPr>
            <p:nvPr/>
          </p:nvSpPr>
          <p:spPr bwMode="auto">
            <a:xfrm>
              <a:off x="2118374" y="805891"/>
              <a:ext cx="1334618" cy="1334618"/>
            </a:xfrm>
            <a:prstGeom prst="star24">
              <a:avLst>
                <a:gd name="adj" fmla="val 41306"/>
              </a:avLst>
            </a:prstGeom>
            <a:solidFill>
              <a:srgbClr val="C00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0" name="円/楕円 9"/>
            <p:cNvSpPr/>
            <p:nvPr/>
          </p:nvSpPr>
          <p:spPr bwMode="auto">
            <a:xfrm>
              <a:off x="2292748" y="980265"/>
              <a:ext cx="985870" cy="98587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 bwMode="auto">
            <a:xfrm>
              <a:off x="2484785" y="1407327"/>
              <a:ext cx="556992" cy="556992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02"/>
            <p:cNvSpPr>
              <a:spLocks noChangeArrowheads="1"/>
            </p:cNvSpPr>
            <p:nvPr/>
          </p:nvSpPr>
          <p:spPr bwMode="auto">
            <a:xfrm>
              <a:off x="2473382" y="12533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" name="Oval 102"/>
            <p:cNvSpPr>
              <a:spLocks noChangeArrowheads="1"/>
            </p:cNvSpPr>
            <p:nvPr/>
          </p:nvSpPr>
          <p:spPr bwMode="auto">
            <a:xfrm>
              <a:off x="2930582" y="12533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" name="Oval 102"/>
            <p:cNvSpPr>
              <a:spLocks noChangeArrowheads="1"/>
            </p:cNvSpPr>
            <p:nvPr/>
          </p:nvSpPr>
          <p:spPr bwMode="auto">
            <a:xfrm>
              <a:off x="2688623" y="1374658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5" name="円/楕円 14"/>
            <p:cNvSpPr/>
            <p:nvPr/>
          </p:nvSpPr>
          <p:spPr bwMode="auto">
            <a:xfrm>
              <a:off x="2292748" y="980265"/>
              <a:ext cx="261531" cy="261531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円/楕円 15"/>
            <p:cNvSpPr/>
            <p:nvPr/>
          </p:nvSpPr>
          <p:spPr bwMode="auto">
            <a:xfrm>
              <a:off x="3038495" y="980265"/>
              <a:ext cx="261531" cy="261531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4100857" y="2865903"/>
            <a:ext cx="1780935" cy="1470031"/>
            <a:chOff x="4126628" y="980265"/>
            <a:chExt cx="1780935" cy="1470031"/>
          </a:xfrm>
        </p:grpSpPr>
        <p:sp>
          <p:nvSpPr>
            <p:cNvPr id="36" name="円/楕円 35"/>
            <p:cNvSpPr/>
            <p:nvPr/>
          </p:nvSpPr>
          <p:spPr bwMode="auto">
            <a:xfrm flipH="1">
              <a:off x="4960777" y="980265"/>
              <a:ext cx="261531" cy="261531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4126628" y="980265"/>
              <a:ext cx="261531" cy="261531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4602734" y="1368634"/>
              <a:ext cx="1304829" cy="1081662"/>
              <a:chOff x="661797" y="1366443"/>
              <a:chExt cx="1304829" cy="1081662"/>
            </a:xfrm>
            <a:solidFill>
              <a:srgbClr val="FFFF00"/>
            </a:solidFill>
          </p:grpSpPr>
          <p:sp>
            <p:nvSpPr>
              <p:cNvPr id="70" name="AutoShape 80"/>
              <p:cNvSpPr>
                <a:spLocks noChangeArrowheads="1"/>
              </p:cNvSpPr>
              <p:nvPr/>
            </p:nvSpPr>
            <p:spPr bwMode="auto">
              <a:xfrm rot="8462871">
                <a:off x="1717045" y="1366443"/>
                <a:ext cx="249581" cy="560463"/>
              </a:xfrm>
              <a:prstGeom prst="moon">
                <a:avLst>
                  <a:gd name="adj" fmla="val 35711"/>
                </a:avLst>
              </a:pr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1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2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3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4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5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39" name="円/楕円 38"/>
            <p:cNvSpPr/>
            <p:nvPr/>
          </p:nvSpPr>
          <p:spPr bwMode="auto">
            <a:xfrm rot="2045390">
              <a:off x="5805753" y="1861500"/>
              <a:ext cx="87015" cy="194483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>
              <a:off x="5533190" y="2387900"/>
              <a:ext cx="112394" cy="62395"/>
              <a:chOff x="5447972" y="2387900"/>
              <a:chExt cx="179069" cy="62395"/>
            </a:xfrm>
          </p:grpSpPr>
          <p:sp>
            <p:nvSpPr>
              <p:cNvPr id="67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9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>
              <a:off x="5222675" y="2387900"/>
              <a:ext cx="112394" cy="62395"/>
              <a:chOff x="5447972" y="2387900"/>
              <a:chExt cx="179069" cy="62395"/>
            </a:xfrm>
          </p:grpSpPr>
          <p:sp>
            <p:nvSpPr>
              <p:cNvPr id="64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6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2" name="グループ化 41"/>
            <p:cNvGrpSpPr/>
            <p:nvPr/>
          </p:nvGrpSpPr>
          <p:grpSpPr>
            <a:xfrm>
              <a:off x="4908350" y="2387900"/>
              <a:ext cx="112394" cy="62395"/>
              <a:chOff x="5447972" y="2387900"/>
              <a:chExt cx="179069" cy="62395"/>
            </a:xfrm>
          </p:grpSpPr>
          <p:sp>
            <p:nvSpPr>
              <p:cNvPr id="61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2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>
              <a:off x="4597835" y="2387900"/>
              <a:ext cx="112394" cy="62395"/>
              <a:chOff x="5447972" y="2387900"/>
              <a:chExt cx="179069" cy="62395"/>
            </a:xfrm>
          </p:grpSpPr>
          <p:sp>
            <p:nvSpPr>
              <p:cNvPr id="58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9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0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44" name="円/楕円 43"/>
            <p:cNvSpPr/>
            <p:nvPr/>
          </p:nvSpPr>
          <p:spPr bwMode="auto">
            <a:xfrm>
              <a:off x="4182508" y="980265"/>
              <a:ext cx="985870" cy="98587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 bwMode="auto">
            <a:xfrm>
              <a:off x="4374545" y="1407327"/>
              <a:ext cx="556992" cy="556992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Oval 102"/>
            <p:cNvSpPr>
              <a:spLocks noChangeArrowheads="1"/>
            </p:cNvSpPr>
            <p:nvPr/>
          </p:nvSpPr>
          <p:spPr bwMode="auto">
            <a:xfrm>
              <a:off x="4363142" y="12533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7" name="Oval 102"/>
            <p:cNvSpPr>
              <a:spLocks noChangeArrowheads="1"/>
            </p:cNvSpPr>
            <p:nvPr/>
          </p:nvSpPr>
          <p:spPr bwMode="auto">
            <a:xfrm>
              <a:off x="4820342" y="12533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8" name="Oval 102"/>
            <p:cNvSpPr>
              <a:spLocks noChangeArrowheads="1"/>
            </p:cNvSpPr>
            <p:nvPr/>
          </p:nvSpPr>
          <p:spPr bwMode="auto">
            <a:xfrm>
              <a:off x="4578383" y="1374658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5142614" y="1395049"/>
              <a:ext cx="341175" cy="379536"/>
              <a:chOff x="5168378" y="1407327"/>
              <a:chExt cx="389015" cy="379536"/>
            </a:xfrm>
            <a:solidFill>
              <a:schemeClr val="tx1"/>
            </a:solidFill>
          </p:grpSpPr>
          <p:sp>
            <p:nvSpPr>
              <p:cNvPr id="55" name="二等辺三角形 54"/>
              <p:cNvSpPr/>
              <p:nvPr/>
            </p:nvSpPr>
            <p:spPr bwMode="auto">
              <a:xfrm rot="10800000">
                <a:off x="5168378" y="1407327"/>
                <a:ext cx="135015" cy="379536"/>
              </a:xfrm>
              <a:prstGeom prst="triangl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二等辺三角形 55"/>
              <p:cNvSpPr/>
              <p:nvPr/>
            </p:nvSpPr>
            <p:spPr bwMode="auto">
              <a:xfrm rot="10800000">
                <a:off x="5295378" y="1407327"/>
                <a:ext cx="135015" cy="379536"/>
              </a:xfrm>
              <a:prstGeom prst="triangl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二等辺三角形 56"/>
              <p:cNvSpPr/>
              <p:nvPr/>
            </p:nvSpPr>
            <p:spPr bwMode="auto">
              <a:xfrm rot="10800000">
                <a:off x="5422378" y="1407327"/>
                <a:ext cx="135015" cy="379536"/>
              </a:xfrm>
              <a:prstGeom prst="triangl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二等辺三角形 49"/>
            <p:cNvSpPr/>
            <p:nvPr/>
          </p:nvSpPr>
          <p:spPr bwMode="auto">
            <a:xfrm rot="10800000">
              <a:off x="4597834" y="1002056"/>
              <a:ext cx="117491" cy="24968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二等辺三角形 50"/>
            <p:cNvSpPr/>
            <p:nvPr/>
          </p:nvSpPr>
          <p:spPr bwMode="auto">
            <a:xfrm rot="16200000">
              <a:off x="4546233" y="986162"/>
              <a:ext cx="64299" cy="136642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二等辺三角形 51"/>
            <p:cNvSpPr/>
            <p:nvPr/>
          </p:nvSpPr>
          <p:spPr bwMode="auto">
            <a:xfrm rot="5400000" flipH="1">
              <a:off x="4713176" y="986162"/>
              <a:ext cx="64299" cy="136642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二等辺三角形 52"/>
            <p:cNvSpPr/>
            <p:nvPr/>
          </p:nvSpPr>
          <p:spPr bwMode="auto">
            <a:xfrm rot="16200000">
              <a:off x="4565073" y="1057208"/>
              <a:ext cx="46371" cy="136642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二等辺三角形 53"/>
            <p:cNvSpPr/>
            <p:nvPr/>
          </p:nvSpPr>
          <p:spPr bwMode="auto">
            <a:xfrm rot="5400000" flipH="1">
              <a:off x="4701715" y="1057208"/>
              <a:ext cx="46371" cy="136642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4" name="グループ化 223"/>
          <p:cNvGrpSpPr/>
          <p:nvPr/>
        </p:nvGrpSpPr>
        <p:grpSpPr>
          <a:xfrm>
            <a:off x="317485" y="750916"/>
            <a:ext cx="1759935" cy="1667206"/>
            <a:chOff x="317485" y="750916"/>
            <a:chExt cx="1759935" cy="1667206"/>
          </a:xfrm>
        </p:grpSpPr>
        <p:sp>
          <p:nvSpPr>
            <p:cNvPr id="143" name="二等辺三角形 225"/>
            <p:cNvSpPr/>
            <p:nvPr/>
          </p:nvSpPr>
          <p:spPr bwMode="auto">
            <a:xfrm>
              <a:off x="615271" y="750916"/>
              <a:ext cx="148138" cy="174387"/>
            </a:xfrm>
            <a:custGeom>
              <a:avLst/>
              <a:gdLst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587" h="264397">
                  <a:moveTo>
                    <a:pt x="0" y="264397"/>
                  </a:moveTo>
                  <a:cubicBezTo>
                    <a:pt x="15310" y="173883"/>
                    <a:pt x="52052" y="26"/>
                    <a:pt x="88794" y="0"/>
                  </a:cubicBezTo>
                  <a:cubicBezTo>
                    <a:pt x="127917" y="26"/>
                    <a:pt x="157514" y="176265"/>
                    <a:pt x="177587" y="264397"/>
                  </a:cubicBezTo>
                  <a:lnTo>
                    <a:pt x="0" y="26439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二等辺三角形 225"/>
            <p:cNvSpPr/>
            <p:nvPr/>
          </p:nvSpPr>
          <p:spPr bwMode="auto">
            <a:xfrm>
              <a:off x="1046277" y="750916"/>
              <a:ext cx="148138" cy="174387"/>
            </a:xfrm>
            <a:custGeom>
              <a:avLst/>
              <a:gdLst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587" h="264397">
                  <a:moveTo>
                    <a:pt x="0" y="264397"/>
                  </a:moveTo>
                  <a:cubicBezTo>
                    <a:pt x="15310" y="173883"/>
                    <a:pt x="52052" y="26"/>
                    <a:pt x="88794" y="0"/>
                  </a:cubicBezTo>
                  <a:cubicBezTo>
                    <a:pt x="127917" y="26"/>
                    <a:pt x="157514" y="176265"/>
                    <a:pt x="177587" y="264397"/>
                  </a:cubicBezTo>
                  <a:lnTo>
                    <a:pt x="0" y="26439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6" name="グループ化 235"/>
            <p:cNvGrpSpPr/>
            <p:nvPr/>
          </p:nvGrpSpPr>
          <p:grpSpPr>
            <a:xfrm>
              <a:off x="317485" y="863715"/>
              <a:ext cx="1759935" cy="1554407"/>
              <a:chOff x="189031" y="4789707"/>
              <a:chExt cx="1759935" cy="1554407"/>
            </a:xfrm>
          </p:grpSpPr>
          <p:sp>
            <p:nvSpPr>
              <p:cNvPr id="237" name="AutoShape 80"/>
              <p:cNvSpPr>
                <a:spLocks noChangeArrowheads="1"/>
              </p:cNvSpPr>
              <p:nvPr/>
            </p:nvSpPr>
            <p:spPr bwMode="auto">
              <a:xfrm rot="8462871">
                <a:off x="1699385" y="5270550"/>
                <a:ext cx="249581" cy="560463"/>
              </a:xfrm>
              <a:prstGeom prst="moon">
                <a:avLst>
                  <a:gd name="adj" fmla="val 35711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" name="円/楕円 237"/>
              <p:cNvSpPr/>
              <p:nvPr/>
            </p:nvSpPr>
            <p:spPr bwMode="auto">
              <a:xfrm rot="2045390">
                <a:off x="1847156" y="5763416"/>
                <a:ext cx="87015" cy="19448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508635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0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593909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1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2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3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4" name="AutoShape 88"/>
              <p:cNvSpPr>
                <a:spLocks noChangeArrowheads="1"/>
              </p:cNvSpPr>
              <p:nvPr/>
            </p:nvSpPr>
            <p:spPr bwMode="auto">
              <a:xfrm rot="5400000">
                <a:off x="1622903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5" name="AutoShape 91"/>
              <p:cNvSpPr>
                <a:spLocks noChangeArrowheads="1"/>
              </p:cNvSpPr>
              <p:nvPr/>
            </p:nvSpPr>
            <p:spPr bwMode="auto">
              <a:xfrm rot="5400000">
                <a:off x="1312021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6" name="AutoShape 94"/>
              <p:cNvSpPr>
                <a:spLocks noChangeArrowheads="1"/>
              </p:cNvSpPr>
              <p:nvPr/>
            </p:nvSpPr>
            <p:spPr bwMode="auto">
              <a:xfrm rot="5400000">
                <a:off x="692448" y="6188673"/>
                <a:ext cx="124791" cy="186091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7" name="AutoShape 95"/>
              <p:cNvSpPr>
                <a:spLocks noChangeArrowheads="1"/>
              </p:cNvSpPr>
              <p:nvPr/>
            </p:nvSpPr>
            <p:spPr bwMode="auto">
              <a:xfrm rot="5400000">
                <a:off x="1001139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8" name="AutoShape 74"/>
              <p:cNvSpPr>
                <a:spLocks noChangeArrowheads="1"/>
              </p:cNvSpPr>
              <p:nvPr/>
            </p:nvSpPr>
            <p:spPr bwMode="auto">
              <a:xfrm rot="5400000">
                <a:off x="347459" y="4849742"/>
                <a:ext cx="871345" cy="751275"/>
              </a:xfrm>
              <a:prstGeom prst="roundRect">
                <a:avLst>
                  <a:gd name="adj" fmla="val 30780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9" name="AutoShape 75"/>
              <p:cNvSpPr>
                <a:spLocks noChangeArrowheads="1"/>
              </p:cNvSpPr>
              <p:nvPr/>
            </p:nvSpPr>
            <p:spPr bwMode="auto">
              <a:xfrm rot="5400000">
                <a:off x="657248" y="5161718"/>
                <a:ext cx="251770" cy="75127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0" name="Oval 96"/>
              <p:cNvSpPr>
                <a:spLocks noChangeArrowheads="1"/>
              </p:cNvSpPr>
              <p:nvPr/>
            </p:nvSpPr>
            <p:spPr bwMode="auto">
              <a:xfrm>
                <a:off x="484211" y="5472770"/>
                <a:ext cx="224853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1" name="Oval 97"/>
              <p:cNvSpPr>
                <a:spLocks noChangeArrowheads="1"/>
              </p:cNvSpPr>
              <p:nvPr/>
            </p:nvSpPr>
            <p:spPr bwMode="auto">
              <a:xfrm>
                <a:off x="857201" y="5472770"/>
                <a:ext cx="224854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2" name="Oval 102"/>
              <p:cNvSpPr>
                <a:spLocks noChangeArrowheads="1"/>
              </p:cNvSpPr>
              <p:nvPr/>
            </p:nvSpPr>
            <p:spPr bwMode="auto">
              <a:xfrm>
                <a:off x="484211" y="5074316"/>
                <a:ext cx="148138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3" name="Oval 103"/>
              <p:cNvSpPr>
                <a:spLocks noChangeArrowheads="1"/>
              </p:cNvSpPr>
              <p:nvPr/>
            </p:nvSpPr>
            <p:spPr bwMode="auto">
              <a:xfrm>
                <a:off x="933917" y="5074316"/>
                <a:ext cx="148138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4" name="円/楕円 253"/>
              <p:cNvSpPr/>
              <p:nvPr/>
            </p:nvSpPr>
            <p:spPr bwMode="auto">
              <a:xfrm>
                <a:off x="969319" y="4789707"/>
                <a:ext cx="391073" cy="16946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" name="円/楕円 254"/>
              <p:cNvSpPr/>
              <p:nvPr/>
            </p:nvSpPr>
            <p:spPr bwMode="auto">
              <a:xfrm>
                <a:off x="189031" y="4789707"/>
                <a:ext cx="391073" cy="16946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" name="アーチ 255"/>
              <p:cNvSpPr/>
              <p:nvPr/>
            </p:nvSpPr>
            <p:spPr bwMode="auto">
              <a:xfrm rot="10800000">
                <a:off x="537075" y="5422645"/>
                <a:ext cx="499025" cy="499025"/>
              </a:xfrm>
              <a:prstGeom prst="blockArc">
                <a:avLst>
                  <a:gd name="adj1" fmla="val 8089169"/>
                  <a:gd name="adj2" fmla="val 2920496"/>
                  <a:gd name="adj3" fmla="val 1584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5" name="グループ化 224"/>
          <p:cNvGrpSpPr/>
          <p:nvPr/>
        </p:nvGrpSpPr>
        <p:grpSpPr>
          <a:xfrm>
            <a:off x="4070335" y="750916"/>
            <a:ext cx="1759935" cy="1667206"/>
            <a:chOff x="2266247" y="750916"/>
            <a:chExt cx="1759935" cy="1667206"/>
          </a:xfrm>
        </p:grpSpPr>
        <p:sp>
          <p:nvSpPr>
            <p:cNvPr id="226" name="二等辺三角形 225"/>
            <p:cNvSpPr/>
            <p:nvPr/>
          </p:nvSpPr>
          <p:spPr bwMode="auto">
            <a:xfrm>
              <a:off x="2601234" y="750916"/>
              <a:ext cx="148138" cy="174387"/>
            </a:xfrm>
            <a:custGeom>
              <a:avLst/>
              <a:gdLst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587" h="264397">
                  <a:moveTo>
                    <a:pt x="0" y="264397"/>
                  </a:moveTo>
                  <a:cubicBezTo>
                    <a:pt x="15310" y="173883"/>
                    <a:pt x="52052" y="26"/>
                    <a:pt x="88794" y="0"/>
                  </a:cubicBezTo>
                  <a:cubicBezTo>
                    <a:pt x="127917" y="26"/>
                    <a:pt x="157514" y="176265"/>
                    <a:pt x="177587" y="264397"/>
                  </a:cubicBezTo>
                  <a:lnTo>
                    <a:pt x="0" y="26439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二等辺三角形 225"/>
            <p:cNvSpPr/>
            <p:nvPr/>
          </p:nvSpPr>
          <p:spPr bwMode="auto">
            <a:xfrm>
              <a:off x="3032240" y="750916"/>
              <a:ext cx="148138" cy="174387"/>
            </a:xfrm>
            <a:custGeom>
              <a:avLst/>
              <a:gdLst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587" h="264397">
                  <a:moveTo>
                    <a:pt x="0" y="264397"/>
                  </a:moveTo>
                  <a:cubicBezTo>
                    <a:pt x="15310" y="173883"/>
                    <a:pt x="52052" y="26"/>
                    <a:pt x="88794" y="0"/>
                  </a:cubicBezTo>
                  <a:cubicBezTo>
                    <a:pt x="127917" y="26"/>
                    <a:pt x="157514" y="176265"/>
                    <a:pt x="177587" y="264397"/>
                  </a:cubicBezTo>
                  <a:lnTo>
                    <a:pt x="0" y="26439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7" name="グループ化 256"/>
            <p:cNvGrpSpPr/>
            <p:nvPr/>
          </p:nvGrpSpPr>
          <p:grpSpPr>
            <a:xfrm>
              <a:off x="2266247" y="863715"/>
              <a:ext cx="1759935" cy="1554407"/>
              <a:chOff x="189031" y="4789707"/>
              <a:chExt cx="1759935" cy="1554407"/>
            </a:xfrm>
          </p:grpSpPr>
          <p:sp>
            <p:nvSpPr>
              <p:cNvPr id="258" name="AutoShape 80"/>
              <p:cNvSpPr>
                <a:spLocks noChangeArrowheads="1"/>
              </p:cNvSpPr>
              <p:nvPr/>
            </p:nvSpPr>
            <p:spPr bwMode="auto">
              <a:xfrm rot="8462871">
                <a:off x="1699385" y="5270550"/>
                <a:ext cx="249581" cy="560463"/>
              </a:xfrm>
              <a:prstGeom prst="moon">
                <a:avLst>
                  <a:gd name="adj" fmla="val 35711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" name="円/楕円 258"/>
              <p:cNvSpPr/>
              <p:nvPr/>
            </p:nvSpPr>
            <p:spPr bwMode="auto">
              <a:xfrm rot="2045390">
                <a:off x="1847156" y="5763416"/>
                <a:ext cx="87015" cy="19448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508635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1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593909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2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3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4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5" name="AutoShape 88"/>
              <p:cNvSpPr>
                <a:spLocks noChangeArrowheads="1"/>
              </p:cNvSpPr>
              <p:nvPr/>
            </p:nvSpPr>
            <p:spPr bwMode="auto">
              <a:xfrm rot="5400000">
                <a:off x="1622903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6" name="AutoShape 91"/>
              <p:cNvSpPr>
                <a:spLocks noChangeArrowheads="1"/>
              </p:cNvSpPr>
              <p:nvPr/>
            </p:nvSpPr>
            <p:spPr bwMode="auto">
              <a:xfrm rot="5400000">
                <a:off x="1312021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7" name="AutoShape 94"/>
              <p:cNvSpPr>
                <a:spLocks noChangeArrowheads="1"/>
              </p:cNvSpPr>
              <p:nvPr/>
            </p:nvSpPr>
            <p:spPr bwMode="auto">
              <a:xfrm rot="5400000">
                <a:off x="692448" y="6188673"/>
                <a:ext cx="124791" cy="186091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8" name="AutoShape 95"/>
              <p:cNvSpPr>
                <a:spLocks noChangeArrowheads="1"/>
              </p:cNvSpPr>
              <p:nvPr/>
            </p:nvSpPr>
            <p:spPr bwMode="auto">
              <a:xfrm rot="5400000">
                <a:off x="1001139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9" name="AutoShape 74"/>
              <p:cNvSpPr>
                <a:spLocks noChangeArrowheads="1"/>
              </p:cNvSpPr>
              <p:nvPr/>
            </p:nvSpPr>
            <p:spPr bwMode="auto">
              <a:xfrm rot="5400000">
                <a:off x="347459" y="4849742"/>
                <a:ext cx="871345" cy="751275"/>
              </a:xfrm>
              <a:prstGeom prst="roundRect">
                <a:avLst>
                  <a:gd name="adj" fmla="val 3078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0" name="AutoShape 75"/>
              <p:cNvSpPr>
                <a:spLocks noChangeArrowheads="1"/>
              </p:cNvSpPr>
              <p:nvPr/>
            </p:nvSpPr>
            <p:spPr bwMode="auto">
              <a:xfrm rot="5400000">
                <a:off x="657248" y="5161718"/>
                <a:ext cx="251770" cy="75127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1" name="Oval 96"/>
              <p:cNvSpPr>
                <a:spLocks noChangeArrowheads="1"/>
              </p:cNvSpPr>
              <p:nvPr/>
            </p:nvSpPr>
            <p:spPr bwMode="auto">
              <a:xfrm>
                <a:off x="484211" y="5472770"/>
                <a:ext cx="224853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857201" y="5472770"/>
                <a:ext cx="224854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3" name="Oval 102"/>
              <p:cNvSpPr>
                <a:spLocks noChangeArrowheads="1"/>
              </p:cNvSpPr>
              <p:nvPr/>
            </p:nvSpPr>
            <p:spPr bwMode="auto">
              <a:xfrm>
                <a:off x="484211" y="5074316"/>
                <a:ext cx="148138" cy="12260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4" name="Oval 103"/>
              <p:cNvSpPr>
                <a:spLocks noChangeArrowheads="1"/>
              </p:cNvSpPr>
              <p:nvPr/>
            </p:nvSpPr>
            <p:spPr bwMode="auto">
              <a:xfrm>
                <a:off x="933917" y="5074316"/>
                <a:ext cx="148138" cy="12260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5" name="円/楕円 274"/>
              <p:cNvSpPr/>
              <p:nvPr/>
            </p:nvSpPr>
            <p:spPr bwMode="auto">
              <a:xfrm>
                <a:off x="969319" y="4789707"/>
                <a:ext cx="391073" cy="16946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" name="円/楕円 275"/>
              <p:cNvSpPr/>
              <p:nvPr/>
            </p:nvSpPr>
            <p:spPr bwMode="auto">
              <a:xfrm>
                <a:off x="189031" y="4789707"/>
                <a:ext cx="391073" cy="16946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" name="アーチ 276"/>
              <p:cNvSpPr/>
              <p:nvPr/>
            </p:nvSpPr>
            <p:spPr bwMode="auto">
              <a:xfrm rot="10800000">
                <a:off x="537075" y="5422645"/>
                <a:ext cx="499025" cy="499025"/>
              </a:xfrm>
              <a:prstGeom prst="blockArc">
                <a:avLst>
                  <a:gd name="adj1" fmla="val 8089169"/>
                  <a:gd name="adj2" fmla="val 2920496"/>
                  <a:gd name="adj3" fmla="val 1584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8" name="グループ化 227"/>
          <p:cNvGrpSpPr/>
          <p:nvPr/>
        </p:nvGrpSpPr>
        <p:grpSpPr>
          <a:xfrm>
            <a:off x="5874423" y="750916"/>
            <a:ext cx="1759935" cy="1667206"/>
            <a:chOff x="4070335" y="750916"/>
            <a:chExt cx="1759935" cy="1667206"/>
          </a:xfrm>
        </p:grpSpPr>
        <p:sp>
          <p:nvSpPr>
            <p:cNvPr id="145" name="二等辺三角形 225"/>
            <p:cNvSpPr/>
            <p:nvPr/>
          </p:nvSpPr>
          <p:spPr bwMode="auto">
            <a:xfrm>
              <a:off x="4372884" y="750916"/>
              <a:ext cx="148138" cy="174387"/>
            </a:xfrm>
            <a:custGeom>
              <a:avLst/>
              <a:gdLst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587" h="264397">
                  <a:moveTo>
                    <a:pt x="0" y="264397"/>
                  </a:moveTo>
                  <a:cubicBezTo>
                    <a:pt x="15310" y="173883"/>
                    <a:pt x="52052" y="26"/>
                    <a:pt x="88794" y="0"/>
                  </a:cubicBezTo>
                  <a:cubicBezTo>
                    <a:pt x="127917" y="26"/>
                    <a:pt x="157514" y="176265"/>
                    <a:pt x="177587" y="264397"/>
                  </a:cubicBezTo>
                  <a:lnTo>
                    <a:pt x="0" y="26439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二等辺三角形 225"/>
            <p:cNvSpPr/>
            <p:nvPr/>
          </p:nvSpPr>
          <p:spPr bwMode="auto">
            <a:xfrm>
              <a:off x="4803890" y="750916"/>
              <a:ext cx="148138" cy="174387"/>
            </a:xfrm>
            <a:custGeom>
              <a:avLst/>
              <a:gdLst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587" h="264397">
                  <a:moveTo>
                    <a:pt x="0" y="264397"/>
                  </a:moveTo>
                  <a:cubicBezTo>
                    <a:pt x="15310" y="173883"/>
                    <a:pt x="52052" y="26"/>
                    <a:pt x="88794" y="0"/>
                  </a:cubicBezTo>
                  <a:cubicBezTo>
                    <a:pt x="127917" y="26"/>
                    <a:pt x="157514" y="176265"/>
                    <a:pt x="177587" y="264397"/>
                  </a:cubicBezTo>
                  <a:lnTo>
                    <a:pt x="0" y="26439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8" name="グループ化 117"/>
            <p:cNvGrpSpPr/>
            <p:nvPr/>
          </p:nvGrpSpPr>
          <p:grpSpPr>
            <a:xfrm>
              <a:off x="4070335" y="863715"/>
              <a:ext cx="1759935" cy="1554407"/>
              <a:chOff x="189031" y="4789707"/>
              <a:chExt cx="1759935" cy="1554407"/>
            </a:xfrm>
          </p:grpSpPr>
          <p:sp>
            <p:nvSpPr>
              <p:cNvPr id="121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508635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4" name="AutoShape 41"/>
              <p:cNvSpPr>
                <a:spLocks noChangeArrowheads="1"/>
              </p:cNvSpPr>
              <p:nvPr/>
            </p:nvSpPr>
            <p:spPr bwMode="auto">
              <a:xfrm rot="5400000">
                <a:off x="1071309" y="5251471"/>
                <a:ext cx="248488" cy="318907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9" name="AutoShape 80"/>
              <p:cNvSpPr>
                <a:spLocks noChangeArrowheads="1"/>
              </p:cNvSpPr>
              <p:nvPr/>
            </p:nvSpPr>
            <p:spPr bwMode="auto">
              <a:xfrm rot="8462871">
                <a:off x="1699385" y="5270550"/>
                <a:ext cx="249581" cy="560463"/>
              </a:xfrm>
              <a:prstGeom prst="moon">
                <a:avLst>
                  <a:gd name="adj" fmla="val 35711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" name="円/楕円 119"/>
              <p:cNvSpPr/>
              <p:nvPr/>
            </p:nvSpPr>
            <p:spPr bwMode="auto">
              <a:xfrm rot="2045390">
                <a:off x="1847156" y="5763416"/>
                <a:ext cx="87015" cy="19448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593909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3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4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5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6" name="AutoShape 88"/>
              <p:cNvSpPr>
                <a:spLocks noChangeArrowheads="1"/>
              </p:cNvSpPr>
              <p:nvPr/>
            </p:nvSpPr>
            <p:spPr bwMode="auto">
              <a:xfrm rot="5400000">
                <a:off x="1622903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7" name="AutoShape 91"/>
              <p:cNvSpPr>
                <a:spLocks noChangeArrowheads="1"/>
              </p:cNvSpPr>
              <p:nvPr/>
            </p:nvSpPr>
            <p:spPr bwMode="auto">
              <a:xfrm rot="5400000">
                <a:off x="1312021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8" name="AutoShape 94"/>
              <p:cNvSpPr>
                <a:spLocks noChangeArrowheads="1"/>
              </p:cNvSpPr>
              <p:nvPr/>
            </p:nvSpPr>
            <p:spPr bwMode="auto">
              <a:xfrm rot="5400000">
                <a:off x="692448" y="6188673"/>
                <a:ext cx="124791" cy="186091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9" name="AutoShape 95"/>
              <p:cNvSpPr>
                <a:spLocks noChangeArrowheads="1"/>
              </p:cNvSpPr>
              <p:nvPr/>
            </p:nvSpPr>
            <p:spPr bwMode="auto">
              <a:xfrm rot="5400000">
                <a:off x="1001139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0" name="AutoShape 74"/>
              <p:cNvSpPr>
                <a:spLocks noChangeArrowheads="1"/>
              </p:cNvSpPr>
              <p:nvPr/>
            </p:nvSpPr>
            <p:spPr bwMode="auto">
              <a:xfrm rot="5400000">
                <a:off x="347459" y="4849742"/>
                <a:ext cx="871345" cy="751275"/>
              </a:xfrm>
              <a:prstGeom prst="roundRect">
                <a:avLst>
                  <a:gd name="adj" fmla="val 3078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4" name="Oval 102"/>
              <p:cNvSpPr>
                <a:spLocks noChangeArrowheads="1"/>
              </p:cNvSpPr>
              <p:nvPr/>
            </p:nvSpPr>
            <p:spPr bwMode="auto">
              <a:xfrm>
                <a:off x="484211" y="5074316"/>
                <a:ext cx="148138" cy="1226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5" name="Oval 103"/>
              <p:cNvSpPr>
                <a:spLocks noChangeArrowheads="1"/>
              </p:cNvSpPr>
              <p:nvPr/>
            </p:nvSpPr>
            <p:spPr bwMode="auto">
              <a:xfrm>
                <a:off x="933917" y="5074316"/>
                <a:ext cx="148138" cy="1226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6" name="円/楕円 135"/>
              <p:cNvSpPr/>
              <p:nvPr/>
            </p:nvSpPr>
            <p:spPr bwMode="auto">
              <a:xfrm>
                <a:off x="969319" y="4789707"/>
                <a:ext cx="391073" cy="16946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円/楕円 136"/>
              <p:cNvSpPr/>
              <p:nvPr/>
            </p:nvSpPr>
            <p:spPr bwMode="auto">
              <a:xfrm>
                <a:off x="189031" y="4789707"/>
                <a:ext cx="391073" cy="16946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" name="AutoShape 74"/>
              <p:cNvSpPr>
                <a:spLocks noChangeArrowheads="1"/>
              </p:cNvSpPr>
              <p:nvPr/>
            </p:nvSpPr>
            <p:spPr bwMode="auto">
              <a:xfrm rot="5400000">
                <a:off x="358228" y="5093276"/>
                <a:ext cx="871345" cy="264207"/>
              </a:xfrm>
              <a:prstGeom prst="roundRect">
                <a:avLst>
                  <a:gd name="adj" fmla="val 3078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5" name="AutoShape 41"/>
              <p:cNvSpPr>
                <a:spLocks noChangeArrowheads="1"/>
              </p:cNvSpPr>
              <p:nvPr/>
            </p:nvSpPr>
            <p:spPr bwMode="auto">
              <a:xfrm rot="5400000">
                <a:off x="1485290" y="5392332"/>
                <a:ext cx="213924" cy="274548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6" name="AutoShape 41"/>
              <p:cNvSpPr>
                <a:spLocks noChangeArrowheads="1"/>
              </p:cNvSpPr>
              <p:nvPr/>
            </p:nvSpPr>
            <p:spPr bwMode="auto">
              <a:xfrm rot="5400000">
                <a:off x="692110" y="5520230"/>
                <a:ext cx="213924" cy="274548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7" name="AutoShape 41"/>
              <p:cNvSpPr>
                <a:spLocks noChangeArrowheads="1"/>
              </p:cNvSpPr>
              <p:nvPr/>
            </p:nvSpPr>
            <p:spPr bwMode="auto">
              <a:xfrm rot="5400000">
                <a:off x="1244252" y="5610711"/>
                <a:ext cx="170660" cy="219023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48" name="AutoShape 75"/>
            <p:cNvSpPr>
              <a:spLocks noChangeArrowheads="1"/>
            </p:cNvSpPr>
            <p:nvPr/>
          </p:nvSpPr>
          <p:spPr bwMode="auto">
            <a:xfrm rot="5400000">
              <a:off x="4538552" y="1235726"/>
              <a:ext cx="251770" cy="75127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9" name="Oval 96"/>
            <p:cNvSpPr>
              <a:spLocks noChangeArrowheads="1"/>
            </p:cNvSpPr>
            <p:nvPr/>
          </p:nvSpPr>
          <p:spPr bwMode="auto">
            <a:xfrm>
              <a:off x="4365515" y="1546778"/>
              <a:ext cx="224853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50" name="Oval 97"/>
            <p:cNvSpPr>
              <a:spLocks noChangeArrowheads="1"/>
            </p:cNvSpPr>
            <p:nvPr/>
          </p:nvSpPr>
          <p:spPr bwMode="auto">
            <a:xfrm>
              <a:off x="4738505" y="1546778"/>
              <a:ext cx="224854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51" name="アーチ 150"/>
            <p:cNvSpPr/>
            <p:nvPr/>
          </p:nvSpPr>
          <p:spPr bwMode="auto">
            <a:xfrm rot="10800000">
              <a:off x="4418379" y="1496653"/>
              <a:ext cx="499025" cy="499025"/>
            </a:xfrm>
            <a:prstGeom prst="blockArc">
              <a:avLst>
                <a:gd name="adj1" fmla="val 8089169"/>
                <a:gd name="adj2" fmla="val 2920496"/>
                <a:gd name="adj3" fmla="val 15840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円/楕円 226"/>
            <p:cNvSpPr/>
            <p:nvPr/>
          </p:nvSpPr>
          <p:spPr bwMode="auto">
            <a:xfrm>
              <a:off x="4391947" y="1161986"/>
              <a:ext cx="95274" cy="9527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152"/>
            <p:cNvSpPr/>
            <p:nvPr/>
          </p:nvSpPr>
          <p:spPr bwMode="auto">
            <a:xfrm>
              <a:off x="4842797" y="1161986"/>
              <a:ext cx="95274" cy="9527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8" name="グループ化 157"/>
          <p:cNvGrpSpPr/>
          <p:nvPr/>
        </p:nvGrpSpPr>
        <p:grpSpPr>
          <a:xfrm>
            <a:off x="2302597" y="2928299"/>
            <a:ext cx="1725055" cy="1470031"/>
            <a:chOff x="2292748" y="980265"/>
            <a:chExt cx="1725055" cy="1470031"/>
          </a:xfrm>
        </p:grpSpPr>
        <p:grpSp>
          <p:nvGrpSpPr>
            <p:cNvPr id="159" name="グループ化 158"/>
            <p:cNvGrpSpPr/>
            <p:nvPr/>
          </p:nvGrpSpPr>
          <p:grpSpPr>
            <a:xfrm>
              <a:off x="2712974" y="1368634"/>
              <a:ext cx="1304829" cy="1081662"/>
              <a:chOff x="661797" y="1366443"/>
              <a:chExt cx="1304829" cy="1081662"/>
            </a:xfrm>
            <a:solidFill>
              <a:srgbClr val="FFFF00"/>
            </a:solidFill>
          </p:grpSpPr>
          <p:sp>
            <p:nvSpPr>
              <p:cNvPr id="185" name="AutoShape 80"/>
              <p:cNvSpPr>
                <a:spLocks noChangeArrowheads="1"/>
              </p:cNvSpPr>
              <p:nvPr/>
            </p:nvSpPr>
            <p:spPr bwMode="auto">
              <a:xfrm rot="8462871">
                <a:off x="1717045" y="1366443"/>
                <a:ext cx="249581" cy="560463"/>
              </a:xfrm>
              <a:prstGeom prst="moon">
                <a:avLst>
                  <a:gd name="adj" fmla="val 35711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86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87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88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89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90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60" name="円/楕円 159"/>
            <p:cNvSpPr/>
            <p:nvPr/>
          </p:nvSpPr>
          <p:spPr bwMode="auto">
            <a:xfrm rot="2045390">
              <a:off x="3915993" y="1861500"/>
              <a:ext cx="87015" cy="194483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1" name="グループ化 160"/>
            <p:cNvGrpSpPr/>
            <p:nvPr/>
          </p:nvGrpSpPr>
          <p:grpSpPr>
            <a:xfrm>
              <a:off x="3643430" y="2387900"/>
              <a:ext cx="112394" cy="62395"/>
              <a:chOff x="5447972" y="2387900"/>
              <a:chExt cx="179069" cy="62395"/>
            </a:xfrm>
          </p:grpSpPr>
          <p:sp>
            <p:nvSpPr>
              <p:cNvPr id="182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83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84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62" name="グループ化 161"/>
            <p:cNvGrpSpPr/>
            <p:nvPr/>
          </p:nvGrpSpPr>
          <p:grpSpPr>
            <a:xfrm>
              <a:off x="3332915" y="2387900"/>
              <a:ext cx="112394" cy="62395"/>
              <a:chOff x="5447972" y="2387900"/>
              <a:chExt cx="179069" cy="62395"/>
            </a:xfrm>
          </p:grpSpPr>
          <p:sp>
            <p:nvSpPr>
              <p:cNvPr id="179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80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81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63" name="グループ化 162"/>
            <p:cNvGrpSpPr/>
            <p:nvPr/>
          </p:nvGrpSpPr>
          <p:grpSpPr>
            <a:xfrm>
              <a:off x="3018590" y="2387900"/>
              <a:ext cx="112394" cy="62395"/>
              <a:chOff x="5447972" y="2387900"/>
              <a:chExt cx="179069" cy="62395"/>
            </a:xfrm>
          </p:grpSpPr>
          <p:sp>
            <p:nvSpPr>
              <p:cNvPr id="176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7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8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64" name="グループ化 163"/>
            <p:cNvGrpSpPr/>
            <p:nvPr/>
          </p:nvGrpSpPr>
          <p:grpSpPr>
            <a:xfrm>
              <a:off x="2708075" y="2387900"/>
              <a:ext cx="112394" cy="62395"/>
              <a:chOff x="5447972" y="2387900"/>
              <a:chExt cx="179069" cy="62395"/>
            </a:xfrm>
          </p:grpSpPr>
          <p:sp>
            <p:nvSpPr>
              <p:cNvPr id="173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4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5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66" name="円/楕円 165"/>
            <p:cNvSpPr/>
            <p:nvPr/>
          </p:nvSpPr>
          <p:spPr bwMode="auto">
            <a:xfrm>
              <a:off x="2292748" y="980265"/>
              <a:ext cx="985870" cy="98587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 bwMode="auto">
            <a:xfrm>
              <a:off x="2484785" y="1407327"/>
              <a:ext cx="556992" cy="556992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Oval 102"/>
            <p:cNvSpPr>
              <a:spLocks noChangeArrowheads="1"/>
            </p:cNvSpPr>
            <p:nvPr/>
          </p:nvSpPr>
          <p:spPr bwMode="auto">
            <a:xfrm>
              <a:off x="2473382" y="12533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69" name="Oval 102"/>
            <p:cNvSpPr>
              <a:spLocks noChangeArrowheads="1"/>
            </p:cNvSpPr>
            <p:nvPr/>
          </p:nvSpPr>
          <p:spPr bwMode="auto">
            <a:xfrm>
              <a:off x="2930582" y="12533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70" name="Oval 102"/>
            <p:cNvSpPr>
              <a:spLocks noChangeArrowheads="1"/>
            </p:cNvSpPr>
            <p:nvPr/>
          </p:nvSpPr>
          <p:spPr bwMode="auto">
            <a:xfrm>
              <a:off x="2688623" y="1374658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71" name="円/楕円 170"/>
            <p:cNvSpPr/>
            <p:nvPr/>
          </p:nvSpPr>
          <p:spPr bwMode="auto">
            <a:xfrm>
              <a:off x="2292748" y="980265"/>
              <a:ext cx="261531" cy="261531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円/楕円 171"/>
            <p:cNvSpPr/>
            <p:nvPr/>
          </p:nvSpPr>
          <p:spPr bwMode="auto">
            <a:xfrm>
              <a:off x="3038495" y="980265"/>
              <a:ext cx="261531" cy="261531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7502189" y="520245"/>
            <a:ext cx="1932394" cy="1897877"/>
            <a:chOff x="5698101" y="520245"/>
            <a:chExt cx="1932394" cy="1897877"/>
          </a:xfrm>
        </p:grpSpPr>
        <p:grpSp>
          <p:nvGrpSpPr>
            <p:cNvPr id="285" name="グループ化 284"/>
            <p:cNvGrpSpPr/>
            <p:nvPr/>
          </p:nvGrpSpPr>
          <p:grpSpPr>
            <a:xfrm rot="18900000">
              <a:off x="5698101" y="520245"/>
              <a:ext cx="584885" cy="637209"/>
              <a:chOff x="7572192" y="1148324"/>
              <a:chExt cx="801188" cy="597842"/>
            </a:xfrm>
          </p:grpSpPr>
          <p:sp>
            <p:nvSpPr>
              <p:cNvPr id="283" name="月 282"/>
              <p:cNvSpPr/>
              <p:nvPr/>
            </p:nvSpPr>
            <p:spPr bwMode="auto">
              <a:xfrm>
                <a:off x="7572192" y="1148324"/>
                <a:ext cx="801188" cy="597842"/>
              </a:xfrm>
              <a:prstGeom prst="moon">
                <a:avLst>
                  <a:gd name="adj" fmla="val 37447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月 283"/>
              <p:cNvSpPr/>
              <p:nvPr/>
            </p:nvSpPr>
            <p:spPr bwMode="auto">
              <a:xfrm>
                <a:off x="7572192" y="1148324"/>
                <a:ext cx="801188" cy="597842"/>
              </a:xfrm>
              <a:prstGeom prst="moon">
                <a:avLst>
                  <a:gd name="adj" fmla="val 1961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/>
            <p:cNvGrpSpPr/>
            <p:nvPr/>
          </p:nvGrpSpPr>
          <p:grpSpPr>
            <a:xfrm rot="2700000" flipH="1">
              <a:off x="6613860" y="520244"/>
              <a:ext cx="584885" cy="637209"/>
              <a:chOff x="7572192" y="1148324"/>
              <a:chExt cx="801188" cy="597842"/>
            </a:xfrm>
          </p:grpSpPr>
          <p:sp>
            <p:nvSpPr>
              <p:cNvPr id="289" name="月 288"/>
              <p:cNvSpPr/>
              <p:nvPr/>
            </p:nvSpPr>
            <p:spPr bwMode="auto">
              <a:xfrm>
                <a:off x="7572192" y="1148324"/>
                <a:ext cx="801188" cy="597842"/>
              </a:xfrm>
              <a:prstGeom prst="moon">
                <a:avLst>
                  <a:gd name="adj" fmla="val 37447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月 289"/>
              <p:cNvSpPr/>
              <p:nvPr/>
            </p:nvSpPr>
            <p:spPr bwMode="auto">
              <a:xfrm>
                <a:off x="7572192" y="1148324"/>
                <a:ext cx="801188" cy="597842"/>
              </a:xfrm>
              <a:prstGeom prst="moon">
                <a:avLst>
                  <a:gd name="adj" fmla="val 1961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5" name="グループ化 214"/>
            <p:cNvGrpSpPr/>
            <p:nvPr/>
          </p:nvGrpSpPr>
          <p:grpSpPr>
            <a:xfrm>
              <a:off x="6089023" y="863715"/>
              <a:ext cx="1541472" cy="1554407"/>
              <a:chOff x="407494" y="4789707"/>
              <a:chExt cx="1541472" cy="1554407"/>
            </a:xfrm>
          </p:grpSpPr>
          <p:sp>
            <p:nvSpPr>
              <p:cNvPr id="216" name="AutoShape 80"/>
              <p:cNvSpPr>
                <a:spLocks noChangeArrowheads="1"/>
              </p:cNvSpPr>
              <p:nvPr/>
            </p:nvSpPr>
            <p:spPr bwMode="auto">
              <a:xfrm rot="8462871">
                <a:off x="1699385" y="5270550"/>
                <a:ext cx="249581" cy="560463"/>
              </a:xfrm>
              <a:prstGeom prst="moon">
                <a:avLst>
                  <a:gd name="adj" fmla="val 35711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" name="円/楕円 216"/>
              <p:cNvSpPr/>
              <p:nvPr/>
            </p:nvSpPr>
            <p:spPr bwMode="auto">
              <a:xfrm rot="2045390">
                <a:off x="1847156" y="5763416"/>
                <a:ext cx="87015" cy="19448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AutoShape 41"/>
              <p:cNvSpPr>
                <a:spLocks noChangeArrowheads="1"/>
              </p:cNvSpPr>
              <p:nvPr/>
            </p:nvSpPr>
            <p:spPr bwMode="auto">
              <a:xfrm rot="5400000">
                <a:off x="831757" y="5086358"/>
                <a:ext cx="776628" cy="1116547"/>
              </a:xfrm>
              <a:prstGeom prst="roundRect">
                <a:avLst>
                  <a:gd name="adj" fmla="val 38083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9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593909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0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1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2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3" name="AutoShape 88"/>
              <p:cNvSpPr>
                <a:spLocks noChangeArrowheads="1"/>
              </p:cNvSpPr>
              <p:nvPr/>
            </p:nvSpPr>
            <p:spPr bwMode="auto">
              <a:xfrm rot="5400000">
                <a:off x="1622903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" name="AutoShape 91"/>
              <p:cNvSpPr>
                <a:spLocks noChangeArrowheads="1"/>
              </p:cNvSpPr>
              <p:nvPr/>
            </p:nvSpPr>
            <p:spPr bwMode="auto">
              <a:xfrm rot="5400000">
                <a:off x="1312021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" name="AutoShape 94"/>
              <p:cNvSpPr>
                <a:spLocks noChangeArrowheads="1"/>
              </p:cNvSpPr>
              <p:nvPr/>
            </p:nvSpPr>
            <p:spPr bwMode="auto">
              <a:xfrm rot="5400000">
                <a:off x="692448" y="6188673"/>
                <a:ext cx="124791" cy="186091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1" name="AutoShape 95"/>
              <p:cNvSpPr>
                <a:spLocks noChangeArrowheads="1"/>
              </p:cNvSpPr>
              <p:nvPr/>
            </p:nvSpPr>
            <p:spPr bwMode="auto">
              <a:xfrm rot="5400000">
                <a:off x="1001139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2" name="AutoShape 74"/>
              <p:cNvSpPr>
                <a:spLocks noChangeArrowheads="1"/>
              </p:cNvSpPr>
              <p:nvPr/>
            </p:nvSpPr>
            <p:spPr bwMode="auto">
              <a:xfrm rot="5400000">
                <a:off x="347459" y="4849742"/>
                <a:ext cx="871345" cy="751275"/>
              </a:xfrm>
              <a:prstGeom prst="roundRect">
                <a:avLst>
                  <a:gd name="adj" fmla="val 3078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3" name="AutoShape 75"/>
              <p:cNvSpPr>
                <a:spLocks noChangeArrowheads="1"/>
              </p:cNvSpPr>
              <p:nvPr/>
            </p:nvSpPr>
            <p:spPr bwMode="auto">
              <a:xfrm rot="5400000">
                <a:off x="657248" y="5161718"/>
                <a:ext cx="251770" cy="75127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4" name="Oval 96"/>
              <p:cNvSpPr>
                <a:spLocks noChangeArrowheads="1"/>
              </p:cNvSpPr>
              <p:nvPr/>
            </p:nvSpPr>
            <p:spPr bwMode="auto">
              <a:xfrm>
                <a:off x="484211" y="5472770"/>
                <a:ext cx="224853" cy="1247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5" name="Oval 97"/>
              <p:cNvSpPr>
                <a:spLocks noChangeArrowheads="1"/>
              </p:cNvSpPr>
              <p:nvPr/>
            </p:nvSpPr>
            <p:spPr bwMode="auto">
              <a:xfrm>
                <a:off x="857201" y="5472770"/>
                <a:ext cx="224854" cy="1247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8" name="Oval 102"/>
              <p:cNvSpPr>
                <a:spLocks noChangeArrowheads="1"/>
              </p:cNvSpPr>
              <p:nvPr/>
            </p:nvSpPr>
            <p:spPr bwMode="auto">
              <a:xfrm>
                <a:off x="484211" y="5074316"/>
                <a:ext cx="148138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9" name="Oval 103"/>
              <p:cNvSpPr>
                <a:spLocks noChangeArrowheads="1"/>
              </p:cNvSpPr>
              <p:nvPr/>
            </p:nvSpPr>
            <p:spPr bwMode="auto">
              <a:xfrm>
                <a:off x="933917" y="5074316"/>
                <a:ext cx="148138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76" name="グループ化 75"/>
            <p:cNvGrpSpPr/>
            <p:nvPr/>
          </p:nvGrpSpPr>
          <p:grpSpPr>
            <a:xfrm>
              <a:off x="5818261" y="1023542"/>
              <a:ext cx="1275960" cy="183785"/>
              <a:chOff x="5870560" y="1063593"/>
              <a:chExt cx="1171361" cy="169463"/>
            </a:xfrm>
          </p:grpSpPr>
          <p:sp>
            <p:nvSpPr>
              <p:cNvPr id="286" name="円/楕円 285"/>
              <p:cNvSpPr/>
              <p:nvPr/>
            </p:nvSpPr>
            <p:spPr bwMode="auto">
              <a:xfrm rot="1800000">
                <a:off x="6650848" y="1063593"/>
                <a:ext cx="391073" cy="16946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円/楕円 286"/>
              <p:cNvSpPr/>
              <p:nvPr/>
            </p:nvSpPr>
            <p:spPr bwMode="auto">
              <a:xfrm rot="19800000">
                <a:off x="5870560" y="1063593"/>
                <a:ext cx="391073" cy="16946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9" name="グループ化 78"/>
          <p:cNvGrpSpPr/>
          <p:nvPr/>
        </p:nvGrpSpPr>
        <p:grpSpPr>
          <a:xfrm>
            <a:off x="5987719" y="2928299"/>
            <a:ext cx="1725055" cy="1470031"/>
            <a:chOff x="4055197" y="2928299"/>
            <a:chExt cx="1725055" cy="1470031"/>
          </a:xfrm>
        </p:grpSpPr>
        <p:grpSp>
          <p:nvGrpSpPr>
            <p:cNvPr id="324" name="グループ化 323"/>
            <p:cNvGrpSpPr/>
            <p:nvPr/>
          </p:nvGrpSpPr>
          <p:grpSpPr>
            <a:xfrm>
              <a:off x="4055197" y="2928299"/>
              <a:ext cx="1725055" cy="1470031"/>
              <a:chOff x="2292748" y="980265"/>
              <a:chExt cx="1725055" cy="1470031"/>
            </a:xfrm>
          </p:grpSpPr>
          <p:grpSp>
            <p:nvGrpSpPr>
              <p:cNvPr id="325" name="グループ化 324"/>
              <p:cNvGrpSpPr/>
              <p:nvPr/>
            </p:nvGrpSpPr>
            <p:grpSpPr>
              <a:xfrm>
                <a:off x="2712974" y="1368634"/>
                <a:ext cx="1304829" cy="1081662"/>
                <a:chOff x="661797" y="1366443"/>
                <a:chExt cx="1304829" cy="1081662"/>
              </a:xfrm>
              <a:solidFill>
                <a:srgbClr val="FFFF00"/>
              </a:solidFill>
            </p:grpSpPr>
            <p:sp>
              <p:nvSpPr>
                <p:cNvPr id="350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717045" y="1366443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1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2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3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4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5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26" name="円/楕円 325"/>
              <p:cNvSpPr/>
              <p:nvPr/>
            </p:nvSpPr>
            <p:spPr bwMode="auto">
              <a:xfrm rot="2045390">
                <a:off x="3915993" y="1861500"/>
                <a:ext cx="87015" cy="194483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7" name="グループ化 326"/>
              <p:cNvGrpSpPr/>
              <p:nvPr/>
            </p:nvGrpSpPr>
            <p:grpSpPr>
              <a:xfrm>
                <a:off x="364343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34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28" name="グループ化 327"/>
              <p:cNvGrpSpPr/>
              <p:nvPr/>
            </p:nvGrpSpPr>
            <p:grpSpPr>
              <a:xfrm>
                <a:off x="333291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34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29" name="グループ化 328"/>
              <p:cNvGrpSpPr/>
              <p:nvPr/>
            </p:nvGrpSpPr>
            <p:grpSpPr>
              <a:xfrm>
                <a:off x="301859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34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30" name="グループ化 329"/>
              <p:cNvGrpSpPr/>
              <p:nvPr/>
            </p:nvGrpSpPr>
            <p:grpSpPr>
              <a:xfrm>
                <a:off x="270807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33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31" name="円/楕円 330"/>
              <p:cNvSpPr/>
              <p:nvPr/>
            </p:nvSpPr>
            <p:spPr bwMode="auto">
              <a:xfrm>
                <a:off x="2292748" y="980265"/>
                <a:ext cx="985870" cy="985870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円/楕円 331"/>
              <p:cNvSpPr/>
              <p:nvPr/>
            </p:nvSpPr>
            <p:spPr bwMode="auto">
              <a:xfrm>
                <a:off x="2484785" y="1407327"/>
                <a:ext cx="556992" cy="556992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Oval 102"/>
              <p:cNvSpPr>
                <a:spLocks noChangeArrowheads="1"/>
              </p:cNvSpPr>
              <p:nvPr/>
            </p:nvSpPr>
            <p:spPr bwMode="auto">
              <a:xfrm>
                <a:off x="247338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4" name="Oval 102"/>
              <p:cNvSpPr>
                <a:spLocks noChangeArrowheads="1"/>
              </p:cNvSpPr>
              <p:nvPr/>
            </p:nvSpPr>
            <p:spPr bwMode="auto">
              <a:xfrm>
                <a:off x="293058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5" name="Oval 102"/>
              <p:cNvSpPr>
                <a:spLocks noChangeArrowheads="1"/>
              </p:cNvSpPr>
              <p:nvPr/>
            </p:nvSpPr>
            <p:spPr bwMode="auto">
              <a:xfrm>
                <a:off x="2688623" y="13746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6" name="円/楕円 335"/>
              <p:cNvSpPr/>
              <p:nvPr/>
            </p:nvSpPr>
            <p:spPr bwMode="auto">
              <a:xfrm>
                <a:off x="2292748" y="980265"/>
                <a:ext cx="261531" cy="261531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円/楕円 336"/>
              <p:cNvSpPr/>
              <p:nvPr/>
            </p:nvSpPr>
            <p:spPr bwMode="auto">
              <a:xfrm>
                <a:off x="3038495" y="980265"/>
                <a:ext cx="261531" cy="261531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" name="円/楕円 77"/>
            <p:cNvSpPr/>
            <p:nvPr/>
          </p:nvSpPr>
          <p:spPr bwMode="auto">
            <a:xfrm>
              <a:off x="4503628" y="3120493"/>
              <a:ext cx="95893" cy="95893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円/楕円 355"/>
            <p:cNvSpPr/>
            <p:nvPr/>
          </p:nvSpPr>
          <p:spPr bwMode="auto">
            <a:xfrm>
              <a:off x="4346098" y="2990645"/>
              <a:ext cx="116365" cy="116365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円/楕円 356"/>
            <p:cNvSpPr/>
            <p:nvPr/>
          </p:nvSpPr>
          <p:spPr bwMode="auto">
            <a:xfrm>
              <a:off x="4979510" y="3570933"/>
              <a:ext cx="116365" cy="116365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円/楕円 357"/>
            <p:cNvSpPr/>
            <p:nvPr/>
          </p:nvSpPr>
          <p:spPr bwMode="auto">
            <a:xfrm>
              <a:off x="5150507" y="3757797"/>
              <a:ext cx="73113" cy="73113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円/楕円 358"/>
            <p:cNvSpPr/>
            <p:nvPr/>
          </p:nvSpPr>
          <p:spPr bwMode="auto">
            <a:xfrm>
              <a:off x="4681342" y="3022507"/>
              <a:ext cx="73113" cy="73113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円/楕円 359"/>
            <p:cNvSpPr/>
            <p:nvPr/>
          </p:nvSpPr>
          <p:spPr bwMode="auto">
            <a:xfrm>
              <a:off x="5438580" y="3646668"/>
              <a:ext cx="73113" cy="73113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円/楕円 360"/>
            <p:cNvSpPr/>
            <p:nvPr/>
          </p:nvSpPr>
          <p:spPr bwMode="auto">
            <a:xfrm>
              <a:off x="5320398" y="3421234"/>
              <a:ext cx="73113" cy="73113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円/楕円 361"/>
            <p:cNvSpPr/>
            <p:nvPr/>
          </p:nvSpPr>
          <p:spPr bwMode="auto">
            <a:xfrm>
              <a:off x="5190967" y="3548620"/>
              <a:ext cx="112422" cy="112422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円/楕円 362"/>
            <p:cNvSpPr/>
            <p:nvPr/>
          </p:nvSpPr>
          <p:spPr bwMode="auto">
            <a:xfrm>
              <a:off x="4864737" y="3771266"/>
              <a:ext cx="73113" cy="73113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円/楕円 363"/>
            <p:cNvSpPr/>
            <p:nvPr/>
          </p:nvSpPr>
          <p:spPr bwMode="auto">
            <a:xfrm>
              <a:off x="4139524" y="3137374"/>
              <a:ext cx="73113" cy="73113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8" name="グループ化 367"/>
          <p:cNvGrpSpPr/>
          <p:nvPr/>
        </p:nvGrpSpPr>
        <p:grpSpPr>
          <a:xfrm>
            <a:off x="2158985" y="863715"/>
            <a:ext cx="1759935" cy="1554407"/>
            <a:chOff x="189031" y="4789707"/>
            <a:chExt cx="1759935" cy="1554407"/>
          </a:xfrm>
        </p:grpSpPr>
        <p:sp>
          <p:nvSpPr>
            <p:cNvPr id="369" name="AutoShape 80"/>
            <p:cNvSpPr>
              <a:spLocks noChangeArrowheads="1"/>
            </p:cNvSpPr>
            <p:nvPr/>
          </p:nvSpPr>
          <p:spPr bwMode="auto">
            <a:xfrm rot="8462871">
              <a:off x="1699385" y="5270550"/>
              <a:ext cx="249581" cy="560463"/>
            </a:xfrm>
            <a:prstGeom prst="moon">
              <a:avLst>
                <a:gd name="adj" fmla="val 35711"/>
              </a:avLst>
            </a:prstGeom>
            <a:solidFill>
              <a:srgbClr val="CC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" name="円/楕円 369"/>
            <p:cNvSpPr/>
            <p:nvPr/>
          </p:nvSpPr>
          <p:spPr bwMode="auto">
            <a:xfrm rot="2045390">
              <a:off x="1847156" y="5763416"/>
              <a:ext cx="87015" cy="19448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AutoShape 41"/>
            <p:cNvSpPr>
              <a:spLocks noChangeArrowheads="1"/>
            </p:cNvSpPr>
            <p:nvPr/>
          </p:nvSpPr>
          <p:spPr bwMode="auto">
            <a:xfrm rot="5400000">
              <a:off x="862119" y="5086357"/>
              <a:ext cx="715905" cy="1116547"/>
            </a:xfrm>
            <a:prstGeom prst="roundRect">
              <a:avLst>
                <a:gd name="adj" fmla="val 38083"/>
              </a:avLst>
            </a:prstGeom>
            <a:solidFill>
              <a:srgbClr val="CC66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72" name="AutoShape 45"/>
            <p:cNvSpPr>
              <a:spLocks noChangeArrowheads="1"/>
            </p:cNvSpPr>
            <p:nvPr/>
          </p:nvSpPr>
          <p:spPr bwMode="auto">
            <a:xfrm rot="5400000">
              <a:off x="445056" y="5939092"/>
              <a:ext cx="619574" cy="186091"/>
            </a:xfrm>
            <a:prstGeom prst="roundRect">
              <a:avLst>
                <a:gd name="adj" fmla="val 38083"/>
              </a:avLst>
            </a:prstGeom>
            <a:solidFill>
              <a:srgbClr val="CC66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73" name="AutoShape 47"/>
            <p:cNvSpPr>
              <a:spLocks noChangeArrowheads="1"/>
            </p:cNvSpPr>
            <p:nvPr/>
          </p:nvSpPr>
          <p:spPr bwMode="auto">
            <a:xfrm rot="5400000">
              <a:off x="753748" y="5939092"/>
              <a:ext cx="619574" cy="186092"/>
            </a:xfrm>
            <a:prstGeom prst="roundRect">
              <a:avLst>
                <a:gd name="adj" fmla="val 38083"/>
              </a:avLst>
            </a:prstGeom>
            <a:solidFill>
              <a:srgbClr val="CC66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74" name="AutoShape 49"/>
            <p:cNvSpPr>
              <a:spLocks noChangeArrowheads="1"/>
            </p:cNvSpPr>
            <p:nvPr/>
          </p:nvSpPr>
          <p:spPr bwMode="auto">
            <a:xfrm rot="5400000">
              <a:off x="1375512" y="5939092"/>
              <a:ext cx="619574" cy="186092"/>
            </a:xfrm>
            <a:prstGeom prst="roundRect">
              <a:avLst>
                <a:gd name="adj" fmla="val 38083"/>
              </a:avLst>
            </a:prstGeom>
            <a:solidFill>
              <a:srgbClr val="CC66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75" name="AutoShape 51"/>
            <p:cNvSpPr>
              <a:spLocks noChangeArrowheads="1"/>
            </p:cNvSpPr>
            <p:nvPr/>
          </p:nvSpPr>
          <p:spPr bwMode="auto">
            <a:xfrm rot="5400000">
              <a:off x="1064630" y="5939092"/>
              <a:ext cx="619574" cy="186092"/>
            </a:xfrm>
            <a:prstGeom prst="roundRect">
              <a:avLst>
                <a:gd name="adj" fmla="val 38083"/>
              </a:avLst>
            </a:prstGeom>
            <a:solidFill>
              <a:srgbClr val="CC66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76" name="AutoShape 88"/>
            <p:cNvSpPr>
              <a:spLocks noChangeArrowheads="1"/>
            </p:cNvSpPr>
            <p:nvPr/>
          </p:nvSpPr>
          <p:spPr bwMode="auto">
            <a:xfrm rot="5400000">
              <a:off x="1622903" y="6188673"/>
              <a:ext cx="124791" cy="186092"/>
            </a:xfrm>
            <a:prstGeom prst="roundRect">
              <a:avLst>
                <a:gd name="adj" fmla="val 38083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77" name="AutoShape 91"/>
            <p:cNvSpPr>
              <a:spLocks noChangeArrowheads="1"/>
            </p:cNvSpPr>
            <p:nvPr/>
          </p:nvSpPr>
          <p:spPr bwMode="auto">
            <a:xfrm rot="5400000">
              <a:off x="1312021" y="6188673"/>
              <a:ext cx="124791" cy="186092"/>
            </a:xfrm>
            <a:prstGeom prst="roundRect">
              <a:avLst>
                <a:gd name="adj" fmla="val 38083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78" name="AutoShape 94"/>
            <p:cNvSpPr>
              <a:spLocks noChangeArrowheads="1"/>
            </p:cNvSpPr>
            <p:nvPr/>
          </p:nvSpPr>
          <p:spPr bwMode="auto">
            <a:xfrm rot="5400000">
              <a:off x="692448" y="6188673"/>
              <a:ext cx="124791" cy="186091"/>
            </a:xfrm>
            <a:prstGeom prst="roundRect">
              <a:avLst>
                <a:gd name="adj" fmla="val 38083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79" name="AutoShape 95"/>
            <p:cNvSpPr>
              <a:spLocks noChangeArrowheads="1"/>
            </p:cNvSpPr>
            <p:nvPr/>
          </p:nvSpPr>
          <p:spPr bwMode="auto">
            <a:xfrm rot="5400000">
              <a:off x="1001139" y="6188673"/>
              <a:ext cx="124791" cy="186092"/>
            </a:xfrm>
            <a:prstGeom prst="roundRect">
              <a:avLst>
                <a:gd name="adj" fmla="val 38083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0" name="AutoShape 74"/>
            <p:cNvSpPr>
              <a:spLocks noChangeArrowheads="1"/>
            </p:cNvSpPr>
            <p:nvPr/>
          </p:nvSpPr>
          <p:spPr bwMode="auto">
            <a:xfrm rot="5400000">
              <a:off x="347459" y="4849742"/>
              <a:ext cx="871345" cy="751275"/>
            </a:xfrm>
            <a:prstGeom prst="roundRect">
              <a:avLst>
                <a:gd name="adj" fmla="val 30780"/>
              </a:avLst>
            </a:prstGeom>
            <a:solidFill>
              <a:srgbClr val="CC66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1" name="AutoShape 75"/>
            <p:cNvSpPr>
              <a:spLocks noChangeArrowheads="1"/>
            </p:cNvSpPr>
            <p:nvPr/>
          </p:nvSpPr>
          <p:spPr bwMode="auto">
            <a:xfrm rot="5400000">
              <a:off x="657248" y="5161718"/>
              <a:ext cx="251770" cy="751275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2" name="Oval 96"/>
            <p:cNvSpPr>
              <a:spLocks noChangeArrowheads="1"/>
            </p:cNvSpPr>
            <p:nvPr/>
          </p:nvSpPr>
          <p:spPr bwMode="auto">
            <a:xfrm>
              <a:off x="484211" y="5472770"/>
              <a:ext cx="224853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3" name="Oval 97"/>
            <p:cNvSpPr>
              <a:spLocks noChangeArrowheads="1"/>
            </p:cNvSpPr>
            <p:nvPr/>
          </p:nvSpPr>
          <p:spPr bwMode="auto">
            <a:xfrm>
              <a:off x="857201" y="5472770"/>
              <a:ext cx="224854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4" name="Oval 102"/>
            <p:cNvSpPr>
              <a:spLocks noChangeArrowheads="1"/>
            </p:cNvSpPr>
            <p:nvPr/>
          </p:nvSpPr>
          <p:spPr bwMode="auto">
            <a:xfrm>
              <a:off x="431742" y="5002317"/>
              <a:ext cx="253076" cy="238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5" name="Oval 103"/>
            <p:cNvSpPr>
              <a:spLocks noChangeArrowheads="1"/>
            </p:cNvSpPr>
            <p:nvPr/>
          </p:nvSpPr>
          <p:spPr bwMode="auto">
            <a:xfrm>
              <a:off x="881448" y="5002317"/>
              <a:ext cx="253076" cy="238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6" name="円/楕円 385"/>
            <p:cNvSpPr/>
            <p:nvPr/>
          </p:nvSpPr>
          <p:spPr bwMode="auto">
            <a:xfrm>
              <a:off x="969319" y="4789707"/>
              <a:ext cx="391073" cy="169463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7" name="円/楕円 386"/>
            <p:cNvSpPr/>
            <p:nvPr/>
          </p:nvSpPr>
          <p:spPr bwMode="auto">
            <a:xfrm>
              <a:off x="189031" y="4789707"/>
              <a:ext cx="391073" cy="169463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0" name="Oval 102"/>
            <p:cNvSpPr>
              <a:spLocks noChangeArrowheads="1"/>
            </p:cNvSpPr>
            <p:nvPr/>
          </p:nvSpPr>
          <p:spPr bwMode="auto">
            <a:xfrm>
              <a:off x="484211" y="5060028"/>
              <a:ext cx="148138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91" name="Oval 103"/>
            <p:cNvSpPr>
              <a:spLocks noChangeArrowheads="1"/>
            </p:cNvSpPr>
            <p:nvPr/>
          </p:nvSpPr>
          <p:spPr bwMode="auto">
            <a:xfrm>
              <a:off x="933917" y="5060028"/>
              <a:ext cx="148138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393" name="グループ化 392"/>
          <p:cNvGrpSpPr/>
          <p:nvPr/>
        </p:nvGrpSpPr>
        <p:grpSpPr>
          <a:xfrm>
            <a:off x="7787786" y="2928299"/>
            <a:ext cx="1733789" cy="1470031"/>
            <a:chOff x="2292748" y="980265"/>
            <a:chExt cx="1733789" cy="1470031"/>
          </a:xfrm>
        </p:grpSpPr>
        <p:grpSp>
          <p:nvGrpSpPr>
            <p:cNvPr id="404" name="グループ化 403"/>
            <p:cNvGrpSpPr/>
            <p:nvPr/>
          </p:nvGrpSpPr>
          <p:grpSpPr>
            <a:xfrm>
              <a:off x="2712974" y="1355991"/>
              <a:ext cx="1313563" cy="1094305"/>
              <a:chOff x="661797" y="1353800"/>
              <a:chExt cx="1313563" cy="1094305"/>
            </a:xfrm>
            <a:solidFill>
              <a:srgbClr val="FFFF00"/>
            </a:solidFill>
          </p:grpSpPr>
          <p:sp>
            <p:nvSpPr>
              <p:cNvPr id="429" name="AutoShape 80"/>
              <p:cNvSpPr>
                <a:spLocks noChangeArrowheads="1"/>
              </p:cNvSpPr>
              <p:nvPr/>
            </p:nvSpPr>
            <p:spPr bwMode="auto">
              <a:xfrm rot="8462871">
                <a:off x="1672406" y="1353800"/>
                <a:ext cx="302954" cy="625643"/>
              </a:xfrm>
              <a:custGeom>
                <a:avLst/>
                <a:gdLst>
                  <a:gd name="connsiteX0" fmla="*/ 249581 w 249581"/>
                  <a:gd name="connsiteY0" fmla="*/ 560463 h 560463"/>
                  <a:gd name="connsiteX1" fmla="*/ 0 w 249581"/>
                  <a:gd name="connsiteY1" fmla="*/ 280231 h 560463"/>
                  <a:gd name="connsiteX2" fmla="*/ 249581 w 249581"/>
                  <a:gd name="connsiteY2" fmla="*/ -1 h 560463"/>
                  <a:gd name="connsiteX3" fmla="*/ 89128 w 249581"/>
                  <a:gd name="connsiteY3" fmla="*/ 280231 h 560463"/>
                  <a:gd name="connsiteX4" fmla="*/ 249581 w 249581"/>
                  <a:gd name="connsiteY4" fmla="*/ 560463 h 560463"/>
                  <a:gd name="connsiteX0" fmla="*/ 249581 w 249689"/>
                  <a:gd name="connsiteY0" fmla="*/ 597154 h 597154"/>
                  <a:gd name="connsiteX1" fmla="*/ 0 w 249689"/>
                  <a:gd name="connsiteY1" fmla="*/ 316922 h 597154"/>
                  <a:gd name="connsiteX2" fmla="*/ 249581 w 249689"/>
                  <a:gd name="connsiteY2" fmla="*/ 36690 h 597154"/>
                  <a:gd name="connsiteX3" fmla="*/ 89128 w 249689"/>
                  <a:gd name="connsiteY3" fmla="*/ 316922 h 597154"/>
                  <a:gd name="connsiteX4" fmla="*/ 249581 w 249689"/>
                  <a:gd name="connsiteY4" fmla="*/ 597154 h 597154"/>
                  <a:gd name="connsiteX0" fmla="*/ 249581 w 282573"/>
                  <a:gd name="connsiteY0" fmla="*/ 594171 h 594171"/>
                  <a:gd name="connsiteX1" fmla="*/ 0 w 282573"/>
                  <a:gd name="connsiteY1" fmla="*/ 313939 h 594171"/>
                  <a:gd name="connsiteX2" fmla="*/ 249581 w 282573"/>
                  <a:gd name="connsiteY2" fmla="*/ 33707 h 594171"/>
                  <a:gd name="connsiteX3" fmla="*/ 264586 w 282573"/>
                  <a:gd name="connsiteY3" fmla="*/ 34530 h 594171"/>
                  <a:gd name="connsiteX4" fmla="*/ 89128 w 282573"/>
                  <a:gd name="connsiteY4" fmla="*/ 313939 h 594171"/>
                  <a:gd name="connsiteX5" fmla="*/ 249581 w 282573"/>
                  <a:gd name="connsiteY5" fmla="*/ 594171 h 594171"/>
                  <a:gd name="connsiteX0" fmla="*/ 249581 w 282573"/>
                  <a:gd name="connsiteY0" fmla="*/ 594171 h 594171"/>
                  <a:gd name="connsiteX1" fmla="*/ 0 w 282573"/>
                  <a:gd name="connsiteY1" fmla="*/ 313939 h 594171"/>
                  <a:gd name="connsiteX2" fmla="*/ 249581 w 282573"/>
                  <a:gd name="connsiteY2" fmla="*/ 33707 h 594171"/>
                  <a:gd name="connsiteX3" fmla="*/ 264586 w 282573"/>
                  <a:gd name="connsiteY3" fmla="*/ 34530 h 594171"/>
                  <a:gd name="connsiteX4" fmla="*/ 89128 w 282573"/>
                  <a:gd name="connsiteY4" fmla="*/ 313939 h 594171"/>
                  <a:gd name="connsiteX5" fmla="*/ 249581 w 282573"/>
                  <a:gd name="connsiteY5" fmla="*/ 594171 h 594171"/>
                  <a:gd name="connsiteX0" fmla="*/ 249581 w 311797"/>
                  <a:gd name="connsiteY0" fmla="*/ 587891 h 587891"/>
                  <a:gd name="connsiteX1" fmla="*/ 0 w 311797"/>
                  <a:gd name="connsiteY1" fmla="*/ 307659 h 587891"/>
                  <a:gd name="connsiteX2" fmla="*/ 249581 w 311797"/>
                  <a:gd name="connsiteY2" fmla="*/ 27427 h 587891"/>
                  <a:gd name="connsiteX3" fmla="*/ 264586 w 311797"/>
                  <a:gd name="connsiteY3" fmla="*/ 28250 h 587891"/>
                  <a:gd name="connsiteX4" fmla="*/ 89128 w 311797"/>
                  <a:gd name="connsiteY4" fmla="*/ 307659 h 587891"/>
                  <a:gd name="connsiteX5" fmla="*/ 249581 w 311797"/>
                  <a:gd name="connsiteY5" fmla="*/ 587891 h 587891"/>
                  <a:gd name="connsiteX0" fmla="*/ 249634 w 305807"/>
                  <a:gd name="connsiteY0" fmla="*/ 599707 h 599707"/>
                  <a:gd name="connsiteX1" fmla="*/ 53 w 305807"/>
                  <a:gd name="connsiteY1" fmla="*/ 319475 h 599707"/>
                  <a:gd name="connsiteX2" fmla="*/ 227412 w 305807"/>
                  <a:gd name="connsiteY2" fmla="*/ 21278 h 599707"/>
                  <a:gd name="connsiteX3" fmla="*/ 264639 w 305807"/>
                  <a:gd name="connsiteY3" fmla="*/ 40066 h 599707"/>
                  <a:gd name="connsiteX4" fmla="*/ 89181 w 305807"/>
                  <a:gd name="connsiteY4" fmla="*/ 319475 h 599707"/>
                  <a:gd name="connsiteX5" fmla="*/ 249634 w 305807"/>
                  <a:gd name="connsiteY5" fmla="*/ 599707 h 599707"/>
                  <a:gd name="connsiteX0" fmla="*/ 249634 w 314122"/>
                  <a:gd name="connsiteY0" fmla="*/ 598241 h 598241"/>
                  <a:gd name="connsiteX1" fmla="*/ 53 w 314122"/>
                  <a:gd name="connsiteY1" fmla="*/ 318009 h 598241"/>
                  <a:gd name="connsiteX2" fmla="*/ 227412 w 314122"/>
                  <a:gd name="connsiteY2" fmla="*/ 19812 h 598241"/>
                  <a:gd name="connsiteX3" fmla="*/ 275395 w 314122"/>
                  <a:gd name="connsiteY3" fmla="*/ 44234 h 598241"/>
                  <a:gd name="connsiteX4" fmla="*/ 89181 w 314122"/>
                  <a:gd name="connsiteY4" fmla="*/ 318009 h 598241"/>
                  <a:gd name="connsiteX5" fmla="*/ 249634 w 314122"/>
                  <a:gd name="connsiteY5" fmla="*/ 598241 h 598241"/>
                  <a:gd name="connsiteX0" fmla="*/ 249634 w 314122"/>
                  <a:gd name="connsiteY0" fmla="*/ 598241 h 598241"/>
                  <a:gd name="connsiteX1" fmla="*/ 53 w 314122"/>
                  <a:gd name="connsiteY1" fmla="*/ 318009 h 598241"/>
                  <a:gd name="connsiteX2" fmla="*/ 227412 w 314122"/>
                  <a:gd name="connsiteY2" fmla="*/ 19812 h 598241"/>
                  <a:gd name="connsiteX3" fmla="*/ 275395 w 314122"/>
                  <a:gd name="connsiteY3" fmla="*/ 44234 h 598241"/>
                  <a:gd name="connsiteX4" fmla="*/ 89181 w 314122"/>
                  <a:gd name="connsiteY4" fmla="*/ 318009 h 598241"/>
                  <a:gd name="connsiteX5" fmla="*/ 249634 w 314122"/>
                  <a:gd name="connsiteY5" fmla="*/ 598241 h 598241"/>
                  <a:gd name="connsiteX0" fmla="*/ 249634 w 288497"/>
                  <a:gd name="connsiteY0" fmla="*/ 600683 h 600683"/>
                  <a:gd name="connsiteX1" fmla="*/ 53 w 288497"/>
                  <a:gd name="connsiteY1" fmla="*/ 320451 h 600683"/>
                  <a:gd name="connsiteX2" fmla="*/ 227412 w 288497"/>
                  <a:gd name="connsiteY2" fmla="*/ 22254 h 600683"/>
                  <a:gd name="connsiteX3" fmla="*/ 275395 w 288497"/>
                  <a:gd name="connsiteY3" fmla="*/ 46676 h 600683"/>
                  <a:gd name="connsiteX4" fmla="*/ 89181 w 288497"/>
                  <a:gd name="connsiteY4" fmla="*/ 320451 h 600683"/>
                  <a:gd name="connsiteX5" fmla="*/ 249634 w 288497"/>
                  <a:gd name="connsiteY5" fmla="*/ 600683 h 600683"/>
                  <a:gd name="connsiteX0" fmla="*/ 249634 w 302822"/>
                  <a:gd name="connsiteY0" fmla="*/ 597277 h 597277"/>
                  <a:gd name="connsiteX1" fmla="*/ 53 w 302822"/>
                  <a:gd name="connsiteY1" fmla="*/ 317045 h 597277"/>
                  <a:gd name="connsiteX2" fmla="*/ 227412 w 302822"/>
                  <a:gd name="connsiteY2" fmla="*/ 18848 h 597277"/>
                  <a:gd name="connsiteX3" fmla="*/ 292061 w 302822"/>
                  <a:gd name="connsiteY3" fmla="*/ 56743 h 597277"/>
                  <a:gd name="connsiteX4" fmla="*/ 89181 w 302822"/>
                  <a:gd name="connsiteY4" fmla="*/ 317045 h 597277"/>
                  <a:gd name="connsiteX5" fmla="*/ 249634 w 302822"/>
                  <a:gd name="connsiteY5" fmla="*/ 597277 h 597277"/>
                  <a:gd name="connsiteX0" fmla="*/ 269703 w 302954"/>
                  <a:gd name="connsiteY0" fmla="*/ 625643 h 625643"/>
                  <a:gd name="connsiteX1" fmla="*/ 185 w 302954"/>
                  <a:gd name="connsiteY1" fmla="*/ 317045 h 625643"/>
                  <a:gd name="connsiteX2" fmla="*/ 227544 w 302954"/>
                  <a:gd name="connsiteY2" fmla="*/ 18848 h 625643"/>
                  <a:gd name="connsiteX3" fmla="*/ 292193 w 302954"/>
                  <a:gd name="connsiteY3" fmla="*/ 56743 h 625643"/>
                  <a:gd name="connsiteX4" fmla="*/ 89313 w 302954"/>
                  <a:gd name="connsiteY4" fmla="*/ 317045 h 625643"/>
                  <a:gd name="connsiteX5" fmla="*/ 269703 w 302954"/>
                  <a:gd name="connsiteY5" fmla="*/ 625643 h 625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2954" h="625643">
                    <a:moveTo>
                      <a:pt x="269703" y="625643"/>
                    </a:moveTo>
                    <a:cubicBezTo>
                      <a:pt x="131863" y="625643"/>
                      <a:pt x="7212" y="418178"/>
                      <a:pt x="185" y="317045"/>
                    </a:cubicBezTo>
                    <a:cubicBezTo>
                      <a:pt x="-6842" y="215912"/>
                      <a:pt x="187342" y="63122"/>
                      <a:pt x="227544" y="18848"/>
                    </a:cubicBezTo>
                    <a:cubicBezTo>
                      <a:pt x="267746" y="-25426"/>
                      <a:pt x="327578" y="17024"/>
                      <a:pt x="292193" y="56743"/>
                    </a:cubicBezTo>
                    <a:cubicBezTo>
                      <a:pt x="245938" y="137687"/>
                      <a:pt x="93061" y="222228"/>
                      <a:pt x="89313" y="317045"/>
                    </a:cubicBezTo>
                    <a:cubicBezTo>
                      <a:pt x="85565" y="411862"/>
                      <a:pt x="171962" y="575567"/>
                      <a:pt x="269703" y="62564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0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1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2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3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4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06" name="グループ化 405"/>
            <p:cNvGrpSpPr/>
            <p:nvPr/>
          </p:nvGrpSpPr>
          <p:grpSpPr>
            <a:xfrm>
              <a:off x="3643430" y="2387900"/>
              <a:ext cx="112394" cy="62395"/>
              <a:chOff x="5447972" y="2387900"/>
              <a:chExt cx="179069" cy="62395"/>
            </a:xfrm>
          </p:grpSpPr>
          <p:sp>
            <p:nvSpPr>
              <p:cNvPr id="426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7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8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07" name="グループ化 406"/>
            <p:cNvGrpSpPr/>
            <p:nvPr/>
          </p:nvGrpSpPr>
          <p:grpSpPr>
            <a:xfrm>
              <a:off x="3332915" y="2387900"/>
              <a:ext cx="112394" cy="62395"/>
              <a:chOff x="5447972" y="2387900"/>
              <a:chExt cx="179069" cy="62395"/>
            </a:xfrm>
          </p:grpSpPr>
          <p:sp>
            <p:nvSpPr>
              <p:cNvPr id="423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4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5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08" name="グループ化 407"/>
            <p:cNvGrpSpPr/>
            <p:nvPr/>
          </p:nvGrpSpPr>
          <p:grpSpPr>
            <a:xfrm>
              <a:off x="3018590" y="2387900"/>
              <a:ext cx="112394" cy="62395"/>
              <a:chOff x="5447972" y="2387900"/>
              <a:chExt cx="179069" cy="62395"/>
            </a:xfrm>
          </p:grpSpPr>
          <p:sp>
            <p:nvSpPr>
              <p:cNvPr id="420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1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2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09" name="グループ化 408"/>
            <p:cNvGrpSpPr/>
            <p:nvPr/>
          </p:nvGrpSpPr>
          <p:grpSpPr>
            <a:xfrm>
              <a:off x="2708075" y="2387900"/>
              <a:ext cx="112394" cy="62395"/>
              <a:chOff x="5447972" y="2387900"/>
              <a:chExt cx="179069" cy="62395"/>
            </a:xfrm>
          </p:grpSpPr>
          <p:sp>
            <p:nvSpPr>
              <p:cNvPr id="417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8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9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410" name="円/楕円 409"/>
            <p:cNvSpPr/>
            <p:nvPr/>
          </p:nvSpPr>
          <p:spPr bwMode="auto">
            <a:xfrm>
              <a:off x="2292748" y="980265"/>
              <a:ext cx="985870" cy="98587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Oval 102"/>
            <p:cNvSpPr>
              <a:spLocks noChangeArrowheads="1"/>
            </p:cNvSpPr>
            <p:nvPr/>
          </p:nvSpPr>
          <p:spPr bwMode="auto">
            <a:xfrm>
              <a:off x="2473382" y="1253333"/>
              <a:ext cx="122601" cy="122601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3" name="Oval 102"/>
            <p:cNvSpPr>
              <a:spLocks noChangeArrowheads="1"/>
            </p:cNvSpPr>
            <p:nvPr/>
          </p:nvSpPr>
          <p:spPr bwMode="auto">
            <a:xfrm>
              <a:off x="2930582" y="1253333"/>
              <a:ext cx="122601" cy="122601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4" name="Oval 102"/>
            <p:cNvSpPr>
              <a:spLocks noChangeArrowheads="1"/>
            </p:cNvSpPr>
            <p:nvPr/>
          </p:nvSpPr>
          <p:spPr bwMode="auto">
            <a:xfrm>
              <a:off x="2688623" y="1374658"/>
              <a:ext cx="122601" cy="12260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5" name="円/楕円 414"/>
            <p:cNvSpPr/>
            <p:nvPr/>
          </p:nvSpPr>
          <p:spPr bwMode="auto">
            <a:xfrm>
              <a:off x="2292748" y="980265"/>
              <a:ext cx="261531" cy="26153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6" name="円/楕円 415"/>
            <p:cNvSpPr/>
            <p:nvPr/>
          </p:nvSpPr>
          <p:spPr bwMode="auto">
            <a:xfrm>
              <a:off x="3038495" y="980265"/>
              <a:ext cx="261531" cy="26153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597281" y="4640136"/>
            <a:ext cx="1417439" cy="1680164"/>
            <a:chOff x="358344" y="4273538"/>
            <a:chExt cx="1726713" cy="2046762"/>
          </a:xfrm>
        </p:grpSpPr>
        <p:sp>
          <p:nvSpPr>
            <p:cNvPr id="80" name="円/楕円 79"/>
            <p:cNvSpPr/>
            <p:nvPr/>
          </p:nvSpPr>
          <p:spPr bwMode="auto">
            <a:xfrm>
              <a:off x="452500" y="4273538"/>
              <a:ext cx="256058" cy="775642"/>
            </a:xfrm>
            <a:prstGeom prst="ellips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円/楕円 466"/>
            <p:cNvSpPr/>
            <p:nvPr/>
          </p:nvSpPr>
          <p:spPr bwMode="auto">
            <a:xfrm>
              <a:off x="491971" y="4391645"/>
              <a:ext cx="175647" cy="647455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円/楕円 467"/>
            <p:cNvSpPr/>
            <p:nvPr/>
          </p:nvSpPr>
          <p:spPr bwMode="auto">
            <a:xfrm>
              <a:off x="938275" y="4273538"/>
              <a:ext cx="256058" cy="775642"/>
            </a:xfrm>
            <a:prstGeom prst="ellips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円/楕円 468"/>
            <p:cNvSpPr/>
            <p:nvPr/>
          </p:nvSpPr>
          <p:spPr bwMode="auto">
            <a:xfrm>
              <a:off x="977746" y="4391645"/>
              <a:ext cx="175647" cy="647455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6" name="グループ化 435"/>
            <p:cNvGrpSpPr/>
            <p:nvPr/>
          </p:nvGrpSpPr>
          <p:grpSpPr>
            <a:xfrm>
              <a:off x="759905" y="5262596"/>
              <a:ext cx="1135211" cy="1057704"/>
              <a:chOff x="643132" y="1390401"/>
              <a:chExt cx="1135211" cy="1057704"/>
            </a:xfrm>
            <a:solidFill>
              <a:srgbClr val="FFCCFF"/>
            </a:solidFill>
          </p:grpSpPr>
          <p:sp>
            <p:nvSpPr>
              <p:cNvPr id="462" name="AutoShape 41"/>
              <p:cNvSpPr>
                <a:spLocks noChangeArrowheads="1"/>
              </p:cNvSpPr>
              <p:nvPr/>
            </p:nvSpPr>
            <p:spPr bwMode="auto">
              <a:xfrm rot="6300000">
                <a:off x="771338" y="1262195"/>
                <a:ext cx="860135" cy="1116547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3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4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5" name="AutoShape 49"/>
              <p:cNvSpPr>
                <a:spLocks noChangeArrowheads="1"/>
              </p:cNvSpPr>
              <p:nvPr/>
            </p:nvSpPr>
            <p:spPr bwMode="auto">
              <a:xfrm rot="5400000">
                <a:off x="1322248" y="1992010"/>
                <a:ext cx="726097" cy="186092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6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442" name="円/楕円 441"/>
            <p:cNvSpPr/>
            <p:nvPr/>
          </p:nvSpPr>
          <p:spPr bwMode="auto">
            <a:xfrm>
              <a:off x="358344" y="4850269"/>
              <a:ext cx="985870" cy="985870"/>
            </a:xfrm>
            <a:prstGeom prst="ellips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Oval 102"/>
            <p:cNvSpPr>
              <a:spLocks noChangeArrowheads="1"/>
            </p:cNvSpPr>
            <p:nvPr/>
          </p:nvSpPr>
          <p:spPr bwMode="auto">
            <a:xfrm>
              <a:off x="538978" y="5123337"/>
              <a:ext cx="122601" cy="12260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45" name="Oval 102"/>
            <p:cNvSpPr>
              <a:spLocks noChangeArrowheads="1"/>
            </p:cNvSpPr>
            <p:nvPr/>
          </p:nvSpPr>
          <p:spPr bwMode="auto">
            <a:xfrm>
              <a:off x="996178" y="5123337"/>
              <a:ext cx="122601" cy="12260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46" name="Oval 102"/>
            <p:cNvSpPr>
              <a:spLocks noChangeArrowheads="1"/>
            </p:cNvSpPr>
            <p:nvPr/>
          </p:nvSpPr>
          <p:spPr bwMode="auto">
            <a:xfrm>
              <a:off x="754219" y="5244662"/>
              <a:ext cx="122601" cy="12260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48" name="円/楕円 447"/>
            <p:cNvSpPr/>
            <p:nvPr/>
          </p:nvSpPr>
          <p:spPr bwMode="auto">
            <a:xfrm>
              <a:off x="1823526" y="5448179"/>
              <a:ext cx="261531" cy="261531"/>
            </a:xfrm>
            <a:prstGeom prst="ellips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70" name="グループ化 469"/>
          <p:cNvGrpSpPr/>
          <p:nvPr/>
        </p:nvGrpSpPr>
        <p:grpSpPr>
          <a:xfrm>
            <a:off x="2378456" y="4640136"/>
            <a:ext cx="1417439" cy="1680164"/>
            <a:chOff x="358344" y="4273538"/>
            <a:chExt cx="1726713" cy="2046762"/>
          </a:xfrm>
        </p:grpSpPr>
        <p:sp>
          <p:nvSpPr>
            <p:cNvPr id="471" name="円/楕円 470"/>
            <p:cNvSpPr/>
            <p:nvPr/>
          </p:nvSpPr>
          <p:spPr bwMode="auto">
            <a:xfrm>
              <a:off x="452500" y="4273538"/>
              <a:ext cx="256058" cy="775642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円/楕円 471"/>
            <p:cNvSpPr/>
            <p:nvPr/>
          </p:nvSpPr>
          <p:spPr bwMode="auto">
            <a:xfrm>
              <a:off x="491971" y="4391645"/>
              <a:ext cx="175647" cy="647455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円/楕円 472"/>
            <p:cNvSpPr/>
            <p:nvPr/>
          </p:nvSpPr>
          <p:spPr bwMode="auto">
            <a:xfrm>
              <a:off x="938275" y="4273538"/>
              <a:ext cx="256058" cy="775642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円/楕円 473"/>
            <p:cNvSpPr/>
            <p:nvPr/>
          </p:nvSpPr>
          <p:spPr bwMode="auto">
            <a:xfrm>
              <a:off x="977746" y="4391645"/>
              <a:ext cx="175647" cy="647455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5" name="グループ化 474"/>
            <p:cNvGrpSpPr/>
            <p:nvPr/>
          </p:nvGrpSpPr>
          <p:grpSpPr>
            <a:xfrm>
              <a:off x="759905" y="5262596"/>
              <a:ext cx="1135212" cy="1057704"/>
              <a:chOff x="643132" y="1390401"/>
              <a:chExt cx="1135212" cy="1057704"/>
            </a:xfrm>
            <a:solidFill>
              <a:srgbClr val="FFCCFF"/>
            </a:solidFill>
          </p:grpSpPr>
          <p:sp>
            <p:nvSpPr>
              <p:cNvPr id="481" name="AutoShape 41"/>
              <p:cNvSpPr>
                <a:spLocks noChangeArrowheads="1"/>
              </p:cNvSpPr>
              <p:nvPr/>
            </p:nvSpPr>
            <p:spPr bwMode="auto">
              <a:xfrm rot="6300000">
                <a:off x="771338" y="1262195"/>
                <a:ext cx="860135" cy="1116547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2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3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4" name="AutoShape 49"/>
              <p:cNvSpPr>
                <a:spLocks noChangeArrowheads="1"/>
              </p:cNvSpPr>
              <p:nvPr/>
            </p:nvSpPr>
            <p:spPr bwMode="auto">
              <a:xfrm rot="5400000">
                <a:off x="1322249" y="1992010"/>
                <a:ext cx="726097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5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476" name="円/楕円 475"/>
            <p:cNvSpPr/>
            <p:nvPr/>
          </p:nvSpPr>
          <p:spPr bwMode="auto">
            <a:xfrm>
              <a:off x="358344" y="4850269"/>
              <a:ext cx="985870" cy="985870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Oval 102"/>
            <p:cNvSpPr>
              <a:spLocks noChangeArrowheads="1"/>
            </p:cNvSpPr>
            <p:nvPr/>
          </p:nvSpPr>
          <p:spPr bwMode="auto">
            <a:xfrm>
              <a:off x="538978" y="5123337"/>
              <a:ext cx="122601" cy="1226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78" name="Oval 102"/>
            <p:cNvSpPr>
              <a:spLocks noChangeArrowheads="1"/>
            </p:cNvSpPr>
            <p:nvPr/>
          </p:nvSpPr>
          <p:spPr bwMode="auto">
            <a:xfrm>
              <a:off x="996178" y="5123337"/>
              <a:ext cx="122601" cy="1226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79" name="Oval 102"/>
            <p:cNvSpPr>
              <a:spLocks noChangeArrowheads="1"/>
            </p:cNvSpPr>
            <p:nvPr/>
          </p:nvSpPr>
          <p:spPr bwMode="auto">
            <a:xfrm>
              <a:off x="754219" y="5244662"/>
              <a:ext cx="122601" cy="1226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80" name="円/楕円 479"/>
            <p:cNvSpPr/>
            <p:nvPr/>
          </p:nvSpPr>
          <p:spPr bwMode="auto">
            <a:xfrm>
              <a:off x="1823526" y="5448179"/>
              <a:ext cx="261531" cy="261531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7" name="グループ化 86"/>
          <p:cNvGrpSpPr/>
          <p:nvPr/>
        </p:nvGrpSpPr>
        <p:grpSpPr>
          <a:xfrm>
            <a:off x="6092886" y="5046876"/>
            <a:ext cx="1460454" cy="1273423"/>
            <a:chOff x="4235708" y="5046876"/>
            <a:chExt cx="1460454" cy="1273423"/>
          </a:xfrm>
        </p:grpSpPr>
        <p:grpSp>
          <p:nvGrpSpPr>
            <p:cNvPr id="503" name="グループ化 502"/>
            <p:cNvGrpSpPr/>
            <p:nvPr/>
          </p:nvGrpSpPr>
          <p:grpSpPr>
            <a:xfrm rot="1800000" flipH="1">
              <a:off x="4800937" y="5046877"/>
              <a:ext cx="275679" cy="237863"/>
              <a:chOff x="4634718" y="4974369"/>
              <a:chExt cx="295344" cy="254831"/>
            </a:xfrm>
          </p:grpSpPr>
          <p:sp>
            <p:nvSpPr>
              <p:cNvPr id="504" name="二等辺三角形 81"/>
              <p:cNvSpPr/>
              <p:nvPr/>
            </p:nvSpPr>
            <p:spPr bwMode="auto">
              <a:xfrm>
                <a:off x="4634718" y="4974369"/>
                <a:ext cx="295344" cy="254831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二等辺三角形 81"/>
              <p:cNvSpPr/>
              <p:nvPr/>
            </p:nvSpPr>
            <p:spPr bwMode="auto">
              <a:xfrm>
                <a:off x="4682342" y="5037686"/>
                <a:ext cx="188513" cy="191514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3" name="グループ化 82"/>
            <p:cNvGrpSpPr/>
            <p:nvPr/>
          </p:nvGrpSpPr>
          <p:grpSpPr>
            <a:xfrm rot="19800000">
              <a:off x="4235708" y="5046876"/>
              <a:ext cx="275679" cy="237863"/>
              <a:chOff x="4634718" y="4974369"/>
              <a:chExt cx="295344" cy="254831"/>
            </a:xfrm>
          </p:grpSpPr>
          <p:sp>
            <p:nvSpPr>
              <p:cNvPr id="82" name="二等辺三角形 81"/>
              <p:cNvSpPr/>
              <p:nvPr/>
            </p:nvSpPr>
            <p:spPr bwMode="auto">
              <a:xfrm>
                <a:off x="4634718" y="4974369"/>
                <a:ext cx="295344" cy="254831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二等辺三角形 81"/>
              <p:cNvSpPr/>
              <p:nvPr/>
            </p:nvSpPr>
            <p:spPr bwMode="auto">
              <a:xfrm>
                <a:off x="4682342" y="5037686"/>
                <a:ext cx="188513" cy="191514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6" name="グループ化 485"/>
            <p:cNvGrpSpPr/>
            <p:nvPr/>
          </p:nvGrpSpPr>
          <p:grpSpPr>
            <a:xfrm>
              <a:off x="4254881" y="5113567"/>
              <a:ext cx="1261519" cy="1206732"/>
              <a:chOff x="358344" y="4850269"/>
              <a:chExt cx="1536773" cy="1470031"/>
            </a:xfrm>
          </p:grpSpPr>
          <p:grpSp>
            <p:nvGrpSpPr>
              <p:cNvPr id="491" name="グループ化 490"/>
              <p:cNvGrpSpPr/>
              <p:nvPr/>
            </p:nvGrpSpPr>
            <p:grpSpPr>
              <a:xfrm>
                <a:off x="759905" y="5262596"/>
                <a:ext cx="1135212" cy="1057704"/>
                <a:chOff x="643132" y="1390401"/>
                <a:chExt cx="1135212" cy="1057704"/>
              </a:xfrm>
              <a:solidFill>
                <a:srgbClr val="FFCCFF"/>
              </a:solidFill>
            </p:grpSpPr>
            <p:sp>
              <p:nvSpPr>
                <p:cNvPr id="497" name="AutoShape 41"/>
                <p:cNvSpPr>
                  <a:spLocks noChangeArrowheads="1"/>
                </p:cNvSpPr>
                <p:nvPr/>
              </p:nvSpPr>
              <p:spPr bwMode="auto">
                <a:xfrm rot="6300000">
                  <a:off x="771338" y="1262195"/>
                  <a:ext cx="86013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98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99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00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49662" y="2019423"/>
                  <a:ext cx="67127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01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492" name="円/楕円 491"/>
              <p:cNvSpPr/>
              <p:nvPr/>
            </p:nvSpPr>
            <p:spPr bwMode="auto">
              <a:xfrm>
                <a:off x="358344" y="4850269"/>
                <a:ext cx="985870" cy="985870"/>
              </a:xfrm>
              <a:prstGeom prst="ellips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Oval 102"/>
              <p:cNvSpPr>
                <a:spLocks noChangeArrowheads="1"/>
              </p:cNvSpPr>
              <p:nvPr/>
            </p:nvSpPr>
            <p:spPr bwMode="auto">
              <a:xfrm>
                <a:off x="480309" y="5123336"/>
                <a:ext cx="122601" cy="1226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4" name="Oval 102"/>
              <p:cNvSpPr>
                <a:spLocks noChangeArrowheads="1"/>
              </p:cNvSpPr>
              <p:nvPr/>
            </p:nvSpPr>
            <p:spPr bwMode="auto">
              <a:xfrm>
                <a:off x="1069876" y="5123336"/>
                <a:ext cx="122601" cy="1226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5" name="Oval 102"/>
              <p:cNvSpPr>
                <a:spLocks noChangeArrowheads="1"/>
              </p:cNvSpPr>
              <p:nvPr/>
            </p:nvSpPr>
            <p:spPr bwMode="auto">
              <a:xfrm>
                <a:off x="649838" y="5244662"/>
                <a:ext cx="365951" cy="294717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84" name="円/楕円 83"/>
            <p:cNvSpPr/>
            <p:nvPr/>
          </p:nvSpPr>
          <p:spPr bwMode="auto">
            <a:xfrm>
              <a:off x="4543102" y="5487642"/>
              <a:ext cx="70811" cy="14660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円/楕円 505"/>
            <p:cNvSpPr/>
            <p:nvPr/>
          </p:nvSpPr>
          <p:spPr bwMode="auto">
            <a:xfrm>
              <a:off x="4654227" y="5487642"/>
              <a:ext cx="70811" cy="14660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 rot="7200000">
              <a:off x="5469479" y="5539191"/>
              <a:ext cx="209383" cy="243983"/>
              <a:chOff x="5331741" y="5194103"/>
              <a:chExt cx="260271" cy="316252"/>
            </a:xfrm>
          </p:grpSpPr>
          <p:sp>
            <p:nvSpPr>
              <p:cNvPr id="85" name="月 84"/>
              <p:cNvSpPr/>
              <p:nvPr/>
            </p:nvSpPr>
            <p:spPr bwMode="auto">
              <a:xfrm>
                <a:off x="5363639" y="5194103"/>
                <a:ext cx="227477" cy="316252"/>
              </a:xfrm>
              <a:prstGeom prst="moon">
                <a:avLst>
                  <a:gd name="adj" fmla="val 22159"/>
                </a:avLst>
              </a:prstGeom>
              <a:solidFill>
                <a:srgbClr val="FFCCFF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" name="月 506"/>
              <p:cNvSpPr/>
              <p:nvPr/>
            </p:nvSpPr>
            <p:spPr bwMode="auto">
              <a:xfrm rot="15932335">
                <a:off x="5348138" y="5183669"/>
                <a:ext cx="227477" cy="260271"/>
              </a:xfrm>
              <a:prstGeom prst="moon">
                <a:avLst>
                  <a:gd name="adj" fmla="val 22159"/>
                </a:avLst>
              </a:prstGeom>
              <a:solidFill>
                <a:srgbClr val="FFCCFF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9" name="グループ化 518"/>
          <p:cNvGrpSpPr/>
          <p:nvPr/>
        </p:nvGrpSpPr>
        <p:grpSpPr>
          <a:xfrm>
            <a:off x="7950261" y="5046876"/>
            <a:ext cx="1460454" cy="1273423"/>
            <a:chOff x="4235708" y="5046876"/>
            <a:chExt cx="1460454" cy="1273423"/>
          </a:xfrm>
          <a:solidFill>
            <a:srgbClr val="FFCC66"/>
          </a:solidFill>
        </p:grpSpPr>
        <p:grpSp>
          <p:nvGrpSpPr>
            <p:cNvPr id="520" name="グループ化 519"/>
            <p:cNvGrpSpPr/>
            <p:nvPr/>
          </p:nvGrpSpPr>
          <p:grpSpPr>
            <a:xfrm rot="1800000" flipH="1">
              <a:off x="4800937" y="5046877"/>
              <a:ext cx="275679" cy="237863"/>
              <a:chOff x="4634718" y="4974369"/>
              <a:chExt cx="295344" cy="254831"/>
            </a:xfrm>
            <a:grpFill/>
          </p:grpSpPr>
          <p:sp>
            <p:nvSpPr>
              <p:cNvPr id="540" name="二等辺三角形 81"/>
              <p:cNvSpPr/>
              <p:nvPr/>
            </p:nvSpPr>
            <p:spPr bwMode="auto">
              <a:xfrm>
                <a:off x="4634718" y="4974369"/>
                <a:ext cx="295344" cy="254831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1" name="二等辺三角形 81"/>
              <p:cNvSpPr/>
              <p:nvPr/>
            </p:nvSpPr>
            <p:spPr bwMode="auto">
              <a:xfrm>
                <a:off x="4682342" y="5037686"/>
                <a:ext cx="188513" cy="191514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1" name="グループ化 520"/>
            <p:cNvGrpSpPr/>
            <p:nvPr/>
          </p:nvGrpSpPr>
          <p:grpSpPr>
            <a:xfrm rot="19800000">
              <a:off x="4235708" y="5046876"/>
              <a:ext cx="275679" cy="237863"/>
              <a:chOff x="4634718" y="4974369"/>
              <a:chExt cx="295344" cy="254831"/>
            </a:xfrm>
            <a:grpFill/>
          </p:grpSpPr>
          <p:sp>
            <p:nvSpPr>
              <p:cNvPr id="538" name="二等辺三角形 81"/>
              <p:cNvSpPr/>
              <p:nvPr/>
            </p:nvSpPr>
            <p:spPr bwMode="auto">
              <a:xfrm>
                <a:off x="4634718" y="4974369"/>
                <a:ext cx="295344" cy="254831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9" name="二等辺三角形 81"/>
              <p:cNvSpPr/>
              <p:nvPr/>
            </p:nvSpPr>
            <p:spPr bwMode="auto">
              <a:xfrm>
                <a:off x="4682342" y="5037686"/>
                <a:ext cx="188513" cy="191514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2" name="グループ化 521"/>
            <p:cNvGrpSpPr/>
            <p:nvPr/>
          </p:nvGrpSpPr>
          <p:grpSpPr>
            <a:xfrm>
              <a:off x="4254881" y="5113567"/>
              <a:ext cx="1261519" cy="1206732"/>
              <a:chOff x="358344" y="4850269"/>
              <a:chExt cx="1536773" cy="1470031"/>
            </a:xfrm>
            <a:grpFill/>
          </p:grpSpPr>
          <p:grpSp>
            <p:nvGrpSpPr>
              <p:cNvPr id="528" name="グループ化 527"/>
              <p:cNvGrpSpPr/>
              <p:nvPr/>
            </p:nvGrpSpPr>
            <p:grpSpPr>
              <a:xfrm>
                <a:off x="759905" y="5262596"/>
                <a:ext cx="1135212" cy="1057704"/>
                <a:chOff x="643132" y="1390401"/>
                <a:chExt cx="1135212" cy="1057704"/>
              </a:xfrm>
              <a:grpFill/>
            </p:grpSpPr>
            <p:sp>
              <p:nvSpPr>
                <p:cNvPr id="533" name="AutoShape 41"/>
                <p:cNvSpPr>
                  <a:spLocks noChangeArrowheads="1"/>
                </p:cNvSpPr>
                <p:nvPr/>
              </p:nvSpPr>
              <p:spPr bwMode="auto">
                <a:xfrm rot="6300000">
                  <a:off x="771338" y="1262195"/>
                  <a:ext cx="86013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34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35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36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49662" y="2019423"/>
                  <a:ext cx="67127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37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529" name="円/楕円 528"/>
              <p:cNvSpPr/>
              <p:nvPr/>
            </p:nvSpPr>
            <p:spPr bwMode="auto">
              <a:xfrm>
                <a:off x="358344" y="4850269"/>
                <a:ext cx="985870" cy="98587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Oval 102"/>
              <p:cNvSpPr>
                <a:spLocks noChangeArrowheads="1"/>
              </p:cNvSpPr>
              <p:nvPr/>
            </p:nvSpPr>
            <p:spPr bwMode="auto">
              <a:xfrm>
                <a:off x="480309" y="5123336"/>
                <a:ext cx="122601" cy="1226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31" name="Oval 102"/>
              <p:cNvSpPr>
                <a:spLocks noChangeArrowheads="1"/>
              </p:cNvSpPr>
              <p:nvPr/>
            </p:nvSpPr>
            <p:spPr bwMode="auto">
              <a:xfrm>
                <a:off x="1069876" y="5123336"/>
                <a:ext cx="122601" cy="1226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32" name="Oval 102"/>
              <p:cNvSpPr>
                <a:spLocks noChangeArrowheads="1"/>
              </p:cNvSpPr>
              <p:nvPr/>
            </p:nvSpPr>
            <p:spPr bwMode="auto">
              <a:xfrm>
                <a:off x="649838" y="5244662"/>
                <a:ext cx="365951" cy="294717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523" name="円/楕円 522"/>
            <p:cNvSpPr/>
            <p:nvPr/>
          </p:nvSpPr>
          <p:spPr bwMode="auto">
            <a:xfrm>
              <a:off x="4543102" y="5487642"/>
              <a:ext cx="70811" cy="14660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円/楕円 523"/>
            <p:cNvSpPr/>
            <p:nvPr/>
          </p:nvSpPr>
          <p:spPr bwMode="auto">
            <a:xfrm>
              <a:off x="4654227" y="5487642"/>
              <a:ext cx="70811" cy="14660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5" name="グループ化 524"/>
            <p:cNvGrpSpPr/>
            <p:nvPr/>
          </p:nvGrpSpPr>
          <p:grpSpPr>
            <a:xfrm rot="7200000">
              <a:off x="5469479" y="5539191"/>
              <a:ext cx="209383" cy="243983"/>
              <a:chOff x="5331741" y="5194103"/>
              <a:chExt cx="260271" cy="316252"/>
            </a:xfrm>
            <a:grpFill/>
          </p:grpSpPr>
          <p:sp>
            <p:nvSpPr>
              <p:cNvPr id="526" name="月 525"/>
              <p:cNvSpPr/>
              <p:nvPr/>
            </p:nvSpPr>
            <p:spPr bwMode="auto">
              <a:xfrm>
                <a:off x="5363639" y="5194103"/>
                <a:ext cx="227477" cy="316252"/>
              </a:xfrm>
              <a:prstGeom prst="moon">
                <a:avLst>
                  <a:gd name="adj" fmla="val 22159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" name="月 526"/>
              <p:cNvSpPr/>
              <p:nvPr/>
            </p:nvSpPr>
            <p:spPr bwMode="auto">
              <a:xfrm rot="15932335">
                <a:off x="5348138" y="5183669"/>
                <a:ext cx="227477" cy="260271"/>
              </a:xfrm>
              <a:prstGeom prst="moon">
                <a:avLst>
                  <a:gd name="adj" fmla="val 22159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2" name="グループ化 541"/>
          <p:cNvGrpSpPr/>
          <p:nvPr/>
        </p:nvGrpSpPr>
        <p:grpSpPr>
          <a:xfrm>
            <a:off x="4283456" y="4640136"/>
            <a:ext cx="1417439" cy="1680164"/>
            <a:chOff x="358344" y="4273538"/>
            <a:chExt cx="1726713" cy="2046762"/>
          </a:xfrm>
        </p:grpSpPr>
        <p:sp>
          <p:nvSpPr>
            <p:cNvPr id="543" name="円/楕円 542"/>
            <p:cNvSpPr/>
            <p:nvPr/>
          </p:nvSpPr>
          <p:spPr bwMode="auto">
            <a:xfrm>
              <a:off x="452500" y="4273538"/>
              <a:ext cx="256058" cy="77564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円/楕円 543"/>
            <p:cNvSpPr/>
            <p:nvPr/>
          </p:nvSpPr>
          <p:spPr bwMode="auto">
            <a:xfrm>
              <a:off x="491971" y="4391645"/>
              <a:ext cx="175647" cy="64745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円/楕円 544"/>
            <p:cNvSpPr/>
            <p:nvPr/>
          </p:nvSpPr>
          <p:spPr bwMode="auto">
            <a:xfrm>
              <a:off x="938275" y="4273538"/>
              <a:ext cx="256058" cy="77564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円/楕円 545"/>
            <p:cNvSpPr/>
            <p:nvPr/>
          </p:nvSpPr>
          <p:spPr bwMode="auto">
            <a:xfrm>
              <a:off x="977746" y="4391645"/>
              <a:ext cx="175647" cy="64745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7" name="グループ化 546"/>
            <p:cNvGrpSpPr/>
            <p:nvPr/>
          </p:nvGrpSpPr>
          <p:grpSpPr>
            <a:xfrm>
              <a:off x="759905" y="5262596"/>
              <a:ext cx="1135212" cy="1057704"/>
              <a:chOff x="643132" y="1390401"/>
              <a:chExt cx="1135212" cy="1057704"/>
            </a:xfrm>
            <a:solidFill>
              <a:srgbClr val="FFCCFF"/>
            </a:solidFill>
          </p:grpSpPr>
          <p:sp>
            <p:nvSpPr>
              <p:cNvPr id="553" name="AutoShape 41"/>
              <p:cNvSpPr>
                <a:spLocks noChangeArrowheads="1"/>
              </p:cNvSpPr>
              <p:nvPr/>
            </p:nvSpPr>
            <p:spPr bwMode="auto">
              <a:xfrm rot="6300000">
                <a:off x="771338" y="1262195"/>
                <a:ext cx="860135" cy="1116547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4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5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6" name="AutoShape 49"/>
              <p:cNvSpPr>
                <a:spLocks noChangeArrowheads="1"/>
              </p:cNvSpPr>
              <p:nvPr/>
            </p:nvSpPr>
            <p:spPr bwMode="auto">
              <a:xfrm rot="5400000">
                <a:off x="1322249" y="1992010"/>
                <a:ext cx="726097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7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548" name="円/楕円 547"/>
            <p:cNvSpPr/>
            <p:nvPr/>
          </p:nvSpPr>
          <p:spPr bwMode="auto">
            <a:xfrm>
              <a:off x="358344" y="4850269"/>
              <a:ext cx="985870" cy="98587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Oval 102"/>
            <p:cNvSpPr>
              <a:spLocks noChangeArrowheads="1"/>
            </p:cNvSpPr>
            <p:nvPr/>
          </p:nvSpPr>
          <p:spPr bwMode="auto">
            <a:xfrm>
              <a:off x="538978" y="5123337"/>
              <a:ext cx="122601" cy="1226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50" name="Oval 102"/>
            <p:cNvSpPr>
              <a:spLocks noChangeArrowheads="1"/>
            </p:cNvSpPr>
            <p:nvPr/>
          </p:nvSpPr>
          <p:spPr bwMode="auto">
            <a:xfrm>
              <a:off x="996178" y="5123337"/>
              <a:ext cx="122601" cy="1226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51" name="Oval 102"/>
            <p:cNvSpPr>
              <a:spLocks noChangeArrowheads="1"/>
            </p:cNvSpPr>
            <p:nvPr/>
          </p:nvSpPr>
          <p:spPr bwMode="auto">
            <a:xfrm>
              <a:off x="754219" y="5244662"/>
              <a:ext cx="122601" cy="1226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52" name="円/楕円 551"/>
            <p:cNvSpPr/>
            <p:nvPr/>
          </p:nvSpPr>
          <p:spPr bwMode="auto">
            <a:xfrm>
              <a:off x="1823526" y="5448179"/>
              <a:ext cx="261531" cy="26153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7" name="グループ化 1466"/>
          <p:cNvGrpSpPr/>
          <p:nvPr/>
        </p:nvGrpSpPr>
        <p:grpSpPr>
          <a:xfrm>
            <a:off x="253240" y="2748435"/>
            <a:ext cx="1899429" cy="1644405"/>
            <a:chOff x="253240" y="2748435"/>
            <a:chExt cx="1899429" cy="1644405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253240" y="2748435"/>
              <a:ext cx="1899429" cy="1644405"/>
              <a:chOff x="2118374" y="805891"/>
              <a:chExt cx="1899429" cy="1644405"/>
            </a:xfrm>
            <a:solidFill>
              <a:schemeClr val="tx1"/>
            </a:solidFill>
          </p:grpSpPr>
          <p:grpSp>
            <p:nvGrpSpPr>
              <p:cNvPr id="3" name="グループ化 2"/>
              <p:cNvGrpSpPr/>
              <p:nvPr/>
            </p:nvGrpSpPr>
            <p:grpSpPr>
              <a:xfrm>
                <a:off x="2712974" y="1368634"/>
                <a:ext cx="1304829" cy="1081662"/>
                <a:chOff x="661797" y="1366443"/>
                <a:chExt cx="1304829" cy="1081662"/>
              </a:xfrm>
              <a:grpFill/>
            </p:grpSpPr>
            <p:sp>
              <p:nvSpPr>
                <p:cNvPr id="29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717045" y="1366443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grpFill/>
                <a:ln w="1143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0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1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2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4" name="円/楕円 3"/>
              <p:cNvSpPr/>
              <p:nvPr/>
            </p:nvSpPr>
            <p:spPr bwMode="auto">
              <a:xfrm rot="2045390">
                <a:off x="3915993" y="1861500"/>
                <a:ext cx="87015" cy="19448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" name="グループ化 4"/>
              <p:cNvGrpSpPr/>
              <p:nvPr/>
            </p:nvGrpSpPr>
            <p:grpSpPr>
              <a:xfrm>
                <a:off x="3643430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2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" name="グループ化 5"/>
              <p:cNvGrpSpPr/>
              <p:nvPr/>
            </p:nvGrpSpPr>
            <p:grpSpPr>
              <a:xfrm>
                <a:off x="3332915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2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3018590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2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" name="グループ化 7"/>
              <p:cNvGrpSpPr/>
              <p:nvPr/>
            </p:nvGrpSpPr>
            <p:grpSpPr>
              <a:xfrm>
                <a:off x="2708075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1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9" name="AutoShape 105"/>
              <p:cNvSpPr>
                <a:spLocks noChangeArrowheads="1"/>
              </p:cNvSpPr>
              <p:nvPr/>
            </p:nvSpPr>
            <p:spPr bwMode="auto">
              <a:xfrm>
                <a:off x="2118374" y="805891"/>
                <a:ext cx="1334618" cy="1334618"/>
              </a:xfrm>
              <a:prstGeom prst="star24">
                <a:avLst>
                  <a:gd name="adj" fmla="val 41306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" name="円/楕円 9"/>
              <p:cNvSpPr/>
              <p:nvPr/>
            </p:nvSpPr>
            <p:spPr bwMode="auto">
              <a:xfrm>
                <a:off x="2292748" y="9802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/楕円 10"/>
              <p:cNvSpPr/>
              <p:nvPr/>
            </p:nvSpPr>
            <p:spPr bwMode="auto">
              <a:xfrm>
                <a:off x="2484785" y="1407327"/>
                <a:ext cx="556992" cy="55699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Oval 102"/>
              <p:cNvSpPr>
                <a:spLocks noChangeArrowheads="1"/>
              </p:cNvSpPr>
              <p:nvPr/>
            </p:nvSpPr>
            <p:spPr bwMode="auto">
              <a:xfrm>
                <a:off x="2473382" y="12533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" name="Oval 102"/>
              <p:cNvSpPr>
                <a:spLocks noChangeArrowheads="1"/>
              </p:cNvSpPr>
              <p:nvPr/>
            </p:nvSpPr>
            <p:spPr bwMode="auto">
              <a:xfrm>
                <a:off x="2930582" y="12533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" name="Oval 102"/>
              <p:cNvSpPr>
                <a:spLocks noChangeArrowheads="1"/>
              </p:cNvSpPr>
              <p:nvPr/>
            </p:nvSpPr>
            <p:spPr bwMode="auto">
              <a:xfrm>
                <a:off x="2688623" y="1374658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" name="円/楕円 14"/>
              <p:cNvSpPr/>
              <p:nvPr/>
            </p:nvSpPr>
            <p:spPr bwMode="auto">
              <a:xfrm>
                <a:off x="2292748" y="9802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円/楕円 15"/>
              <p:cNvSpPr/>
              <p:nvPr/>
            </p:nvSpPr>
            <p:spPr bwMode="auto">
              <a:xfrm>
                <a:off x="3038495" y="9802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7" name="グループ化 986"/>
            <p:cNvGrpSpPr/>
            <p:nvPr/>
          </p:nvGrpSpPr>
          <p:grpSpPr>
            <a:xfrm>
              <a:off x="253240" y="2748435"/>
              <a:ext cx="1899429" cy="1644405"/>
              <a:chOff x="2118374" y="805891"/>
              <a:chExt cx="1899429" cy="1644405"/>
            </a:xfrm>
          </p:grpSpPr>
          <p:grpSp>
            <p:nvGrpSpPr>
              <p:cNvPr id="988" name="グループ化 987"/>
              <p:cNvGrpSpPr/>
              <p:nvPr/>
            </p:nvGrpSpPr>
            <p:grpSpPr>
              <a:xfrm>
                <a:off x="2712974" y="1368634"/>
                <a:ext cx="1304829" cy="1081662"/>
                <a:chOff x="661797" y="1366443"/>
                <a:chExt cx="1304829" cy="1081662"/>
              </a:xfrm>
              <a:solidFill>
                <a:srgbClr val="FFFF00"/>
              </a:solidFill>
            </p:grpSpPr>
            <p:sp>
              <p:nvSpPr>
                <p:cNvPr id="1014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717045" y="1366443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15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16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17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18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19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989" name="円/楕円 988"/>
              <p:cNvSpPr/>
              <p:nvPr/>
            </p:nvSpPr>
            <p:spPr bwMode="auto">
              <a:xfrm rot="2045390">
                <a:off x="3915993" y="1861500"/>
                <a:ext cx="87015" cy="194483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0" name="グループ化 989"/>
              <p:cNvGrpSpPr/>
              <p:nvPr/>
            </p:nvGrpSpPr>
            <p:grpSpPr>
              <a:xfrm>
                <a:off x="364343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01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1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1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991" name="グループ化 990"/>
              <p:cNvGrpSpPr/>
              <p:nvPr/>
            </p:nvGrpSpPr>
            <p:grpSpPr>
              <a:xfrm>
                <a:off x="333291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00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0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1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992" name="グループ化 991"/>
              <p:cNvGrpSpPr/>
              <p:nvPr/>
            </p:nvGrpSpPr>
            <p:grpSpPr>
              <a:xfrm>
                <a:off x="301859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00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0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0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993" name="グループ化 992"/>
              <p:cNvGrpSpPr/>
              <p:nvPr/>
            </p:nvGrpSpPr>
            <p:grpSpPr>
              <a:xfrm>
                <a:off x="270807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00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0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0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994" name="AutoShape 105"/>
              <p:cNvSpPr>
                <a:spLocks noChangeArrowheads="1"/>
              </p:cNvSpPr>
              <p:nvPr/>
            </p:nvSpPr>
            <p:spPr bwMode="auto">
              <a:xfrm>
                <a:off x="2118374" y="805891"/>
                <a:ext cx="1334618" cy="1334618"/>
              </a:xfrm>
              <a:prstGeom prst="star24">
                <a:avLst>
                  <a:gd name="adj" fmla="val 41306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95" name="円/楕円 994"/>
              <p:cNvSpPr/>
              <p:nvPr/>
            </p:nvSpPr>
            <p:spPr bwMode="auto">
              <a:xfrm>
                <a:off x="2292748" y="980265"/>
                <a:ext cx="985870" cy="985870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6" name="円/楕円 995"/>
              <p:cNvSpPr/>
              <p:nvPr/>
            </p:nvSpPr>
            <p:spPr bwMode="auto">
              <a:xfrm>
                <a:off x="2484785" y="1407327"/>
                <a:ext cx="556992" cy="556992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7" name="Oval 102"/>
              <p:cNvSpPr>
                <a:spLocks noChangeArrowheads="1"/>
              </p:cNvSpPr>
              <p:nvPr/>
            </p:nvSpPr>
            <p:spPr bwMode="auto">
              <a:xfrm>
                <a:off x="247338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98" name="Oval 102"/>
              <p:cNvSpPr>
                <a:spLocks noChangeArrowheads="1"/>
              </p:cNvSpPr>
              <p:nvPr/>
            </p:nvSpPr>
            <p:spPr bwMode="auto">
              <a:xfrm>
                <a:off x="293058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99" name="Oval 102"/>
              <p:cNvSpPr>
                <a:spLocks noChangeArrowheads="1"/>
              </p:cNvSpPr>
              <p:nvPr/>
            </p:nvSpPr>
            <p:spPr bwMode="auto">
              <a:xfrm>
                <a:off x="2688623" y="13746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00" name="円/楕円 999"/>
              <p:cNvSpPr/>
              <p:nvPr/>
            </p:nvSpPr>
            <p:spPr bwMode="auto">
              <a:xfrm>
                <a:off x="2292748" y="980265"/>
                <a:ext cx="261531" cy="261531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1" name="円/楕円 1000"/>
              <p:cNvSpPr/>
              <p:nvPr/>
            </p:nvSpPr>
            <p:spPr bwMode="auto">
              <a:xfrm>
                <a:off x="3038495" y="980265"/>
                <a:ext cx="261531" cy="261531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65" name="グループ化 1464"/>
          <p:cNvGrpSpPr/>
          <p:nvPr/>
        </p:nvGrpSpPr>
        <p:grpSpPr>
          <a:xfrm>
            <a:off x="4111824" y="2860413"/>
            <a:ext cx="1780935" cy="1470031"/>
            <a:chOff x="4111824" y="2860413"/>
            <a:chExt cx="1780935" cy="1470031"/>
          </a:xfrm>
        </p:grpSpPr>
        <p:grpSp>
          <p:nvGrpSpPr>
            <p:cNvPr id="35" name="グループ化 34"/>
            <p:cNvGrpSpPr/>
            <p:nvPr/>
          </p:nvGrpSpPr>
          <p:grpSpPr>
            <a:xfrm>
              <a:off x="4111824" y="2860413"/>
              <a:ext cx="1780935" cy="1470031"/>
              <a:chOff x="4126628" y="980265"/>
              <a:chExt cx="1780935" cy="1470031"/>
            </a:xfrm>
            <a:solidFill>
              <a:schemeClr val="tx1"/>
            </a:solidFill>
          </p:grpSpPr>
          <p:sp>
            <p:nvSpPr>
              <p:cNvPr id="36" name="円/楕円 35"/>
              <p:cNvSpPr/>
              <p:nvPr/>
            </p:nvSpPr>
            <p:spPr bwMode="auto">
              <a:xfrm flipH="1">
                <a:off x="4960777" y="9802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 bwMode="auto">
              <a:xfrm>
                <a:off x="4126628" y="9802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" name="グループ化 37"/>
              <p:cNvGrpSpPr/>
              <p:nvPr/>
            </p:nvGrpSpPr>
            <p:grpSpPr>
              <a:xfrm>
                <a:off x="4602734" y="1368634"/>
                <a:ext cx="1304829" cy="1081662"/>
                <a:chOff x="661797" y="1366443"/>
                <a:chExt cx="1304829" cy="1081662"/>
              </a:xfrm>
              <a:grpFill/>
            </p:grpSpPr>
            <p:sp>
              <p:nvSpPr>
                <p:cNvPr id="70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717045" y="1366443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grpFill/>
                <a:ln w="1143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1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2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3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4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5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9" name="円/楕円 38"/>
              <p:cNvSpPr/>
              <p:nvPr/>
            </p:nvSpPr>
            <p:spPr bwMode="auto">
              <a:xfrm rot="2045390">
                <a:off x="5805753" y="1861500"/>
                <a:ext cx="87015" cy="19448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/>
              <p:cNvGrpSpPr/>
              <p:nvPr/>
            </p:nvGrpSpPr>
            <p:grpSpPr>
              <a:xfrm>
                <a:off x="5533190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>
                <a:off x="5222675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>
                <a:off x="4908350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>
                <a:off x="4597835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5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44" name="円/楕円 43"/>
              <p:cNvSpPr/>
              <p:nvPr/>
            </p:nvSpPr>
            <p:spPr bwMode="auto">
              <a:xfrm>
                <a:off x="4182508" y="9802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44"/>
              <p:cNvSpPr/>
              <p:nvPr/>
            </p:nvSpPr>
            <p:spPr bwMode="auto">
              <a:xfrm>
                <a:off x="4374545" y="1407327"/>
                <a:ext cx="556992" cy="55699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Oval 102"/>
              <p:cNvSpPr>
                <a:spLocks noChangeArrowheads="1"/>
              </p:cNvSpPr>
              <p:nvPr/>
            </p:nvSpPr>
            <p:spPr bwMode="auto">
              <a:xfrm>
                <a:off x="4363142" y="12533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" name="Oval 102"/>
              <p:cNvSpPr>
                <a:spLocks noChangeArrowheads="1"/>
              </p:cNvSpPr>
              <p:nvPr/>
            </p:nvSpPr>
            <p:spPr bwMode="auto">
              <a:xfrm>
                <a:off x="4820342" y="12533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" name="Oval 102"/>
              <p:cNvSpPr>
                <a:spLocks noChangeArrowheads="1"/>
              </p:cNvSpPr>
              <p:nvPr/>
            </p:nvSpPr>
            <p:spPr bwMode="auto">
              <a:xfrm>
                <a:off x="4578383" y="1374658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49" name="グループ化 48"/>
              <p:cNvGrpSpPr/>
              <p:nvPr/>
            </p:nvGrpSpPr>
            <p:grpSpPr>
              <a:xfrm>
                <a:off x="5142614" y="1395049"/>
                <a:ext cx="341175" cy="379536"/>
                <a:chOff x="5168378" y="1407327"/>
                <a:chExt cx="389015" cy="379536"/>
              </a:xfrm>
              <a:grpFill/>
            </p:grpSpPr>
            <p:sp>
              <p:nvSpPr>
                <p:cNvPr id="55" name="二等辺三角形 54"/>
                <p:cNvSpPr/>
                <p:nvPr/>
              </p:nvSpPr>
              <p:spPr bwMode="auto">
                <a:xfrm rot="10800000">
                  <a:off x="5168378" y="1407327"/>
                  <a:ext cx="135015" cy="379536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二等辺三角形 55"/>
                <p:cNvSpPr/>
                <p:nvPr/>
              </p:nvSpPr>
              <p:spPr bwMode="auto">
                <a:xfrm rot="10800000">
                  <a:off x="5295378" y="1407327"/>
                  <a:ext cx="135015" cy="379536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二等辺三角形 56"/>
                <p:cNvSpPr/>
                <p:nvPr/>
              </p:nvSpPr>
              <p:spPr bwMode="auto">
                <a:xfrm rot="10800000">
                  <a:off x="5422378" y="1407327"/>
                  <a:ext cx="135015" cy="379536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二等辺三角形 49"/>
              <p:cNvSpPr/>
              <p:nvPr/>
            </p:nvSpPr>
            <p:spPr bwMode="auto">
              <a:xfrm rot="10800000">
                <a:off x="4597834" y="1002056"/>
                <a:ext cx="117491" cy="24968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二等辺三角形 50"/>
              <p:cNvSpPr/>
              <p:nvPr/>
            </p:nvSpPr>
            <p:spPr bwMode="auto">
              <a:xfrm rot="16200000">
                <a:off x="4546233" y="986162"/>
                <a:ext cx="64299" cy="136642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二等辺三角形 51"/>
              <p:cNvSpPr/>
              <p:nvPr/>
            </p:nvSpPr>
            <p:spPr bwMode="auto">
              <a:xfrm rot="5400000" flipH="1">
                <a:off x="4713176" y="986162"/>
                <a:ext cx="64299" cy="136642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二等辺三角形 52"/>
              <p:cNvSpPr/>
              <p:nvPr/>
            </p:nvSpPr>
            <p:spPr bwMode="auto">
              <a:xfrm rot="16200000">
                <a:off x="4565073" y="1057208"/>
                <a:ext cx="46371" cy="136642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二等辺三角形 53"/>
              <p:cNvSpPr/>
              <p:nvPr/>
            </p:nvSpPr>
            <p:spPr bwMode="auto">
              <a:xfrm rot="5400000" flipH="1">
                <a:off x="4701715" y="1057208"/>
                <a:ext cx="46371" cy="136642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0" name="グループ化 1019"/>
            <p:cNvGrpSpPr/>
            <p:nvPr/>
          </p:nvGrpSpPr>
          <p:grpSpPr>
            <a:xfrm>
              <a:off x="4111824" y="2860413"/>
              <a:ext cx="1780935" cy="1470031"/>
              <a:chOff x="4126628" y="980265"/>
              <a:chExt cx="1780935" cy="1470031"/>
            </a:xfrm>
          </p:grpSpPr>
          <p:sp>
            <p:nvSpPr>
              <p:cNvPr id="1021" name="円/楕円 1020"/>
              <p:cNvSpPr/>
              <p:nvPr/>
            </p:nvSpPr>
            <p:spPr bwMode="auto">
              <a:xfrm flipH="1">
                <a:off x="4960777" y="980265"/>
                <a:ext cx="261531" cy="261531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2" name="円/楕円 1021"/>
              <p:cNvSpPr/>
              <p:nvPr/>
            </p:nvSpPr>
            <p:spPr bwMode="auto">
              <a:xfrm>
                <a:off x="4126628" y="980265"/>
                <a:ext cx="261531" cy="261531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23" name="グループ化 1022"/>
              <p:cNvGrpSpPr/>
              <p:nvPr/>
            </p:nvGrpSpPr>
            <p:grpSpPr>
              <a:xfrm>
                <a:off x="4602734" y="1368634"/>
                <a:ext cx="1304829" cy="1081662"/>
                <a:chOff x="661797" y="1366443"/>
                <a:chExt cx="1304829" cy="1081662"/>
              </a:xfrm>
              <a:solidFill>
                <a:srgbClr val="FFFF00"/>
              </a:solidFill>
            </p:grpSpPr>
            <p:sp>
              <p:nvSpPr>
                <p:cNvPr id="1055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717045" y="1366443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56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57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58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59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60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024" name="円/楕円 1023"/>
              <p:cNvSpPr/>
              <p:nvPr/>
            </p:nvSpPr>
            <p:spPr bwMode="auto">
              <a:xfrm rot="2045390">
                <a:off x="5805753" y="1861500"/>
                <a:ext cx="87015" cy="194483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5" name="グループ化 1024"/>
              <p:cNvGrpSpPr/>
              <p:nvPr/>
            </p:nvGrpSpPr>
            <p:grpSpPr>
              <a:xfrm>
                <a:off x="553319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05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5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5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026" name="グループ化 1025"/>
              <p:cNvGrpSpPr/>
              <p:nvPr/>
            </p:nvGrpSpPr>
            <p:grpSpPr>
              <a:xfrm>
                <a:off x="522267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04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5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5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027" name="グループ化 1026"/>
              <p:cNvGrpSpPr/>
              <p:nvPr/>
            </p:nvGrpSpPr>
            <p:grpSpPr>
              <a:xfrm>
                <a:off x="490835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04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4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4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028" name="グループ化 1027"/>
              <p:cNvGrpSpPr/>
              <p:nvPr/>
            </p:nvGrpSpPr>
            <p:grpSpPr>
              <a:xfrm>
                <a:off x="459783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04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4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4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029" name="円/楕円 1028"/>
              <p:cNvSpPr/>
              <p:nvPr/>
            </p:nvSpPr>
            <p:spPr bwMode="auto">
              <a:xfrm>
                <a:off x="4182508" y="980265"/>
                <a:ext cx="985870" cy="985870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円/楕円 1029"/>
              <p:cNvSpPr/>
              <p:nvPr/>
            </p:nvSpPr>
            <p:spPr bwMode="auto">
              <a:xfrm>
                <a:off x="4374545" y="1407327"/>
                <a:ext cx="556992" cy="556992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Oval 102"/>
              <p:cNvSpPr>
                <a:spLocks noChangeArrowheads="1"/>
              </p:cNvSpPr>
              <p:nvPr/>
            </p:nvSpPr>
            <p:spPr bwMode="auto">
              <a:xfrm>
                <a:off x="436314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2" name="Oval 102"/>
              <p:cNvSpPr>
                <a:spLocks noChangeArrowheads="1"/>
              </p:cNvSpPr>
              <p:nvPr/>
            </p:nvSpPr>
            <p:spPr bwMode="auto">
              <a:xfrm>
                <a:off x="482034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3" name="Oval 102"/>
              <p:cNvSpPr>
                <a:spLocks noChangeArrowheads="1"/>
              </p:cNvSpPr>
              <p:nvPr/>
            </p:nvSpPr>
            <p:spPr bwMode="auto">
              <a:xfrm>
                <a:off x="4578383" y="13746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1034" name="グループ化 1033"/>
              <p:cNvGrpSpPr/>
              <p:nvPr/>
            </p:nvGrpSpPr>
            <p:grpSpPr>
              <a:xfrm>
                <a:off x="5142614" y="1395049"/>
                <a:ext cx="341175" cy="379536"/>
                <a:chOff x="5168378" y="1407327"/>
                <a:chExt cx="389015" cy="379536"/>
              </a:xfrm>
              <a:solidFill>
                <a:schemeClr val="tx1"/>
              </a:solidFill>
            </p:grpSpPr>
            <p:sp>
              <p:nvSpPr>
                <p:cNvPr id="1040" name="二等辺三角形 1039"/>
                <p:cNvSpPr/>
                <p:nvPr/>
              </p:nvSpPr>
              <p:spPr bwMode="auto">
                <a:xfrm rot="10800000">
                  <a:off x="5168378" y="1407327"/>
                  <a:ext cx="135015" cy="379536"/>
                </a:xfrm>
                <a:prstGeom prst="triangl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二等辺三角形 1040"/>
                <p:cNvSpPr/>
                <p:nvPr/>
              </p:nvSpPr>
              <p:spPr bwMode="auto">
                <a:xfrm rot="10800000">
                  <a:off x="5295378" y="1407327"/>
                  <a:ext cx="135015" cy="379536"/>
                </a:xfrm>
                <a:prstGeom prst="triangl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二等辺三角形 1041"/>
                <p:cNvSpPr/>
                <p:nvPr/>
              </p:nvSpPr>
              <p:spPr bwMode="auto">
                <a:xfrm rot="10800000">
                  <a:off x="5422378" y="1407327"/>
                  <a:ext cx="135015" cy="379536"/>
                </a:xfrm>
                <a:prstGeom prst="triangl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35" name="二等辺三角形 1034"/>
              <p:cNvSpPr/>
              <p:nvPr/>
            </p:nvSpPr>
            <p:spPr bwMode="auto">
              <a:xfrm rot="10800000">
                <a:off x="4597834" y="1002056"/>
                <a:ext cx="117491" cy="24968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6" name="二等辺三角形 1035"/>
              <p:cNvSpPr/>
              <p:nvPr/>
            </p:nvSpPr>
            <p:spPr bwMode="auto">
              <a:xfrm rot="16200000">
                <a:off x="4546233" y="986162"/>
                <a:ext cx="64299" cy="136642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二等辺三角形 1036"/>
              <p:cNvSpPr/>
              <p:nvPr/>
            </p:nvSpPr>
            <p:spPr bwMode="auto">
              <a:xfrm rot="5400000" flipH="1">
                <a:off x="4713176" y="986162"/>
                <a:ext cx="64299" cy="136642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8" name="二等辺三角形 1037"/>
              <p:cNvSpPr/>
              <p:nvPr/>
            </p:nvSpPr>
            <p:spPr bwMode="auto">
              <a:xfrm rot="16200000">
                <a:off x="4565073" y="1057208"/>
                <a:ext cx="46371" cy="136642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9" name="二等辺三角形 1038"/>
              <p:cNvSpPr/>
              <p:nvPr/>
            </p:nvSpPr>
            <p:spPr bwMode="auto">
              <a:xfrm rot="5400000" flipH="1">
                <a:off x="4701715" y="1057208"/>
                <a:ext cx="46371" cy="136642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1" name="グループ化 90"/>
          <p:cNvGrpSpPr/>
          <p:nvPr/>
        </p:nvGrpSpPr>
        <p:grpSpPr>
          <a:xfrm>
            <a:off x="328452" y="745426"/>
            <a:ext cx="1759935" cy="1667206"/>
            <a:chOff x="328452" y="745426"/>
            <a:chExt cx="1759935" cy="1667206"/>
          </a:xfrm>
        </p:grpSpPr>
        <p:grpSp>
          <p:nvGrpSpPr>
            <p:cNvPr id="224" name="グループ化 223"/>
            <p:cNvGrpSpPr/>
            <p:nvPr/>
          </p:nvGrpSpPr>
          <p:grpSpPr>
            <a:xfrm>
              <a:off x="328452" y="745426"/>
              <a:ext cx="1759935" cy="1667206"/>
              <a:chOff x="317485" y="750916"/>
              <a:chExt cx="1759935" cy="1667206"/>
            </a:xfrm>
            <a:solidFill>
              <a:schemeClr val="tx1"/>
            </a:solidFill>
          </p:grpSpPr>
          <p:sp>
            <p:nvSpPr>
              <p:cNvPr id="143" name="二等辺三角形 225"/>
              <p:cNvSpPr/>
              <p:nvPr/>
            </p:nvSpPr>
            <p:spPr bwMode="auto">
              <a:xfrm>
                <a:off x="615271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二等辺三角形 225"/>
              <p:cNvSpPr/>
              <p:nvPr/>
            </p:nvSpPr>
            <p:spPr bwMode="auto">
              <a:xfrm>
                <a:off x="1046277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6" name="グループ化 235"/>
              <p:cNvGrpSpPr/>
              <p:nvPr/>
            </p:nvGrpSpPr>
            <p:grpSpPr>
              <a:xfrm>
                <a:off x="317485" y="863715"/>
                <a:ext cx="1759935" cy="1554407"/>
                <a:chOff x="189031" y="4789707"/>
                <a:chExt cx="1759935" cy="1554407"/>
              </a:xfrm>
              <a:grpFill/>
            </p:grpSpPr>
            <p:sp>
              <p:nvSpPr>
                <p:cNvPr id="237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699385" y="5270550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" name="円/楕円 237"/>
                <p:cNvSpPr/>
                <p:nvPr/>
              </p:nvSpPr>
              <p:spPr bwMode="auto">
                <a:xfrm rot="2045390">
                  <a:off x="1847156" y="5763416"/>
                  <a:ext cx="87015" cy="19448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508635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0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593909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1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2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3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5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6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618867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7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8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347459" y="4849742"/>
                  <a:ext cx="871345" cy="751275"/>
                </a:xfrm>
                <a:prstGeom prst="roundRect">
                  <a:avLst>
                    <a:gd name="adj" fmla="val 30780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9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657248" y="5161718"/>
                  <a:ext cx="251770" cy="751275"/>
                </a:xfrm>
                <a:prstGeom prst="roundRect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0" name="Oval 96"/>
                <p:cNvSpPr>
                  <a:spLocks noChangeArrowheads="1"/>
                </p:cNvSpPr>
                <p:nvPr/>
              </p:nvSpPr>
              <p:spPr bwMode="auto">
                <a:xfrm>
                  <a:off x="484211" y="5472770"/>
                  <a:ext cx="224853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1" name="Oval 97"/>
                <p:cNvSpPr>
                  <a:spLocks noChangeArrowheads="1"/>
                </p:cNvSpPr>
                <p:nvPr/>
              </p:nvSpPr>
              <p:spPr bwMode="auto">
                <a:xfrm>
                  <a:off x="857201" y="5472770"/>
                  <a:ext cx="224854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2" name="Oval 102"/>
                <p:cNvSpPr>
                  <a:spLocks noChangeArrowheads="1"/>
                </p:cNvSpPr>
                <p:nvPr/>
              </p:nvSpPr>
              <p:spPr bwMode="auto">
                <a:xfrm>
                  <a:off x="484211" y="5074316"/>
                  <a:ext cx="148138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3" name="Oval 103"/>
                <p:cNvSpPr>
                  <a:spLocks noChangeArrowheads="1"/>
                </p:cNvSpPr>
                <p:nvPr/>
              </p:nvSpPr>
              <p:spPr bwMode="auto">
                <a:xfrm>
                  <a:off x="933917" y="5074316"/>
                  <a:ext cx="148138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4" name="円/楕円 253"/>
                <p:cNvSpPr/>
                <p:nvPr/>
              </p:nvSpPr>
              <p:spPr bwMode="auto">
                <a:xfrm>
                  <a:off x="969319" y="4789707"/>
                  <a:ext cx="391073" cy="16946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" name="円/楕円 254"/>
                <p:cNvSpPr/>
                <p:nvPr/>
              </p:nvSpPr>
              <p:spPr bwMode="auto">
                <a:xfrm>
                  <a:off x="189031" y="4789707"/>
                  <a:ext cx="391073" cy="16946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" name="アーチ 255"/>
                <p:cNvSpPr/>
                <p:nvPr/>
              </p:nvSpPr>
              <p:spPr bwMode="auto">
                <a:xfrm rot="10800000">
                  <a:off x="537075" y="5422645"/>
                  <a:ext cx="499025" cy="499025"/>
                </a:xfrm>
                <a:prstGeom prst="blockArc">
                  <a:avLst>
                    <a:gd name="adj1" fmla="val 8089169"/>
                    <a:gd name="adj2" fmla="val 2920496"/>
                    <a:gd name="adj3" fmla="val 1584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61" name="グループ化 1060"/>
            <p:cNvGrpSpPr/>
            <p:nvPr/>
          </p:nvGrpSpPr>
          <p:grpSpPr>
            <a:xfrm>
              <a:off x="328452" y="745426"/>
              <a:ext cx="1759935" cy="1667206"/>
              <a:chOff x="317485" y="750916"/>
              <a:chExt cx="1759935" cy="1667206"/>
            </a:xfrm>
          </p:grpSpPr>
          <p:sp>
            <p:nvSpPr>
              <p:cNvPr id="1062" name="二等辺三角形 225"/>
              <p:cNvSpPr/>
              <p:nvPr/>
            </p:nvSpPr>
            <p:spPr bwMode="auto">
              <a:xfrm>
                <a:off x="615271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二等辺三角形 225"/>
              <p:cNvSpPr/>
              <p:nvPr/>
            </p:nvSpPr>
            <p:spPr bwMode="auto">
              <a:xfrm>
                <a:off x="1046277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4" name="グループ化 1063"/>
              <p:cNvGrpSpPr/>
              <p:nvPr/>
            </p:nvGrpSpPr>
            <p:grpSpPr>
              <a:xfrm>
                <a:off x="317485" y="863715"/>
                <a:ext cx="1759935" cy="1554407"/>
                <a:chOff x="189031" y="4789707"/>
                <a:chExt cx="1759935" cy="1554407"/>
              </a:xfrm>
            </p:grpSpPr>
            <p:sp>
              <p:nvSpPr>
                <p:cNvPr id="1065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699385" y="5270550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6" name="円/楕円 1065"/>
                <p:cNvSpPr/>
                <p:nvPr/>
              </p:nvSpPr>
              <p:spPr bwMode="auto">
                <a:xfrm rot="2045390">
                  <a:off x="1847156" y="5763416"/>
                  <a:ext cx="87015" cy="1944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508635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68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593909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69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70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71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7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73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74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618867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75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76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347459" y="4849742"/>
                  <a:ext cx="871345" cy="751275"/>
                </a:xfrm>
                <a:prstGeom prst="roundRect">
                  <a:avLst>
                    <a:gd name="adj" fmla="val 30780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77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657248" y="5161718"/>
                  <a:ext cx="251770" cy="7512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78" name="Oval 96"/>
                <p:cNvSpPr>
                  <a:spLocks noChangeArrowheads="1"/>
                </p:cNvSpPr>
                <p:nvPr/>
              </p:nvSpPr>
              <p:spPr bwMode="auto">
                <a:xfrm>
                  <a:off x="484211" y="5472770"/>
                  <a:ext cx="224853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79" name="Oval 97"/>
                <p:cNvSpPr>
                  <a:spLocks noChangeArrowheads="1"/>
                </p:cNvSpPr>
                <p:nvPr/>
              </p:nvSpPr>
              <p:spPr bwMode="auto">
                <a:xfrm>
                  <a:off x="857201" y="5472770"/>
                  <a:ext cx="224854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80" name="Oval 102"/>
                <p:cNvSpPr>
                  <a:spLocks noChangeArrowheads="1"/>
                </p:cNvSpPr>
                <p:nvPr/>
              </p:nvSpPr>
              <p:spPr bwMode="auto">
                <a:xfrm>
                  <a:off x="484211" y="5074316"/>
                  <a:ext cx="148138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81" name="Oval 103"/>
                <p:cNvSpPr>
                  <a:spLocks noChangeArrowheads="1"/>
                </p:cNvSpPr>
                <p:nvPr/>
              </p:nvSpPr>
              <p:spPr bwMode="auto">
                <a:xfrm>
                  <a:off x="933917" y="5074316"/>
                  <a:ext cx="148138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82" name="円/楕円 1081"/>
                <p:cNvSpPr/>
                <p:nvPr/>
              </p:nvSpPr>
              <p:spPr bwMode="auto">
                <a:xfrm>
                  <a:off x="969319" y="4789707"/>
                  <a:ext cx="391073" cy="169463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3" name="円/楕円 1082"/>
                <p:cNvSpPr/>
                <p:nvPr/>
              </p:nvSpPr>
              <p:spPr bwMode="auto">
                <a:xfrm>
                  <a:off x="189031" y="4789707"/>
                  <a:ext cx="391073" cy="169463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4" name="アーチ 1083"/>
                <p:cNvSpPr/>
                <p:nvPr/>
              </p:nvSpPr>
              <p:spPr bwMode="auto">
                <a:xfrm rot="10800000">
                  <a:off x="537075" y="5422645"/>
                  <a:ext cx="499025" cy="499025"/>
                </a:xfrm>
                <a:prstGeom prst="blockArc">
                  <a:avLst>
                    <a:gd name="adj1" fmla="val 8089169"/>
                    <a:gd name="adj2" fmla="val 2920496"/>
                    <a:gd name="adj3" fmla="val 1584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3" name="グループ化 92"/>
          <p:cNvGrpSpPr/>
          <p:nvPr/>
        </p:nvGrpSpPr>
        <p:grpSpPr>
          <a:xfrm>
            <a:off x="4081302" y="745426"/>
            <a:ext cx="1759935" cy="1667206"/>
            <a:chOff x="4081302" y="745426"/>
            <a:chExt cx="1759935" cy="1667206"/>
          </a:xfrm>
        </p:grpSpPr>
        <p:grpSp>
          <p:nvGrpSpPr>
            <p:cNvPr id="225" name="グループ化 224"/>
            <p:cNvGrpSpPr/>
            <p:nvPr/>
          </p:nvGrpSpPr>
          <p:grpSpPr>
            <a:xfrm>
              <a:off x="4081302" y="745426"/>
              <a:ext cx="1759935" cy="1667206"/>
              <a:chOff x="2266247" y="750916"/>
              <a:chExt cx="1759935" cy="1667206"/>
            </a:xfrm>
            <a:solidFill>
              <a:schemeClr val="tx1"/>
            </a:solidFill>
          </p:grpSpPr>
          <p:sp>
            <p:nvSpPr>
              <p:cNvPr id="226" name="二等辺三角形 225"/>
              <p:cNvSpPr/>
              <p:nvPr/>
            </p:nvSpPr>
            <p:spPr bwMode="auto">
              <a:xfrm>
                <a:off x="2601234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二等辺三角形 225"/>
              <p:cNvSpPr/>
              <p:nvPr/>
            </p:nvSpPr>
            <p:spPr bwMode="auto">
              <a:xfrm>
                <a:off x="3032240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7" name="グループ化 256"/>
              <p:cNvGrpSpPr/>
              <p:nvPr/>
            </p:nvGrpSpPr>
            <p:grpSpPr>
              <a:xfrm>
                <a:off x="2266247" y="863715"/>
                <a:ext cx="1759935" cy="1554407"/>
                <a:chOff x="189031" y="4789707"/>
                <a:chExt cx="1759935" cy="1554407"/>
              </a:xfrm>
              <a:grpFill/>
            </p:grpSpPr>
            <p:sp>
              <p:nvSpPr>
                <p:cNvPr id="258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699385" y="5270550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9" name="円/楕円 258"/>
                <p:cNvSpPr/>
                <p:nvPr/>
              </p:nvSpPr>
              <p:spPr bwMode="auto">
                <a:xfrm rot="2045390">
                  <a:off x="1847156" y="5763416"/>
                  <a:ext cx="87015" cy="19448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508635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61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593909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62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63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64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6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66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67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618867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68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69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347459" y="4849742"/>
                  <a:ext cx="871345" cy="751275"/>
                </a:xfrm>
                <a:prstGeom prst="roundRect">
                  <a:avLst>
                    <a:gd name="adj" fmla="val 30780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70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657248" y="5161718"/>
                  <a:ext cx="251770" cy="751275"/>
                </a:xfrm>
                <a:prstGeom prst="roundRect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71" name="Oval 96"/>
                <p:cNvSpPr>
                  <a:spLocks noChangeArrowheads="1"/>
                </p:cNvSpPr>
                <p:nvPr/>
              </p:nvSpPr>
              <p:spPr bwMode="auto">
                <a:xfrm>
                  <a:off x="484211" y="5472770"/>
                  <a:ext cx="224853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72" name="Oval 97"/>
                <p:cNvSpPr>
                  <a:spLocks noChangeArrowheads="1"/>
                </p:cNvSpPr>
                <p:nvPr/>
              </p:nvSpPr>
              <p:spPr bwMode="auto">
                <a:xfrm>
                  <a:off x="857201" y="5472770"/>
                  <a:ext cx="224854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73" name="Oval 102"/>
                <p:cNvSpPr>
                  <a:spLocks noChangeArrowheads="1"/>
                </p:cNvSpPr>
                <p:nvPr/>
              </p:nvSpPr>
              <p:spPr bwMode="auto">
                <a:xfrm>
                  <a:off x="484211" y="5074316"/>
                  <a:ext cx="148138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74" name="Oval 103"/>
                <p:cNvSpPr>
                  <a:spLocks noChangeArrowheads="1"/>
                </p:cNvSpPr>
                <p:nvPr/>
              </p:nvSpPr>
              <p:spPr bwMode="auto">
                <a:xfrm>
                  <a:off x="933917" y="5074316"/>
                  <a:ext cx="148138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75" name="円/楕円 274"/>
                <p:cNvSpPr/>
                <p:nvPr/>
              </p:nvSpPr>
              <p:spPr bwMode="auto">
                <a:xfrm>
                  <a:off x="969319" y="4789707"/>
                  <a:ext cx="391073" cy="16946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" name="円/楕円 275"/>
                <p:cNvSpPr/>
                <p:nvPr/>
              </p:nvSpPr>
              <p:spPr bwMode="auto">
                <a:xfrm>
                  <a:off x="189031" y="4789707"/>
                  <a:ext cx="391073" cy="16946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" name="アーチ 276"/>
                <p:cNvSpPr/>
                <p:nvPr/>
              </p:nvSpPr>
              <p:spPr bwMode="auto">
                <a:xfrm rot="10800000">
                  <a:off x="537075" y="5422645"/>
                  <a:ext cx="499025" cy="499025"/>
                </a:xfrm>
                <a:prstGeom prst="blockArc">
                  <a:avLst>
                    <a:gd name="adj1" fmla="val 8089169"/>
                    <a:gd name="adj2" fmla="val 2920496"/>
                    <a:gd name="adj3" fmla="val 1584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85" name="グループ化 1084"/>
            <p:cNvGrpSpPr/>
            <p:nvPr/>
          </p:nvGrpSpPr>
          <p:grpSpPr>
            <a:xfrm>
              <a:off x="4081302" y="745426"/>
              <a:ext cx="1759935" cy="1667206"/>
              <a:chOff x="2266247" y="750916"/>
              <a:chExt cx="1759935" cy="1667206"/>
            </a:xfrm>
          </p:grpSpPr>
          <p:sp>
            <p:nvSpPr>
              <p:cNvPr id="1086" name="二等辺三角形 225"/>
              <p:cNvSpPr/>
              <p:nvPr/>
            </p:nvSpPr>
            <p:spPr bwMode="auto">
              <a:xfrm>
                <a:off x="2601234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二等辺三角形 225"/>
              <p:cNvSpPr/>
              <p:nvPr/>
            </p:nvSpPr>
            <p:spPr bwMode="auto">
              <a:xfrm>
                <a:off x="3032240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8" name="グループ化 1087"/>
              <p:cNvGrpSpPr/>
              <p:nvPr/>
            </p:nvGrpSpPr>
            <p:grpSpPr>
              <a:xfrm>
                <a:off x="2266247" y="863715"/>
                <a:ext cx="1759935" cy="1554407"/>
                <a:chOff x="189031" y="4789707"/>
                <a:chExt cx="1759935" cy="1554407"/>
              </a:xfrm>
            </p:grpSpPr>
            <p:sp>
              <p:nvSpPr>
                <p:cNvPr id="1089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699385" y="5270550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0" name="円/楕円 1089"/>
                <p:cNvSpPr/>
                <p:nvPr/>
              </p:nvSpPr>
              <p:spPr bwMode="auto">
                <a:xfrm rot="2045390">
                  <a:off x="1847156" y="5763416"/>
                  <a:ext cx="87015" cy="1944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508635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92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593909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93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94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95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9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97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98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618867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99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00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347459" y="4849742"/>
                  <a:ext cx="871345" cy="751275"/>
                </a:xfrm>
                <a:prstGeom prst="roundRect">
                  <a:avLst>
                    <a:gd name="adj" fmla="val 3078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01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657248" y="5161718"/>
                  <a:ext cx="251770" cy="75127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02" name="Oval 96"/>
                <p:cNvSpPr>
                  <a:spLocks noChangeArrowheads="1"/>
                </p:cNvSpPr>
                <p:nvPr/>
              </p:nvSpPr>
              <p:spPr bwMode="auto">
                <a:xfrm>
                  <a:off x="484211" y="5472770"/>
                  <a:ext cx="224853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03" name="Oval 97"/>
                <p:cNvSpPr>
                  <a:spLocks noChangeArrowheads="1"/>
                </p:cNvSpPr>
                <p:nvPr/>
              </p:nvSpPr>
              <p:spPr bwMode="auto">
                <a:xfrm>
                  <a:off x="857201" y="5472770"/>
                  <a:ext cx="224854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04" name="Oval 102"/>
                <p:cNvSpPr>
                  <a:spLocks noChangeArrowheads="1"/>
                </p:cNvSpPr>
                <p:nvPr/>
              </p:nvSpPr>
              <p:spPr bwMode="auto">
                <a:xfrm>
                  <a:off x="484211" y="5074316"/>
                  <a:ext cx="148138" cy="12260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05" name="Oval 103"/>
                <p:cNvSpPr>
                  <a:spLocks noChangeArrowheads="1"/>
                </p:cNvSpPr>
                <p:nvPr/>
              </p:nvSpPr>
              <p:spPr bwMode="auto">
                <a:xfrm>
                  <a:off x="933917" y="5074316"/>
                  <a:ext cx="148138" cy="12260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06" name="円/楕円 1105"/>
                <p:cNvSpPr/>
                <p:nvPr/>
              </p:nvSpPr>
              <p:spPr bwMode="auto">
                <a:xfrm>
                  <a:off x="969319" y="4789707"/>
                  <a:ext cx="391073" cy="169463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7" name="円/楕円 1106"/>
                <p:cNvSpPr/>
                <p:nvPr/>
              </p:nvSpPr>
              <p:spPr bwMode="auto">
                <a:xfrm>
                  <a:off x="189031" y="4789707"/>
                  <a:ext cx="391073" cy="169463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8" name="アーチ 1107"/>
                <p:cNvSpPr/>
                <p:nvPr/>
              </p:nvSpPr>
              <p:spPr bwMode="auto">
                <a:xfrm rot="10800000">
                  <a:off x="537075" y="5422645"/>
                  <a:ext cx="499025" cy="499025"/>
                </a:xfrm>
                <a:prstGeom prst="blockArc">
                  <a:avLst>
                    <a:gd name="adj1" fmla="val 8089169"/>
                    <a:gd name="adj2" fmla="val 2920496"/>
                    <a:gd name="adj3" fmla="val 1584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4" name="グループ化 93"/>
          <p:cNvGrpSpPr/>
          <p:nvPr/>
        </p:nvGrpSpPr>
        <p:grpSpPr>
          <a:xfrm>
            <a:off x="5885390" y="745426"/>
            <a:ext cx="1759935" cy="1667206"/>
            <a:chOff x="5885390" y="745426"/>
            <a:chExt cx="1759935" cy="1667206"/>
          </a:xfrm>
        </p:grpSpPr>
        <p:grpSp>
          <p:nvGrpSpPr>
            <p:cNvPr id="228" name="グループ化 227"/>
            <p:cNvGrpSpPr/>
            <p:nvPr/>
          </p:nvGrpSpPr>
          <p:grpSpPr>
            <a:xfrm>
              <a:off x="5885390" y="745426"/>
              <a:ext cx="1759935" cy="1667206"/>
              <a:chOff x="4070335" y="750916"/>
              <a:chExt cx="1759935" cy="1667206"/>
            </a:xfrm>
            <a:solidFill>
              <a:schemeClr val="tx1"/>
            </a:solidFill>
          </p:grpSpPr>
          <p:sp>
            <p:nvSpPr>
              <p:cNvPr id="145" name="二等辺三角形 225"/>
              <p:cNvSpPr/>
              <p:nvPr/>
            </p:nvSpPr>
            <p:spPr bwMode="auto">
              <a:xfrm>
                <a:off x="4372884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二等辺三角形 225"/>
              <p:cNvSpPr/>
              <p:nvPr/>
            </p:nvSpPr>
            <p:spPr bwMode="auto">
              <a:xfrm>
                <a:off x="4803890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" name="グループ化 117"/>
              <p:cNvGrpSpPr/>
              <p:nvPr/>
            </p:nvGrpSpPr>
            <p:grpSpPr>
              <a:xfrm>
                <a:off x="4070335" y="863715"/>
                <a:ext cx="1759935" cy="1554407"/>
                <a:chOff x="189031" y="4789707"/>
                <a:chExt cx="1759935" cy="1554407"/>
              </a:xfrm>
              <a:grpFill/>
            </p:grpSpPr>
            <p:sp>
              <p:nvSpPr>
                <p:cNvPr id="121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508635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4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1071309" y="5251471"/>
                  <a:ext cx="248488" cy="31890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9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699385" y="5270550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0" name="円/楕円 119"/>
                <p:cNvSpPr/>
                <p:nvPr/>
              </p:nvSpPr>
              <p:spPr bwMode="auto">
                <a:xfrm rot="2045390">
                  <a:off x="1847156" y="5763416"/>
                  <a:ext cx="87015" cy="19448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593909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3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4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5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7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8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618867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9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0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347459" y="4849742"/>
                  <a:ext cx="871345" cy="751275"/>
                </a:xfrm>
                <a:prstGeom prst="roundRect">
                  <a:avLst>
                    <a:gd name="adj" fmla="val 30780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4" name="Oval 102"/>
                <p:cNvSpPr>
                  <a:spLocks noChangeArrowheads="1"/>
                </p:cNvSpPr>
                <p:nvPr/>
              </p:nvSpPr>
              <p:spPr bwMode="auto">
                <a:xfrm>
                  <a:off x="484211" y="5074316"/>
                  <a:ext cx="148138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5" name="Oval 103"/>
                <p:cNvSpPr>
                  <a:spLocks noChangeArrowheads="1"/>
                </p:cNvSpPr>
                <p:nvPr/>
              </p:nvSpPr>
              <p:spPr bwMode="auto">
                <a:xfrm>
                  <a:off x="933917" y="5074316"/>
                  <a:ext cx="148138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6" name="円/楕円 135"/>
                <p:cNvSpPr/>
                <p:nvPr/>
              </p:nvSpPr>
              <p:spPr bwMode="auto">
                <a:xfrm>
                  <a:off x="969319" y="4789707"/>
                  <a:ext cx="391073" cy="16946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7" name="円/楕円 136"/>
                <p:cNvSpPr/>
                <p:nvPr/>
              </p:nvSpPr>
              <p:spPr bwMode="auto">
                <a:xfrm>
                  <a:off x="189031" y="4789707"/>
                  <a:ext cx="391073" cy="16946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358228" y="5093276"/>
                  <a:ext cx="871345" cy="264207"/>
                </a:xfrm>
                <a:prstGeom prst="roundRect">
                  <a:avLst>
                    <a:gd name="adj" fmla="val 30780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5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1485290" y="5392332"/>
                  <a:ext cx="213924" cy="274548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6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692110" y="5520230"/>
                  <a:ext cx="213924" cy="274548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7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1244252" y="5610711"/>
                  <a:ext cx="170660" cy="219023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48" name="AutoShape 75"/>
              <p:cNvSpPr>
                <a:spLocks noChangeArrowheads="1"/>
              </p:cNvSpPr>
              <p:nvPr/>
            </p:nvSpPr>
            <p:spPr bwMode="auto">
              <a:xfrm rot="5400000">
                <a:off x="4538552" y="1235726"/>
                <a:ext cx="251770" cy="751275"/>
              </a:xfrm>
              <a:prstGeom prst="roundRect">
                <a:avLst>
                  <a:gd name="adj" fmla="val 5000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9" name="Oval 96"/>
              <p:cNvSpPr>
                <a:spLocks noChangeArrowheads="1"/>
              </p:cNvSpPr>
              <p:nvPr/>
            </p:nvSpPr>
            <p:spPr bwMode="auto">
              <a:xfrm>
                <a:off x="4365515" y="1546778"/>
                <a:ext cx="224853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0" name="Oval 97"/>
              <p:cNvSpPr>
                <a:spLocks noChangeArrowheads="1"/>
              </p:cNvSpPr>
              <p:nvPr/>
            </p:nvSpPr>
            <p:spPr bwMode="auto">
              <a:xfrm>
                <a:off x="4738505" y="1546778"/>
                <a:ext cx="224854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1" name="アーチ 150"/>
              <p:cNvSpPr/>
              <p:nvPr/>
            </p:nvSpPr>
            <p:spPr bwMode="auto">
              <a:xfrm rot="10800000">
                <a:off x="4418379" y="1496653"/>
                <a:ext cx="499025" cy="499025"/>
              </a:xfrm>
              <a:prstGeom prst="blockArc">
                <a:avLst>
                  <a:gd name="adj1" fmla="val 8089169"/>
                  <a:gd name="adj2" fmla="val 2920496"/>
                  <a:gd name="adj3" fmla="val 1584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円/楕円 226"/>
              <p:cNvSpPr/>
              <p:nvPr/>
            </p:nvSpPr>
            <p:spPr bwMode="auto">
              <a:xfrm>
                <a:off x="4391947" y="1161986"/>
                <a:ext cx="95274" cy="95274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円/楕円 152"/>
              <p:cNvSpPr/>
              <p:nvPr/>
            </p:nvSpPr>
            <p:spPr bwMode="auto">
              <a:xfrm>
                <a:off x="4842797" y="1161986"/>
                <a:ext cx="95274" cy="95274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9" name="グループ化 1108"/>
            <p:cNvGrpSpPr/>
            <p:nvPr/>
          </p:nvGrpSpPr>
          <p:grpSpPr>
            <a:xfrm>
              <a:off x="5885390" y="745426"/>
              <a:ext cx="1759935" cy="1667206"/>
              <a:chOff x="4070335" y="750916"/>
              <a:chExt cx="1759935" cy="1667206"/>
            </a:xfrm>
          </p:grpSpPr>
          <p:sp>
            <p:nvSpPr>
              <p:cNvPr id="1110" name="二等辺三角形 225"/>
              <p:cNvSpPr/>
              <p:nvPr/>
            </p:nvSpPr>
            <p:spPr bwMode="auto">
              <a:xfrm>
                <a:off x="4372884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二等辺三角形 225"/>
              <p:cNvSpPr/>
              <p:nvPr/>
            </p:nvSpPr>
            <p:spPr bwMode="auto">
              <a:xfrm>
                <a:off x="4803890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2" name="グループ化 1111"/>
              <p:cNvGrpSpPr/>
              <p:nvPr/>
            </p:nvGrpSpPr>
            <p:grpSpPr>
              <a:xfrm>
                <a:off x="4070335" y="863715"/>
                <a:ext cx="1759935" cy="1554407"/>
                <a:chOff x="189031" y="4789707"/>
                <a:chExt cx="1759935" cy="1554407"/>
              </a:xfrm>
            </p:grpSpPr>
            <p:sp>
              <p:nvSpPr>
                <p:cNvPr id="1119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508635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20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1071309" y="5251471"/>
                  <a:ext cx="248488" cy="318907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21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699385" y="5270550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2" name="円/楕円 1121"/>
                <p:cNvSpPr/>
                <p:nvPr/>
              </p:nvSpPr>
              <p:spPr bwMode="auto">
                <a:xfrm rot="2045390">
                  <a:off x="1847156" y="5763416"/>
                  <a:ext cx="87015" cy="1944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3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593909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24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25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26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2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28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29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618867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30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31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347459" y="4849742"/>
                  <a:ext cx="871345" cy="751275"/>
                </a:xfrm>
                <a:prstGeom prst="roundRect">
                  <a:avLst>
                    <a:gd name="adj" fmla="val 3078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32" name="Oval 102"/>
                <p:cNvSpPr>
                  <a:spLocks noChangeArrowheads="1"/>
                </p:cNvSpPr>
                <p:nvPr/>
              </p:nvSpPr>
              <p:spPr bwMode="auto">
                <a:xfrm>
                  <a:off x="484211" y="5074316"/>
                  <a:ext cx="148138" cy="1226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33" name="Oval 103"/>
                <p:cNvSpPr>
                  <a:spLocks noChangeArrowheads="1"/>
                </p:cNvSpPr>
                <p:nvPr/>
              </p:nvSpPr>
              <p:spPr bwMode="auto">
                <a:xfrm>
                  <a:off x="933917" y="5074316"/>
                  <a:ext cx="148138" cy="1226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34" name="円/楕円 1133"/>
                <p:cNvSpPr/>
                <p:nvPr/>
              </p:nvSpPr>
              <p:spPr bwMode="auto">
                <a:xfrm>
                  <a:off x="969319" y="4789707"/>
                  <a:ext cx="391073" cy="16946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5" name="円/楕円 1134"/>
                <p:cNvSpPr/>
                <p:nvPr/>
              </p:nvSpPr>
              <p:spPr bwMode="auto">
                <a:xfrm>
                  <a:off x="189031" y="4789707"/>
                  <a:ext cx="391073" cy="16946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6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358228" y="5093276"/>
                  <a:ext cx="871345" cy="264207"/>
                </a:xfrm>
                <a:prstGeom prst="roundRect">
                  <a:avLst>
                    <a:gd name="adj" fmla="val 3078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37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1485290" y="5392332"/>
                  <a:ext cx="213924" cy="274548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38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692110" y="5520230"/>
                  <a:ext cx="213924" cy="274548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39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1244252" y="5610711"/>
                  <a:ext cx="170660" cy="219023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113" name="AutoShape 75"/>
              <p:cNvSpPr>
                <a:spLocks noChangeArrowheads="1"/>
              </p:cNvSpPr>
              <p:nvPr/>
            </p:nvSpPr>
            <p:spPr bwMode="auto">
              <a:xfrm rot="5400000">
                <a:off x="4538552" y="1235726"/>
                <a:ext cx="251770" cy="75127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14" name="Oval 96"/>
              <p:cNvSpPr>
                <a:spLocks noChangeArrowheads="1"/>
              </p:cNvSpPr>
              <p:nvPr/>
            </p:nvSpPr>
            <p:spPr bwMode="auto">
              <a:xfrm>
                <a:off x="4365515" y="1546778"/>
                <a:ext cx="224853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15" name="Oval 97"/>
              <p:cNvSpPr>
                <a:spLocks noChangeArrowheads="1"/>
              </p:cNvSpPr>
              <p:nvPr/>
            </p:nvSpPr>
            <p:spPr bwMode="auto">
              <a:xfrm>
                <a:off x="4738505" y="1546778"/>
                <a:ext cx="224854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16" name="アーチ 1115"/>
              <p:cNvSpPr/>
              <p:nvPr/>
            </p:nvSpPr>
            <p:spPr bwMode="auto">
              <a:xfrm rot="10800000">
                <a:off x="4418379" y="1496653"/>
                <a:ext cx="499025" cy="499025"/>
              </a:xfrm>
              <a:prstGeom prst="blockArc">
                <a:avLst>
                  <a:gd name="adj1" fmla="val 8089169"/>
                  <a:gd name="adj2" fmla="val 2920496"/>
                  <a:gd name="adj3" fmla="val 1584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円/楕円 1116"/>
              <p:cNvSpPr/>
              <p:nvPr/>
            </p:nvSpPr>
            <p:spPr bwMode="auto">
              <a:xfrm>
                <a:off x="4391947" y="1161986"/>
                <a:ext cx="95274" cy="9527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円/楕円 1117"/>
              <p:cNvSpPr/>
              <p:nvPr/>
            </p:nvSpPr>
            <p:spPr bwMode="auto">
              <a:xfrm>
                <a:off x="4842797" y="1161986"/>
                <a:ext cx="95274" cy="9527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66" name="グループ化 1465"/>
          <p:cNvGrpSpPr/>
          <p:nvPr/>
        </p:nvGrpSpPr>
        <p:grpSpPr>
          <a:xfrm>
            <a:off x="2313564" y="2922809"/>
            <a:ext cx="1725055" cy="1470031"/>
            <a:chOff x="2313564" y="2922809"/>
            <a:chExt cx="1725055" cy="1470031"/>
          </a:xfrm>
        </p:grpSpPr>
        <p:grpSp>
          <p:nvGrpSpPr>
            <p:cNvPr id="158" name="グループ化 157"/>
            <p:cNvGrpSpPr/>
            <p:nvPr/>
          </p:nvGrpSpPr>
          <p:grpSpPr>
            <a:xfrm>
              <a:off x="2313564" y="2922809"/>
              <a:ext cx="1725055" cy="1470031"/>
              <a:chOff x="2292748" y="980265"/>
              <a:chExt cx="1725055" cy="1470031"/>
            </a:xfrm>
            <a:solidFill>
              <a:schemeClr val="tx1"/>
            </a:solidFill>
          </p:grpSpPr>
          <p:grpSp>
            <p:nvGrpSpPr>
              <p:cNvPr id="159" name="グループ化 158"/>
              <p:cNvGrpSpPr/>
              <p:nvPr/>
            </p:nvGrpSpPr>
            <p:grpSpPr>
              <a:xfrm>
                <a:off x="2712974" y="1368634"/>
                <a:ext cx="1304829" cy="1081662"/>
                <a:chOff x="661797" y="1366443"/>
                <a:chExt cx="1304829" cy="1081662"/>
              </a:xfrm>
              <a:grpFill/>
            </p:grpSpPr>
            <p:sp>
              <p:nvSpPr>
                <p:cNvPr id="185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717045" y="1366443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grpFill/>
                <a:ln w="1143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6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7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8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9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0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60" name="円/楕円 159"/>
              <p:cNvSpPr/>
              <p:nvPr/>
            </p:nvSpPr>
            <p:spPr bwMode="auto">
              <a:xfrm rot="2045390">
                <a:off x="3915993" y="1861500"/>
                <a:ext cx="87015" cy="19448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1" name="グループ化 160"/>
              <p:cNvGrpSpPr/>
              <p:nvPr/>
            </p:nvGrpSpPr>
            <p:grpSpPr>
              <a:xfrm>
                <a:off x="3643430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18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62" name="グループ化 161"/>
              <p:cNvGrpSpPr/>
              <p:nvPr/>
            </p:nvGrpSpPr>
            <p:grpSpPr>
              <a:xfrm>
                <a:off x="3332915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17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63" name="グループ化 162"/>
              <p:cNvGrpSpPr/>
              <p:nvPr/>
            </p:nvGrpSpPr>
            <p:grpSpPr>
              <a:xfrm>
                <a:off x="3018590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17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64" name="グループ化 163"/>
              <p:cNvGrpSpPr/>
              <p:nvPr/>
            </p:nvGrpSpPr>
            <p:grpSpPr>
              <a:xfrm>
                <a:off x="2708075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17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66" name="円/楕円 165"/>
              <p:cNvSpPr/>
              <p:nvPr/>
            </p:nvSpPr>
            <p:spPr bwMode="auto">
              <a:xfrm>
                <a:off x="2292748" y="9802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円/楕円 166"/>
              <p:cNvSpPr/>
              <p:nvPr/>
            </p:nvSpPr>
            <p:spPr bwMode="auto">
              <a:xfrm>
                <a:off x="2484785" y="1407327"/>
                <a:ext cx="556992" cy="55699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Oval 102"/>
              <p:cNvSpPr>
                <a:spLocks noChangeArrowheads="1"/>
              </p:cNvSpPr>
              <p:nvPr/>
            </p:nvSpPr>
            <p:spPr bwMode="auto">
              <a:xfrm>
                <a:off x="2473382" y="12533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9" name="Oval 102"/>
              <p:cNvSpPr>
                <a:spLocks noChangeArrowheads="1"/>
              </p:cNvSpPr>
              <p:nvPr/>
            </p:nvSpPr>
            <p:spPr bwMode="auto">
              <a:xfrm>
                <a:off x="2930582" y="12533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0" name="Oval 102"/>
              <p:cNvSpPr>
                <a:spLocks noChangeArrowheads="1"/>
              </p:cNvSpPr>
              <p:nvPr/>
            </p:nvSpPr>
            <p:spPr bwMode="auto">
              <a:xfrm>
                <a:off x="2688623" y="1374658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1" name="円/楕円 170"/>
              <p:cNvSpPr/>
              <p:nvPr/>
            </p:nvSpPr>
            <p:spPr bwMode="auto">
              <a:xfrm>
                <a:off x="2292748" y="9802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円/楕円 171"/>
              <p:cNvSpPr/>
              <p:nvPr/>
            </p:nvSpPr>
            <p:spPr bwMode="auto">
              <a:xfrm>
                <a:off x="3038495" y="9802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40" name="グループ化 1139"/>
            <p:cNvGrpSpPr/>
            <p:nvPr/>
          </p:nvGrpSpPr>
          <p:grpSpPr>
            <a:xfrm>
              <a:off x="2313564" y="2922809"/>
              <a:ext cx="1725055" cy="1470031"/>
              <a:chOff x="2292748" y="980265"/>
              <a:chExt cx="1725055" cy="1470031"/>
            </a:xfrm>
          </p:grpSpPr>
          <p:grpSp>
            <p:nvGrpSpPr>
              <p:cNvPr id="1141" name="グループ化 1140"/>
              <p:cNvGrpSpPr/>
              <p:nvPr/>
            </p:nvGrpSpPr>
            <p:grpSpPr>
              <a:xfrm>
                <a:off x="2712974" y="1368634"/>
                <a:ext cx="1304829" cy="1081662"/>
                <a:chOff x="661797" y="1366443"/>
                <a:chExt cx="1304829" cy="1081662"/>
              </a:xfrm>
              <a:solidFill>
                <a:srgbClr val="FFFF00"/>
              </a:solidFill>
            </p:grpSpPr>
            <p:sp>
              <p:nvSpPr>
                <p:cNvPr id="1166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717045" y="1366443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67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68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69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70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71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142" name="円/楕円 1141"/>
              <p:cNvSpPr/>
              <p:nvPr/>
            </p:nvSpPr>
            <p:spPr bwMode="auto">
              <a:xfrm rot="2045390">
                <a:off x="3915993" y="1861500"/>
                <a:ext cx="87015" cy="194483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3" name="グループ化 1142"/>
              <p:cNvGrpSpPr/>
              <p:nvPr/>
            </p:nvGrpSpPr>
            <p:grpSpPr>
              <a:xfrm>
                <a:off x="364343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16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6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6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144" name="グループ化 1143"/>
              <p:cNvGrpSpPr/>
              <p:nvPr/>
            </p:nvGrpSpPr>
            <p:grpSpPr>
              <a:xfrm>
                <a:off x="333291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16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6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6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145" name="グループ化 1144"/>
              <p:cNvGrpSpPr/>
              <p:nvPr/>
            </p:nvGrpSpPr>
            <p:grpSpPr>
              <a:xfrm>
                <a:off x="301859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15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5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5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146" name="グループ化 1145"/>
              <p:cNvGrpSpPr/>
              <p:nvPr/>
            </p:nvGrpSpPr>
            <p:grpSpPr>
              <a:xfrm>
                <a:off x="270807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15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5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5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147" name="円/楕円 1146"/>
              <p:cNvSpPr/>
              <p:nvPr/>
            </p:nvSpPr>
            <p:spPr bwMode="auto">
              <a:xfrm>
                <a:off x="2292748" y="980265"/>
                <a:ext cx="985870" cy="985870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円/楕円 1147"/>
              <p:cNvSpPr/>
              <p:nvPr/>
            </p:nvSpPr>
            <p:spPr bwMode="auto">
              <a:xfrm>
                <a:off x="2484785" y="1407327"/>
                <a:ext cx="556992" cy="556992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Oval 102"/>
              <p:cNvSpPr>
                <a:spLocks noChangeArrowheads="1"/>
              </p:cNvSpPr>
              <p:nvPr/>
            </p:nvSpPr>
            <p:spPr bwMode="auto">
              <a:xfrm>
                <a:off x="247338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50" name="Oval 102"/>
              <p:cNvSpPr>
                <a:spLocks noChangeArrowheads="1"/>
              </p:cNvSpPr>
              <p:nvPr/>
            </p:nvSpPr>
            <p:spPr bwMode="auto">
              <a:xfrm>
                <a:off x="293058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51" name="Oval 102"/>
              <p:cNvSpPr>
                <a:spLocks noChangeArrowheads="1"/>
              </p:cNvSpPr>
              <p:nvPr/>
            </p:nvSpPr>
            <p:spPr bwMode="auto">
              <a:xfrm>
                <a:off x="2688623" y="13746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52" name="円/楕円 1151"/>
              <p:cNvSpPr/>
              <p:nvPr/>
            </p:nvSpPr>
            <p:spPr bwMode="auto">
              <a:xfrm>
                <a:off x="2292748" y="980265"/>
                <a:ext cx="261531" cy="261531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3" name="円/楕円 1152"/>
              <p:cNvSpPr/>
              <p:nvPr/>
            </p:nvSpPr>
            <p:spPr bwMode="auto">
              <a:xfrm>
                <a:off x="3038495" y="980265"/>
                <a:ext cx="261531" cy="261531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64" name="グループ化 1463"/>
          <p:cNvGrpSpPr/>
          <p:nvPr/>
        </p:nvGrpSpPr>
        <p:grpSpPr>
          <a:xfrm>
            <a:off x="5998686" y="2922809"/>
            <a:ext cx="1725055" cy="1470031"/>
            <a:chOff x="5998686" y="2922809"/>
            <a:chExt cx="1725055" cy="1470031"/>
          </a:xfrm>
        </p:grpSpPr>
        <p:grpSp>
          <p:nvGrpSpPr>
            <p:cNvPr id="79" name="グループ化 78"/>
            <p:cNvGrpSpPr/>
            <p:nvPr/>
          </p:nvGrpSpPr>
          <p:grpSpPr>
            <a:xfrm>
              <a:off x="5998686" y="2922809"/>
              <a:ext cx="1725055" cy="1470031"/>
              <a:chOff x="4055197" y="2928299"/>
              <a:chExt cx="1725055" cy="1470031"/>
            </a:xfrm>
            <a:solidFill>
              <a:schemeClr val="tx1"/>
            </a:solidFill>
          </p:grpSpPr>
          <p:grpSp>
            <p:nvGrpSpPr>
              <p:cNvPr id="324" name="グループ化 323"/>
              <p:cNvGrpSpPr/>
              <p:nvPr/>
            </p:nvGrpSpPr>
            <p:grpSpPr>
              <a:xfrm>
                <a:off x="4055197" y="2928299"/>
                <a:ext cx="1725055" cy="1470031"/>
                <a:chOff x="2292748" y="980265"/>
                <a:chExt cx="1725055" cy="1470031"/>
              </a:xfrm>
              <a:grpFill/>
            </p:grpSpPr>
            <p:grpSp>
              <p:nvGrpSpPr>
                <p:cNvPr id="325" name="グループ化 324"/>
                <p:cNvGrpSpPr/>
                <p:nvPr/>
              </p:nvGrpSpPr>
              <p:grpSpPr>
                <a:xfrm>
                  <a:off x="2712974" y="1368634"/>
                  <a:ext cx="1304829" cy="1081662"/>
                  <a:chOff x="661797" y="1366443"/>
                  <a:chExt cx="1304829" cy="1081662"/>
                </a:xfrm>
                <a:grpFill/>
              </p:grpSpPr>
              <p:sp>
                <p:nvSpPr>
                  <p:cNvPr id="350" name="AutoShape 80"/>
                  <p:cNvSpPr>
                    <a:spLocks noChangeArrowheads="1"/>
                  </p:cNvSpPr>
                  <p:nvPr/>
                </p:nvSpPr>
                <p:spPr bwMode="auto">
                  <a:xfrm rot="8462871">
                    <a:off x="1717045" y="1366443"/>
                    <a:ext cx="249581" cy="560463"/>
                  </a:xfrm>
                  <a:prstGeom prst="moon">
                    <a:avLst>
                      <a:gd name="adj" fmla="val 35711"/>
                    </a:avLst>
                  </a:prstGeom>
                  <a:grpFill/>
                  <a:ln w="1143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1" name="AutoShape 4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62119" y="1192537"/>
                    <a:ext cx="715905" cy="1116547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2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3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4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75512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5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326" name="円/楕円 325"/>
                <p:cNvSpPr/>
                <p:nvPr/>
              </p:nvSpPr>
              <p:spPr bwMode="auto">
                <a:xfrm rot="2045390">
                  <a:off x="3915993" y="1861500"/>
                  <a:ext cx="87015" cy="19448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7" name="グループ化 326"/>
                <p:cNvGrpSpPr/>
                <p:nvPr/>
              </p:nvGrpSpPr>
              <p:grpSpPr>
                <a:xfrm>
                  <a:off x="3643430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347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8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9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28" name="グループ化 327"/>
                <p:cNvGrpSpPr/>
                <p:nvPr/>
              </p:nvGrpSpPr>
              <p:grpSpPr>
                <a:xfrm>
                  <a:off x="3332915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344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5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6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29" name="グループ化 328"/>
                <p:cNvGrpSpPr/>
                <p:nvPr/>
              </p:nvGrpSpPr>
              <p:grpSpPr>
                <a:xfrm>
                  <a:off x="3018590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34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3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30" name="グループ化 329"/>
                <p:cNvGrpSpPr/>
                <p:nvPr/>
              </p:nvGrpSpPr>
              <p:grpSpPr>
                <a:xfrm>
                  <a:off x="2708075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338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39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0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331" name="円/楕円 330"/>
                <p:cNvSpPr/>
                <p:nvPr/>
              </p:nvSpPr>
              <p:spPr bwMode="auto">
                <a:xfrm>
                  <a:off x="2292748" y="980265"/>
                  <a:ext cx="985870" cy="98587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円/楕円 331"/>
                <p:cNvSpPr/>
                <p:nvPr/>
              </p:nvSpPr>
              <p:spPr bwMode="auto">
                <a:xfrm>
                  <a:off x="2484785" y="1407327"/>
                  <a:ext cx="556992" cy="556992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Oval 102"/>
                <p:cNvSpPr>
                  <a:spLocks noChangeArrowheads="1"/>
                </p:cNvSpPr>
                <p:nvPr/>
              </p:nvSpPr>
              <p:spPr bwMode="auto">
                <a:xfrm>
                  <a:off x="2473382" y="1253333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4" name="Oval 102"/>
                <p:cNvSpPr>
                  <a:spLocks noChangeArrowheads="1"/>
                </p:cNvSpPr>
                <p:nvPr/>
              </p:nvSpPr>
              <p:spPr bwMode="auto">
                <a:xfrm>
                  <a:off x="2930582" y="1253333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5" name="Oval 102"/>
                <p:cNvSpPr>
                  <a:spLocks noChangeArrowheads="1"/>
                </p:cNvSpPr>
                <p:nvPr/>
              </p:nvSpPr>
              <p:spPr bwMode="auto">
                <a:xfrm>
                  <a:off x="2688623" y="1374658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6" name="円/楕円 335"/>
                <p:cNvSpPr/>
                <p:nvPr/>
              </p:nvSpPr>
              <p:spPr bwMode="auto">
                <a:xfrm>
                  <a:off x="2292748" y="980265"/>
                  <a:ext cx="261531" cy="26153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円/楕円 336"/>
                <p:cNvSpPr/>
                <p:nvPr/>
              </p:nvSpPr>
              <p:spPr bwMode="auto">
                <a:xfrm>
                  <a:off x="3038495" y="980265"/>
                  <a:ext cx="261531" cy="26153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8" name="円/楕円 77"/>
              <p:cNvSpPr/>
              <p:nvPr/>
            </p:nvSpPr>
            <p:spPr bwMode="auto">
              <a:xfrm>
                <a:off x="4503628" y="3120493"/>
                <a:ext cx="95893" cy="9589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円/楕円 355"/>
              <p:cNvSpPr/>
              <p:nvPr/>
            </p:nvSpPr>
            <p:spPr bwMode="auto">
              <a:xfrm>
                <a:off x="4346098" y="2990645"/>
                <a:ext cx="116365" cy="116365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円/楕円 356"/>
              <p:cNvSpPr/>
              <p:nvPr/>
            </p:nvSpPr>
            <p:spPr bwMode="auto">
              <a:xfrm>
                <a:off x="4979510" y="3570933"/>
                <a:ext cx="116365" cy="116365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円/楕円 357"/>
              <p:cNvSpPr/>
              <p:nvPr/>
            </p:nvSpPr>
            <p:spPr bwMode="auto">
              <a:xfrm>
                <a:off x="5150507" y="3757797"/>
                <a:ext cx="73113" cy="7311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円/楕円 358"/>
              <p:cNvSpPr/>
              <p:nvPr/>
            </p:nvSpPr>
            <p:spPr bwMode="auto">
              <a:xfrm>
                <a:off x="4681342" y="3022507"/>
                <a:ext cx="73113" cy="7311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円/楕円 359"/>
              <p:cNvSpPr/>
              <p:nvPr/>
            </p:nvSpPr>
            <p:spPr bwMode="auto">
              <a:xfrm>
                <a:off x="5438580" y="3646668"/>
                <a:ext cx="73113" cy="7311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円/楕円 360"/>
              <p:cNvSpPr/>
              <p:nvPr/>
            </p:nvSpPr>
            <p:spPr bwMode="auto">
              <a:xfrm>
                <a:off x="5320398" y="3421234"/>
                <a:ext cx="73113" cy="7311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円/楕円 361"/>
              <p:cNvSpPr/>
              <p:nvPr/>
            </p:nvSpPr>
            <p:spPr bwMode="auto">
              <a:xfrm>
                <a:off x="5190967" y="3548620"/>
                <a:ext cx="112422" cy="11242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円/楕円 362"/>
              <p:cNvSpPr/>
              <p:nvPr/>
            </p:nvSpPr>
            <p:spPr bwMode="auto">
              <a:xfrm>
                <a:off x="4864737" y="3771266"/>
                <a:ext cx="73113" cy="7311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円/楕円 363"/>
              <p:cNvSpPr/>
              <p:nvPr/>
            </p:nvSpPr>
            <p:spPr bwMode="auto">
              <a:xfrm>
                <a:off x="4139524" y="3137374"/>
                <a:ext cx="73113" cy="7311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0" name="グループ化 1199"/>
            <p:cNvGrpSpPr/>
            <p:nvPr/>
          </p:nvGrpSpPr>
          <p:grpSpPr>
            <a:xfrm>
              <a:off x="5998686" y="2922809"/>
              <a:ext cx="1725055" cy="1470031"/>
              <a:chOff x="4055197" y="2928299"/>
              <a:chExt cx="1725055" cy="1470031"/>
            </a:xfrm>
          </p:grpSpPr>
          <p:grpSp>
            <p:nvGrpSpPr>
              <p:cNvPr id="1201" name="グループ化 1200"/>
              <p:cNvGrpSpPr/>
              <p:nvPr/>
            </p:nvGrpSpPr>
            <p:grpSpPr>
              <a:xfrm>
                <a:off x="4055197" y="2928299"/>
                <a:ext cx="1725055" cy="1470031"/>
                <a:chOff x="2292748" y="980265"/>
                <a:chExt cx="1725055" cy="1470031"/>
              </a:xfrm>
            </p:grpSpPr>
            <p:grpSp>
              <p:nvGrpSpPr>
                <p:cNvPr id="1212" name="グループ化 1211"/>
                <p:cNvGrpSpPr/>
                <p:nvPr/>
              </p:nvGrpSpPr>
              <p:grpSpPr>
                <a:xfrm>
                  <a:off x="2712974" y="1368634"/>
                  <a:ext cx="1304829" cy="1081662"/>
                  <a:chOff x="661797" y="1366443"/>
                  <a:chExt cx="1304829" cy="1081662"/>
                </a:xfrm>
                <a:solidFill>
                  <a:srgbClr val="FFFF00"/>
                </a:solidFill>
              </p:grpSpPr>
              <p:sp>
                <p:nvSpPr>
                  <p:cNvPr id="1237" name="AutoShape 80"/>
                  <p:cNvSpPr>
                    <a:spLocks noChangeArrowheads="1"/>
                  </p:cNvSpPr>
                  <p:nvPr/>
                </p:nvSpPr>
                <p:spPr bwMode="auto">
                  <a:xfrm rot="8462871">
                    <a:off x="1717045" y="1366443"/>
                    <a:ext cx="249581" cy="560463"/>
                  </a:xfrm>
                  <a:prstGeom prst="moon">
                    <a:avLst>
                      <a:gd name="adj" fmla="val 35711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38" name="AutoShape 4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62119" y="1192537"/>
                    <a:ext cx="715905" cy="1116547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39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40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41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75512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42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213" name="円/楕円 1212"/>
                <p:cNvSpPr/>
                <p:nvPr/>
              </p:nvSpPr>
              <p:spPr bwMode="auto">
                <a:xfrm rot="2045390">
                  <a:off x="3915993" y="1861500"/>
                  <a:ext cx="87015" cy="194483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14" name="グループ化 1213"/>
                <p:cNvGrpSpPr/>
                <p:nvPr/>
              </p:nvGrpSpPr>
              <p:grpSpPr>
                <a:xfrm>
                  <a:off x="3643430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234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35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36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215" name="グループ化 1214"/>
                <p:cNvGrpSpPr/>
                <p:nvPr/>
              </p:nvGrpSpPr>
              <p:grpSpPr>
                <a:xfrm>
                  <a:off x="3332915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23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3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33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216" name="グループ化 1215"/>
                <p:cNvGrpSpPr/>
                <p:nvPr/>
              </p:nvGrpSpPr>
              <p:grpSpPr>
                <a:xfrm>
                  <a:off x="3018590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228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29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30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217" name="グループ化 1216"/>
                <p:cNvGrpSpPr/>
                <p:nvPr/>
              </p:nvGrpSpPr>
              <p:grpSpPr>
                <a:xfrm>
                  <a:off x="2708075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225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26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27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218" name="円/楕円 1217"/>
                <p:cNvSpPr/>
                <p:nvPr/>
              </p:nvSpPr>
              <p:spPr bwMode="auto">
                <a:xfrm>
                  <a:off x="2292748" y="980265"/>
                  <a:ext cx="985870" cy="985870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9" name="円/楕円 1218"/>
                <p:cNvSpPr/>
                <p:nvPr/>
              </p:nvSpPr>
              <p:spPr bwMode="auto">
                <a:xfrm>
                  <a:off x="2484785" y="1407327"/>
                  <a:ext cx="556992" cy="556992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0" name="Oval 102"/>
                <p:cNvSpPr>
                  <a:spLocks noChangeArrowheads="1"/>
                </p:cNvSpPr>
                <p:nvPr/>
              </p:nvSpPr>
              <p:spPr bwMode="auto">
                <a:xfrm>
                  <a:off x="2473382" y="1253333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21" name="Oval 102"/>
                <p:cNvSpPr>
                  <a:spLocks noChangeArrowheads="1"/>
                </p:cNvSpPr>
                <p:nvPr/>
              </p:nvSpPr>
              <p:spPr bwMode="auto">
                <a:xfrm>
                  <a:off x="2930582" y="1253333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22" name="Oval 102"/>
                <p:cNvSpPr>
                  <a:spLocks noChangeArrowheads="1"/>
                </p:cNvSpPr>
                <p:nvPr/>
              </p:nvSpPr>
              <p:spPr bwMode="auto">
                <a:xfrm>
                  <a:off x="2688623" y="1374658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23" name="円/楕円 1222"/>
                <p:cNvSpPr/>
                <p:nvPr/>
              </p:nvSpPr>
              <p:spPr bwMode="auto">
                <a:xfrm>
                  <a:off x="2292748" y="980265"/>
                  <a:ext cx="261531" cy="261531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4" name="円/楕円 1223"/>
                <p:cNvSpPr/>
                <p:nvPr/>
              </p:nvSpPr>
              <p:spPr bwMode="auto">
                <a:xfrm>
                  <a:off x="3038495" y="980265"/>
                  <a:ext cx="261531" cy="261531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02" name="円/楕円 1201"/>
              <p:cNvSpPr/>
              <p:nvPr/>
            </p:nvSpPr>
            <p:spPr bwMode="auto">
              <a:xfrm>
                <a:off x="4503628" y="3120493"/>
                <a:ext cx="95893" cy="9589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円/楕円 1202"/>
              <p:cNvSpPr/>
              <p:nvPr/>
            </p:nvSpPr>
            <p:spPr bwMode="auto">
              <a:xfrm>
                <a:off x="4346098" y="2990645"/>
                <a:ext cx="116365" cy="116365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円/楕円 1203"/>
              <p:cNvSpPr/>
              <p:nvPr/>
            </p:nvSpPr>
            <p:spPr bwMode="auto">
              <a:xfrm>
                <a:off x="4979510" y="3570933"/>
                <a:ext cx="116365" cy="116365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5" name="円/楕円 1204"/>
              <p:cNvSpPr/>
              <p:nvPr/>
            </p:nvSpPr>
            <p:spPr bwMode="auto">
              <a:xfrm>
                <a:off x="5150507" y="3757797"/>
                <a:ext cx="73113" cy="7311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円/楕円 1205"/>
              <p:cNvSpPr/>
              <p:nvPr/>
            </p:nvSpPr>
            <p:spPr bwMode="auto">
              <a:xfrm>
                <a:off x="4681342" y="3022507"/>
                <a:ext cx="73113" cy="7311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円/楕円 1206"/>
              <p:cNvSpPr/>
              <p:nvPr/>
            </p:nvSpPr>
            <p:spPr bwMode="auto">
              <a:xfrm>
                <a:off x="5438580" y="3646668"/>
                <a:ext cx="73113" cy="7311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円/楕円 1207"/>
              <p:cNvSpPr/>
              <p:nvPr/>
            </p:nvSpPr>
            <p:spPr bwMode="auto">
              <a:xfrm>
                <a:off x="5320398" y="3421234"/>
                <a:ext cx="73113" cy="7311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円/楕円 1208"/>
              <p:cNvSpPr/>
              <p:nvPr/>
            </p:nvSpPr>
            <p:spPr bwMode="auto">
              <a:xfrm>
                <a:off x="5190967" y="3548620"/>
                <a:ext cx="112422" cy="112422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0" name="円/楕円 1209"/>
              <p:cNvSpPr/>
              <p:nvPr/>
            </p:nvSpPr>
            <p:spPr bwMode="auto">
              <a:xfrm>
                <a:off x="4864737" y="3771266"/>
                <a:ext cx="73113" cy="7311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円/楕円 1210"/>
              <p:cNvSpPr/>
              <p:nvPr/>
            </p:nvSpPr>
            <p:spPr bwMode="auto">
              <a:xfrm>
                <a:off x="4139524" y="3137374"/>
                <a:ext cx="73113" cy="7311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2" name="グループ化 91"/>
          <p:cNvGrpSpPr/>
          <p:nvPr/>
        </p:nvGrpSpPr>
        <p:grpSpPr>
          <a:xfrm>
            <a:off x="2169952" y="858225"/>
            <a:ext cx="1759935" cy="1554407"/>
            <a:chOff x="2169952" y="858225"/>
            <a:chExt cx="1759935" cy="1554407"/>
          </a:xfrm>
        </p:grpSpPr>
        <p:grpSp>
          <p:nvGrpSpPr>
            <p:cNvPr id="368" name="グループ化 367"/>
            <p:cNvGrpSpPr/>
            <p:nvPr/>
          </p:nvGrpSpPr>
          <p:grpSpPr>
            <a:xfrm>
              <a:off x="2169952" y="858225"/>
              <a:ext cx="1759935" cy="1554407"/>
              <a:chOff x="189031" y="4789707"/>
              <a:chExt cx="1759935" cy="1554407"/>
            </a:xfrm>
            <a:solidFill>
              <a:schemeClr val="tx1"/>
            </a:solidFill>
          </p:grpSpPr>
          <p:sp>
            <p:nvSpPr>
              <p:cNvPr id="369" name="AutoShape 80"/>
              <p:cNvSpPr>
                <a:spLocks noChangeArrowheads="1"/>
              </p:cNvSpPr>
              <p:nvPr/>
            </p:nvSpPr>
            <p:spPr bwMode="auto">
              <a:xfrm rot="8462871">
                <a:off x="1699385" y="5270550"/>
                <a:ext cx="249581" cy="560463"/>
              </a:xfrm>
              <a:prstGeom prst="moon">
                <a:avLst>
                  <a:gd name="adj" fmla="val 35711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" name="円/楕円 369"/>
              <p:cNvSpPr/>
              <p:nvPr/>
            </p:nvSpPr>
            <p:spPr bwMode="auto">
              <a:xfrm rot="2045390">
                <a:off x="1847156" y="5763416"/>
                <a:ext cx="87015" cy="19448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5086357"/>
                <a:ext cx="715905" cy="1116547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2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5939092"/>
                <a:ext cx="619574" cy="186091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3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4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5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6" name="AutoShape 88"/>
              <p:cNvSpPr>
                <a:spLocks noChangeArrowheads="1"/>
              </p:cNvSpPr>
              <p:nvPr/>
            </p:nvSpPr>
            <p:spPr bwMode="auto">
              <a:xfrm rot="5400000">
                <a:off x="1622903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7" name="AutoShape 91"/>
              <p:cNvSpPr>
                <a:spLocks noChangeArrowheads="1"/>
              </p:cNvSpPr>
              <p:nvPr/>
            </p:nvSpPr>
            <p:spPr bwMode="auto">
              <a:xfrm rot="5400000">
                <a:off x="1312021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8" name="AutoShape 94"/>
              <p:cNvSpPr>
                <a:spLocks noChangeArrowheads="1"/>
              </p:cNvSpPr>
              <p:nvPr/>
            </p:nvSpPr>
            <p:spPr bwMode="auto">
              <a:xfrm rot="5400000">
                <a:off x="692448" y="6188673"/>
                <a:ext cx="124791" cy="186091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9" name="AutoShape 95"/>
              <p:cNvSpPr>
                <a:spLocks noChangeArrowheads="1"/>
              </p:cNvSpPr>
              <p:nvPr/>
            </p:nvSpPr>
            <p:spPr bwMode="auto">
              <a:xfrm rot="5400000">
                <a:off x="1001139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0" name="AutoShape 74"/>
              <p:cNvSpPr>
                <a:spLocks noChangeArrowheads="1"/>
              </p:cNvSpPr>
              <p:nvPr/>
            </p:nvSpPr>
            <p:spPr bwMode="auto">
              <a:xfrm rot="5400000">
                <a:off x="347459" y="4849742"/>
                <a:ext cx="871345" cy="751275"/>
              </a:xfrm>
              <a:prstGeom prst="roundRect">
                <a:avLst>
                  <a:gd name="adj" fmla="val 30780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1" name="AutoShape 75"/>
              <p:cNvSpPr>
                <a:spLocks noChangeArrowheads="1"/>
              </p:cNvSpPr>
              <p:nvPr/>
            </p:nvSpPr>
            <p:spPr bwMode="auto">
              <a:xfrm rot="5400000">
                <a:off x="657248" y="5161718"/>
                <a:ext cx="251770" cy="751275"/>
              </a:xfrm>
              <a:prstGeom prst="roundRect">
                <a:avLst>
                  <a:gd name="adj" fmla="val 5000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2" name="Oval 96"/>
              <p:cNvSpPr>
                <a:spLocks noChangeArrowheads="1"/>
              </p:cNvSpPr>
              <p:nvPr/>
            </p:nvSpPr>
            <p:spPr bwMode="auto">
              <a:xfrm>
                <a:off x="484211" y="5472770"/>
                <a:ext cx="224853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3" name="Oval 97"/>
              <p:cNvSpPr>
                <a:spLocks noChangeArrowheads="1"/>
              </p:cNvSpPr>
              <p:nvPr/>
            </p:nvSpPr>
            <p:spPr bwMode="auto">
              <a:xfrm>
                <a:off x="857201" y="5472770"/>
                <a:ext cx="224854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4" name="Oval 102"/>
              <p:cNvSpPr>
                <a:spLocks noChangeArrowheads="1"/>
              </p:cNvSpPr>
              <p:nvPr/>
            </p:nvSpPr>
            <p:spPr bwMode="auto">
              <a:xfrm>
                <a:off x="431742" y="5002317"/>
                <a:ext cx="253076" cy="238024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5" name="Oval 103"/>
              <p:cNvSpPr>
                <a:spLocks noChangeArrowheads="1"/>
              </p:cNvSpPr>
              <p:nvPr/>
            </p:nvSpPr>
            <p:spPr bwMode="auto">
              <a:xfrm>
                <a:off x="881448" y="5002317"/>
                <a:ext cx="253076" cy="238024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6" name="円/楕円 385"/>
              <p:cNvSpPr/>
              <p:nvPr/>
            </p:nvSpPr>
            <p:spPr bwMode="auto">
              <a:xfrm>
                <a:off x="969319" y="4789707"/>
                <a:ext cx="391073" cy="1694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7" name="円/楕円 386"/>
              <p:cNvSpPr/>
              <p:nvPr/>
            </p:nvSpPr>
            <p:spPr bwMode="auto">
              <a:xfrm>
                <a:off x="189031" y="4789707"/>
                <a:ext cx="391073" cy="1694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0" name="Oval 102"/>
              <p:cNvSpPr>
                <a:spLocks noChangeArrowheads="1"/>
              </p:cNvSpPr>
              <p:nvPr/>
            </p:nvSpPr>
            <p:spPr bwMode="auto">
              <a:xfrm>
                <a:off x="484211" y="5060028"/>
                <a:ext cx="148138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1" name="Oval 103"/>
              <p:cNvSpPr>
                <a:spLocks noChangeArrowheads="1"/>
              </p:cNvSpPr>
              <p:nvPr/>
            </p:nvSpPr>
            <p:spPr bwMode="auto">
              <a:xfrm>
                <a:off x="933917" y="5060028"/>
                <a:ext cx="148138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243" name="グループ化 1242"/>
            <p:cNvGrpSpPr/>
            <p:nvPr/>
          </p:nvGrpSpPr>
          <p:grpSpPr>
            <a:xfrm>
              <a:off x="2169952" y="858225"/>
              <a:ext cx="1759935" cy="1554407"/>
              <a:chOff x="189031" y="4789707"/>
              <a:chExt cx="1759935" cy="1554407"/>
            </a:xfrm>
          </p:grpSpPr>
          <p:sp>
            <p:nvSpPr>
              <p:cNvPr id="1244" name="AutoShape 80"/>
              <p:cNvSpPr>
                <a:spLocks noChangeArrowheads="1"/>
              </p:cNvSpPr>
              <p:nvPr/>
            </p:nvSpPr>
            <p:spPr bwMode="auto">
              <a:xfrm rot="8462871">
                <a:off x="1699385" y="5270550"/>
                <a:ext cx="249581" cy="560463"/>
              </a:xfrm>
              <a:prstGeom prst="moon">
                <a:avLst>
                  <a:gd name="adj" fmla="val 35711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5" name="円/楕円 1244"/>
              <p:cNvSpPr/>
              <p:nvPr/>
            </p:nvSpPr>
            <p:spPr bwMode="auto">
              <a:xfrm rot="2045390">
                <a:off x="1847156" y="5763416"/>
                <a:ext cx="87015" cy="19448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508635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47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593909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48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49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50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593909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51" name="AutoShape 88"/>
              <p:cNvSpPr>
                <a:spLocks noChangeArrowheads="1"/>
              </p:cNvSpPr>
              <p:nvPr/>
            </p:nvSpPr>
            <p:spPr bwMode="auto">
              <a:xfrm rot="5400000">
                <a:off x="1622903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52" name="AutoShape 91"/>
              <p:cNvSpPr>
                <a:spLocks noChangeArrowheads="1"/>
              </p:cNvSpPr>
              <p:nvPr/>
            </p:nvSpPr>
            <p:spPr bwMode="auto">
              <a:xfrm rot="5400000">
                <a:off x="1312021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53" name="AutoShape 94"/>
              <p:cNvSpPr>
                <a:spLocks noChangeArrowheads="1"/>
              </p:cNvSpPr>
              <p:nvPr/>
            </p:nvSpPr>
            <p:spPr bwMode="auto">
              <a:xfrm rot="5400000">
                <a:off x="692448" y="6188673"/>
                <a:ext cx="124791" cy="186091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54" name="AutoShape 95"/>
              <p:cNvSpPr>
                <a:spLocks noChangeArrowheads="1"/>
              </p:cNvSpPr>
              <p:nvPr/>
            </p:nvSpPr>
            <p:spPr bwMode="auto">
              <a:xfrm rot="5400000">
                <a:off x="1001139" y="618867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55" name="AutoShape 74"/>
              <p:cNvSpPr>
                <a:spLocks noChangeArrowheads="1"/>
              </p:cNvSpPr>
              <p:nvPr/>
            </p:nvSpPr>
            <p:spPr bwMode="auto">
              <a:xfrm rot="5400000">
                <a:off x="347459" y="4849742"/>
                <a:ext cx="871345" cy="751275"/>
              </a:xfrm>
              <a:prstGeom prst="roundRect">
                <a:avLst>
                  <a:gd name="adj" fmla="val 30780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56" name="AutoShape 75"/>
              <p:cNvSpPr>
                <a:spLocks noChangeArrowheads="1"/>
              </p:cNvSpPr>
              <p:nvPr/>
            </p:nvSpPr>
            <p:spPr bwMode="auto">
              <a:xfrm rot="5400000">
                <a:off x="657248" y="5161718"/>
                <a:ext cx="251770" cy="751275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57" name="Oval 96"/>
              <p:cNvSpPr>
                <a:spLocks noChangeArrowheads="1"/>
              </p:cNvSpPr>
              <p:nvPr/>
            </p:nvSpPr>
            <p:spPr bwMode="auto">
              <a:xfrm>
                <a:off x="484211" y="5472770"/>
                <a:ext cx="224853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58" name="Oval 97"/>
              <p:cNvSpPr>
                <a:spLocks noChangeArrowheads="1"/>
              </p:cNvSpPr>
              <p:nvPr/>
            </p:nvSpPr>
            <p:spPr bwMode="auto">
              <a:xfrm>
                <a:off x="857201" y="5472770"/>
                <a:ext cx="224854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59" name="Oval 102"/>
              <p:cNvSpPr>
                <a:spLocks noChangeArrowheads="1"/>
              </p:cNvSpPr>
              <p:nvPr/>
            </p:nvSpPr>
            <p:spPr bwMode="auto">
              <a:xfrm>
                <a:off x="431742" y="5002317"/>
                <a:ext cx="253076" cy="238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60" name="Oval 103"/>
              <p:cNvSpPr>
                <a:spLocks noChangeArrowheads="1"/>
              </p:cNvSpPr>
              <p:nvPr/>
            </p:nvSpPr>
            <p:spPr bwMode="auto">
              <a:xfrm>
                <a:off x="881448" y="5002317"/>
                <a:ext cx="253076" cy="238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61" name="円/楕円 1260"/>
              <p:cNvSpPr/>
              <p:nvPr/>
            </p:nvSpPr>
            <p:spPr bwMode="auto">
              <a:xfrm>
                <a:off x="969319" y="4789707"/>
                <a:ext cx="391073" cy="169463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2" name="円/楕円 1261"/>
              <p:cNvSpPr/>
              <p:nvPr/>
            </p:nvSpPr>
            <p:spPr bwMode="auto">
              <a:xfrm>
                <a:off x="189031" y="4789707"/>
                <a:ext cx="391073" cy="169463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3" name="Oval 102"/>
              <p:cNvSpPr>
                <a:spLocks noChangeArrowheads="1"/>
              </p:cNvSpPr>
              <p:nvPr/>
            </p:nvSpPr>
            <p:spPr bwMode="auto">
              <a:xfrm>
                <a:off x="484211" y="5060028"/>
                <a:ext cx="148138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64" name="Oval 103"/>
              <p:cNvSpPr>
                <a:spLocks noChangeArrowheads="1"/>
              </p:cNvSpPr>
              <p:nvPr/>
            </p:nvSpPr>
            <p:spPr bwMode="auto">
              <a:xfrm>
                <a:off x="933917" y="5060028"/>
                <a:ext cx="148138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95" name="グループ化 94"/>
          <p:cNvGrpSpPr/>
          <p:nvPr/>
        </p:nvGrpSpPr>
        <p:grpSpPr>
          <a:xfrm>
            <a:off x="7798753" y="2922809"/>
            <a:ext cx="1733789" cy="1470031"/>
            <a:chOff x="7798753" y="2922809"/>
            <a:chExt cx="1733789" cy="1470031"/>
          </a:xfrm>
        </p:grpSpPr>
        <p:grpSp>
          <p:nvGrpSpPr>
            <p:cNvPr id="393" name="グループ化 392"/>
            <p:cNvGrpSpPr/>
            <p:nvPr/>
          </p:nvGrpSpPr>
          <p:grpSpPr>
            <a:xfrm>
              <a:off x="7798753" y="2922809"/>
              <a:ext cx="1733789" cy="1470031"/>
              <a:chOff x="2292748" y="980265"/>
              <a:chExt cx="1733789" cy="1470031"/>
            </a:xfrm>
            <a:solidFill>
              <a:schemeClr val="tx1"/>
            </a:solidFill>
          </p:grpSpPr>
          <p:grpSp>
            <p:nvGrpSpPr>
              <p:cNvPr id="404" name="グループ化 403"/>
              <p:cNvGrpSpPr/>
              <p:nvPr/>
            </p:nvGrpSpPr>
            <p:grpSpPr>
              <a:xfrm>
                <a:off x="2712974" y="1355991"/>
                <a:ext cx="1313563" cy="1094305"/>
                <a:chOff x="661797" y="1353800"/>
                <a:chExt cx="1313563" cy="1094305"/>
              </a:xfrm>
              <a:grpFill/>
            </p:grpSpPr>
            <p:sp>
              <p:nvSpPr>
                <p:cNvPr id="429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672406" y="1353800"/>
                  <a:ext cx="302954" cy="625643"/>
                </a:xfrm>
                <a:custGeom>
                  <a:avLst/>
                  <a:gdLst>
                    <a:gd name="connsiteX0" fmla="*/ 249581 w 249581"/>
                    <a:gd name="connsiteY0" fmla="*/ 560463 h 560463"/>
                    <a:gd name="connsiteX1" fmla="*/ 0 w 249581"/>
                    <a:gd name="connsiteY1" fmla="*/ 280231 h 560463"/>
                    <a:gd name="connsiteX2" fmla="*/ 249581 w 249581"/>
                    <a:gd name="connsiteY2" fmla="*/ -1 h 560463"/>
                    <a:gd name="connsiteX3" fmla="*/ 89128 w 249581"/>
                    <a:gd name="connsiteY3" fmla="*/ 280231 h 560463"/>
                    <a:gd name="connsiteX4" fmla="*/ 249581 w 249581"/>
                    <a:gd name="connsiteY4" fmla="*/ 560463 h 560463"/>
                    <a:gd name="connsiteX0" fmla="*/ 249581 w 249689"/>
                    <a:gd name="connsiteY0" fmla="*/ 597154 h 597154"/>
                    <a:gd name="connsiteX1" fmla="*/ 0 w 249689"/>
                    <a:gd name="connsiteY1" fmla="*/ 316922 h 597154"/>
                    <a:gd name="connsiteX2" fmla="*/ 249581 w 249689"/>
                    <a:gd name="connsiteY2" fmla="*/ 36690 h 597154"/>
                    <a:gd name="connsiteX3" fmla="*/ 89128 w 249689"/>
                    <a:gd name="connsiteY3" fmla="*/ 316922 h 597154"/>
                    <a:gd name="connsiteX4" fmla="*/ 249581 w 249689"/>
                    <a:gd name="connsiteY4" fmla="*/ 597154 h 597154"/>
                    <a:gd name="connsiteX0" fmla="*/ 249581 w 282573"/>
                    <a:gd name="connsiteY0" fmla="*/ 594171 h 594171"/>
                    <a:gd name="connsiteX1" fmla="*/ 0 w 282573"/>
                    <a:gd name="connsiteY1" fmla="*/ 313939 h 594171"/>
                    <a:gd name="connsiteX2" fmla="*/ 249581 w 282573"/>
                    <a:gd name="connsiteY2" fmla="*/ 33707 h 594171"/>
                    <a:gd name="connsiteX3" fmla="*/ 264586 w 282573"/>
                    <a:gd name="connsiteY3" fmla="*/ 34530 h 594171"/>
                    <a:gd name="connsiteX4" fmla="*/ 89128 w 282573"/>
                    <a:gd name="connsiteY4" fmla="*/ 313939 h 594171"/>
                    <a:gd name="connsiteX5" fmla="*/ 249581 w 282573"/>
                    <a:gd name="connsiteY5" fmla="*/ 594171 h 594171"/>
                    <a:gd name="connsiteX0" fmla="*/ 249581 w 282573"/>
                    <a:gd name="connsiteY0" fmla="*/ 594171 h 594171"/>
                    <a:gd name="connsiteX1" fmla="*/ 0 w 282573"/>
                    <a:gd name="connsiteY1" fmla="*/ 313939 h 594171"/>
                    <a:gd name="connsiteX2" fmla="*/ 249581 w 282573"/>
                    <a:gd name="connsiteY2" fmla="*/ 33707 h 594171"/>
                    <a:gd name="connsiteX3" fmla="*/ 264586 w 282573"/>
                    <a:gd name="connsiteY3" fmla="*/ 34530 h 594171"/>
                    <a:gd name="connsiteX4" fmla="*/ 89128 w 282573"/>
                    <a:gd name="connsiteY4" fmla="*/ 313939 h 594171"/>
                    <a:gd name="connsiteX5" fmla="*/ 249581 w 282573"/>
                    <a:gd name="connsiteY5" fmla="*/ 594171 h 594171"/>
                    <a:gd name="connsiteX0" fmla="*/ 249581 w 311797"/>
                    <a:gd name="connsiteY0" fmla="*/ 587891 h 587891"/>
                    <a:gd name="connsiteX1" fmla="*/ 0 w 311797"/>
                    <a:gd name="connsiteY1" fmla="*/ 307659 h 587891"/>
                    <a:gd name="connsiteX2" fmla="*/ 249581 w 311797"/>
                    <a:gd name="connsiteY2" fmla="*/ 27427 h 587891"/>
                    <a:gd name="connsiteX3" fmla="*/ 264586 w 311797"/>
                    <a:gd name="connsiteY3" fmla="*/ 28250 h 587891"/>
                    <a:gd name="connsiteX4" fmla="*/ 89128 w 311797"/>
                    <a:gd name="connsiteY4" fmla="*/ 307659 h 587891"/>
                    <a:gd name="connsiteX5" fmla="*/ 249581 w 311797"/>
                    <a:gd name="connsiteY5" fmla="*/ 587891 h 587891"/>
                    <a:gd name="connsiteX0" fmla="*/ 249634 w 305807"/>
                    <a:gd name="connsiteY0" fmla="*/ 599707 h 599707"/>
                    <a:gd name="connsiteX1" fmla="*/ 53 w 305807"/>
                    <a:gd name="connsiteY1" fmla="*/ 319475 h 599707"/>
                    <a:gd name="connsiteX2" fmla="*/ 227412 w 305807"/>
                    <a:gd name="connsiteY2" fmla="*/ 21278 h 599707"/>
                    <a:gd name="connsiteX3" fmla="*/ 264639 w 305807"/>
                    <a:gd name="connsiteY3" fmla="*/ 40066 h 599707"/>
                    <a:gd name="connsiteX4" fmla="*/ 89181 w 305807"/>
                    <a:gd name="connsiteY4" fmla="*/ 319475 h 599707"/>
                    <a:gd name="connsiteX5" fmla="*/ 249634 w 305807"/>
                    <a:gd name="connsiteY5" fmla="*/ 599707 h 599707"/>
                    <a:gd name="connsiteX0" fmla="*/ 249634 w 314122"/>
                    <a:gd name="connsiteY0" fmla="*/ 598241 h 598241"/>
                    <a:gd name="connsiteX1" fmla="*/ 53 w 314122"/>
                    <a:gd name="connsiteY1" fmla="*/ 318009 h 598241"/>
                    <a:gd name="connsiteX2" fmla="*/ 227412 w 314122"/>
                    <a:gd name="connsiteY2" fmla="*/ 19812 h 598241"/>
                    <a:gd name="connsiteX3" fmla="*/ 275395 w 314122"/>
                    <a:gd name="connsiteY3" fmla="*/ 44234 h 598241"/>
                    <a:gd name="connsiteX4" fmla="*/ 89181 w 314122"/>
                    <a:gd name="connsiteY4" fmla="*/ 318009 h 598241"/>
                    <a:gd name="connsiteX5" fmla="*/ 249634 w 314122"/>
                    <a:gd name="connsiteY5" fmla="*/ 598241 h 598241"/>
                    <a:gd name="connsiteX0" fmla="*/ 249634 w 314122"/>
                    <a:gd name="connsiteY0" fmla="*/ 598241 h 598241"/>
                    <a:gd name="connsiteX1" fmla="*/ 53 w 314122"/>
                    <a:gd name="connsiteY1" fmla="*/ 318009 h 598241"/>
                    <a:gd name="connsiteX2" fmla="*/ 227412 w 314122"/>
                    <a:gd name="connsiteY2" fmla="*/ 19812 h 598241"/>
                    <a:gd name="connsiteX3" fmla="*/ 275395 w 314122"/>
                    <a:gd name="connsiteY3" fmla="*/ 44234 h 598241"/>
                    <a:gd name="connsiteX4" fmla="*/ 89181 w 314122"/>
                    <a:gd name="connsiteY4" fmla="*/ 318009 h 598241"/>
                    <a:gd name="connsiteX5" fmla="*/ 249634 w 314122"/>
                    <a:gd name="connsiteY5" fmla="*/ 598241 h 598241"/>
                    <a:gd name="connsiteX0" fmla="*/ 249634 w 288497"/>
                    <a:gd name="connsiteY0" fmla="*/ 600683 h 600683"/>
                    <a:gd name="connsiteX1" fmla="*/ 53 w 288497"/>
                    <a:gd name="connsiteY1" fmla="*/ 320451 h 600683"/>
                    <a:gd name="connsiteX2" fmla="*/ 227412 w 288497"/>
                    <a:gd name="connsiteY2" fmla="*/ 22254 h 600683"/>
                    <a:gd name="connsiteX3" fmla="*/ 275395 w 288497"/>
                    <a:gd name="connsiteY3" fmla="*/ 46676 h 600683"/>
                    <a:gd name="connsiteX4" fmla="*/ 89181 w 288497"/>
                    <a:gd name="connsiteY4" fmla="*/ 320451 h 600683"/>
                    <a:gd name="connsiteX5" fmla="*/ 249634 w 288497"/>
                    <a:gd name="connsiteY5" fmla="*/ 600683 h 600683"/>
                    <a:gd name="connsiteX0" fmla="*/ 249634 w 302822"/>
                    <a:gd name="connsiteY0" fmla="*/ 597277 h 597277"/>
                    <a:gd name="connsiteX1" fmla="*/ 53 w 302822"/>
                    <a:gd name="connsiteY1" fmla="*/ 317045 h 597277"/>
                    <a:gd name="connsiteX2" fmla="*/ 227412 w 302822"/>
                    <a:gd name="connsiteY2" fmla="*/ 18848 h 597277"/>
                    <a:gd name="connsiteX3" fmla="*/ 292061 w 302822"/>
                    <a:gd name="connsiteY3" fmla="*/ 56743 h 597277"/>
                    <a:gd name="connsiteX4" fmla="*/ 89181 w 302822"/>
                    <a:gd name="connsiteY4" fmla="*/ 317045 h 597277"/>
                    <a:gd name="connsiteX5" fmla="*/ 249634 w 302822"/>
                    <a:gd name="connsiteY5" fmla="*/ 597277 h 597277"/>
                    <a:gd name="connsiteX0" fmla="*/ 269703 w 302954"/>
                    <a:gd name="connsiteY0" fmla="*/ 625643 h 625643"/>
                    <a:gd name="connsiteX1" fmla="*/ 185 w 302954"/>
                    <a:gd name="connsiteY1" fmla="*/ 317045 h 625643"/>
                    <a:gd name="connsiteX2" fmla="*/ 227544 w 302954"/>
                    <a:gd name="connsiteY2" fmla="*/ 18848 h 625643"/>
                    <a:gd name="connsiteX3" fmla="*/ 292193 w 302954"/>
                    <a:gd name="connsiteY3" fmla="*/ 56743 h 625643"/>
                    <a:gd name="connsiteX4" fmla="*/ 89313 w 302954"/>
                    <a:gd name="connsiteY4" fmla="*/ 317045 h 625643"/>
                    <a:gd name="connsiteX5" fmla="*/ 269703 w 302954"/>
                    <a:gd name="connsiteY5" fmla="*/ 625643 h 625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2954" h="625643">
                      <a:moveTo>
                        <a:pt x="269703" y="625643"/>
                      </a:moveTo>
                      <a:cubicBezTo>
                        <a:pt x="131863" y="625643"/>
                        <a:pt x="7212" y="418178"/>
                        <a:pt x="185" y="317045"/>
                      </a:cubicBezTo>
                      <a:cubicBezTo>
                        <a:pt x="-6842" y="215912"/>
                        <a:pt x="187342" y="63122"/>
                        <a:pt x="227544" y="18848"/>
                      </a:cubicBezTo>
                      <a:cubicBezTo>
                        <a:pt x="267746" y="-25426"/>
                        <a:pt x="327578" y="17024"/>
                        <a:pt x="292193" y="56743"/>
                      </a:cubicBezTo>
                      <a:cubicBezTo>
                        <a:pt x="245938" y="137687"/>
                        <a:pt x="93061" y="222228"/>
                        <a:pt x="89313" y="317045"/>
                      </a:cubicBezTo>
                      <a:cubicBezTo>
                        <a:pt x="85565" y="411862"/>
                        <a:pt x="171962" y="575567"/>
                        <a:pt x="269703" y="625643"/>
                      </a:cubicBez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0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1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2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3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4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06" name="グループ化 405"/>
              <p:cNvGrpSpPr/>
              <p:nvPr/>
            </p:nvGrpSpPr>
            <p:grpSpPr>
              <a:xfrm>
                <a:off x="3643430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42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07" name="グループ化 406"/>
              <p:cNvGrpSpPr/>
              <p:nvPr/>
            </p:nvGrpSpPr>
            <p:grpSpPr>
              <a:xfrm>
                <a:off x="3332915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42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08" name="グループ化 407"/>
              <p:cNvGrpSpPr/>
              <p:nvPr/>
            </p:nvGrpSpPr>
            <p:grpSpPr>
              <a:xfrm>
                <a:off x="3018590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42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09" name="グループ化 408"/>
              <p:cNvGrpSpPr/>
              <p:nvPr/>
            </p:nvGrpSpPr>
            <p:grpSpPr>
              <a:xfrm>
                <a:off x="2708075" y="23879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41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1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1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410" name="円/楕円 409"/>
              <p:cNvSpPr/>
              <p:nvPr/>
            </p:nvSpPr>
            <p:spPr bwMode="auto">
              <a:xfrm>
                <a:off x="2292748" y="9802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Oval 102"/>
              <p:cNvSpPr>
                <a:spLocks noChangeArrowheads="1"/>
              </p:cNvSpPr>
              <p:nvPr/>
            </p:nvSpPr>
            <p:spPr bwMode="auto">
              <a:xfrm>
                <a:off x="2473382" y="12533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3" name="Oval 102"/>
              <p:cNvSpPr>
                <a:spLocks noChangeArrowheads="1"/>
              </p:cNvSpPr>
              <p:nvPr/>
            </p:nvSpPr>
            <p:spPr bwMode="auto">
              <a:xfrm>
                <a:off x="2930582" y="12533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4" name="Oval 102"/>
              <p:cNvSpPr>
                <a:spLocks noChangeArrowheads="1"/>
              </p:cNvSpPr>
              <p:nvPr/>
            </p:nvSpPr>
            <p:spPr bwMode="auto">
              <a:xfrm>
                <a:off x="2688623" y="1374658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5" name="円/楕円 414"/>
              <p:cNvSpPr/>
              <p:nvPr/>
            </p:nvSpPr>
            <p:spPr bwMode="auto">
              <a:xfrm>
                <a:off x="2292748" y="9802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円/楕円 415"/>
              <p:cNvSpPr/>
              <p:nvPr/>
            </p:nvSpPr>
            <p:spPr bwMode="auto">
              <a:xfrm>
                <a:off x="3038495" y="9802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5" name="グループ化 1264"/>
            <p:cNvGrpSpPr/>
            <p:nvPr/>
          </p:nvGrpSpPr>
          <p:grpSpPr>
            <a:xfrm>
              <a:off x="7798753" y="2922809"/>
              <a:ext cx="1733789" cy="1470031"/>
              <a:chOff x="2292748" y="980265"/>
              <a:chExt cx="1733789" cy="1470031"/>
            </a:xfrm>
          </p:grpSpPr>
          <p:grpSp>
            <p:nvGrpSpPr>
              <p:cNvPr id="1266" name="グループ化 1265"/>
              <p:cNvGrpSpPr/>
              <p:nvPr/>
            </p:nvGrpSpPr>
            <p:grpSpPr>
              <a:xfrm>
                <a:off x="2712974" y="1355991"/>
                <a:ext cx="1313563" cy="1094305"/>
                <a:chOff x="661797" y="1353800"/>
                <a:chExt cx="1313563" cy="1094305"/>
              </a:xfrm>
              <a:solidFill>
                <a:srgbClr val="FFFF00"/>
              </a:solidFill>
            </p:grpSpPr>
            <p:sp>
              <p:nvSpPr>
                <p:cNvPr id="1289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672406" y="1353800"/>
                  <a:ext cx="302954" cy="625643"/>
                </a:xfrm>
                <a:custGeom>
                  <a:avLst/>
                  <a:gdLst>
                    <a:gd name="connsiteX0" fmla="*/ 249581 w 249581"/>
                    <a:gd name="connsiteY0" fmla="*/ 560463 h 560463"/>
                    <a:gd name="connsiteX1" fmla="*/ 0 w 249581"/>
                    <a:gd name="connsiteY1" fmla="*/ 280231 h 560463"/>
                    <a:gd name="connsiteX2" fmla="*/ 249581 w 249581"/>
                    <a:gd name="connsiteY2" fmla="*/ -1 h 560463"/>
                    <a:gd name="connsiteX3" fmla="*/ 89128 w 249581"/>
                    <a:gd name="connsiteY3" fmla="*/ 280231 h 560463"/>
                    <a:gd name="connsiteX4" fmla="*/ 249581 w 249581"/>
                    <a:gd name="connsiteY4" fmla="*/ 560463 h 560463"/>
                    <a:gd name="connsiteX0" fmla="*/ 249581 w 249689"/>
                    <a:gd name="connsiteY0" fmla="*/ 597154 h 597154"/>
                    <a:gd name="connsiteX1" fmla="*/ 0 w 249689"/>
                    <a:gd name="connsiteY1" fmla="*/ 316922 h 597154"/>
                    <a:gd name="connsiteX2" fmla="*/ 249581 w 249689"/>
                    <a:gd name="connsiteY2" fmla="*/ 36690 h 597154"/>
                    <a:gd name="connsiteX3" fmla="*/ 89128 w 249689"/>
                    <a:gd name="connsiteY3" fmla="*/ 316922 h 597154"/>
                    <a:gd name="connsiteX4" fmla="*/ 249581 w 249689"/>
                    <a:gd name="connsiteY4" fmla="*/ 597154 h 597154"/>
                    <a:gd name="connsiteX0" fmla="*/ 249581 w 282573"/>
                    <a:gd name="connsiteY0" fmla="*/ 594171 h 594171"/>
                    <a:gd name="connsiteX1" fmla="*/ 0 w 282573"/>
                    <a:gd name="connsiteY1" fmla="*/ 313939 h 594171"/>
                    <a:gd name="connsiteX2" fmla="*/ 249581 w 282573"/>
                    <a:gd name="connsiteY2" fmla="*/ 33707 h 594171"/>
                    <a:gd name="connsiteX3" fmla="*/ 264586 w 282573"/>
                    <a:gd name="connsiteY3" fmla="*/ 34530 h 594171"/>
                    <a:gd name="connsiteX4" fmla="*/ 89128 w 282573"/>
                    <a:gd name="connsiteY4" fmla="*/ 313939 h 594171"/>
                    <a:gd name="connsiteX5" fmla="*/ 249581 w 282573"/>
                    <a:gd name="connsiteY5" fmla="*/ 594171 h 594171"/>
                    <a:gd name="connsiteX0" fmla="*/ 249581 w 282573"/>
                    <a:gd name="connsiteY0" fmla="*/ 594171 h 594171"/>
                    <a:gd name="connsiteX1" fmla="*/ 0 w 282573"/>
                    <a:gd name="connsiteY1" fmla="*/ 313939 h 594171"/>
                    <a:gd name="connsiteX2" fmla="*/ 249581 w 282573"/>
                    <a:gd name="connsiteY2" fmla="*/ 33707 h 594171"/>
                    <a:gd name="connsiteX3" fmla="*/ 264586 w 282573"/>
                    <a:gd name="connsiteY3" fmla="*/ 34530 h 594171"/>
                    <a:gd name="connsiteX4" fmla="*/ 89128 w 282573"/>
                    <a:gd name="connsiteY4" fmla="*/ 313939 h 594171"/>
                    <a:gd name="connsiteX5" fmla="*/ 249581 w 282573"/>
                    <a:gd name="connsiteY5" fmla="*/ 594171 h 594171"/>
                    <a:gd name="connsiteX0" fmla="*/ 249581 w 311797"/>
                    <a:gd name="connsiteY0" fmla="*/ 587891 h 587891"/>
                    <a:gd name="connsiteX1" fmla="*/ 0 w 311797"/>
                    <a:gd name="connsiteY1" fmla="*/ 307659 h 587891"/>
                    <a:gd name="connsiteX2" fmla="*/ 249581 w 311797"/>
                    <a:gd name="connsiteY2" fmla="*/ 27427 h 587891"/>
                    <a:gd name="connsiteX3" fmla="*/ 264586 w 311797"/>
                    <a:gd name="connsiteY3" fmla="*/ 28250 h 587891"/>
                    <a:gd name="connsiteX4" fmla="*/ 89128 w 311797"/>
                    <a:gd name="connsiteY4" fmla="*/ 307659 h 587891"/>
                    <a:gd name="connsiteX5" fmla="*/ 249581 w 311797"/>
                    <a:gd name="connsiteY5" fmla="*/ 587891 h 587891"/>
                    <a:gd name="connsiteX0" fmla="*/ 249634 w 305807"/>
                    <a:gd name="connsiteY0" fmla="*/ 599707 h 599707"/>
                    <a:gd name="connsiteX1" fmla="*/ 53 w 305807"/>
                    <a:gd name="connsiteY1" fmla="*/ 319475 h 599707"/>
                    <a:gd name="connsiteX2" fmla="*/ 227412 w 305807"/>
                    <a:gd name="connsiteY2" fmla="*/ 21278 h 599707"/>
                    <a:gd name="connsiteX3" fmla="*/ 264639 w 305807"/>
                    <a:gd name="connsiteY3" fmla="*/ 40066 h 599707"/>
                    <a:gd name="connsiteX4" fmla="*/ 89181 w 305807"/>
                    <a:gd name="connsiteY4" fmla="*/ 319475 h 599707"/>
                    <a:gd name="connsiteX5" fmla="*/ 249634 w 305807"/>
                    <a:gd name="connsiteY5" fmla="*/ 599707 h 599707"/>
                    <a:gd name="connsiteX0" fmla="*/ 249634 w 314122"/>
                    <a:gd name="connsiteY0" fmla="*/ 598241 h 598241"/>
                    <a:gd name="connsiteX1" fmla="*/ 53 w 314122"/>
                    <a:gd name="connsiteY1" fmla="*/ 318009 h 598241"/>
                    <a:gd name="connsiteX2" fmla="*/ 227412 w 314122"/>
                    <a:gd name="connsiteY2" fmla="*/ 19812 h 598241"/>
                    <a:gd name="connsiteX3" fmla="*/ 275395 w 314122"/>
                    <a:gd name="connsiteY3" fmla="*/ 44234 h 598241"/>
                    <a:gd name="connsiteX4" fmla="*/ 89181 w 314122"/>
                    <a:gd name="connsiteY4" fmla="*/ 318009 h 598241"/>
                    <a:gd name="connsiteX5" fmla="*/ 249634 w 314122"/>
                    <a:gd name="connsiteY5" fmla="*/ 598241 h 598241"/>
                    <a:gd name="connsiteX0" fmla="*/ 249634 w 314122"/>
                    <a:gd name="connsiteY0" fmla="*/ 598241 h 598241"/>
                    <a:gd name="connsiteX1" fmla="*/ 53 w 314122"/>
                    <a:gd name="connsiteY1" fmla="*/ 318009 h 598241"/>
                    <a:gd name="connsiteX2" fmla="*/ 227412 w 314122"/>
                    <a:gd name="connsiteY2" fmla="*/ 19812 h 598241"/>
                    <a:gd name="connsiteX3" fmla="*/ 275395 w 314122"/>
                    <a:gd name="connsiteY3" fmla="*/ 44234 h 598241"/>
                    <a:gd name="connsiteX4" fmla="*/ 89181 w 314122"/>
                    <a:gd name="connsiteY4" fmla="*/ 318009 h 598241"/>
                    <a:gd name="connsiteX5" fmla="*/ 249634 w 314122"/>
                    <a:gd name="connsiteY5" fmla="*/ 598241 h 598241"/>
                    <a:gd name="connsiteX0" fmla="*/ 249634 w 288497"/>
                    <a:gd name="connsiteY0" fmla="*/ 600683 h 600683"/>
                    <a:gd name="connsiteX1" fmla="*/ 53 w 288497"/>
                    <a:gd name="connsiteY1" fmla="*/ 320451 h 600683"/>
                    <a:gd name="connsiteX2" fmla="*/ 227412 w 288497"/>
                    <a:gd name="connsiteY2" fmla="*/ 22254 h 600683"/>
                    <a:gd name="connsiteX3" fmla="*/ 275395 w 288497"/>
                    <a:gd name="connsiteY3" fmla="*/ 46676 h 600683"/>
                    <a:gd name="connsiteX4" fmla="*/ 89181 w 288497"/>
                    <a:gd name="connsiteY4" fmla="*/ 320451 h 600683"/>
                    <a:gd name="connsiteX5" fmla="*/ 249634 w 288497"/>
                    <a:gd name="connsiteY5" fmla="*/ 600683 h 600683"/>
                    <a:gd name="connsiteX0" fmla="*/ 249634 w 302822"/>
                    <a:gd name="connsiteY0" fmla="*/ 597277 h 597277"/>
                    <a:gd name="connsiteX1" fmla="*/ 53 w 302822"/>
                    <a:gd name="connsiteY1" fmla="*/ 317045 h 597277"/>
                    <a:gd name="connsiteX2" fmla="*/ 227412 w 302822"/>
                    <a:gd name="connsiteY2" fmla="*/ 18848 h 597277"/>
                    <a:gd name="connsiteX3" fmla="*/ 292061 w 302822"/>
                    <a:gd name="connsiteY3" fmla="*/ 56743 h 597277"/>
                    <a:gd name="connsiteX4" fmla="*/ 89181 w 302822"/>
                    <a:gd name="connsiteY4" fmla="*/ 317045 h 597277"/>
                    <a:gd name="connsiteX5" fmla="*/ 249634 w 302822"/>
                    <a:gd name="connsiteY5" fmla="*/ 597277 h 597277"/>
                    <a:gd name="connsiteX0" fmla="*/ 269703 w 302954"/>
                    <a:gd name="connsiteY0" fmla="*/ 625643 h 625643"/>
                    <a:gd name="connsiteX1" fmla="*/ 185 w 302954"/>
                    <a:gd name="connsiteY1" fmla="*/ 317045 h 625643"/>
                    <a:gd name="connsiteX2" fmla="*/ 227544 w 302954"/>
                    <a:gd name="connsiteY2" fmla="*/ 18848 h 625643"/>
                    <a:gd name="connsiteX3" fmla="*/ 292193 w 302954"/>
                    <a:gd name="connsiteY3" fmla="*/ 56743 h 625643"/>
                    <a:gd name="connsiteX4" fmla="*/ 89313 w 302954"/>
                    <a:gd name="connsiteY4" fmla="*/ 317045 h 625643"/>
                    <a:gd name="connsiteX5" fmla="*/ 269703 w 302954"/>
                    <a:gd name="connsiteY5" fmla="*/ 625643 h 625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2954" h="625643">
                      <a:moveTo>
                        <a:pt x="269703" y="625643"/>
                      </a:moveTo>
                      <a:cubicBezTo>
                        <a:pt x="131863" y="625643"/>
                        <a:pt x="7212" y="418178"/>
                        <a:pt x="185" y="317045"/>
                      </a:cubicBezTo>
                      <a:cubicBezTo>
                        <a:pt x="-6842" y="215912"/>
                        <a:pt x="187342" y="63122"/>
                        <a:pt x="227544" y="18848"/>
                      </a:cubicBezTo>
                      <a:cubicBezTo>
                        <a:pt x="267746" y="-25426"/>
                        <a:pt x="327578" y="17024"/>
                        <a:pt x="292193" y="56743"/>
                      </a:cubicBezTo>
                      <a:cubicBezTo>
                        <a:pt x="245938" y="137687"/>
                        <a:pt x="93061" y="222228"/>
                        <a:pt x="89313" y="317045"/>
                      </a:cubicBezTo>
                      <a:cubicBezTo>
                        <a:pt x="85565" y="411862"/>
                        <a:pt x="171962" y="575567"/>
                        <a:pt x="269703" y="62564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90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91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92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93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94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267" name="グループ化 1266"/>
              <p:cNvGrpSpPr/>
              <p:nvPr/>
            </p:nvGrpSpPr>
            <p:grpSpPr>
              <a:xfrm>
                <a:off x="364343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28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8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8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268" name="グループ化 1267"/>
              <p:cNvGrpSpPr/>
              <p:nvPr/>
            </p:nvGrpSpPr>
            <p:grpSpPr>
              <a:xfrm>
                <a:off x="333291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28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8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8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269" name="グループ化 1268"/>
              <p:cNvGrpSpPr/>
              <p:nvPr/>
            </p:nvGrpSpPr>
            <p:grpSpPr>
              <a:xfrm>
                <a:off x="301859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28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8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8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270" name="グループ化 1269"/>
              <p:cNvGrpSpPr/>
              <p:nvPr/>
            </p:nvGrpSpPr>
            <p:grpSpPr>
              <a:xfrm>
                <a:off x="270807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127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7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7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271" name="円/楕円 1270"/>
              <p:cNvSpPr/>
              <p:nvPr/>
            </p:nvSpPr>
            <p:spPr bwMode="auto">
              <a:xfrm>
                <a:off x="2292748" y="980265"/>
                <a:ext cx="985870" cy="98587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2" name="Oval 102"/>
              <p:cNvSpPr>
                <a:spLocks noChangeArrowheads="1"/>
              </p:cNvSpPr>
              <p:nvPr/>
            </p:nvSpPr>
            <p:spPr bwMode="auto">
              <a:xfrm>
                <a:off x="2473382" y="1253333"/>
                <a:ext cx="122601" cy="122601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73" name="Oval 102"/>
              <p:cNvSpPr>
                <a:spLocks noChangeArrowheads="1"/>
              </p:cNvSpPr>
              <p:nvPr/>
            </p:nvSpPr>
            <p:spPr bwMode="auto">
              <a:xfrm>
                <a:off x="2930582" y="1253333"/>
                <a:ext cx="122601" cy="122601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74" name="Oval 102"/>
              <p:cNvSpPr>
                <a:spLocks noChangeArrowheads="1"/>
              </p:cNvSpPr>
              <p:nvPr/>
            </p:nvSpPr>
            <p:spPr bwMode="auto">
              <a:xfrm>
                <a:off x="2688623" y="1374658"/>
                <a:ext cx="122601" cy="12260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75" name="円/楕円 1274"/>
              <p:cNvSpPr/>
              <p:nvPr/>
            </p:nvSpPr>
            <p:spPr bwMode="auto">
              <a:xfrm>
                <a:off x="2292748" y="980265"/>
                <a:ext cx="261531" cy="2615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6" name="円/楕円 1275"/>
              <p:cNvSpPr/>
              <p:nvPr/>
            </p:nvSpPr>
            <p:spPr bwMode="auto">
              <a:xfrm>
                <a:off x="3038495" y="980265"/>
                <a:ext cx="261531" cy="2615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68" name="グループ化 1467"/>
          <p:cNvGrpSpPr/>
          <p:nvPr/>
        </p:nvGrpSpPr>
        <p:grpSpPr>
          <a:xfrm>
            <a:off x="608248" y="4634646"/>
            <a:ext cx="1417439" cy="1680164"/>
            <a:chOff x="608248" y="4634646"/>
            <a:chExt cx="1417439" cy="1680164"/>
          </a:xfrm>
        </p:grpSpPr>
        <p:grpSp>
          <p:nvGrpSpPr>
            <p:cNvPr id="81" name="グループ化 80"/>
            <p:cNvGrpSpPr/>
            <p:nvPr/>
          </p:nvGrpSpPr>
          <p:grpSpPr>
            <a:xfrm>
              <a:off x="608248" y="4634646"/>
              <a:ext cx="1417439" cy="1680164"/>
              <a:chOff x="358344" y="4273538"/>
              <a:chExt cx="1726713" cy="2046762"/>
            </a:xfrm>
            <a:solidFill>
              <a:schemeClr val="tx1"/>
            </a:solidFill>
          </p:grpSpPr>
          <p:sp>
            <p:nvSpPr>
              <p:cNvPr id="80" name="円/楕円 79"/>
              <p:cNvSpPr/>
              <p:nvPr/>
            </p:nvSpPr>
            <p:spPr bwMode="auto">
              <a:xfrm>
                <a:off x="452500" y="4273538"/>
                <a:ext cx="256058" cy="775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円/楕円 466"/>
              <p:cNvSpPr/>
              <p:nvPr/>
            </p:nvSpPr>
            <p:spPr bwMode="auto">
              <a:xfrm>
                <a:off x="491971" y="4391645"/>
                <a:ext cx="175647" cy="647455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円/楕円 467"/>
              <p:cNvSpPr/>
              <p:nvPr/>
            </p:nvSpPr>
            <p:spPr bwMode="auto">
              <a:xfrm>
                <a:off x="938275" y="4273538"/>
                <a:ext cx="256058" cy="775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円/楕円 468"/>
              <p:cNvSpPr/>
              <p:nvPr/>
            </p:nvSpPr>
            <p:spPr bwMode="auto">
              <a:xfrm>
                <a:off x="977746" y="4391645"/>
                <a:ext cx="175647" cy="647455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6" name="グループ化 435"/>
              <p:cNvGrpSpPr/>
              <p:nvPr/>
            </p:nvGrpSpPr>
            <p:grpSpPr>
              <a:xfrm>
                <a:off x="759905" y="5262596"/>
                <a:ext cx="1135211" cy="1057704"/>
                <a:chOff x="643132" y="1390401"/>
                <a:chExt cx="1135211" cy="1057704"/>
              </a:xfrm>
              <a:grpFill/>
            </p:grpSpPr>
            <p:sp>
              <p:nvSpPr>
                <p:cNvPr id="462" name="AutoShape 41"/>
                <p:cNvSpPr>
                  <a:spLocks noChangeArrowheads="1"/>
                </p:cNvSpPr>
                <p:nvPr/>
              </p:nvSpPr>
              <p:spPr bwMode="auto">
                <a:xfrm rot="6300000">
                  <a:off x="771338" y="1262195"/>
                  <a:ext cx="86013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63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64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65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22248" y="1992010"/>
                  <a:ext cx="726097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66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442" name="円/楕円 441"/>
              <p:cNvSpPr/>
              <p:nvPr/>
            </p:nvSpPr>
            <p:spPr bwMode="auto">
              <a:xfrm>
                <a:off x="358344" y="4850269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Oval 102"/>
              <p:cNvSpPr>
                <a:spLocks noChangeArrowheads="1"/>
              </p:cNvSpPr>
              <p:nvPr/>
            </p:nvSpPr>
            <p:spPr bwMode="auto">
              <a:xfrm>
                <a:off x="538978" y="512333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5" name="Oval 102"/>
              <p:cNvSpPr>
                <a:spLocks noChangeArrowheads="1"/>
              </p:cNvSpPr>
              <p:nvPr/>
            </p:nvSpPr>
            <p:spPr bwMode="auto">
              <a:xfrm>
                <a:off x="996178" y="512333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6" name="Oval 102"/>
              <p:cNvSpPr>
                <a:spLocks noChangeArrowheads="1"/>
              </p:cNvSpPr>
              <p:nvPr/>
            </p:nvSpPr>
            <p:spPr bwMode="auto">
              <a:xfrm>
                <a:off x="754219" y="5244662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8" name="円/楕円 447"/>
              <p:cNvSpPr/>
              <p:nvPr/>
            </p:nvSpPr>
            <p:spPr bwMode="auto">
              <a:xfrm>
                <a:off x="1823526" y="5448179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95" name="グループ化 1294"/>
            <p:cNvGrpSpPr/>
            <p:nvPr/>
          </p:nvGrpSpPr>
          <p:grpSpPr>
            <a:xfrm>
              <a:off x="608248" y="4634646"/>
              <a:ext cx="1417439" cy="1680164"/>
              <a:chOff x="358344" y="4273538"/>
              <a:chExt cx="1726713" cy="2046762"/>
            </a:xfrm>
          </p:grpSpPr>
          <p:sp>
            <p:nvSpPr>
              <p:cNvPr id="1296" name="円/楕円 1295"/>
              <p:cNvSpPr/>
              <p:nvPr/>
            </p:nvSpPr>
            <p:spPr bwMode="auto">
              <a:xfrm>
                <a:off x="452500" y="4273538"/>
                <a:ext cx="256058" cy="775642"/>
              </a:xfrm>
              <a:prstGeom prst="ellips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7" name="円/楕円 1296"/>
              <p:cNvSpPr/>
              <p:nvPr/>
            </p:nvSpPr>
            <p:spPr bwMode="auto">
              <a:xfrm>
                <a:off x="491971" y="4391645"/>
                <a:ext cx="175647" cy="647455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8" name="円/楕円 1297"/>
              <p:cNvSpPr/>
              <p:nvPr/>
            </p:nvSpPr>
            <p:spPr bwMode="auto">
              <a:xfrm>
                <a:off x="938275" y="4273538"/>
                <a:ext cx="256058" cy="775642"/>
              </a:xfrm>
              <a:prstGeom prst="ellips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9" name="円/楕円 1298"/>
              <p:cNvSpPr/>
              <p:nvPr/>
            </p:nvSpPr>
            <p:spPr bwMode="auto">
              <a:xfrm>
                <a:off x="977746" y="4391645"/>
                <a:ext cx="175647" cy="647455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00" name="グループ化 1299"/>
              <p:cNvGrpSpPr/>
              <p:nvPr/>
            </p:nvGrpSpPr>
            <p:grpSpPr>
              <a:xfrm>
                <a:off x="759905" y="5262596"/>
                <a:ext cx="1135211" cy="1057704"/>
                <a:chOff x="643132" y="1390401"/>
                <a:chExt cx="1135211" cy="1057704"/>
              </a:xfrm>
              <a:solidFill>
                <a:srgbClr val="FFCCFF"/>
              </a:solidFill>
            </p:grpSpPr>
            <p:sp>
              <p:nvSpPr>
                <p:cNvPr id="1306" name="AutoShape 41"/>
                <p:cNvSpPr>
                  <a:spLocks noChangeArrowheads="1"/>
                </p:cNvSpPr>
                <p:nvPr/>
              </p:nvSpPr>
              <p:spPr bwMode="auto">
                <a:xfrm rot="6300000">
                  <a:off x="771338" y="1262195"/>
                  <a:ext cx="86013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07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08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09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22248" y="1992010"/>
                  <a:ext cx="726097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10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301" name="円/楕円 1300"/>
              <p:cNvSpPr/>
              <p:nvPr/>
            </p:nvSpPr>
            <p:spPr bwMode="auto">
              <a:xfrm>
                <a:off x="358344" y="4850269"/>
                <a:ext cx="985870" cy="985870"/>
              </a:xfrm>
              <a:prstGeom prst="ellips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2" name="Oval 102"/>
              <p:cNvSpPr>
                <a:spLocks noChangeArrowheads="1"/>
              </p:cNvSpPr>
              <p:nvPr/>
            </p:nvSpPr>
            <p:spPr bwMode="auto">
              <a:xfrm>
                <a:off x="538978" y="5123337"/>
                <a:ext cx="122601" cy="12260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03" name="Oval 102"/>
              <p:cNvSpPr>
                <a:spLocks noChangeArrowheads="1"/>
              </p:cNvSpPr>
              <p:nvPr/>
            </p:nvSpPr>
            <p:spPr bwMode="auto">
              <a:xfrm>
                <a:off x="996178" y="5123337"/>
                <a:ext cx="122601" cy="12260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04" name="Oval 102"/>
              <p:cNvSpPr>
                <a:spLocks noChangeArrowheads="1"/>
              </p:cNvSpPr>
              <p:nvPr/>
            </p:nvSpPr>
            <p:spPr bwMode="auto">
              <a:xfrm>
                <a:off x="754219" y="5244662"/>
                <a:ext cx="122601" cy="122601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05" name="円/楕円 1304"/>
              <p:cNvSpPr/>
              <p:nvPr/>
            </p:nvSpPr>
            <p:spPr bwMode="auto">
              <a:xfrm>
                <a:off x="1823526" y="5448179"/>
                <a:ext cx="261531" cy="261531"/>
              </a:xfrm>
              <a:prstGeom prst="ellips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69" name="グループ化 1468"/>
          <p:cNvGrpSpPr/>
          <p:nvPr/>
        </p:nvGrpSpPr>
        <p:grpSpPr>
          <a:xfrm>
            <a:off x="2389423" y="4634646"/>
            <a:ext cx="1417439" cy="1680164"/>
            <a:chOff x="2389423" y="4634646"/>
            <a:chExt cx="1417439" cy="1680164"/>
          </a:xfrm>
        </p:grpSpPr>
        <p:grpSp>
          <p:nvGrpSpPr>
            <p:cNvPr id="470" name="グループ化 469"/>
            <p:cNvGrpSpPr/>
            <p:nvPr/>
          </p:nvGrpSpPr>
          <p:grpSpPr>
            <a:xfrm>
              <a:off x="2389423" y="4634646"/>
              <a:ext cx="1417439" cy="1680164"/>
              <a:chOff x="358344" y="4273538"/>
              <a:chExt cx="1726713" cy="2046762"/>
            </a:xfrm>
            <a:solidFill>
              <a:schemeClr val="tx1"/>
            </a:solidFill>
          </p:grpSpPr>
          <p:sp>
            <p:nvSpPr>
              <p:cNvPr id="471" name="円/楕円 470"/>
              <p:cNvSpPr/>
              <p:nvPr/>
            </p:nvSpPr>
            <p:spPr bwMode="auto">
              <a:xfrm>
                <a:off x="452500" y="4273538"/>
                <a:ext cx="256058" cy="775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円/楕円 471"/>
              <p:cNvSpPr/>
              <p:nvPr/>
            </p:nvSpPr>
            <p:spPr bwMode="auto">
              <a:xfrm>
                <a:off x="491971" y="4391645"/>
                <a:ext cx="175647" cy="647455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円/楕円 472"/>
              <p:cNvSpPr/>
              <p:nvPr/>
            </p:nvSpPr>
            <p:spPr bwMode="auto">
              <a:xfrm>
                <a:off x="938275" y="4273538"/>
                <a:ext cx="256058" cy="775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円/楕円 473"/>
              <p:cNvSpPr/>
              <p:nvPr/>
            </p:nvSpPr>
            <p:spPr bwMode="auto">
              <a:xfrm>
                <a:off x="977746" y="4391645"/>
                <a:ext cx="175647" cy="647455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5" name="グループ化 474"/>
              <p:cNvGrpSpPr/>
              <p:nvPr/>
            </p:nvGrpSpPr>
            <p:grpSpPr>
              <a:xfrm>
                <a:off x="759905" y="5262596"/>
                <a:ext cx="1135212" cy="1057704"/>
                <a:chOff x="643132" y="1390401"/>
                <a:chExt cx="1135212" cy="1057704"/>
              </a:xfrm>
              <a:grpFill/>
            </p:grpSpPr>
            <p:sp>
              <p:nvSpPr>
                <p:cNvPr id="481" name="AutoShape 41"/>
                <p:cNvSpPr>
                  <a:spLocks noChangeArrowheads="1"/>
                </p:cNvSpPr>
                <p:nvPr/>
              </p:nvSpPr>
              <p:spPr bwMode="auto">
                <a:xfrm rot="6300000">
                  <a:off x="771338" y="1262195"/>
                  <a:ext cx="86013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82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83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84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22249" y="1992010"/>
                  <a:ext cx="726097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85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476" name="円/楕円 475"/>
              <p:cNvSpPr/>
              <p:nvPr/>
            </p:nvSpPr>
            <p:spPr bwMode="auto">
              <a:xfrm>
                <a:off x="358344" y="4850269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Oval 102"/>
              <p:cNvSpPr>
                <a:spLocks noChangeArrowheads="1"/>
              </p:cNvSpPr>
              <p:nvPr/>
            </p:nvSpPr>
            <p:spPr bwMode="auto">
              <a:xfrm>
                <a:off x="538978" y="512333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8" name="Oval 102"/>
              <p:cNvSpPr>
                <a:spLocks noChangeArrowheads="1"/>
              </p:cNvSpPr>
              <p:nvPr/>
            </p:nvSpPr>
            <p:spPr bwMode="auto">
              <a:xfrm>
                <a:off x="996178" y="512333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9" name="Oval 102"/>
              <p:cNvSpPr>
                <a:spLocks noChangeArrowheads="1"/>
              </p:cNvSpPr>
              <p:nvPr/>
            </p:nvSpPr>
            <p:spPr bwMode="auto">
              <a:xfrm>
                <a:off x="754219" y="5244662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0" name="円/楕円 479"/>
              <p:cNvSpPr/>
              <p:nvPr/>
            </p:nvSpPr>
            <p:spPr bwMode="auto">
              <a:xfrm>
                <a:off x="1823526" y="5448179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11" name="グループ化 1310"/>
            <p:cNvGrpSpPr/>
            <p:nvPr/>
          </p:nvGrpSpPr>
          <p:grpSpPr>
            <a:xfrm>
              <a:off x="2389423" y="4634646"/>
              <a:ext cx="1417439" cy="1680164"/>
              <a:chOff x="358344" y="4273538"/>
              <a:chExt cx="1726713" cy="2046762"/>
            </a:xfrm>
          </p:grpSpPr>
          <p:sp>
            <p:nvSpPr>
              <p:cNvPr id="1312" name="円/楕円 1311"/>
              <p:cNvSpPr/>
              <p:nvPr/>
            </p:nvSpPr>
            <p:spPr bwMode="auto">
              <a:xfrm>
                <a:off x="452500" y="4273538"/>
                <a:ext cx="256058" cy="775642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3" name="円/楕円 1312"/>
              <p:cNvSpPr/>
              <p:nvPr/>
            </p:nvSpPr>
            <p:spPr bwMode="auto">
              <a:xfrm>
                <a:off x="491971" y="4391645"/>
                <a:ext cx="175647" cy="647455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4" name="円/楕円 1313"/>
              <p:cNvSpPr/>
              <p:nvPr/>
            </p:nvSpPr>
            <p:spPr bwMode="auto">
              <a:xfrm>
                <a:off x="938275" y="4273538"/>
                <a:ext cx="256058" cy="775642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5" name="円/楕円 1314"/>
              <p:cNvSpPr/>
              <p:nvPr/>
            </p:nvSpPr>
            <p:spPr bwMode="auto">
              <a:xfrm>
                <a:off x="977746" y="4391645"/>
                <a:ext cx="175647" cy="647455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16" name="グループ化 1315"/>
              <p:cNvGrpSpPr/>
              <p:nvPr/>
            </p:nvGrpSpPr>
            <p:grpSpPr>
              <a:xfrm>
                <a:off x="759905" y="5262596"/>
                <a:ext cx="1135212" cy="1057704"/>
                <a:chOff x="643132" y="1390401"/>
                <a:chExt cx="1135212" cy="1057704"/>
              </a:xfrm>
              <a:solidFill>
                <a:srgbClr val="FFCCFF"/>
              </a:solidFill>
            </p:grpSpPr>
            <p:sp>
              <p:nvSpPr>
                <p:cNvPr id="1322" name="AutoShape 41"/>
                <p:cNvSpPr>
                  <a:spLocks noChangeArrowheads="1"/>
                </p:cNvSpPr>
                <p:nvPr/>
              </p:nvSpPr>
              <p:spPr bwMode="auto">
                <a:xfrm rot="6300000">
                  <a:off x="771338" y="1262195"/>
                  <a:ext cx="86013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23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24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25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22249" y="1992010"/>
                  <a:ext cx="726097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26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317" name="円/楕円 1316"/>
              <p:cNvSpPr/>
              <p:nvPr/>
            </p:nvSpPr>
            <p:spPr bwMode="auto">
              <a:xfrm>
                <a:off x="358344" y="4850269"/>
                <a:ext cx="985870" cy="985870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8" name="Oval 102"/>
              <p:cNvSpPr>
                <a:spLocks noChangeArrowheads="1"/>
              </p:cNvSpPr>
              <p:nvPr/>
            </p:nvSpPr>
            <p:spPr bwMode="auto">
              <a:xfrm>
                <a:off x="538978" y="5123337"/>
                <a:ext cx="122601" cy="1226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19" name="Oval 102"/>
              <p:cNvSpPr>
                <a:spLocks noChangeArrowheads="1"/>
              </p:cNvSpPr>
              <p:nvPr/>
            </p:nvSpPr>
            <p:spPr bwMode="auto">
              <a:xfrm>
                <a:off x="996178" y="5123337"/>
                <a:ext cx="122601" cy="1226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20" name="Oval 102"/>
              <p:cNvSpPr>
                <a:spLocks noChangeArrowheads="1"/>
              </p:cNvSpPr>
              <p:nvPr/>
            </p:nvSpPr>
            <p:spPr bwMode="auto">
              <a:xfrm>
                <a:off x="754219" y="5244662"/>
                <a:ext cx="122601" cy="1226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21" name="円/楕円 1320"/>
              <p:cNvSpPr/>
              <p:nvPr/>
            </p:nvSpPr>
            <p:spPr bwMode="auto">
              <a:xfrm>
                <a:off x="1823526" y="5448179"/>
                <a:ext cx="261531" cy="261531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70" name="グループ化 1469"/>
          <p:cNvGrpSpPr/>
          <p:nvPr/>
        </p:nvGrpSpPr>
        <p:grpSpPr>
          <a:xfrm>
            <a:off x="4294423" y="4634646"/>
            <a:ext cx="1417439" cy="1680164"/>
            <a:chOff x="4294423" y="4634646"/>
            <a:chExt cx="1417439" cy="1680164"/>
          </a:xfrm>
        </p:grpSpPr>
        <p:grpSp>
          <p:nvGrpSpPr>
            <p:cNvPr id="542" name="グループ化 541"/>
            <p:cNvGrpSpPr/>
            <p:nvPr/>
          </p:nvGrpSpPr>
          <p:grpSpPr>
            <a:xfrm>
              <a:off x="4294423" y="4634646"/>
              <a:ext cx="1417439" cy="1680164"/>
              <a:chOff x="358344" y="4273538"/>
              <a:chExt cx="1726713" cy="2046762"/>
            </a:xfrm>
            <a:solidFill>
              <a:schemeClr val="tx1"/>
            </a:solidFill>
          </p:grpSpPr>
          <p:sp>
            <p:nvSpPr>
              <p:cNvPr id="543" name="円/楕円 542"/>
              <p:cNvSpPr/>
              <p:nvPr/>
            </p:nvSpPr>
            <p:spPr bwMode="auto">
              <a:xfrm>
                <a:off x="452500" y="4273538"/>
                <a:ext cx="256058" cy="775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円/楕円 543"/>
              <p:cNvSpPr/>
              <p:nvPr/>
            </p:nvSpPr>
            <p:spPr bwMode="auto">
              <a:xfrm>
                <a:off x="491971" y="4391645"/>
                <a:ext cx="175647" cy="647455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円/楕円 544"/>
              <p:cNvSpPr/>
              <p:nvPr/>
            </p:nvSpPr>
            <p:spPr bwMode="auto">
              <a:xfrm>
                <a:off x="938275" y="4273538"/>
                <a:ext cx="256058" cy="775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円/楕円 545"/>
              <p:cNvSpPr/>
              <p:nvPr/>
            </p:nvSpPr>
            <p:spPr bwMode="auto">
              <a:xfrm>
                <a:off x="977746" y="4391645"/>
                <a:ext cx="175647" cy="647455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7" name="グループ化 546"/>
              <p:cNvGrpSpPr/>
              <p:nvPr/>
            </p:nvGrpSpPr>
            <p:grpSpPr>
              <a:xfrm>
                <a:off x="759905" y="5262596"/>
                <a:ext cx="1135212" cy="1057704"/>
                <a:chOff x="643132" y="1390401"/>
                <a:chExt cx="1135212" cy="1057704"/>
              </a:xfrm>
              <a:grpFill/>
            </p:grpSpPr>
            <p:sp>
              <p:nvSpPr>
                <p:cNvPr id="553" name="AutoShape 41"/>
                <p:cNvSpPr>
                  <a:spLocks noChangeArrowheads="1"/>
                </p:cNvSpPr>
                <p:nvPr/>
              </p:nvSpPr>
              <p:spPr bwMode="auto">
                <a:xfrm rot="6300000">
                  <a:off x="771338" y="1262195"/>
                  <a:ext cx="86013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54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55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56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22249" y="1992010"/>
                  <a:ext cx="726097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57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548" name="円/楕円 547"/>
              <p:cNvSpPr/>
              <p:nvPr/>
            </p:nvSpPr>
            <p:spPr bwMode="auto">
              <a:xfrm>
                <a:off x="358344" y="4850269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Oval 102"/>
              <p:cNvSpPr>
                <a:spLocks noChangeArrowheads="1"/>
              </p:cNvSpPr>
              <p:nvPr/>
            </p:nvSpPr>
            <p:spPr bwMode="auto">
              <a:xfrm>
                <a:off x="538978" y="512333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0" name="Oval 102"/>
              <p:cNvSpPr>
                <a:spLocks noChangeArrowheads="1"/>
              </p:cNvSpPr>
              <p:nvPr/>
            </p:nvSpPr>
            <p:spPr bwMode="auto">
              <a:xfrm>
                <a:off x="996178" y="512333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1" name="Oval 102"/>
              <p:cNvSpPr>
                <a:spLocks noChangeArrowheads="1"/>
              </p:cNvSpPr>
              <p:nvPr/>
            </p:nvSpPr>
            <p:spPr bwMode="auto">
              <a:xfrm>
                <a:off x="754219" y="5244662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2" name="円/楕円 551"/>
              <p:cNvSpPr/>
              <p:nvPr/>
            </p:nvSpPr>
            <p:spPr bwMode="auto">
              <a:xfrm>
                <a:off x="1823526" y="5448179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73" name="グループ化 1372"/>
            <p:cNvGrpSpPr/>
            <p:nvPr/>
          </p:nvGrpSpPr>
          <p:grpSpPr>
            <a:xfrm>
              <a:off x="4294423" y="4634646"/>
              <a:ext cx="1417439" cy="1680164"/>
              <a:chOff x="358344" y="4273538"/>
              <a:chExt cx="1726713" cy="2046762"/>
            </a:xfrm>
          </p:grpSpPr>
          <p:sp>
            <p:nvSpPr>
              <p:cNvPr id="1374" name="円/楕円 1373"/>
              <p:cNvSpPr/>
              <p:nvPr/>
            </p:nvSpPr>
            <p:spPr bwMode="auto">
              <a:xfrm>
                <a:off x="452500" y="4273538"/>
                <a:ext cx="256058" cy="775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5" name="円/楕円 1374"/>
              <p:cNvSpPr/>
              <p:nvPr/>
            </p:nvSpPr>
            <p:spPr bwMode="auto">
              <a:xfrm>
                <a:off x="491971" y="4391645"/>
                <a:ext cx="175647" cy="647455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6" name="円/楕円 1375"/>
              <p:cNvSpPr/>
              <p:nvPr/>
            </p:nvSpPr>
            <p:spPr bwMode="auto">
              <a:xfrm>
                <a:off x="938275" y="4273538"/>
                <a:ext cx="256058" cy="775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7" name="円/楕円 1376"/>
              <p:cNvSpPr/>
              <p:nvPr/>
            </p:nvSpPr>
            <p:spPr bwMode="auto">
              <a:xfrm>
                <a:off x="977746" y="4391645"/>
                <a:ext cx="175647" cy="647455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78" name="グループ化 1377"/>
              <p:cNvGrpSpPr/>
              <p:nvPr/>
            </p:nvGrpSpPr>
            <p:grpSpPr>
              <a:xfrm>
                <a:off x="759905" y="5262596"/>
                <a:ext cx="1135212" cy="1057704"/>
                <a:chOff x="643132" y="1390401"/>
                <a:chExt cx="1135212" cy="1057704"/>
              </a:xfrm>
              <a:solidFill>
                <a:srgbClr val="FFCCFF"/>
              </a:solidFill>
            </p:grpSpPr>
            <p:sp>
              <p:nvSpPr>
                <p:cNvPr id="1384" name="AutoShape 41"/>
                <p:cNvSpPr>
                  <a:spLocks noChangeArrowheads="1"/>
                </p:cNvSpPr>
                <p:nvPr/>
              </p:nvSpPr>
              <p:spPr bwMode="auto">
                <a:xfrm rot="6300000">
                  <a:off x="771338" y="1262195"/>
                  <a:ext cx="86013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85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86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87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22249" y="1992010"/>
                  <a:ext cx="726097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88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379" name="円/楕円 1378"/>
              <p:cNvSpPr/>
              <p:nvPr/>
            </p:nvSpPr>
            <p:spPr bwMode="auto">
              <a:xfrm>
                <a:off x="358344" y="4850269"/>
                <a:ext cx="985870" cy="9858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0" name="Oval 102"/>
              <p:cNvSpPr>
                <a:spLocks noChangeArrowheads="1"/>
              </p:cNvSpPr>
              <p:nvPr/>
            </p:nvSpPr>
            <p:spPr bwMode="auto">
              <a:xfrm>
                <a:off x="538978" y="5123337"/>
                <a:ext cx="122601" cy="1226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81" name="Oval 102"/>
              <p:cNvSpPr>
                <a:spLocks noChangeArrowheads="1"/>
              </p:cNvSpPr>
              <p:nvPr/>
            </p:nvSpPr>
            <p:spPr bwMode="auto">
              <a:xfrm>
                <a:off x="996178" y="5123337"/>
                <a:ext cx="122601" cy="1226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82" name="Oval 102"/>
              <p:cNvSpPr>
                <a:spLocks noChangeArrowheads="1"/>
              </p:cNvSpPr>
              <p:nvPr/>
            </p:nvSpPr>
            <p:spPr bwMode="auto">
              <a:xfrm>
                <a:off x="754219" y="5244662"/>
                <a:ext cx="122601" cy="1226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83" name="円/楕円 1382"/>
              <p:cNvSpPr/>
              <p:nvPr/>
            </p:nvSpPr>
            <p:spPr bwMode="auto">
              <a:xfrm>
                <a:off x="1823526" y="5448179"/>
                <a:ext cx="261531" cy="26153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0" name="グループ化 89"/>
          <p:cNvGrpSpPr/>
          <p:nvPr/>
        </p:nvGrpSpPr>
        <p:grpSpPr>
          <a:xfrm>
            <a:off x="7511924" y="514756"/>
            <a:ext cx="1933626" cy="1897877"/>
            <a:chOff x="7511924" y="514756"/>
            <a:chExt cx="1933626" cy="1897877"/>
          </a:xfrm>
        </p:grpSpPr>
        <p:grpSp>
          <p:nvGrpSpPr>
            <p:cNvPr id="77" name="グループ化 76"/>
            <p:cNvGrpSpPr/>
            <p:nvPr/>
          </p:nvGrpSpPr>
          <p:grpSpPr>
            <a:xfrm>
              <a:off x="7633316" y="858225"/>
              <a:ext cx="1812234" cy="1554407"/>
              <a:chOff x="5818261" y="863715"/>
              <a:chExt cx="1812234" cy="1554407"/>
            </a:xfrm>
            <a:solidFill>
              <a:schemeClr val="tx1"/>
            </a:solidFill>
          </p:grpSpPr>
          <p:grpSp>
            <p:nvGrpSpPr>
              <p:cNvPr id="215" name="グループ化 214"/>
              <p:cNvGrpSpPr/>
              <p:nvPr/>
            </p:nvGrpSpPr>
            <p:grpSpPr>
              <a:xfrm>
                <a:off x="6089023" y="863715"/>
                <a:ext cx="1541472" cy="1554407"/>
                <a:chOff x="407494" y="4789707"/>
                <a:chExt cx="1541472" cy="1554407"/>
              </a:xfrm>
              <a:grpFill/>
            </p:grpSpPr>
            <p:sp>
              <p:nvSpPr>
                <p:cNvPr id="216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699385" y="5270550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" name="円/楕円 216"/>
                <p:cNvSpPr/>
                <p:nvPr/>
              </p:nvSpPr>
              <p:spPr bwMode="auto">
                <a:xfrm rot="2045390">
                  <a:off x="1847156" y="5763416"/>
                  <a:ext cx="87015" cy="19448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31757" y="5086358"/>
                  <a:ext cx="776628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9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593909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0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1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2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9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0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618867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1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2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347459" y="4849742"/>
                  <a:ext cx="871345" cy="751275"/>
                </a:xfrm>
                <a:prstGeom prst="roundRect">
                  <a:avLst>
                    <a:gd name="adj" fmla="val 30780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3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657248" y="5161718"/>
                  <a:ext cx="251770" cy="751275"/>
                </a:xfrm>
                <a:prstGeom prst="roundRect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4" name="Oval 96"/>
                <p:cNvSpPr>
                  <a:spLocks noChangeArrowheads="1"/>
                </p:cNvSpPr>
                <p:nvPr/>
              </p:nvSpPr>
              <p:spPr bwMode="auto">
                <a:xfrm>
                  <a:off x="484211" y="5472770"/>
                  <a:ext cx="224853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5" name="Oval 97"/>
                <p:cNvSpPr>
                  <a:spLocks noChangeArrowheads="1"/>
                </p:cNvSpPr>
                <p:nvPr/>
              </p:nvSpPr>
              <p:spPr bwMode="auto">
                <a:xfrm>
                  <a:off x="857201" y="5472770"/>
                  <a:ext cx="224854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78" name="Oval 102"/>
                <p:cNvSpPr>
                  <a:spLocks noChangeArrowheads="1"/>
                </p:cNvSpPr>
                <p:nvPr/>
              </p:nvSpPr>
              <p:spPr bwMode="auto">
                <a:xfrm>
                  <a:off x="484211" y="5074316"/>
                  <a:ext cx="148138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79" name="Oval 103"/>
                <p:cNvSpPr>
                  <a:spLocks noChangeArrowheads="1"/>
                </p:cNvSpPr>
                <p:nvPr/>
              </p:nvSpPr>
              <p:spPr bwMode="auto">
                <a:xfrm>
                  <a:off x="933917" y="5074316"/>
                  <a:ext cx="148138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76" name="グループ化 75"/>
              <p:cNvGrpSpPr/>
              <p:nvPr/>
            </p:nvGrpSpPr>
            <p:grpSpPr>
              <a:xfrm>
                <a:off x="5818261" y="1023542"/>
                <a:ext cx="1275960" cy="183785"/>
                <a:chOff x="5870560" y="1063593"/>
                <a:chExt cx="1171361" cy="169463"/>
              </a:xfrm>
              <a:grpFill/>
            </p:grpSpPr>
            <p:sp>
              <p:nvSpPr>
                <p:cNvPr id="286" name="円/楕円 285"/>
                <p:cNvSpPr/>
                <p:nvPr/>
              </p:nvSpPr>
              <p:spPr bwMode="auto">
                <a:xfrm rot="1800000">
                  <a:off x="6650848" y="1063593"/>
                  <a:ext cx="391073" cy="16946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" name="円/楕円 286"/>
                <p:cNvSpPr/>
                <p:nvPr/>
              </p:nvSpPr>
              <p:spPr bwMode="auto">
                <a:xfrm rot="19800000">
                  <a:off x="5870560" y="1063593"/>
                  <a:ext cx="391073" cy="16946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90" name="グループ化 1389"/>
            <p:cNvGrpSpPr/>
            <p:nvPr/>
          </p:nvGrpSpPr>
          <p:grpSpPr>
            <a:xfrm>
              <a:off x="7511924" y="514756"/>
              <a:ext cx="1932394" cy="1897877"/>
              <a:chOff x="5698101" y="520245"/>
              <a:chExt cx="1932394" cy="1897877"/>
            </a:xfrm>
          </p:grpSpPr>
          <p:grpSp>
            <p:nvGrpSpPr>
              <p:cNvPr id="1391" name="グループ化 1390"/>
              <p:cNvGrpSpPr/>
              <p:nvPr/>
            </p:nvGrpSpPr>
            <p:grpSpPr>
              <a:xfrm rot="18900000">
                <a:off x="5698101" y="520245"/>
                <a:ext cx="584885" cy="637209"/>
                <a:chOff x="7572192" y="1148324"/>
                <a:chExt cx="801188" cy="597842"/>
              </a:xfrm>
            </p:grpSpPr>
            <p:sp>
              <p:nvSpPr>
                <p:cNvPr id="1416" name="月 1415"/>
                <p:cNvSpPr/>
                <p:nvPr/>
              </p:nvSpPr>
              <p:spPr bwMode="auto">
                <a:xfrm>
                  <a:off x="7572192" y="1148324"/>
                  <a:ext cx="801188" cy="597842"/>
                </a:xfrm>
                <a:prstGeom prst="moon">
                  <a:avLst>
                    <a:gd name="adj" fmla="val 37447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7" name="月 1416"/>
                <p:cNvSpPr/>
                <p:nvPr/>
              </p:nvSpPr>
              <p:spPr bwMode="auto">
                <a:xfrm>
                  <a:off x="7572192" y="1148324"/>
                  <a:ext cx="801188" cy="597842"/>
                </a:xfrm>
                <a:prstGeom prst="moon">
                  <a:avLst>
                    <a:gd name="adj" fmla="val 19614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2" name="グループ化 1391"/>
              <p:cNvGrpSpPr/>
              <p:nvPr/>
            </p:nvGrpSpPr>
            <p:grpSpPr>
              <a:xfrm rot="2700000" flipH="1">
                <a:off x="6613860" y="520244"/>
                <a:ext cx="584885" cy="637209"/>
                <a:chOff x="7572192" y="1148324"/>
                <a:chExt cx="801188" cy="597842"/>
              </a:xfrm>
            </p:grpSpPr>
            <p:sp>
              <p:nvSpPr>
                <p:cNvPr id="1414" name="月 1413"/>
                <p:cNvSpPr/>
                <p:nvPr/>
              </p:nvSpPr>
              <p:spPr bwMode="auto">
                <a:xfrm>
                  <a:off x="7572192" y="1148324"/>
                  <a:ext cx="801188" cy="597842"/>
                </a:xfrm>
                <a:prstGeom prst="moon">
                  <a:avLst>
                    <a:gd name="adj" fmla="val 37447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5" name="月 1414"/>
                <p:cNvSpPr/>
                <p:nvPr/>
              </p:nvSpPr>
              <p:spPr bwMode="auto">
                <a:xfrm>
                  <a:off x="7572192" y="1148324"/>
                  <a:ext cx="801188" cy="597842"/>
                </a:xfrm>
                <a:prstGeom prst="moon">
                  <a:avLst>
                    <a:gd name="adj" fmla="val 19614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3" name="グループ化 1392"/>
              <p:cNvGrpSpPr/>
              <p:nvPr/>
            </p:nvGrpSpPr>
            <p:grpSpPr>
              <a:xfrm>
                <a:off x="6089023" y="863715"/>
                <a:ext cx="1541472" cy="1554407"/>
                <a:chOff x="407494" y="4789707"/>
                <a:chExt cx="1541472" cy="1554407"/>
              </a:xfrm>
            </p:grpSpPr>
            <p:sp>
              <p:nvSpPr>
                <p:cNvPr id="1397" name="AutoShape 80"/>
                <p:cNvSpPr>
                  <a:spLocks noChangeArrowheads="1"/>
                </p:cNvSpPr>
                <p:nvPr/>
              </p:nvSpPr>
              <p:spPr bwMode="auto">
                <a:xfrm rot="8462871">
                  <a:off x="1699385" y="5270550"/>
                  <a:ext cx="249581" cy="560463"/>
                </a:xfrm>
                <a:prstGeom prst="moon">
                  <a:avLst>
                    <a:gd name="adj" fmla="val 35711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98" name="円/楕円 1397"/>
                <p:cNvSpPr/>
                <p:nvPr/>
              </p:nvSpPr>
              <p:spPr bwMode="auto">
                <a:xfrm rot="2045390">
                  <a:off x="1847156" y="5763416"/>
                  <a:ext cx="87015" cy="1944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9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31757" y="5086358"/>
                  <a:ext cx="776628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00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593909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01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02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03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593909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0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05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06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618867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07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618867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08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347459" y="4849742"/>
                  <a:ext cx="871345" cy="751275"/>
                </a:xfrm>
                <a:prstGeom prst="roundRect">
                  <a:avLst>
                    <a:gd name="adj" fmla="val 30780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09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657248" y="5161718"/>
                  <a:ext cx="251770" cy="75127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10" name="Oval 96"/>
                <p:cNvSpPr>
                  <a:spLocks noChangeArrowheads="1"/>
                </p:cNvSpPr>
                <p:nvPr/>
              </p:nvSpPr>
              <p:spPr bwMode="auto">
                <a:xfrm>
                  <a:off x="484211" y="5472770"/>
                  <a:ext cx="224853" cy="12479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11" name="Oval 97"/>
                <p:cNvSpPr>
                  <a:spLocks noChangeArrowheads="1"/>
                </p:cNvSpPr>
                <p:nvPr/>
              </p:nvSpPr>
              <p:spPr bwMode="auto">
                <a:xfrm>
                  <a:off x="857201" y="5472770"/>
                  <a:ext cx="224854" cy="12479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12" name="Oval 102"/>
                <p:cNvSpPr>
                  <a:spLocks noChangeArrowheads="1"/>
                </p:cNvSpPr>
                <p:nvPr/>
              </p:nvSpPr>
              <p:spPr bwMode="auto">
                <a:xfrm>
                  <a:off x="484211" y="5074316"/>
                  <a:ext cx="148138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13" name="Oval 103"/>
                <p:cNvSpPr>
                  <a:spLocks noChangeArrowheads="1"/>
                </p:cNvSpPr>
                <p:nvPr/>
              </p:nvSpPr>
              <p:spPr bwMode="auto">
                <a:xfrm>
                  <a:off x="933917" y="5074316"/>
                  <a:ext cx="148138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394" name="グループ化 1393"/>
              <p:cNvGrpSpPr/>
              <p:nvPr/>
            </p:nvGrpSpPr>
            <p:grpSpPr>
              <a:xfrm>
                <a:off x="5818261" y="1023542"/>
                <a:ext cx="1275960" cy="183785"/>
                <a:chOff x="5870560" y="1063593"/>
                <a:chExt cx="1171361" cy="169463"/>
              </a:xfrm>
            </p:grpSpPr>
            <p:sp>
              <p:nvSpPr>
                <p:cNvPr id="1395" name="円/楕円 1394"/>
                <p:cNvSpPr/>
                <p:nvPr/>
              </p:nvSpPr>
              <p:spPr bwMode="auto">
                <a:xfrm rot="1800000">
                  <a:off x="6650848" y="1063593"/>
                  <a:ext cx="391073" cy="169463"/>
                </a:xfrm>
                <a:prstGeom prst="ellipse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96" name="円/楕円 1395"/>
                <p:cNvSpPr/>
                <p:nvPr/>
              </p:nvSpPr>
              <p:spPr bwMode="auto">
                <a:xfrm rot="19800000">
                  <a:off x="5870560" y="1063593"/>
                  <a:ext cx="391073" cy="169463"/>
                </a:xfrm>
                <a:prstGeom prst="ellipse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9" name="グループ化 88"/>
          <p:cNvGrpSpPr/>
          <p:nvPr/>
        </p:nvGrpSpPr>
        <p:grpSpPr>
          <a:xfrm>
            <a:off x="6102621" y="5041386"/>
            <a:ext cx="1460454" cy="1273424"/>
            <a:chOff x="6102621" y="5041386"/>
            <a:chExt cx="1460454" cy="1273424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6103853" y="5041386"/>
              <a:ext cx="1280692" cy="1273423"/>
              <a:chOff x="4235708" y="5046876"/>
              <a:chExt cx="1280692" cy="1273423"/>
            </a:xfrm>
            <a:solidFill>
              <a:schemeClr val="tx1"/>
            </a:solidFill>
          </p:grpSpPr>
          <p:grpSp>
            <p:nvGrpSpPr>
              <p:cNvPr id="503" name="グループ化 502"/>
              <p:cNvGrpSpPr/>
              <p:nvPr/>
            </p:nvGrpSpPr>
            <p:grpSpPr>
              <a:xfrm rot="1800000" flipH="1">
                <a:off x="4800937" y="5046877"/>
                <a:ext cx="275679" cy="237863"/>
                <a:chOff x="4634718" y="4974369"/>
                <a:chExt cx="295344" cy="254831"/>
              </a:xfrm>
              <a:grpFill/>
            </p:grpSpPr>
            <p:sp>
              <p:nvSpPr>
                <p:cNvPr id="504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5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3" name="グループ化 82"/>
              <p:cNvGrpSpPr/>
              <p:nvPr/>
            </p:nvGrpSpPr>
            <p:grpSpPr>
              <a:xfrm rot="19800000">
                <a:off x="4235708" y="5046876"/>
                <a:ext cx="275679" cy="237863"/>
                <a:chOff x="4634718" y="4974369"/>
                <a:chExt cx="295344" cy="254831"/>
              </a:xfrm>
              <a:grpFill/>
            </p:grpSpPr>
            <p:sp>
              <p:nvSpPr>
                <p:cNvPr id="82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2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6" name="グループ化 485"/>
              <p:cNvGrpSpPr/>
              <p:nvPr/>
            </p:nvGrpSpPr>
            <p:grpSpPr>
              <a:xfrm>
                <a:off x="4254881" y="5113567"/>
                <a:ext cx="1261519" cy="1206732"/>
                <a:chOff x="358344" y="4850269"/>
                <a:chExt cx="1536773" cy="1470031"/>
              </a:xfrm>
              <a:grpFill/>
            </p:grpSpPr>
            <p:grpSp>
              <p:nvGrpSpPr>
                <p:cNvPr id="491" name="グループ化 490"/>
                <p:cNvGrpSpPr/>
                <p:nvPr/>
              </p:nvGrpSpPr>
              <p:grpSpPr>
                <a:xfrm>
                  <a:off x="759905" y="5262596"/>
                  <a:ext cx="1135212" cy="1057704"/>
                  <a:chOff x="643132" y="1390401"/>
                  <a:chExt cx="1135212" cy="1057704"/>
                </a:xfrm>
                <a:grpFill/>
              </p:grpSpPr>
              <p:sp>
                <p:nvSpPr>
                  <p:cNvPr id="497" name="AutoShape 4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771338" y="1262195"/>
                    <a:ext cx="860135" cy="1116547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98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99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00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49662" y="2019423"/>
                    <a:ext cx="671271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01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492" name="円/楕円 491"/>
                <p:cNvSpPr/>
                <p:nvPr/>
              </p:nvSpPr>
              <p:spPr bwMode="auto">
                <a:xfrm>
                  <a:off x="358344" y="4850269"/>
                  <a:ext cx="985870" cy="98587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Oval 102"/>
                <p:cNvSpPr>
                  <a:spLocks noChangeArrowheads="1"/>
                </p:cNvSpPr>
                <p:nvPr/>
              </p:nvSpPr>
              <p:spPr bwMode="auto">
                <a:xfrm>
                  <a:off x="480309" y="5123336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94" name="Oval 102"/>
                <p:cNvSpPr>
                  <a:spLocks noChangeArrowheads="1"/>
                </p:cNvSpPr>
                <p:nvPr/>
              </p:nvSpPr>
              <p:spPr bwMode="auto">
                <a:xfrm>
                  <a:off x="1069876" y="5123336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95" name="Oval 102"/>
                <p:cNvSpPr>
                  <a:spLocks noChangeArrowheads="1"/>
                </p:cNvSpPr>
                <p:nvPr/>
              </p:nvSpPr>
              <p:spPr bwMode="auto">
                <a:xfrm>
                  <a:off x="649838" y="5244662"/>
                  <a:ext cx="365951" cy="294717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84" name="円/楕円 83"/>
              <p:cNvSpPr/>
              <p:nvPr/>
            </p:nvSpPr>
            <p:spPr bwMode="auto">
              <a:xfrm>
                <a:off x="4543102" y="5487642"/>
                <a:ext cx="70811" cy="14660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円/楕円 505"/>
              <p:cNvSpPr/>
              <p:nvPr/>
            </p:nvSpPr>
            <p:spPr bwMode="auto">
              <a:xfrm>
                <a:off x="4654227" y="5487642"/>
                <a:ext cx="70811" cy="14660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8" name="グループ化 1417"/>
            <p:cNvGrpSpPr/>
            <p:nvPr/>
          </p:nvGrpSpPr>
          <p:grpSpPr>
            <a:xfrm>
              <a:off x="6102621" y="5041387"/>
              <a:ext cx="1460454" cy="1273423"/>
              <a:chOff x="4235708" y="5046876"/>
              <a:chExt cx="1460454" cy="1273423"/>
            </a:xfrm>
          </p:grpSpPr>
          <p:grpSp>
            <p:nvGrpSpPr>
              <p:cNvPr id="1419" name="グループ化 1418"/>
              <p:cNvGrpSpPr/>
              <p:nvPr/>
            </p:nvGrpSpPr>
            <p:grpSpPr>
              <a:xfrm rot="1800000" flipH="1">
                <a:off x="4800937" y="5046877"/>
                <a:ext cx="275679" cy="237863"/>
                <a:chOff x="4634718" y="4974369"/>
                <a:chExt cx="295344" cy="254831"/>
              </a:xfrm>
            </p:grpSpPr>
            <p:sp>
              <p:nvSpPr>
                <p:cNvPr id="1439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0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20" name="グループ化 1419"/>
              <p:cNvGrpSpPr/>
              <p:nvPr/>
            </p:nvGrpSpPr>
            <p:grpSpPr>
              <a:xfrm rot="19800000">
                <a:off x="4235708" y="5046876"/>
                <a:ext cx="275679" cy="237863"/>
                <a:chOff x="4634718" y="4974369"/>
                <a:chExt cx="295344" cy="254831"/>
              </a:xfrm>
            </p:grpSpPr>
            <p:sp>
              <p:nvSpPr>
                <p:cNvPr id="1437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38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21" name="グループ化 1420"/>
              <p:cNvGrpSpPr/>
              <p:nvPr/>
            </p:nvGrpSpPr>
            <p:grpSpPr>
              <a:xfrm>
                <a:off x="4254881" y="5113567"/>
                <a:ext cx="1261519" cy="1206732"/>
                <a:chOff x="358344" y="4850269"/>
                <a:chExt cx="1536773" cy="1470031"/>
              </a:xfrm>
            </p:grpSpPr>
            <p:grpSp>
              <p:nvGrpSpPr>
                <p:cNvPr id="1427" name="グループ化 1426"/>
                <p:cNvGrpSpPr/>
                <p:nvPr/>
              </p:nvGrpSpPr>
              <p:grpSpPr>
                <a:xfrm>
                  <a:off x="759905" y="5262596"/>
                  <a:ext cx="1135212" cy="1057704"/>
                  <a:chOff x="643132" y="1390401"/>
                  <a:chExt cx="1135212" cy="1057704"/>
                </a:xfrm>
                <a:solidFill>
                  <a:srgbClr val="FFCCFF"/>
                </a:solidFill>
              </p:grpSpPr>
              <p:sp>
                <p:nvSpPr>
                  <p:cNvPr id="1432" name="AutoShape 4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771338" y="1262195"/>
                    <a:ext cx="860135" cy="1116547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33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34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35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49662" y="2019423"/>
                    <a:ext cx="671271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36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428" name="円/楕円 1427"/>
                <p:cNvSpPr/>
                <p:nvPr/>
              </p:nvSpPr>
              <p:spPr bwMode="auto">
                <a:xfrm>
                  <a:off x="358344" y="4850269"/>
                  <a:ext cx="985870" cy="985870"/>
                </a:xfrm>
                <a:prstGeom prst="ellipse">
                  <a:avLst/>
                </a:prstGeom>
                <a:solidFill>
                  <a:srgbClr val="FF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9" name="Oval 102"/>
                <p:cNvSpPr>
                  <a:spLocks noChangeArrowheads="1"/>
                </p:cNvSpPr>
                <p:nvPr/>
              </p:nvSpPr>
              <p:spPr bwMode="auto">
                <a:xfrm>
                  <a:off x="480309" y="5123336"/>
                  <a:ext cx="122601" cy="12260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30" name="Oval 102"/>
                <p:cNvSpPr>
                  <a:spLocks noChangeArrowheads="1"/>
                </p:cNvSpPr>
                <p:nvPr/>
              </p:nvSpPr>
              <p:spPr bwMode="auto">
                <a:xfrm>
                  <a:off x="1069876" y="5123336"/>
                  <a:ext cx="122601" cy="12260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31" name="Oval 102"/>
                <p:cNvSpPr>
                  <a:spLocks noChangeArrowheads="1"/>
                </p:cNvSpPr>
                <p:nvPr/>
              </p:nvSpPr>
              <p:spPr bwMode="auto">
                <a:xfrm>
                  <a:off x="649838" y="5244662"/>
                  <a:ext cx="365951" cy="294717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422" name="円/楕円 1421"/>
              <p:cNvSpPr/>
              <p:nvPr/>
            </p:nvSpPr>
            <p:spPr bwMode="auto">
              <a:xfrm>
                <a:off x="4543102" y="5487642"/>
                <a:ext cx="70811" cy="14660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3" name="円/楕円 1422"/>
              <p:cNvSpPr/>
              <p:nvPr/>
            </p:nvSpPr>
            <p:spPr bwMode="auto">
              <a:xfrm>
                <a:off x="4654227" y="5487642"/>
                <a:ext cx="70811" cy="14660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24" name="グループ化 1423"/>
              <p:cNvGrpSpPr/>
              <p:nvPr/>
            </p:nvGrpSpPr>
            <p:grpSpPr>
              <a:xfrm rot="7200000">
                <a:off x="5469479" y="5539191"/>
                <a:ext cx="209383" cy="243983"/>
                <a:chOff x="5331741" y="5194103"/>
                <a:chExt cx="260271" cy="316252"/>
              </a:xfrm>
            </p:grpSpPr>
            <p:sp>
              <p:nvSpPr>
                <p:cNvPr id="1425" name="月 1424"/>
                <p:cNvSpPr/>
                <p:nvPr/>
              </p:nvSpPr>
              <p:spPr bwMode="auto">
                <a:xfrm>
                  <a:off x="5363639" y="5194103"/>
                  <a:ext cx="227477" cy="316252"/>
                </a:xfrm>
                <a:prstGeom prst="moon">
                  <a:avLst>
                    <a:gd name="adj" fmla="val 22159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26" name="月 1425"/>
                <p:cNvSpPr/>
                <p:nvPr/>
              </p:nvSpPr>
              <p:spPr bwMode="auto">
                <a:xfrm rot="15932335">
                  <a:off x="5348138" y="5183669"/>
                  <a:ext cx="227477" cy="260271"/>
                </a:xfrm>
                <a:prstGeom prst="moon">
                  <a:avLst>
                    <a:gd name="adj" fmla="val 22159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8" name="グループ化 87"/>
          <p:cNvGrpSpPr/>
          <p:nvPr/>
        </p:nvGrpSpPr>
        <p:grpSpPr>
          <a:xfrm>
            <a:off x="7959996" y="5041386"/>
            <a:ext cx="1460454" cy="1273424"/>
            <a:chOff x="7959996" y="5041386"/>
            <a:chExt cx="1460454" cy="1273424"/>
          </a:xfrm>
        </p:grpSpPr>
        <p:grpSp>
          <p:nvGrpSpPr>
            <p:cNvPr id="519" name="グループ化 518"/>
            <p:cNvGrpSpPr/>
            <p:nvPr/>
          </p:nvGrpSpPr>
          <p:grpSpPr>
            <a:xfrm>
              <a:off x="7961228" y="5041386"/>
              <a:ext cx="1280692" cy="1273423"/>
              <a:chOff x="4235708" y="5046876"/>
              <a:chExt cx="1280692" cy="1273423"/>
            </a:xfrm>
            <a:solidFill>
              <a:schemeClr val="tx1"/>
            </a:solidFill>
          </p:grpSpPr>
          <p:grpSp>
            <p:nvGrpSpPr>
              <p:cNvPr id="520" name="グループ化 519"/>
              <p:cNvGrpSpPr/>
              <p:nvPr/>
            </p:nvGrpSpPr>
            <p:grpSpPr>
              <a:xfrm rot="1800000" flipH="1">
                <a:off x="4800937" y="5046877"/>
                <a:ext cx="275679" cy="237863"/>
                <a:chOff x="4634718" y="4974369"/>
                <a:chExt cx="295344" cy="254831"/>
              </a:xfrm>
              <a:grpFill/>
            </p:grpSpPr>
            <p:sp>
              <p:nvSpPr>
                <p:cNvPr id="540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1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1" name="グループ化 520"/>
              <p:cNvGrpSpPr/>
              <p:nvPr/>
            </p:nvGrpSpPr>
            <p:grpSpPr>
              <a:xfrm rot="19800000">
                <a:off x="4235708" y="5046876"/>
                <a:ext cx="275679" cy="237863"/>
                <a:chOff x="4634718" y="4974369"/>
                <a:chExt cx="295344" cy="254831"/>
              </a:xfrm>
              <a:grpFill/>
            </p:grpSpPr>
            <p:sp>
              <p:nvSpPr>
                <p:cNvPr id="538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9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2" name="グループ化 521"/>
              <p:cNvGrpSpPr/>
              <p:nvPr/>
            </p:nvGrpSpPr>
            <p:grpSpPr>
              <a:xfrm>
                <a:off x="4254881" y="5113567"/>
                <a:ext cx="1261519" cy="1206732"/>
                <a:chOff x="358344" y="4850269"/>
                <a:chExt cx="1536773" cy="1470031"/>
              </a:xfrm>
              <a:grpFill/>
            </p:grpSpPr>
            <p:grpSp>
              <p:nvGrpSpPr>
                <p:cNvPr id="528" name="グループ化 527"/>
                <p:cNvGrpSpPr/>
                <p:nvPr/>
              </p:nvGrpSpPr>
              <p:grpSpPr>
                <a:xfrm>
                  <a:off x="759905" y="5262596"/>
                  <a:ext cx="1135212" cy="1057704"/>
                  <a:chOff x="643132" y="1390401"/>
                  <a:chExt cx="1135212" cy="1057704"/>
                </a:xfrm>
                <a:grpFill/>
              </p:grpSpPr>
              <p:sp>
                <p:nvSpPr>
                  <p:cNvPr id="533" name="AutoShape 4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771338" y="1262195"/>
                    <a:ext cx="860135" cy="1116547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34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35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36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49662" y="2019423"/>
                    <a:ext cx="671271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37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529" name="円/楕円 528"/>
                <p:cNvSpPr/>
                <p:nvPr/>
              </p:nvSpPr>
              <p:spPr bwMode="auto">
                <a:xfrm>
                  <a:off x="358344" y="4850269"/>
                  <a:ext cx="985870" cy="98587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Oval 102"/>
                <p:cNvSpPr>
                  <a:spLocks noChangeArrowheads="1"/>
                </p:cNvSpPr>
                <p:nvPr/>
              </p:nvSpPr>
              <p:spPr bwMode="auto">
                <a:xfrm>
                  <a:off x="480309" y="5123336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31" name="Oval 102"/>
                <p:cNvSpPr>
                  <a:spLocks noChangeArrowheads="1"/>
                </p:cNvSpPr>
                <p:nvPr/>
              </p:nvSpPr>
              <p:spPr bwMode="auto">
                <a:xfrm>
                  <a:off x="1069876" y="5123336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32" name="Oval 102"/>
                <p:cNvSpPr>
                  <a:spLocks noChangeArrowheads="1"/>
                </p:cNvSpPr>
                <p:nvPr/>
              </p:nvSpPr>
              <p:spPr bwMode="auto">
                <a:xfrm>
                  <a:off x="649838" y="5244662"/>
                  <a:ext cx="365951" cy="294717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523" name="円/楕円 522"/>
              <p:cNvSpPr/>
              <p:nvPr/>
            </p:nvSpPr>
            <p:spPr bwMode="auto">
              <a:xfrm>
                <a:off x="4543102" y="5487642"/>
                <a:ext cx="70811" cy="14660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円/楕円 523"/>
              <p:cNvSpPr/>
              <p:nvPr/>
            </p:nvSpPr>
            <p:spPr bwMode="auto">
              <a:xfrm>
                <a:off x="4654227" y="5487642"/>
                <a:ext cx="70811" cy="14660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1" name="グループ化 1440"/>
            <p:cNvGrpSpPr/>
            <p:nvPr/>
          </p:nvGrpSpPr>
          <p:grpSpPr>
            <a:xfrm>
              <a:off x="7959996" y="5041387"/>
              <a:ext cx="1460454" cy="1273423"/>
              <a:chOff x="4235708" y="5046876"/>
              <a:chExt cx="1460454" cy="1273423"/>
            </a:xfrm>
            <a:solidFill>
              <a:srgbClr val="FFCC66"/>
            </a:solidFill>
          </p:grpSpPr>
          <p:grpSp>
            <p:nvGrpSpPr>
              <p:cNvPr id="1442" name="グループ化 1441"/>
              <p:cNvGrpSpPr/>
              <p:nvPr/>
            </p:nvGrpSpPr>
            <p:grpSpPr>
              <a:xfrm rot="1800000" flipH="1">
                <a:off x="4800937" y="5046877"/>
                <a:ext cx="275679" cy="237863"/>
                <a:chOff x="4634718" y="4974369"/>
                <a:chExt cx="295344" cy="254831"/>
              </a:xfrm>
              <a:grpFill/>
            </p:grpSpPr>
            <p:sp>
              <p:nvSpPr>
                <p:cNvPr id="1462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3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3" name="グループ化 1442"/>
              <p:cNvGrpSpPr/>
              <p:nvPr/>
            </p:nvGrpSpPr>
            <p:grpSpPr>
              <a:xfrm rot="19800000">
                <a:off x="4235708" y="5046876"/>
                <a:ext cx="275679" cy="237863"/>
                <a:chOff x="4634718" y="4974369"/>
                <a:chExt cx="295344" cy="254831"/>
              </a:xfrm>
              <a:grpFill/>
            </p:grpSpPr>
            <p:sp>
              <p:nvSpPr>
                <p:cNvPr id="1460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1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4" name="グループ化 1443"/>
              <p:cNvGrpSpPr/>
              <p:nvPr/>
            </p:nvGrpSpPr>
            <p:grpSpPr>
              <a:xfrm>
                <a:off x="4254881" y="5113567"/>
                <a:ext cx="1261519" cy="1206732"/>
                <a:chOff x="358344" y="4850269"/>
                <a:chExt cx="1536773" cy="1470031"/>
              </a:xfrm>
              <a:grpFill/>
            </p:grpSpPr>
            <p:grpSp>
              <p:nvGrpSpPr>
                <p:cNvPr id="1450" name="グループ化 1449"/>
                <p:cNvGrpSpPr/>
                <p:nvPr/>
              </p:nvGrpSpPr>
              <p:grpSpPr>
                <a:xfrm>
                  <a:off x="759905" y="5262596"/>
                  <a:ext cx="1135212" cy="1057704"/>
                  <a:chOff x="643132" y="1390401"/>
                  <a:chExt cx="1135212" cy="1057704"/>
                </a:xfrm>
                <a:grpFill/>
              </p:grpSpPr>
              <p:sp>
                <p:nvSpPr>
                  <p:cNvPr id="1455" name="AutoShape 4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771338" y="1262195"/>
                    <a:ext cx="860135" cy="1116547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56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57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58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49662" y="2019423"/>
                    <a:ext cx="671271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59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451" name="円/楕円 1450"/>
                <p:cNvSpPr/>
                <p:nvPr/>
              </p:nvSpPr>
              <p:spPr bwMode="auto">
                <a:xfrm>
                  <a:off x="358344" y="4850269"/>
                  <a:ext cx="985870" cy="9858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2" name="Oval 102"/>
                <p:cNvSpPr>
                  <a:spLocks noChangeArrowheads="1"/>
                </p:cNvSpPr>
                <p:nvPr/>
              </p:nvSpPr>
              <p:spPr bwMode="auto">
                <a:xfrm>
                  <a:off x="480309" y="5123336"/>
                  <a:ext cx="122601" cy="12260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53" name="Oval 102"/>
                <p:cNvSpPr>
                  <a:spLocks noChangeArrowheads="1"/>
                </p:cNvSpPr>
                <p:nvPr/>
              </p:nvSpPr>
              <p:spPr bwMode="auto">
                <a:xfrm>
                  <a:off x="1069876" y="5123336"/>
                  <a:ext cx="122601" cy="12260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54" name="Oval 102"/>
                <p:cNvSpPr>
                  <a:spLocks noChangeArrowheads="1"/>
                </p:cNvSpPr>
                <p:nvPr/>
              </p:nvSpPr>
              <p:spPr bwMode="auto">
                <a:xfrm>
                  <a:off x="649838" y="5244662"/>
                  <a:ext cx="365951" cy="294717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445" name="円/楕円 1444"/>
              <p:cNvSpPr/>
              <p:nvPr/>
            </p:nvSpPr>
            <p:spPr bwMode="auto">
              <a:xfrm>
                <a:off x="4543102" y="5487642"/>
                <a:ext cx="70811" cy="14660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6" name="円/楕円 1445"/>
              <p:cNvSpPr/>
              <p:nvPr/>
            </p:nvSpPr>
            <p:spPr bwMode="auto">
              <a:xfrm>
                <a:off x="4654227" y="5487642"/>
                <a:ext cx="70811" cy="14660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47" name="グループ化 1446"/>
              <p:cNvGrpSpPr/>
              <p:nvPr/>
            </p:nvGrpSpPr>
            <p:grpSpPr>
              <a:xfrm rot="7200000">
                <a:off x="5469479" y="5539191"/>
                <a:ext cx="209383" cy="243983"/>
                <a:chOff x="5331741" y="5194103"/>
                <a:chExt cx="260271" cy="316252"/>
              </a:xfrm>
              <a:grpFill/>
            </p:grpSpPr>
            <p:sp>
              <p:nvSpPr>
                <p:cNvPr id="1448" name="月 1447"/>
                <p:cNvSpPr/>
                <p:nvPr/>
              </p:nvSpPr>
              <p:spPr bwMode="auto">
                <a:xfrm>
                  <a:off x="5363639" y="5194103"/>
                  <a:ext cx="227477" cy="316252"/>
                </a:xfrm>
                <a:prstGeom prst="moon">
                  <a:avLst>
                    <a:gd name="adj" fmla="val 22159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" name="月 1448"/>
                <p:cNvSpPr/>
                <p:nvPr/>
              </p:nvSpPr>
              <p:spPr bwMode="auto">
                <a:xfrm rot="15932335">
                  <a:off x="5348138" y="5183669"/>
                  <a:ext cx="227477" cy="260271"/>
                </a:xfrm>
                <a:prstGeom prst="moon">
                  <a:avLst>
                    <a:gd name="adj" fmla="val 22159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3999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グループ化 96"/>
          <p:cNvGrpSpPr/>
          <p:nvPr/>
        </p:nvGrpSpPr>
        <p:grpSpPr>
          <a:xfrm>
            <a:off x="384690" y="2753925"/>
            <a:ext cx="1583042" cy="1583042"/>
            <a:chOff x="242273" y="2753925"/>
            <a:chExt cx="1334618" cy="1334618"/>
          </a:xfrm>
        </p:grpSpPr>
        <p:sp>
          <p:nvSpPr>
            <p:cNvPr id="9" name="AutoShape 105"/>
            <p:cNvSpPr>
              <a:spLocks noChangeArrowheads="1"/>
            </p:cNvSpPr>
            <p:nvPr/>
          </p:nvSpPr>
          <p:spPr bwMode="auto">
            <a:xfrm>
              <a:off x="242273" y="2753925"/>
              <a:ext cx="1334618" cy="1334618"/>
            </a:xfrm>
            <a:prstGeom prst="star24">
              <a:avLst>
                <a:gd name="adj" fmla="val 41306"/>
              </a:avLst>
            </a:prstGeom>
            <a:solidFill>
              <a:srgbClr val="C00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0" name="円/楕円 9"/>
            <p:cNvSpPr/>
            <p:nvPr/>
          </p:nvSpPr>
          <p:spPr bwMode="auto">
            <a:xfrm>
              <a:off x="416647" y="2928299"/>
              <a:ext cx="985870" cy="98587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 bwMode="auto">
            <a:xfrm>
              <a:off x="608684" y="3355361"/>
              <a:ext cx="556992" cy="556992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02"/>
            <p:cNvSpPr>
              <a:spLocks noChangeArrowheads="1"/>
            </p:cNvSpPr>
            <p:nvPr/>
          </p:nvSpPr>
          <p:spPr bwMode="auto">
            <a:xfrm>
              <a:off x="597281" y="3201367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" name="Oval 102"/>
            <p:cNvSpPr>
              <a:spLocks noChangeArrowheads="1"/>
            </p:cNvSpPr>
            <p:nvPr/>
          </p:nvSpPr>
          <p:spPr bwMode="auto">
            <a:xfrm>
              <a:off x="1054481" y="3201367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" name="Oval 102"/>
            <p:cNvSpPr>
              <a:spLocks noChangeArrowheads="1"/>
            </p:cNvSpPr>
            <p:nvPr/>
          </p:nvSpPr>
          <p:spPr bwMode="auto">
            <a:xfrm>
              <a:off x="812522" y="3322692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5" name="円/楕円 14"/>
            <p:cNvSpPr/>
            <p:nvPr/>
          </p:nvSpPr>
          <p:spPr bwMode="auto">
            <a:xfrm>
              <a:off x="416647" y="2928299"/>
              <a:ext cx="261531" cy="261531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円/楕円 15"/>
            <p:cNvSpPr/>
            <p:nvPr/>
          </p:nvSpPr>
          <p:spPr bwMode="auto">
            <a:xfrm>
              <a:off x="1162394" y="2928299"/>
              <a:ext cx="261531" cy="261531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4201680" y="2865903"/>
            <a:ext cx="1565571" cy="1408668"/>
            <a:chOff x="4100857" y="2865903"/>
            <a:chExt cx="1095680" cy="985870"/>
          </a:xfrm>
        </p:grpSpPr>
        <p:sp>
          <p:nvSpPr>
            <p:cNvPr id="36" name="円/楕円 35"/>
            <p:cNvSpPr/>
            <p:nvPr/>
          </p:nvSpPr>
          <p:spPr bwMode="auto">
            <a:xfrm flipH="1">
              <a:off x="4935006" y="2865903"/>
              <a:ext cx="261531" cy="261531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4100857" y="2865903"/>
              <a:ext cx="261531" cy="261531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円/楕円 43"/>
            <p:cNvSpPr/>
            <p:nvPr/>
          </p:nvSpPr>
          <p:spPr bwMode="auto">
            <a:xfrm>
              <a:off x="4156737" y="2865903"/>
              <a:ext cx="985870" cy="98587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 bwMode="auto">
            <a:xfrm>
              <a:off x="4348774" y="3292965"/>
              <a:ext cx="556992" cy="556992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Oval 102"/>
            <p:cNvSpPr>
              <a:spLocks noChangeArrowheads="1"/>
            </p:cNvSpPr>
            <p:nvPr/>
          </p:nvSpPr>
          <p:spPr bwMode="auto">
            <a:xfrm>
              <a:off x="4337371" y="3138971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7" name="Oval 102"/>
            <p:cNvSpPr>
              <a:spLocks noChangeArrowheads="1"/>
            </p:cNvSpPr>
            <p:nvPr/>
          </p:nvSpPr>
          <p:spPr bwMode="auto">
            <a:xfrm>
              <a:off x="4794571" y="3138971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8" name="Oval 102"/>
            <p:cNvSpPr>
              <a:spLocks noChangeArrowheads="1"/>
            </p:cNvSpPr>
            <p:nvPr/>
          </p:nvSpPr>
          <p:spPr bwMode="auto">
            <a:xfrm>
              <a:off x="4552612" y="3260296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0" name="二等辺三角形 49"/>
            <p:cNvSpPr/>
            <p:nvPr/>
          </p:nvSpPr>
          <p:spPr bwMode="auto">
            <a:xfrm rot="10800000">
              <a:off x="4572063" y="2887694"/>
              <a:ext cx="117491" cy="24968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二等辺三角形 50"/>
            <p:cNvSpPr/>
            <p:nvPr/>
          </p:nvSpPr>
          <p:spPr bwMode="auto">
            <a:xfrm rot="16200000">
              <a:off x="4520462" y="2871800"/>
              <a:ext cx="64299" cy="136642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二等辺三角形 51"/>
            <p:cNvSpPr/>
            <p:nvPr/>
          </p:nvSpPr>
          <p:spPr bwMode="auto">
            <a:xfrm rot="5400000" flipH="1">
              <a:off x="4687405" y="2871800"/>
              <a:ext cx="64299" cy="136642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二等辺三角形 52"/>
            <p:cNvSpPr/>
            <p:nvPr/>
          </p:nvSpPr>
          <p:spPr bwMode="auto">
            <a:xfrm rot="16200000">
              <a:off x="4539302" y="2942846"/>
              <a:ext cx="46371" cy="136642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二等辺三角形 53"/>
            <p:cNvSpPr/>
            <p:nvPr/>
          </p:nvSpPr>
          <p:spPr bwMode="auto">
            <a:xfrm rot="5400000" flipH="1">
              <a:off x="4675944" y="2942846"/>
              <a:ext cx="46371" cy="136642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449042" y="750915"/>
            <a:ext cx="1529293" cy="1625123"/>
            <a:chOff x="317485" y="750916"/>
            <a:chExt cx="1171361" cy="1244762"/>
          </a:xfrm>
        </p:grpSpPr>
        <p:sp>
          <p:nvSpPr>
            <p:cNvPr id="143" name="二等辺三角形 225"/>
            <p:cNvSpPr/>
            <p:nvPr/>
          </p:nvSpPr>
          <p:spPr bwMode="auto">
            <a:xfrm>
              <a:off x="615271" y="750916"/>
              <a:ext cx="148138" cy="174387"/>
            </a:xfrm>
            <a:custGeom>
              <a:avLst/>
              <a:gdLst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587" h="264397">
                  <a:moveTo>
                    <a:pt x="0" y="264397"/>
                  </a:moveTo>
                  <a:cubicBezTo>
                    <a:pt x="15310" y="173883"/>
                    <a:pt x="52052" y="26"/>
                    <a:pt x="88794" y="0"/>
                  </a:cubicBezTo>
                  <a:cubicBezTo>
                    <a:pt x="127917" y="26"/>
                    <a:pt x="157514" y="176265"/>
                    <a:pt x="177587" y="264397"/>
                  </a:cubicBezTo>
                  <a:lnTo>
                    <a:pt x="0" y="26439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二等辺三角形 225"/>
            <p:cNvSpPr/>
            <p:nvPr/>
          </p:nvSpPr>
          <p:spPr bwMode="auto">
            <a:xfrm>
              <a:off x="1046277" y="750916"/>
              <a:ext cx="148138" cy="174387"/>
            </a:xfrm>
            <a:custGeom>
              <a:avLst/>
              <a:gdLst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587" h="264397">
                  <a:moveTo>
                    <a:pt x="0" y="264397"/>
                  </a:moveTo>
                  <a:cubicBezTo>
                    <a:pt x="15310" y="173883"/>
                    <a:pt x="52052" y="26"/>
                    <a:pt x="88794" y="0"/>
                  </a:cubicBezTo>
                  <a:cubicBezTo>
                    <a:pt x="127917" y="26"/>
                    <a:pt x="157514" y="176265"/>
                    <a:pt x="177587" y="264397"/>
                  </a:cubicBezTo>
                  <a:lnTo>
                    <a:pt x="0" y="26439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6" name="グループ化 235"/>
            <p:cNvGrpSpPr/>
            <p:nvPr/>
          </p:nvGrpSpPr>
          <p:grpSpPr>
            <a:xfrm>
              <a:off x="317485" y="863715"/>
              <a:ext cx="1171361" cy="1131963"/>
              <a:chOff x="189031" y="4789707"/>
              <a:chExt cx="1171361" cy="1131963"/>
            </a:xfrm>
          </p:grpSpPr>
          <p:sp>
            <p:nvSpPr>
              <p:cNvPr id="248" name="AutoShape 74"/>
              <p:cNvSpPr>
                <a:spLocks noChangeArrowheads="1"/>
              </p:cNvSpPr>
              <p:nvPr/>
            </p:nvSpPr>
            <p:spPr bwMode="auto">
              <a:xfrm rot="5400000">
                <a:off x="347459" y="4849742"/>
                <a:ext cx="871345" cy="751275"/>
              </a:xfrm>
              <a:prstGeom prst="roundRect">
                <a:avLst>
                  <a:gd name="adj" fmla="val 30780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9" name="AutoShape 75"/>
              <p:cNvSpPr>
                <a:spLocks noChangeArrowheads="1"/>
              </p:cNvSpPr>
              <p:nvPr/>
            </p:nvSpPr>
            <p:spPr bwMode="auto">
              <a:xfrm rot="5400000">
                <a:off x="657248" y="5161718"/>
                <a:ext cx="251770" cy="75127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0" name="Oval 96"/>
              <p:cNvSpPr>
                <a:spLocks noChangeArrowheads="1"/>
              </p:cNvSpPr>
              <p:nvPr/>
            </p:nvSpPr>
            <p:spPr bwMode="auto">
              <a:xfrm>
                <a:off x="484211" y="5472770"/>
                <a:ext cx="224853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1" name="Oval 97"/>
              <p:cNvSpPr>
                <a:spLocks noChangeArrowheads="1"/>
              </p:cNvSpPr>
              <p:nvPr/>
            </p:nvSpPr>
            <p:spPr bwMode="auto">
              <a:xfrm>
                <a:off x="857201" y="5472770"/>
                <a:ext cx="224854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2" name="Oval 102"/>
              <p:cNvSpPr>
                <a:spLocks noChangeArrowheads="1"/>
              </p:cNvSpPr>
              <p:nvPr/>
            </p:nvSpPr>
            <p:spPr bwMode="auto">
              <a:xfrm>
                <a:off x="484211" y="5074316"/>
                <a:ext cx="148138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3" name="Oval 103"/>
              <p:cNvSpPr>
                <a:spLocks noChangeArrowheads="1"/>
              </p:cNvSpPr>
              <p:nvPr/>
            </p:nvSpPr>
            <p:spPr bwMode="auto">
              <a:xfrm>
                <a:off x="933917" y="5074316"/>
                <a:ext cx="148138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4" name="円/楕円 253"/>
              <p:cNvSpPr/>
              <p:nvPr/>
            </p:nvSpPr>
            <p:spPr bwMode="auto">
              <a:xfrm>
                <a:off x="969319" y="4789707"/>
                <a:ext cx="391073" cy="16946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" name="円/楕円 254"/>
              <p:cNvSpPr/>
              <p:nvPr/>
            </p:nvSpPr>
            <p:spPr bwMode="auto">
              <a:xfrm>
                <a:off x="189031" y="4789707"/>
                <a:ext cx="391073" cy="16946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" name="アーチ 255"/>
              <p:cNvSpPr/>
              <p:nvPr/>
            </p:nvSpPr>
            <p:spPr bwMode="auto">
              <a:xfrm rot="10800000">
                <a:off x="537075" y="5422645"/>
                <a:ext cx="499025" cy="499025"/>
              </a:xfrm>
              <a:prstGeom prst="blockArc">
                <a:avLst>
                  <a:gd name="adj1" fmla="val 8089169"/>
                  <a:gd name="adj2" fmla="val 2920496"/>
                  <a:gd name="adj3" fmla="val 1584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0" name="グループ化 89"/>
          <p:cNvGrpSpPr/>
          <p:nvPr/>
        </p:nvGrpSpPr>
        <p:grpSpPr>
          <a:xfrm>
            <a:off x="4180147" y="750915"/>
            <a:ext cx="1529293" cy="1625123"/>
            <a:chOff x="4070335" y="750916"/>
            <a:chExt cx="1171361" cy="1244762"/>
          </a:xfrm>
        </p:grpSpPr>
        <p:sp>
          <p:nvSpPr>
            <p:cNvPr id="226" name="二等辺三角形 225"/>
            <p:cNvSpPr/>
            <p:nvPr/>
          </p:nvSpPr>
          <p:spPr bwMode="auto">
            <a:xfrm>
              <a:off x="4405322" y="750916"/>
              <a:ext cx="148138" cy="174387"/>
            </a:xfrm>
            <a:custGeom>
              <a:avLst/>
              <a:gdLst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587" h="264397">
                  <a:moveTo>
                    <a:pt x="0" y="264397"/>
                  </a:moveTo>
                  <a:cubicBezTo>
                    <a:pt x="15310" y="173883"/>
                    <a:pt x="52052" y="26"/>
                    <a:pt x="88794" y="0"/>
                  </a:cubicBezTo>
                  <a:cubicBezTo>
                    <a:pt x="127917" y="26"/>
                    <a:pt x="157514" y="176265"/>
                    <a:pt x="177587" y="264397"/>
                  </a:cubicBezTo>
                  <a:lnTo>
                    <a:pt x="0" y="26439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二等辺三角形 225"/>
            <p:cNvSpPr/>
            <p:nvPr/>
          </p:nvSpPr>
          <p:spPr bwMode="auto">
            <a:xfrm>
              <a:off x="4836328" y="750916"/>
              <a:ext cx="148138" cy="174387"/>
            </a:xfrm>
            <a:custGeom>
              <a:avLst/>
              <a:gdLst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587" h="264397">
                  <a:moveTo>
                    <a:pt x="0" y="264397"/>
                  </a:moveTo>
                  <a:cubicBezTo>
                    <a:pt x="15310" y="173883"/>
                    <a:pt x="52052" y="26"/>
                    <a:pt x="88794" y="0"/>
                  </a:cubicBezTo>
                  <a:cubicBezTo>
                    <a:pt x="127917" y="26"/>
                    <a:pt x="157514" y="176265"/>
                    <a:pt x="177587" y="264397"/>
                  </a:cubicBezTo>
                  <a:lnTo>
                    <a:pt x="0" y="26439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AutoShape 74"/>
            <p:cNvSpPr>
              <a:spLocks noChangeArrowheads="1"/>
            </p:cNvSpPr>
            <p:nvPr/>
          </p:nvSpPr>
          <p:spPr bwMode="auto">
            <a:xfrm rot="5400000">
              <a:off x="4228763" y="923750"/>
              <a:ext cx="871345" cy="751275"/>
            </a:xfrm>
            <a:prstGeom prst="roundRect">
              <a:avLst>
                <a:gd name="adj" fmla="val 3078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0" name="AutoShape 75"/>
            <p:cNvSpPr>
              <a:spLocks noChangeArrowheads="1"/>
            </p:cNvSpPr>
            <p:nvPr/>
          </p:nvSpPr>
          <p:spPr bwMode="auto">
            <a:xfrm rot="5400000">
              <a:off x="4538552" y="1235726"/>
              <a:ext cx="251770" cy="75127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1" name="Oval 96"/>
            <p:cNvSpPr>
              <a:spLocks noChangeArrowheads="1"/>
            </p:cNvSpPr>
            <p:nvPr/>
          </p:nvSpPr>
          <p:spPr bwMode="auto">
            <a:xfrm>
              <a:off x="4365515" y="1546778"/>
              <a:ext cx="224853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2" name="Oval 97"/>
            <p:cNvSpPr>
              <a:spLocks noChangeArrowheads="1"/>
            </p:cNvSpPr>
            <p:nvPr/>
          </p:nvSpPr>
          <p:spPr bwMode="auto">
            <a:xfrm>
              <a:off x="4738505" y="1546778"/>
              <a:ext cx="224854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3" name="Oval 102"/>
            <p:cNvSpPr>
              <a:spLocks noChangeArrowheads="1"/>
            </p:cNvSpPr>
            <p:nvPr/>
          </p:nvSpPr>
          <p:spPr bwMode="auto">
            <a:xfrm>
              <a:off x="4365515" y="1148324"/>
              <a:ext cx="148138" cy="12260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4" name="Oval 103"/>
            <p:cNvSpPr>
              <a:spLocks noChangeArrowheads="1"/>
            </p:cNvSpPr>
            <p:nvPr/>
          </p:nvSpPr>
          <p:spPr bwMode="auto">
            <a:xfrm>
              <a:off x="4815221" y="1148324"/>
              <a:ext cx="148138" cy="12260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5" name="円/楕円 274"/>
            <p:cNvSpPr/>
            <p:nvPr/>
          </p:nvSpPr>
          <p:spPr bwMode="auto">
            <a:xfrm>
              <a:off x="4850623" y="863715"/>
              <a:ext cx="391073" cy="16946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円/楕円 275"/>
            <p:cNvSpPr/>
            <p:nvPr/>
          </p:nvSpPr>
          <p:spPr bwMode="auto">
            <a:xfrm>
              <a:off x="4070335" y="863715"/>
              <a:ext cx="391073" cy="16946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アーチ 276"/>
            <p:cNvSpPr/>
            <p:nvPr/>
          </p:nvSpPr>
          <p:spPr bwMode="auto">
            <a:xfrm rot="10800000">
              <a:off x="4418379" y="1496653"/>
              <a:ext cx="499025" cy="499025"/>
            </a:xfrm>
            <a:prstGeom prst="blockArc">
              <a:avLst>
                <a:gd name="adj1" fmla="val 8089169"/>
                <a:gd name="adj2" fmla="val 2920496"/>
                <a:gd name="adj3" fmla="val 15840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6032261" y="750915"/>
            <a:ext cx="1529293" cy="1625123"/>
            <a:chOff x="5874423" y="750916"/>
            <a:chExt cx="1171361" cy="1244762"/>
          </a:xfrm>
        </p:grpSpPr>
        <p:sp>
          <p:nvSpPr>
            <p:cNvPr id="145" name="二等辺三角形 225"/>
            <p:cNvSpPr/>
            <p:nvPr/>
          </p:nvSpPr>
          <p:spPr bwMode="auto">
            <a:xfrm>
              <a:off x="6176972" y="750916"/>
              <a:ext cx="148138" cy="174387"/>
            </a:xfrm>
            <a:custGeom>
              <a:avLst/>
              <a:gdLst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587" h="264397">
                  <a:moveTo>
                    <a:pt x="0" y="264397"/>
                  </a:moveTo>
                  <a:cubicBezTo>
                    <a:pt x="15310" y="173883"/>
                    <a:pt x="52052" y="26"/>
                    <a:pt x="88794" y="0"/>
                  </a:cubicBezTo>
                  <a:cubicBezTo>
                    <a:pt x="127917" y="26"/>
                    <a:pt x="157514" y="176265"/>
                    <a:pt x="177587" y="264397"/>
                  </a:cubicBezTo>
                  <a:lnTo>
                    <a:pt x="0" y="26439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二等辺三角形 225"/>
            <p:cNvSpPr/>
            <p:nvPr/>
          </p:nvSpPr>
          <p:spPr bwMode="auto">
            <a:xfrm>
              <a:off x="6607978" y="750916"/>
              <a:ext cx="148138" cy="174387"/>
            </a:xfrm>
            <a:custGeom>
              <a:avLst/>
              <a:gdLst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  <a:gd name="connsiteX0" fmla="*/ 0 w 177587"/>
                <a:gd name="connsiteY0" fmla="*/ 264397 h 264397"/>
                <a:gd name="connsiteX1" fmla="*/ 88794 w 177587"/>
                <a:gd name="connsiteY1" fmla="*/ 0 h 264397"/>
                <a:gd name="connsiteX2" fmla="*/ 177587 w 177587"/>
                <a:gd name="connsiteY2" fmla="*/ 264397 h 264397"/>
                <a:gd name="connsiteX3" fmla="*/ 0 w 177587"/>
                <a:gd name="connsiteY3" fmla="*/ 264397 h 26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587" h="264397">
                  <a:moveTo>
                    <a:pt x="0" y="264397"/>
                  </a:moveTo>
                  <a:cubicBezTo>
                    <a:pt x="15310" y="173883"/>
                    <a:pt x="52052" y="26"/>
                    <a:pt x="88794" y="0"/>
                  </a:cubicBezTo>
                  <a:cubicBezTo>
                    <a:pt x="127917" y="26"/>
                    <a:pt x="157514" y="176265"/>
                    <a:pt x="177587" y="264397"/>
                  </a:cubicBezTo>
                  <a:lnTo>
                    <a:pt x="0" y="26439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AutoShape 74"/>
            <p:cNvSpPr>
              <a:spLocks noChangeArrowheads="1"/>
            </p:cNvSpPr>
            <p:nvPr/>
          </p:nvSpPr>
          <p:spPr bwMode="auto">
            <a:xfrm rot="5400000">
              <a:off x="6032851" y="923750"/>
              <a:ext cx="871345" cy="751275"/>
            </a:xfrm>
            <a:prstGeom prst="roundRect">
              <a:avLst>
                <a:gd name="adj" fmla="val 30780"/>
              </a:avLst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4" name="Oval 102"/>
            <p:cNvSpPr>
              <a:spLocks noChangeArrowheads="1"/>
            </p:cNvSpPr>
            <p:nvPr/>
          </p:nvSpPr>
          <p:spPr bwMode="auto">
            <a:xfrm>
              <a:off x="6169603" y="1148324"/>
              <a:ext cx="148138" cy="1226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5" name="Oval 103"/>
            <p:cNvSpPr>
              <a:spLocks noChangeArrowheads="1"/>
            </p:cNvSpPr>
            <p:nvPr/>
          </p:nvSpPr>
          <p:spPr bwMode="auto">
            <a:xfrm>
              <a:off x="6619309" y="1148324"/>
              <a:ext cx="148138" cy="1226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6" name="円/楕円 135"/>
            <p:cNvSpPr/>
            <p:nvPr/>
          </p:nvSpPr>
          <p:spPr bwMode="auto">
            <a:xfrm>
              <a:off x="6654711" y="863715"/>
              <a:ext cx="391073" cy="1694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円/楕円 136"/>
            <p:cNvSpPr/>
            <p:nvPr/>
          </p:nvSpPr>
          <p:spPr bwMode="auto">
            <a:xfrm>
              <a:off x="5874423" y="863715"/>
              <a:ext cx="391073" cy="1694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" name="AutoShape 74"/>
            <p:cNvSpPr>
              <a:spLocks noChangeArrowheads="1"/>
            </p:cNvSpPr>
            <p:nvPr/>
          </p:nvSpPr>
          <p:spPr bwMode="auto">
            <a:xfrm rot="5400000">
              <a:off x="6043620" y="1167284"/>
              <a:ext cx="871345" cy="264207"/>
            </a:xfrm>
            <a:prstGeom prst="roundRect">
              <a:avLst>
                <a:gd name="adj" fmla="val 3078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8" name="AutoShape 75"/>
            <p:cNvSpPr>
              <a:spLocks noChangeArrowheads="1"/>
            </p:cNvSpPr>
            <p:nvPr/>
          </p:nvSpPr>
          <p:spPr bwMode="auto">
            <a:xfrm rot="5400000">
              <a:off x="6342640" y="1235726"/>
              <a:ext cx="251770" cy="75127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9" name="Oval 96"/>
            <p:cNvSpPr>
              <a:spLocks noChangeArrowheads="1"/>
            </p:cNvSpPr>
            <p:nvPr/>
          </p:nvSpPr>
          <p:spPr bwMode="auto">
            <a:xfrm>
              <a:off x="6169603" y="1546778"/>
              <a:ext cx="224853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50" name="Oval 97"/>
            <p:cNvSpPr>
              <a:spLocks noChangeArrowheads="1"/>
            </p:cNvSpPr>
            <p:nvPr/>
          </p:nvSpPr>
          <p:spPr bwMode="auto">
            <a:xfrm>
              <a:off x="6542593" y="1546778"/>
              <a:ext cx="224854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51" name="アーチ 150"/>
            <p:cNvSpPr/>
            <p:nvPr/>
          </p:nvSpPr>
          <p:spPr bwMode="auto">
            <a:xfrm rot="10800000">
              <a:off x="6222467" y="1496653"/>
              <a:ext cx="499025" cy="499025"/>
            </a:xfrm>
            <a:prstGeom prst="blockArc">
              <a:avLst>
                <a:gd name="adj1" fmla="val 8089169"/>
                <a:gd name="adj2" fmla="val 2920496"/>
                <a:gd name="adj3" fmla="val 15840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円/楕円 226"/>
            <p:cNvSpPr/>
            <p:nvPr/>
          </p:nvSpPr>
          <p:spPr bwMode="auto">
            <a:xfrm>
              <a:off x="6196035" y="1161986"/>
              <a:ext cx="95274" cy="9527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152"/>
            <p:cNvSpPr/>
            <p:nvPr/>
          </p:nvSpPr>
          <p:spPr bwMode="auto">
            <a:xfrm>
              <a:off x="6646885" y="1161986"/>
              <a:ext cx="95274" cy="9527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2345147" y="2928299"/>
            <a:ext cx="1439257" cy="1408668"/>
            <a:chOff x="2302597" y="2928299"/>
            <a:chExt cx="1007278" cy="985870"/>
          </a:xfrm>
        </p:grpSpPr>
        <p:sp>
          <p:nvSpPr>
            <p:cNvPr id="166" name="円/楕円 165"/>
            <p:cNvSpPr/>
            <p:nvPr/>
          </p:nvSpPr>
          <p:spPr bwMode="auto">
            <a:xfrm>
              <a:off x="2302597" y="2928299"/>
              <a:ext cx="985870" cy="98587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 bwMode="auto">
            <a:xfrm>
              <a:off x="2494634" y="3355361"/>
              <a:ext cx="556992" cy="556992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Oval 102"/>
            <p:cNvSpPr>
              <a:spLocks noChangeArrowheads="1"/>
            </p:cNvSpPr>
            <p:nvPr/>
          </p:nvSpPr>
          <p:spPr bwMode="auto">
            <a:xfrm>
              <a:off x="2483231" y="3201367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69" name="Oval 102"/>
            <p:cNvSpPr>
              <a:spLocks noChangeArrowheads="1"/>
            </p:cNvSpPr>
            <p:nvPr/>
          </p:nvSpPr>
          <p:spPr bwMode="auto">
            <a:xfrm>
              <a:off x="2940431" y="3201367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70" name="Oval 102"/>
            <p:cNvSpPr>
              <a:spLocks noChangeArrowheads="1"/>
            </p:cNvSpPr>
            <p:nvPr/>
          </p:nvSpPr>
          <p:spPr bwMode="auto">
            <a:xfrm>
              <a:off x="2698472" y="3322692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71" name="円/楕円 170"/>
            <p:cNvSpPr/>
            <p:nvPr/>
          </p:nvSpPr>
          <p:spPr bwMode="auto">
            <a:xfrm>
              <a:off x="2302597" y="2928299"/>
              <a:ext cx="261531" cy="261531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円/楕円 171"/>
            <p:cNvSpPr/>
            <p:nvPr/>
          </p:nvSpPr>
          <p:spPr bwMode="auto">
            <a:xfrm>
              <a:off x="3048344" y="2928299"/>
              <a:ext cx="261531" cy="261531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7758947" y="888150"/>
            <a:ext cx="1993351" cy="1588883"/>
            <a:chOff x="7502189" y="520245"/>
            <a:chExt cx="1526806" cy="1217004"/>
          </a:xfrm>
        </p:grpSpPr>
        <p:grpSp>
          <p:nvGrpSpPr>
            <p:cNvPr id="285" name="グループ化 284"/>
            <p:cNvGrpSpPr/>
            <p:nvPr/>
          </p:nvGrpSpPr>
          <p:grpSpPr>
            <a:xfrm rot="18900000">
              <a:off x="7502189" y="520245"/>
              <a:ext cx="584885" cy="637209"/>
              <a:chOff x="7572192" y="1148324"/>
              <a:chExt cx="801188" cy="597842"/>
            </a:xfrm>
          </p:grpSpPr>
          <p:sp>
            <p:nvSpPr>
              <p:cNvPr id="283" name="月 282"/>
              <p:cNvSpPr/>
              <p:nvPr/>
            </p:nvSpPr>
            <p:spPr bwMode="auto">
              <a:xfrm>
                <a:off x="7572192" y="1148324"/>
                <a:ext cx="801188" cy="597842"/>
              </a:xfrm>
              <a:prstGeom prst="moon">
                <a:avLst>
                  <a:gd name="adj" fmla="val 37447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月 283"/>
              <p:cNvSpPr/>
              <p:nvPr/>
            </p:nvSpPr>
            <p:spPr bwMode="auto">
              <a:xfrm>
                <a:off x="7572192" y="1148324"/>
                <a:ext cx="801188" cy="597842"/>
              </a:xfrm>
              <a:prstGeom prst="moon">
                <a:avLst>
                  <a:gd name="adj" fmla="val 1961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/>
            <p:cNvGrpSpPr/>
            <p:nvPr/>
          </p:nvGrpSpPr>
          <p:grpSpPr>
            <a:xfrm rot="2700000" flipH="1">
              <a:off x="8417948" y="520244"/>
              <a:ext cx="584885" cy="637209"/>
              <a:chOff x="7572192" y="1148324"/>
              <a:chExt cx="801188" cy="597842"/>
            </a:xfrm>
          </p:grpSpPr>
          <p:sp>
            <p:nvSpPr>
              <p:cNvPr id="289" name="月 288"/>
              <p:cNvSpPr/>
              <p:nvPr/>
            </p:nvSpPr>
            <p:spPr bwMode="auto">
              <a:xfrm>
                <a:off x="7572192" y="1148324"/>
                <a:ext cx="801188" cy="597842"/>
              </a:xfrm>
              <a:prstGeom prst="moon">
                <a:avLst>
                  <a:gd name="adj" fmla="val 37447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月 289"/>
              <p:cNvSpPr/>
              <p:nvPr/>
            </p:nvSpPr>
            <p:spPr bwMode="auto">
              <a:xfrm>
                <a:off x="7572192" y="1148324"/>
                <a:ext cx="801188" cy="597842"/>
              </a:xfrm>
              <a:prstGeom prst="moon">
                <a:avLst>
                  <a:gd name="adj" fmla="val 1961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2" name="AutoShape 74"/>
            <p:cNvSpPr>
              <a:spLocks noChangeArrowheads="1"/>
            </p:cNvSpPr>
            <p:nvPr/>
          </p:nvSpPr>
          <p:spPr bwMode="auto">
            <a:xfrm rot="5400000">
              <a:off x="7833076" y="923750"/>
              <a:ext cx="871345" cy="751275"/>
            </a:xfrm>
            <a:prstGeom prst="roundRect">
              <a:avLst>
                <a:gd name="adj" fmla="val 3078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33" name="AutoShape 75"/>
            <p:cNvSpPr>
              <a:spLocks noChangeArrowheads="1"/>
            </p:cNvSpPr>
            <p:nvPr/>
          </p:nvSpPr>
          <p:spPr bwMode="auto">
            <a:xfrm rot="5400000">
              <a:off x="8142865" y="1235726"/>
              <a:ext cx="251770" cy="75127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34" name="Oval 96"/>
            <p:cNvSpPr>
              <a:spLocks noChangeArrowheads="1"/>
            </p:cNvSpPr>
            <p:nvPr/>
          </p:nvSpPr>
          <p:spPr bwMode="auto">
            <a:xfrm>
              <a:off x="7969828" y="1546778"/>
              <a:ext cx="224853" cy="1247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35" name="Oval 97"/>
            <p:cNvSpPr>
              <a:spLocks noChangeArrowheads="1"/>
            </p:cNvSpPr>
            <p:nvPr/>
          </p:nvSpPr>
          <p:spPr bwMode="auto">
            <a:xfrm>
              <a:off x="8342818" y="1546778"/>
              <a:ext cx="224854" cy="1247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8" name="Oval 102"/>
            <p:cNvSpPr>
              <a:spLocks noChangeArrowheads="1"/>
            </p:cNvSpPr>
            <p:nvPr/>
          </p:nvSpPr>
          <p:spPr bwMode="auto">
            <a:xfrm>
              <a:off x="7969828" y="1148324"/>
              <a:ext cx="148138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9" name="Oval 103"/>
            <p:cNvSpPr>
              <a:spLocks noChangeArrowheads="1"/>
            </p:cNvSpPr>
            <p:nvPr/>
          </p:nvSpPr>
          <p:spPr bwMode="auto">
            <a:xfrm>
              <a:off x="8419534" y="1148324"/>
              <a:ext cx="148138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76" name="グループ化 75"/>
            <p:cNvGrpSpPr/>
            <p:nvPr/>
          </p:nvGrpSpPr>
          <p:grpSpPr>
            <a:xfrm>
              <a:off x="7622349" y="1023542"/>
              <a:ext cx="1275960" cy="183785"/>
              <a:chOff x="5870560" y="1063593"/>
              <a:chExt cx="1171361" cy="169463"/>
            </a:xfrm>
          </p:grpSpPr>
          <p:sp>
            <p:nvSpPr>
              <p:cNvPr id="286" name="円/楕円 285"/>
              <p:cNvSpPr/>
              <p:nvPr/>
            </p:nvSpPr>
            <p:spPr bwMode="auto">
              <a:xfrm rot="1800000">
                <a:off x="6650848" y="1063593"/>
                <a:ext cx="391073" cy="16946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円/楕円 286"/>
              <p:cNvSpPr/>
              <p:nvPr/>
            </p:nvSpPr>
            <p:spPr bwMode="auto">
              <a:xfrm rot="19800000">
                <a:off x="5870560" y="1063593"/>
                <a:ext cx="391073" cy="16946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4" name="グループ化 93"/>
          <p:cNvGrpSpPr/>
          <p:nvPr/>
        </p:nvGrpSpPr>
        <p:grpSpPr>
          <a:xfrm>
            <a:off x="6151305" y="2928299"/>
            <a:ext cx="1439257" cy="1408668"/>
            <a:chOff x="5987719" y="2928299"/>
            <a:chExt cx="1007278" cy="985870"/>
          </a:xfrm>
        </p:grpSpPr>
        <p:sp>
          <p:nvSpPr>
            <p:cNvPr id="331" name="円/楕円 330"/>
            <p:cNvSpPr/>
            <p:nvPr/>
          </p:nvSpPr>
          <p:spPr bwMode="auto">
            <a:xfrm>
              <a:off x="5987719" y="2928299"/>
              <a:ext cx="985870" cy="98587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円/楕円 331"/>
            <p:cNvSpPr/>
            <p:nvPr/>
          </p:nvSpPr>
          <p:spPr bwMode="auto">
            <a:xfrm>
              <a:off x="6179756" y="3355361"/>
              <a:ext cx="556992" cy="556992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Oval 102"/>
            <p:cNvSpPr>
              <a:spLocks noChangeArrowheads="1"/>
            </p:cNvSpPr>
            <p:nvPr/>
          </p:nvSpPr>
          <p:spPr bwMode="auto">
            <a:xfrm>
              <a:off x="6168353" y="3201367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34" name="Oval 102"/>
            <p:cNvSpPr>
              <a:spLocks noChangeArrowheads="1"/>
            </p:cNvSpPr>
            <p:nvPr/>
          </p:nvSpPr>
          <p:spPr bwMode="auto">
            <a:xfrm>
              <a:off x="6625553" y="3201367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35" name="Oval 102"/>
            <p:cNvSpPr>
              <a:spLocks noChangeArrowheads="1"/>
            </p:cNvSpPr>
            <p:nvPr/>
          </p:nvSpPr>
          <p:spPr bwMode="auto">
            <a:xfrm>
              <a:off x="6383594" y="3322692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36" name="円/楕円 335"/>
            <p:cNvSpPr/>
            <p:nvPr/>
          </p:nvSpPr>
          <p:spPr bwMode="auto">
            <a:xfrm>
              <a:off x="5987719" y="2928299"/>
              <a:ext cx="261531" cy="261531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7" name="円/楕円 336"/>
            <p:cNvSpPr/>
            <p:nvPr/>
          </p:nvSpPr>
          <p:spPr bwMode="auto">
            <a:xfrm>
              <a:off x="6733466" y="2928299"/>
              <a:ext cx="261531" cy="261531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円/楕円 77"/>
            <p:cNvSpPr/>
            <p:nvPr/>
          </p:nvSpPr>
          <p:spPr bwMode="auto">
            <a:xfrm>
              <a:off x="6436150" y="3120493"/>
              <a:ext cx="95893" cy="95893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円/楕円 355"/>
            <p:cNvSpPr/>
            <p:nvPr/>
          </p:nvSpPr>
          <p:spPr bwMode="auto">
            <a:xfrm>
              <a:off x="6278620" y="2990645"/>
              <a:ext cx="116365" cy="116365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円/楕円 358"/>
            <p:cNvSpPr/>
            <p:nvPr/>
          </p:nvSpPr>
          <p:spPr bwMode="auto">
            <a:xfrm>
              <a:off x="6613864" y="3022507"/>
              <a:ext cx="73113" cy="73113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円/楕円 363"/>
            <p:cNvSpPr/>
            <p:nvPr/>
          </p:nvSpPr>
          <p:spPr bwMode="auto">
            <a:xfrm>
              <a:off x="6072046" y="3137374"/>
              <a:ext cx="73113" cy="73113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2345147" y="863714"/>
            <a:ext cx="1529293" cy="1140459"/>
            <a:chOff x="2158985" y="863715"/>
            <a:chExt cx="1171361" cy="873534"/>
          </a:xfrm>
        </p:grpSpPr>
        <p:sp>
          <p:nvSpPr>
            <p:cNvPr id="380" name="AutoShape 74"/>
            <p:cNvSpPr>
              <a:spLocks noChangeArrowheads="1"/>
            </p:cNvSpPr>
            <p:nvPr/>
          </p:nvSpPr>
          <p:spPr bwMode="auto">
            <a:xfrm rot="5400000">
              <a:off x="2317413" y="923750"/>
              <a:ext cx="871345" cy="751275"/>
            </a:xfrm>
            <a:prstGeom prst="roundRect">
              <a:avLst>
                <a:gd name="adj" fmla="val 30780"/>
              </a:avLst>
            </a:prstGeom>
            <a:solidFill>
              <a:srgbClr val="CC66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1" name="AutoShape 75"/>
            <p:cNvSpPr>
              <a:spLocks noChangeArrowheads="1"/>
            </p:cNvSpPr>
            <p:nvPr/>
          </p:nvSpPr>
          <p:spPr bwMode="auto">
            <a:xfrm rot="5400000">
              <a:off x="2627202" y="1235726"/>
              <a:ext cx="251770" cy="751275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2" name="Oval 96"/>
            <p:cNvSpPr>
              <a:spLocks noChangeArrowheads="1"/>
            </p:cNvSpPr>
            <p:nvPr/>
          </p:nvSpPr>
          <p:spPr bwMode="auto">
            <a:xfrm>
              <a:off x="2454165" y="1546778"/>
              <a:ext cx="224853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3" name="Oval 97"/>
            <p:cNvSpPr>
              <a:spLocks noChangeArrowheads="1"/>
            </p:cNvSpPr>
            <p:nvPr/>
          </p:nvSpPr>
          <p:spPr bwMode="auto">
            <a:xfrm>
              <a:off x="2827155" y="1546778"/>
              <a:ext cx="224854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4" name="Oval 102"/>
            <p:cNvSpPr>
              <a:spLocks noChangeArrowheads="1"/>
            </p:cNvSpPr>
            <p:nvPr/>
          </p:nvSpPr>
          <p:spPr bwMode="auto">
            <a:xfrm>
              <a:off x="2401696" y="1076325"/>
              <a:ext cx="253076" cy="238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5" name="Oval 103"/>
            <p:cNvSpPr>
              <a:spLocks noChangeArrowheads="1"/>
            </p:cNvSpPr>
            <p:nvPr/>
          </p:nvSpPr>
          <p:spPr bwMode="auto">
            <a:xfrm>
              <a:off x="2851402" y="1076325"/>
              <a:ext cx="253076" cy="238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6" name="円/楕円 385"/>
            <p:cNvSpPr/>
            <p:nvPr/>
          </p:nvSpPr>
          <p:spPr bwMode="auto">
            <a:xfrm>
              <a:off x="2939273" y="863715"/>
              <a:ext cx="391073" cy="169463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7" name="円/楕円 386"/>
            <p:cNvSpPr/>
            <p:nvPr/>
          </p:nvSpPr>
          <p:spPr bwMode="auto">
            <a:xfrm>
              <a:off x="2158985" y="863715"/>
              <a:ext cx="391073" cy="169463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0" name="Oval 102"/>
            <p:cNvSpPr>
              <a:spLocks noChangeArrowheads="1"/>
            </p:cNvSpPr>
            <p:nvPr/>
          </p:nvSpPr>
          <p:spPr bwMode="auto">
            <a:xfrm>
              <a:off x="2454165" y="1134036"/>
              <a:ext cx="148138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91" name="Oval 103"/>
            <p:cNvSpPr>
              <a:spLocks noChangeArrowheads="1"/>
            </p:cNvSpPr>
            <p:nvPr/>
          </p:nvSpPr>
          <p:spPr bwMode="auto">
            <a:xfrm>
              <a:off x="2903871" y="1134036"/>
              <a:ext cx="148138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8030733" y="2928299"/>
            <a:ext cx="1439257" cy="1408668"/>
            <a:chOff x="7787786" y="2928299"/>
            <a:chExt cx="1007278" cy="985870"/>
          </a:xfrm>
        </p:grpSpPr>
        <p:sp>
          <p:nvSpPr>
            <p:cNvPr id="410" name="円/楕円 409"/>
            <p:cNvSpPr/>
            <p:nvPr/>
          </p:nvSpPr>
          <p:spPr bwMode="auto">
            <a:xfrm>
              <a:off x="7787786" y="2928299"/>
              <a:ext cx="985870" cy="98587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Oval 102"/>
            <p:cNvSpPr>
              <a:spLocks noChangeArrowheads="1"/>
            </p:cNvSpPr>
            <p:nvPr/>
          </p:nvSpPr>
          <p:spPr bwMode="auto">
            <a:xfrm>
              <a:off x="7968420" y="3201367"/>
              <a:ext cx="122601" cy="122601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3" name="Oval 102"/>
            <p:cNvSpPr>
              <a:spLocks noChangeArrowheads="1"/>
            </p:cNvSpPr>
            <p:nvPr/>
          </p:nvSpPr>
          <p:spPr bwMode="auto">
            <a:xfrm>
              <a:off x="8425620" y="3201367"/>
              <a:ext cx="122601" cy="122601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4" name="Oval 102"/>
            <p:cNvSpPr>
              <a:spLocks noChangeArrowheads="1"/>
            </p:cNvSpPr>
            <p:nvPr/>
          </p:nvSpPr>
          <p:spPr bwMode="auto">
            <a:xfrm>
              <a:off x="8183661" y="3322692"/>
              <a:ext cx="122601" cy="12260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5" name="円/楕円 414"/>
            <p:cNvSpPr/>
            <p:nvPr/>
          </p:nvSpPr>
          <p:spPr bwMode="auto">
            <a:xfrm>
              <a:off x="7787786" y="2928299"/>
              <a:ext cx="261531" cy="26153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6" name="円/楕円 415"/>
            <p:cNvSpPr/>
            <p:nvPr/>
          </p:nvSpPr>
          <p:spPr bwMode="auto">
            <a:xfrm>
              <a:off x="8533533" y="2928299"/>
              <a:ext cx="261531" cy="26153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697069" y="4640136"/>
            <a:ext cx="1033240" cy="1637684"/>
            <a:chOff x="597281" y="4640136"/>
            <a:chExt cx="809289" cy="1282722"/>
          </a:xfrm>
        </p:grpSpPr>
        <p:sp>
          <p:nvSpPr>
            <p:cNvPr id="80" name="円/楕円 79"/>
            <p:cNvSpPr/>
            <p:nvPr/>
          </p:nvSpPr>
          <p:spPr bwMode="auto">
            <a:xfrm>
              <a:off x="674573" y="4640136"/>
              <a:ext cx="210195" cy="636716"/>
            </a:xfrm>
            <a:prstGeom prst="ellips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円/楕円 466"/>
            <p:cNvSpPr/>
            <p:nvPr/>
          </p:nvSpPr>
          <p:spPr bwMode="auto">
            <a:xfrm>
              <a:off x="706974" y="4737089"/>
              <a:ext cx="144187" cy="531489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円/楕円 467"/>
            <p:cNvSpPr/>
            <p:nvPr/>
          </p:nvSpPr>
          <p:spPr bwMode="auto">
            <a:xfrm>
              <a:off x="1073340" y="4640136"/>
              <a:ext cx="210195" cy="636716"/>
            </a:xfrm>
            <a:prstGeom prst="ellips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円/楕円 468"/>
            <p:cNvSpPr/>
            <p:nvPr/>
          </p:nvSpPr>
          <p:spPr bwMode="auto">
            <a:xfrm>
              <a:off x="1105741" y="4737089"/>
              <a:ext cx="144187" cy="531489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円/楕円 441"/>
            <p:cNvSpPr/>
            <p:nvPr/>
          </p:nvSpPr>
          <p:spPr bwMode="auto">
            <a:xfrm>
              <a:off x="597281" y="5113568"/>
              <a:ext cx="809289" cy="809290"/>
            </a:xfrm>
            <a:prstGeom prst="ellips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Oval 102"/>
            <p:cNvSpPr>
              <a:spLocks noChangeArrowheads="1"/>
            </p:cNvSpPr>
            <p:nvPr/>
          </p:nvSpPr>
          <p:spPr bwMode="auto">
            <a:xfrm>
              <a:off x="745561" y="5337726"/>
              <a:ext cx="100642" cy="10064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45" name="Oval 102"/>
            <p:cNvSpPr>
              <a:spLocks noChangeArrowheads="1"/>
            </p:cNvSpPr>
            <p:nvPr/>
          </p:nvSpPr>
          <p:spPr bwMode="auto">
            <a:xfrm>
              <a:off x="1120872" y="5337726"/>
              <a:ext cx="100642" cy="10064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46" name="Oval 102"/>
            <p:cNvSpPr>
              <a:spLocks noChangeArrowheads="1"/>
            </p:cNvSpPr>
            <p:nvPr/>
          </p:nvSpPr>
          <p:spPr bwMode="auto">
            <a:xfrm>
              <a:off x="922250" y="5437321"/>
              <a:ext cx="100642" cy="10064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2573088" y="4640136"/>
            <a:ext cx="1033240" cy="1637684"/>
            <a:chOff x="2378456" y="4640136"/>
            <a:chExt cx="809289" cy="1282722"/>
          </a:xfrm>
        </p:grpSpPr>
        <p:sp>
          <p:nvSpPr>
            <p:cNvPr id="471" name="円/楕円 470"/>
            <p:cNvSpPr/>
            <p:nvPr/>
          </p:nvSpPr>
          <p:spPr bwMode="auto">
            <a:xfrm>
              <a:off x="2455748" y="4640136"/>
              <a:ext cx="210195" cy="636716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円/楕円 471"/>
            <p:cNvSpPr/>
            <p:nvPr/>
          </p:nvSpPr>
          <p:spPr bwMode="auto">
            <a:xfrm>
              <a:off x="2488149" y="4737089"/>
              <a:ext cx="144187" cy="531489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円/楕円 472"/>
            <p:cNvSpPr/>
            <p:nvPr/>
          </p:nvSpPr>
          <p:spPr bwMode="auto">
            <a:xfrm>
              <a:off x="2854515" y="4640136"/>
              <a:ext cx="210195" cy="636716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円/楕円 473"/>
            <p:cNvSpPr/>
            <p:nvPr/>
          </p:nvSpPr>
          <p:spPr bwMode="auto">
            <a:xfrm>
              <a:off x="2886916" y="4737089"/>
              <a:ext cx="144187" cy="531489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円/楕円 475"/>
            <p:cNvSpPr/>
            <p:nvPr/>
          </p:nvSpPr>
          <p:spPr bwMode="auto">
            <a:xfrm>
              <a:off x="2378456" y="5113568"/>
              <a:ext cx="809289" cy="809290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Oval 102"/>
            <p:cNvSpPr>
              <a:spLocks noChangeArrowheads="1"/>
            </p:cNvSpPr>
            <p:nvPr/>
          </p:nvSpPr>
          <p:spPr bwMode="auto">
            <a:xfrm>
              <a:off x="2526736" y="5337726"/>
              <a:ext cx="100642" cy="100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78" name="Oval 102"/>
            <p:cNvSpPr>
              <a:spLocks noChangeArrowheads="1"/>
            </p:cNvSpPr>
            <p:nvPr/>
          </p:nvSpPr>
          <p:spPr bwMode="auto">
            <a:xfrm>
              <a:off x="2902047" y="5337726"/>
              <a:ext cx="100642" cy="100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79" name="Oval 102"/>
            <p:cNvSpPr>
              <a:spLocks noChangeArrowheads="1"/>
            </p:cNvSpPr>
            <p:nvPr/>
          </p:nvSpPr>
          <p:spPr bwMode="auto">
            <a:xfrm>
              <a:off x="2703425" y="5437321"/>
              <a:ext cx="100642" cy="100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6145159" y="4816832"/>
            <a:ext cx="1366091" cy="1423068"/>
            <a:chOff x="6092886" y="5046876"/>
            <a:chExt cx="840908" cy="875981"/>
          </a:xfrm>
        </p:grpSpPr>
        <p:grpSp>
          <p:nvGrpSpPr>
            <p:cNvPr id="503" name="グループ化 502"/>
            <p:cNvGrpSpPr/>
            <p:nvPr/>
          </p:nvGrpSpPr>
          <p:grpSpPr>
            <a:xfrm rot="1800000" flipH="1">
              <a:off x="6658115" y="5046877"/>
              <a:ext cx="275679" cy="237863"/>
              <a:chOff x="4634718" y="4974369"/>
              <a:chExt cx="295344" cy="254831"/>
            </a:xfrm>
          </p:grpSpPr>
          <p:sp>
            <p:nvSpPr>
              <p:cNvPr id="504" name="二等辺三角形 81"/>
              <p:cNvSpPr/>
              <p:nvPr/>
            </p:nvSpPr>
            <p:spPr bwMode="auto">
              <a:xfrm>
                <a:off x="4634718" y="4974369"/>
                <a:ext cx="295344" cy="254831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二等辺三角形 81"/>
              <p:cNvSpPr/>
              <p:nvPr/>
            </p:nvSpPr>
            <p:spPr bwMode="auto">
              <a:xfrm>
                <a:off x="4682342" y="5037686"/>
                <a:ext cx="188513" cy="191514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3" name="グループ化 82"/>
            <p:cNvGrpSpPr/>
            <p:nvPr/>
          </p:nvGrpSpPr>
          <p:grpSpPr>
            <a:xfrm rot="19800000">
              <a:off x="6092886" y="5046876"/>
              <a:ext cx="275679" cy="237863"/>
              <a:chOff x="4634718" y="4974369"/>
              <a:chExt cx="295344" cy="254831"/>
            </a:xfrm>
          </p:grpSpPr>
          <p:sp>
            <p:nvSpPr>
              <p:cNvPr id="82" name="二等辺三角形 81"/>
              <p:cNvSpPr/>
              <p:nvPr/>
            </p:nvSpPr>
            <p:spPr bwMode="auto">
              <a:xfrm>
                <a:off x="4634718" y="4974369"/>
                <a:ext cx="295344" cy="254831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二等辺三角形 81"/>
              <p:cNvSpPr/>
              <p:nvPr/>
            </p:nvSpPr>
            <p:spPr bwMode="auto">
              <a:xfrm>
                <a:off x="4682342" y="5037686"/>
                <a:ext cx="188513" cy="191514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2" name="円/楕円 491"/>
            <p:cNvSpPr/>
            <p:nvPr/>
          </p:nvSpPr>
          <p:spPr bwMode="auto">
            <a:xfrm>
              <a:off x="6112059" y="5113567"/>
              <a:ext cx="809289" cy="809290"/>
            </a:xfrm>
            <a:prstGeom prst="ellips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Oval 102"/>
            <p:cNvSpPr>
              <a:spLocks noChangeArrowheads="1"/>
            </p:cNvSpPr>
            <p:nvPr/>
          </p:nvSpPr>
          <p:spPr bwMode="auto">
            <a:xfrm>
              <a:off x="6212179" y="5337725"/>
              <a:ext cx="100642" cy="100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94" name="Oval 102"/>
            <p:cNvSpPr>
              <a:spLocks noChangeArrowheads="1"/>
            </p:cNvSpPr>
            <p:nvPr/>
          </p:nvSpPr>
          <p:spPr bwMode="auto">
            <a:xfrm>
              <a:off x="6696147" y="5337725"/>
              <a:ext cx="100642" cy="100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95" name="Oval 102"/>
            <p:cNvSpPr>
              <a:spLocks noChangeArrowheads="1"/>
            </p:cNvSpPr>
            <p:nvPr/>
          </p:nvSpPr>
          <p:spPr bwMode="auto">
            <a:xfrm>
              <a:off x="6351343" y="5437320"/>
              <a:ext cx="300405" cy="241930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4" name="円/楕円 83"/>
            <p:cNvSpPr/>
            <p:nvPr/>
          </p:nvSpPr>
          <p:spPr bwMode="auto">
            <a:xfrm>
              <a:off x="6400280" y="5487642"/>
              <a:ext cx="70811" cy="14660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円/楕円 505"/>
            <p:cNvSpPr/>
            <p:nvPr/>
          </p:nvSpPr>
          <p:spPr bwMode="auto">
            <a:xfrm>
              <a:off x="6511405" y="5487642"/>
              <a:ext cx="70811" cy="14660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8002534" y="4816832"/>
            <a:ext cx="1366091" cy="1423068"/>
            <a:chOff x="7950261" y="5046876"/>
            <a:chExt cx="840908" cy="875981"/>
          </a:xfrm>
        </p:grpSpPr>
        <p:grpSp>
          <p:nvGrpSpPr>
            <p:cNvPr id="520" name="グループ化 519"/>
            <p:cNvGrpSpPr/>
            <p:nvPr/>
          </p:nvGrpSpPr>
          <p:grpSpPr>
            <a:xfrm rot="1800000" flipH="1">
              <a:off x="8515490" y="5046877"/>
              <a:ext cx="275679" cy="237863"/>
              <a:chOff x="4634718" y="4974369"/>
              <a:chExt cx="295344" cy="254831"/>
            </a:xfrm>
            <a:solidFill>
              <a:srgbClr val="FFCC66"/>
            </a:solidFill>
          </p:grpSpPr>
          <p:sp>
            <p:nvSpPr>
              <p:cNvPr id="540" name="二等辺三角形 81"/>
              <p:cNvSpPr/>
              <p:nvPr/>
            </p:nvSpPr>
            <p:spPr bwMode="auto">
              <a:xfrm>
                <a:off x="4634718" y="4974369"/>
                <a:ext cx="295344" cy="254831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1" name="二等辺三角形 81"/>
              <p:cNvSpPr/>
              <p:nvPr/>
            </p:nvSpPr>
            <p:spPr bwMode="auto">
              <a:xfrm>
                <a:off x="4682342" y="5037686"/>
                <a:ext cx="188513" cy="191514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1" name="グループ化 520"/>
            <p:cNvGrpSpPr/>
            <p:nvPr/>
          </p:nvGrpSpPr>
          <p:grpSpPr>
            <a:xfrm rot="19800000">
              <a:off x="7950261" y="5046876"/>
              <a:ext cx="275679" cy="237863"/>
              <a:chOff x="4634718" y="4974369"/>
              <a:chExt cx="295344" cy="254831"/>
            </a:xfrm>
            <a:solidFill>
              <a:srgbClr val="FFCC66"/>
            </a:solidFill>
          </p:grpSpPr>
          <p:sp>
            <p:nvSpPr>
              <p:cNvPr id="538" name="二等辺三角形 81"/>
              <p:cNvSpPr/>
              <p:nvPr/>
            </p:nvSpPr>
            <p:spPr bwMode="auto">
              <a:xfrm>
                <a:off x="4634718" y="4974369"/>
                <a:ext cx="295344" cy="254831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9" name="二等辺三角形 81"/>
              <p:cNvSpPr/>
              <p:nvPr/>
            </p:nvSpPr>
            <p:spPr bwMode="auto">
              <a:xfrm>
                <a:off x="4682342" y="5037686"/>
                <a:ext cx="188513" cy="191514"/>
              </a:xfrm>
              <a:custGeom>
                <a:avLst/>
                <a:gdLst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70706 h 270706"/>
                  <a:gd name="connsiteX1" fmla="*/ 147672 w 295344"/>
                  <a:gd name="connsiteY1" fmla="*/ 0 h 270706"/>
                  <a:gd name="connsiteX2" fmla="*/ 295344 w 295344"/>
                  <a:gd name="connsiteY2" fmla="*/ 270706 h 270706"/>
                  <a:gd name="connsiteX3" fmla="*/ 0 w 295344"/>
                  <a:gd name="connsiteY3" fmla="*/ 270706 h 270706"/>
                  <a:gd name="connsiteX0" fmla="*/ 0 w 295344"/>
                  <a:gd name="connsiteY0" fmla="*/ 254831 h 254831"/>
                  <a:gd name="connsiteX1" fmla="*/ 87347 w 295344"/>
                  <a:gd name="connsiteY1" fmla="*/ 0 h 254831"/>
                  <a:gd name="connsiteX2" fmla="*/ 295344 w 295344"/>
                  <a:gd name="connsiteY2" fmla="*/ 254831 h 254831"/>
                  <a:gd name="connsiteX3" fmla="*/ 0 w 295344"/>
                  <a:gd name="connsiteY3" fmla="*/ 254831 h 2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344" h="254831">
                    <a:moveTo>
                      <a:pt x="0" y="254831"/>
                    </a:moveTo>
                    <a:cubicBezTo>
                      <a:pt x="49224" y="164596"/>
                      <a:pt x="6373" y="48960"/>
                      <a:pt x="87347" y="0"/>
                    </a:cubicBezTo>
                    <a:cubicBezTo>
                      <a:pt x="171496" y="45785"/>
                      <a:pt x="246120" y="164596"/>
                      <a:pt x="295344" y="254831"/>
                    </a:cubicBezTo>
                    <a:lnTo>
                      <a:pt x="0" y="254831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9" name="円/楕円 528"/>
            <p:cNvSpPr/>
            <p:nvPr/>
          </p:nvSpPr>
          <p:spPr bwMode="auto">
            <a:xfrm>
              <a:off x="7969434" y="5113567"/>
              <a:ext cx="809289" cy="80929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Oval 102"/>
            <p:cNvSpPr>
              <a:spLocks noChangeArrowheads="1"/>
            </p:cNvSpPr>
            <p:nvPr/>
          </p:nvSpPr>
          <p:spPr bwMode="auto">
            <a:xfrm>
              <a:off x="8069554" y="5337725"/>
              <a:ext cx="100642" cy="100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31" name="Oval 102"/>
            <p:cNvSpPr>
              <a:spLocks noChangeArrowheads="1"/>
            </p:cNvSpPr>
            <p:nvPr/>
          </p:nvSpPr>
          <p:spPr bwMode="auto">
            <a:xfrm>
              <a:off x="8553522" y="5337725"/>
              <a:ext cx="100642" cy="100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32" name="Oval 102"/>
            <p:cNvSpPr>
              <a:spLocks noChangeArrowheads="1"/>
            </p:cNvSpPr>
            <p:nvPr/>
          </p:nvSpPr>
          <p:spPr bwMode="auto">
            <a:xfrm>
              <a:off x="8208718" y="5437320"/>
              <a:ext cx="300405" cy="241930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23" name="円/楕円 522"/>
            <p:cNvSpPr/>
            <p:nvPr/>
          </p:nvSpPr>
          <p:spPr bwMode="auto">
            <a:xfrm>
              <a:off x="8257655" y="5487642"/>
              <a:ext cx="70811" cy="14660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円/楕円 523"/>
            <p:cNvSpPr/>
            <p:nvPr/>
          </p:nvSpPr>
          <p:spPr bwMode="auto">
            <a:xfrm>
              <a:off x="8368780" y="5487642"/>
              <a:ext cx="70811" cy="14660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4459820" y="4640136"/>
            <a:ext cx="1033240" cy="1637684"/>
            <a:chOff x="4283456" y="4640136"/>
            <a:chExt cx="809289" cy="1282722"/>
          </a:xfrm>
        </p:grpSpPr>
        <p:sp>
          <p:nvSpPr>
            <p:cNvPr id="543" name="円/楕円 542"/>
            <p:cNvSpPr/>
            <p:nvPr/>
          </p:nvSpPr>
          <p:spPr bwMode="auto">
            <a:xfrm>
              <a:off x="4360748" y="4640136"/>
              <a:ext cx="210195" cy="6367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円/楕円 543"/>
            <p:cNvSpPr/>
            <p:nvPr/>
          </p:nvSpPr>
          <p:spPr bwMode="auto">
            <a:xfrm>
              <a:off x="4393149" y="4737089"/>
              <a:ext cx="144187" cy="53148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円/楕円 544"/>
            <p:cNvSpPr/>
            <p:nvPr/>
          </p:nvSpPr>
          <p:spPr bwMode="auto">
            <a:xfrm>
              <a:off x="4759515" y="4640136"/>
              <a:ext cx="210195" cy="6367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円/楕円 545"/>
            <p:cNvSpPr/>
            <p:nvPr/>
          </p:nvSpPr>
          <p:spPr bwMode="auto">
            <a:xfrm>
              <a:off x="4791916" y="4737089"/>
              <a:ext cx="144187" cy="53148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円/楕円 547"/>
            <p:cNvSpPr/>
            <p:nvPr/>
          </p:nvSpPr>
          <p:spPr bwMode="auto">
            <a:xfrm>
              <a:off x="4283456" y="5113568"/>
              <a:ext cx="809289" cy="80929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Oval 102"/>
            <p:cNvSpPr>
              <a:spLocks noChangeArrowheads="1"/>
            </p:cNvSpPr>
            <p:nvPr/>
          </p:nvSpPr>
          <p:spPr bwMode="auto">
            <a:xfrm>
              <a:off x="4431736" y="5337726"/>
              <a:ext cx="100642" cy="100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50" name="Oval 102"/>
            <p:cNvSpPr>
              <a:spLocks noChangeArrowheads="1"/>
            </p:cNvSpPr>
            <p:nvPr/>
          </p:nvSpPr>
          <p:spPr bwMode="auto">
            <a:xfrm>
              <a:off x="4807047" y="5337726"/>
              <a:ext cx="100642" cy="100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51" name="Oval 102"/>
            <p:cNvSpPr>
              <a:spLocks noChangeArrowheads="1"/>
            </p:cNvSpPr>
            <p:nvPr/>
          </p:nvSpPr>
          <p:spPr bwMode="auto">
            <a:xfrm>
              <a:off x="4608425" y="5437321"/>
              <a:ext cx="100642" cy="100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13788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384690" y="2751330"/>
            <a:ext cx="1586381" cy="1585637"/>
            <a:chOff x="384690" y="2751330"/>
            <a:chExt cx="1586381" cy="1585637"/>
          </a:xfrm>
        </p:grpSpPr>
        <p:grpSp>
          <p:nvGrpSpPr>
            <p:cNvPr id="97" name="グループ化 96"/>
            <p:cNvGrpSpPr/>
            <p:nvPr/>
          </p:nvGrpSpPr>
          <p:grpSpPr>
            <a:xfrm>
              <a:off x="384690" y="2753925"/>
              <a:ext cx="1583042" cy="1583042"/>
              <a:chOff x="242273" y="2753925"/>
              <a:chExt cx="1334618" cy="1334618"/>
            </a:xfrm>
            <a:solidFill>
              <a:schemeClr val="tx1"/>
            </a:solidFill>
          </p:grpSpPr>
          <p:sp>
            <p:nvSpPr>
              <p:cNvPr id="9" name="AutoShape 105"/>
              <p:cNvSpPr>
                <a:spLocks noChangeArrowheads="1"/>
              </p:cNvSpPr>
              <p:nvPr/>
            </p:nvSpPr>
            <p:spPr bwMode="auto">
              <a:xfrm>
                <a:off x="242273" y="2753925"/>
                <a:ext cx="1334618" cy="1334618"/>
              </a:xfrm>
              <a:prstGeom prst="star24">
                <a:avLst>
                  <a:gd name="adj" fmla="val 41306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" name="円/楕円 9"/>
              <p:cNvSpPr/>
              <p:nvPr/>
            </p:nvSpPr>
            <p:spPr bwMode="auto">
              <a:xfrm>
                <a:off x="416647" y="2928299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/楕円 10"/>
              <p:cNvSpPr/>
              <p:nvPr/>
            </p:nvSpPr>
            <p:spPr bwMode="auto">
              <a:xfrm>
                <a:off x="608684" y="3355361"/>
                <a:ext cx="556992" cy="55699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Oval 102"/>
              <p:cNvSpPr>
                <a:spLocks noChangeArrowheads="1"/>
              </p:cNvSpPr>
              <p:nvPr/>
            </p:nvSpPr>
            <p:spPr bwMode="auto">
              <a:xfrm>
                <a:off x="597281" y="320136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" name="Oval 102"/>
              <p:cNvSpPr>
                <a:spLocks noChangeArrowheads="1"/>
              </p:cNvSpPr>
              <p:nvPr/>
            </p:nvSpPr>
            <p:spPr bwMode="auto">
              <a:xfrm>
                <a:off x="1054481" y="320136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" name="Oval 102"/>
              <p:cNvSpPr>
                <a:spLocks noChangeArrowheads="1"/>
              </p:cNvSpPr>
              <p:nvPr/>
            </p:nvSpPr>
            <p:spPr bwMode="auto">
              <a:xfrm>
                <a:off x="812522" y="3322692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" name="円/楕円 14"/>
              <p:cNvSpPr/>
              <p:nvPr/>
            </p:nvSpPr>
            <p:spPr bwMode="auto">
              <a:xfrm>
                <a:off x="416647" y="2928299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円/楕円 15"/>
              <p:cNvSpPr/>
              <p:nvPr/>
            </p:nvSpPr>
            <p:spPr bwMode="auto">
              <a:xfrm>
                <a:off x="1162394" y="2928299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3" name="グループ化 172"/>
            <p:cNvGrpSpPr/>
            <p:nvPr/>
          </p:nvGrpSpPr>
          <p:grpSpPr>
            <a:xfrm>
              <a:off x="388029" y="2751330"/>
              <a:ext cx="1583042" cy="1583042"/>
              <a:chOff x="242273" y="2753925"/>
              <a:chExt cx="1334618" cy="1334618"/>
            </a:xfrm>
          </p:grpSpPr>
          <p:sp>
            <p:nvSpPr>
              <p:cNvPr id="174" name="AutoShape 105"/>
              <p:cNvSpPr>
                <a:spLocks noChangeArrowheads="1"/>
              </p:cNvSpPr>
              <p:nvPr/>
            </p:nvSpPr>
            <p:spPr bwMode="auto">
              <a:xfrm>
                <a:off x="242273" y="2753925"/>
                <a:ext cx="1334618" cy="1334618"/>
              </a:xfrm>
              <a:prstGeom prst="star24">
                <a:avLst>
                  <a:gd name="adj" fmla="val 41306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5" name="円/楕円 174"/>
              <p:cNvSpPr/>
              <p:nvPr/>
            </p:nvSpPr>
            <p:spPr bwMode="auto">
              <a:xfrm>
                <a:off x="416647" y="2928299"/>
                <a:ext cx="985870" cy="985870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/楕円 175"/>
              <p:cNvSpPr/>
              <p:nvPr/>
            </p:nvSpPr>
            <p:spPr bwMode="auto">
              <a:xfrm>
                <a:off x="608684" y="3355361"/>
                <a:ext cx="556992" cy="556992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Oval 102"/>
              <p:cNvSpPr>
                <a:spLocks noChangeArrowheads="1"/>
              </p:cNvSpPr>
              <p:nvPr/>
            </p:nvSpPr>
            <p:spPr bwMode="auto">
              <a:xfrm>
                <a:off x="597281" y="3201367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8" name="Oval 102"/>
              <p:cNvSpPr>
                <a:spLocks noChangeArrowheads="1"/>
              </p:cNvSpPr>
              <p:nvPr/>
            </p:nvSpPr>
            <p:spPr bwMode="auto">
              <a:xfrm>
                <a:off x="1054481" y="3201367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9" name="Oval 102"/>
              <p:cNvSpPr>
                <a:spLocks noChangeArrowheads="1"/>
              </p:cNvSpPr>
              <p:nvPr/>
            </p:nvSpPr>
            <p:spPr bwMode="auto">
              <a:xfrm>
                <a:off x="812522" y="3322692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80" name="円/楕円 179"/>
              <p:cNvSpPr/>
              <p:nvPr/>
            </p:nvSpPr>
            <p:spPr bwMode="auto">
              <a:xfrm>
                <a:off x="416647" y="2928299"/>
                <a:ext cx="261531" cy="261531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円/楕円 180"/>
              <p:cNvSpPr/>
              <p:nvPr/>
            </p:nvSpPr>
            <p:spPr bwMode="auto">
              <a:xfrm>
                <a:off x="1162394" y="2928299"/>
                <a:ext cx="261531" cy="261531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4201680" y="2863308"/>
            <a:ext cx="1568910" cy="1411263"/>
            <a:chOff x="4201680" y="2863308"/>
            <a:chExt cx="1568910" cy="1411263"/>
          </a:xfrm>
        </p:grpSpPr>
        <p:grpSp>
          <p:nvGrpSpPr>
            <p:cNvPr id="95" name="グループ化 94"/>
            <p:cNvGrpSpPr/>
            <p:nvPr/>
          </p:nvGrpSpPr>
          <p:grpSpPr>
            <a:xfrm>
              <a:off x="4201680" y="2865903"/>
              <a:ext cx="1565571" cy="1408668"/>
              <a:chOff x="4100857" y="2865903"/>
              <a:chExt cx="1095680" cy="985870"/>
            </a:xfrm>
            <a:solidFill>
              <a:schemeClr val="tx1"/>
            </a:solidFill>
          </p:grpSpPr>
          <p:sp>
            <p:nvSpPr>
              <p:cNvPr id="36" name="円/楕円 35"/>
              <p:cNvSpPr/>
              <p:nvPr/>
            </p:nvSpPr>
            <p:spPr bwMode="auto">
              <a:xfrm flipH="1">
                <a:off x="4935006" y="2865903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 bwMode="auto">
              <a:xfrm>
                <a:off x="4100857" y="2865903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 bwMode="auto">
              <a:xfrm>
                <a:off x="4156737" y="2865903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44"/>
              <p:cNvSpPr/>
              <p:nvPr/>
            </p:nvSpPr>
            <p:spPr bwMode="auto">
              <a:xfrm>
                <a:off x="4348774" y="3292965"/>
                <a:ext cx="556992" cy="55699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Oval 102"/>
              <p:cNvSpPr>
                <a:spLocks noChangeArrowheads="1"/>
              </p:cNvSpPr>
              <p:nvPr/>
            </p:nvSpPr>
            <p:spPr bwMode="auto">
              <a:xfrm>
                <a:off x="4337371" y="3138971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" name="Oval 102"/>
              <p:cNvSpPr>
                <a:spLocks noChangeArrowheads="1"/>
              </p:cNvSpPr>
              <p:nvPr/>
            </p:nvSpPr>
            <p:spPr bwMode="auto">
              <a:xfrm>
                <a:off x="4794571" y="3138971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" name="Oval 102"/>
              <p:cNvSpPr>
                <a:spLocks noChangeArrowheads="1"/>
              </p:cNvSpPr>
              <p:nvPr/>
            </p:nvSpPr>
            <p:spPr bwMode="auto">
              <a:xfrm>
                <a:off x="4552612" y="3260296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0" name="二等辺三角形 49"/>
              <p:cNvSpPr/>
              <p:nvPr/>
            </p:nvSpPr>
            <p:spPr bwMode="auto">
              <a:xfrm rot="10800000">
                <a:off x="4572063" y="2887694"/>
                <a:ext cx="117491" cy="24968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二等辺三角形 50"/>
              <p:cNvSpPr/>
              <p:nvPr/>
            </p:nvSpPr>
            <p:spPr bwMode="auto">
              <a:xfrm rot="16200000">
                <a:off x="4520462" y="2871800"/>
                <a:ext cx="64299" cy="136642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二等辺三角形 51"/>
              <p:cNvSpPr/>
              <p:nvPr/>
            </p:nvSpPr>
            <p:spPr bwMode="auto">
              <a:xfrm rot="5400000" flipH="1">
                <a:off x="4687405" y="2871800"/>
                <a:ext cx="64299" cy="136642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二等辺三角形 52"/>
              <p:cNvSpPr/>
              <p:nvPr/>
            </p:nvSpPr>
            <p:spPr bwMode="auto">
              <a:xfrm rot="16200000">
                <a:off x="4539302" y="2942846"/>
                <a:ext cx="46371" cy="136642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二等辺三角形 53"/>
              <p:cNvSpPr/>
              <p:nvPr/>
            </p:nvSpPr>
            <p:spPr bwMode="auto">
              <a:xfrm rot="5400000" flipH="1">
                <a:off x="4675944" y="2942846"/>
                <a:ext cx="46371" cy="136642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4205019" y="2863308"/>
              <a:ext cx="1565571" cy="1408668"/>
              <a:chOff x="4100857" y="2865903"/>
              <a:chExt cx="1095680" cy="985870"/>
            </a:xfrm>
          </p:grpSpPr>
          <p:sp>
            <p:nvSpPr>
              <p:cNvPr id="183" name="円/楕円 182"/>
              <p:cNvSpPr/>
              <p:nvPr/>
            </p:nvSpPr>
            <p:spPr bwMode="auto">
              <a:xfrm flipH="1">
                <a:off x="4935006" y="2865903"/>
                <a:ext cx="261531" cy="261531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円/楕円 183"/>
              <p:cNvSpPr/>
              <p:nvPr/>
            </p:nvSpPr>
            <p:spPr bwMode="auto">
              <a:xfrm>
                <a:off x="4100857" y="2865903"/>
                <a:ext cx="261531" cy="261531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円/楕円 184"/>
              <p:cNvSpPr/>
              <p:nvPr/>
            </p:nvSpPr>
            <p:spPr bwMode="auto">
              <a:xfrm>
                <a:off x="4156737" y="2865903"/>
                <a:ext cx="985870" cy="985870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円/楕円 185"/>
              <p:cNvSpPr/>
              <p:nvPr/>
            </p:nvSpPr>
            <p:spPr bwMode="auto">
              <a:xfrm>
                <a:off x="4348774" y="3292965"/>
                <a:ext cx="556992" cy="556992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Oval 102"/>
              <p:cNvSpPr>
                <a:spLocks noChangeArrowheads="1"/>
              </p:cNvSpPr>
              <p:nvPr/>
            </p:nvSpPr>
            <p:spPr bwMode="auto">
              <a:xfrm>
                <a:off x="4337371" y="3138971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88" name="Oval 102"/>
              <p:cNvSpPr>
                <a:spLocks noChangeArrowheads="1"/>
              </p:cNvSpPr>
              <p:nvPr/>
            </p:nvSpPr>
            <p:spPr bwMode="auto">
              <a:xfrm>
                <a:off x="4794571" y="3138971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89" name="Oval 102"/>
              <p:cNvSpPr>
                <a:spLocks noChangeArrowheads="1"/>
              </p:cNvSpPr>
              <p:nvPr/>
            </p:nvSpPr>
            <p:spPr bwMode="auto">
              <a:xfrm>
                <a:off x="4552612" y="32602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90" name="二等辺三角形 189"/>
              <p:cNvSpPr/>
              <p:nvPr/>
            </p:nvSpPr>
            <p:spPr bwMode="auto">
              <a:xfrm rot="10800000">
                <a:off x="4572063" y="2887694"/>
                <a:ext cx="117491" cy="24968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二等辺三角形 190"/>
              <p:cNvSpPr/>
              <p:nvPr/>
            </p:nvSpPr>
            <p:spPr bwMode="auto">
              <a:xfrm rot="16200000">
                <a:off x="4520462" y="2871800"/>
                <a:ext cx="64299" cy="136642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二等辺三角形 191"/>
              <p:cNvSpPr/>
              <p:nvPr/>
            </p:nvSpPr>
            <p:spPr bwMode="auto">
              <a:xfrm rot="5400000" flipH="1">
                <a:off x="4687405" y="2871800"/>
                <a:ext cx="64299" cy="136642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二等辺三角形 192"/>
              <p:cNvSpPr/>
              <p:nvPr/>
            </p:nvSpPr>
            <p:spPr bwMode="auto">
              <a:xfrm rot="16200000">
                <a:off x="4539302" y="2942846"/>
                <a:ext cx="46371" cy="136642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二等辺三角形 193"/>
              <p:cNvSpPr/>
              <p:nvPr/>
            </p:nvSpPr>
            <p:spPr bwMode="auto">
              <a:xfrm rot="5400000" flipH="1">
                <a:off x="4675944" y="2942846"/>
                <a:ext cx="46371" cy="136642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449042" y="748320"/>
            <a:ext cx="1532632" cy="1627718"/>
            <a:chOff x="449042" y="748320"/>
            <a:chExt cx="1532632" cy="1627718"/>
          </a:xfrm>
        </p:grpSpPr>
        <p:grpSp>
          <p:nvGrpSpPr>
            <p:cNvPr id="88" name="グループ化 87"/>
            <p:cNvGrpSpPr/>
            <p:nvPr/>
          </p:nvGrpSpPr>
          <p:grpSpPr>
            <a:xfrm>
              <a:off x="449042" y="750915"/>
              <a:ext cx="1529293" cy="1625123"/>
              <a:chOff x="317485" y="750916"/>
              <a:chExt cx="1171361" cy="1244762"/>
            </a:xfrm>
            <a:solidFill>
              <a:schemeClr val="tx1"/>
            </a:solidFill>
          </p:grpSpPr>
          <p:sp>
            <p:nvSpPr>
              <p:cNvPr id="143" name="二等辺三角形 225"/>
              <p:cNvSpPr/>
              <p:nvPr/>
            </p:nvSpPr>
            <p:spPr bwMode="auto">
              <a:xfrm>
                <a:off x="615271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二等辺三角形 225"/>
              <p:cNvSpPr/>
              <p:nvPr/>
            </p:nvSpPr>
            <p:spPr bwMode="auto">
              <a:xfrm>
                <a:off x="1046277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6" name="グループ化 235"/>
              <p:cNvGrpSpPr/>
              <p:nvPr/>
            </p:nvGrpSpPr>
            <p:grpSpPr>
              <a:xfrm>
                <a:off x="317485" y="863715"/>
                <a:ext cx="1171361" cy="1131963"/>
                <a:chOff x="189031" y="4789707"/>
                <a:chExt cx="1171361" cy="1131963"/>
              </a:xfrm>
              <a:grpFill/>
            </p:grpSpPr>
            <p:sp>
              <p:nvSpPr>
                <p:cNvPr id="248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347459" y="4849742"/>
                  <a:ext cx="871345" cy="751275"/>
                </a:xfrm>
                <a:prstGeom prst="roundRect">
                  <a:avLst>
                    <a:gd name="adj" fmla="val 30780"/>
                  </a:avLst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9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657248" y="5161718"/>
                  <a:ext cx="251770" cy="751275"/>
                </a:xfrm>
                <a:prstGeom prst="roundRect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0" name="Oval 96"/>
                <p:cNvSpPr>
                  <a:spLocks noChangeArrowheads="1"/>
                </p:cNvSpPr>
                <p:nvPr/>
              </p:nvSpPr>
              <p:spPr bwMode="auto">
                <a:xfrm>
                  <a:off x="484211" y="5472770"/>
                  <a:ext cx="224853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1" name="Oval 97"/>
                <p:cNvSpPr>
                  <a:spLocks noChangeArrowheads="1"/>
                </p:cNvSpPr>
                <p:nvPr/>
              </p:nvSpPr>
              <p:spPr bwMode="auto">
                <a:xfrm>
                  <a:off x="857201" y="5472770"/>
                  <a:ext cx="224854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2" name="Oval 102"/>
                <p:cNvSpPr>
                  <a:spLocks noChangeArrowheads="1"/>
                </p:cNvSpPr>
                <p:nvPr/>
              </p:nvSpPr>
              <p:spPr bwMode="auto">
                <a:xfrm>
                  <a:off x="484211" y="5074316"/>
                  <a:ext cx="148138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3" name="Oval 103"/>
                <p:cNvSpPr>
                  <a:spLocks noChangeArrowheads="1"/>
                </p:cNvSpPr>
                <p:nvPr/>
              </p:nvSpPr>
              <p:spPr bwMode="auto">
                <a:xfrm>
                  <a:off x="933917" y="5074316"/>
                  <a:ext cx="148138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4" name="円/楕円 253"/>
                <p:cNvSpPr/>
                <p:nvPr/>
              </p:nvSpPr>
              <p:spPr bwMode="auto">
                <a:xfrm>
                  <a:off x="969319" y="4789707"/>
                  <a:ext cx="391073" cy="16946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" name="円/楕円 254"/>
                <p:cNvSpPr/>
                <p:nvPr/>
              </p:nvSpPr>
              <p:spPr bwMode="auto">
                <a:xfrm>
                  <a:off x="189031" y="4789707"/>
                  <a:ext cx="391073" cy="16946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" name="アーチ 255"/>
                <p:cNvSpPr/>
                <p:nvPr/>
              </p:nvSpPr>
              <p:spPr bwMode="auto">
                <a:xfrm rot="10800000">
                  <a:off x="537075" y="5422645"/>
                  <a:ext cx="499025" cy="499025"/>
                </a:xfrm>
                <a:prstGeom prst="blockArc">
                  <a:avLst>
                    <a:gd name="adj1" fmla="val 8089169"/>
                    <a:gd name="adj2" fmla="val 2920496"/>
                    <a:gd name="adj3" fmla="val 1584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5" name="グループ化 194"/>
            <p:cNvGrpSpPr/>
            <p:nvPr/>
          </p:nvGrpSpPr>
          <p:grpSpPr>
            <a:xfrm>
              <a:off x="452381" y="748320"/>
              <a:ext cx="1529293" cy="1625123"/>
              <a:chOff x="317485" y="750916"/>
              <a:chExt cx="1171361" cy="1244762"/>
            </a:xfrm>
          </p:grpSpPr>
          <p:sp>
            <p:nvSpPr>
              <p:cNvPr id="196" name="二等辺三角形 225"/>
              <p:cNvSpPr/>
              <p:nvPr/>
            </p:nvSpPr>
            <p:spPr bwMode="auto">
              <a:xfrm>
                <a:off x="615271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二等辺三角形 225"/>
              <p:cNvSpPr/>
              <p:nvPr/>
            </p:nvSpPr>
            <p:spPr bwMode="auto">
              <a:xfrm>
                <a:off x="1046277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8" name="グループ化 197"/>
              <p:cNvGrpSpPr/>
              <p:nvPr/>
            </p:nvGrpSpPr>
            <p:grpSpPr>
              <a:xfrm>
                <a:off x="317485" y="863715"/>
                <a:ext cx="1171361" cy="1131963"/>
                <a:chOff x="189031" y="4789707"/>
                <a:chExt cx="1171361" cy="1131963"/>
              </a:xfrm>
            </p:grpSpPr>
            <p:sp>
              <p:nvSpPr>
                <p:cNvPr id="199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347459" y="4849742"/>
                  <a:ext cx="871345" cy="751275"/>
                </a:xfrm>
                <a:prstGeom prst="roundRect">
                  <a:avLst>
                    <a:gd name="adj" fmla="val 30780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0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657248" y="5161718"/>
                  <a:ext cx="251770" cy="7512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1" name="Oval 96"/>
                <p:cNvSpPr>
                  <a:spLocks noChangeArrowheads="1"/>
                </p:cNvSpPr>
                <p:nvPr/>
              </p:nvSpPr>
              <p:spPr bwMode="auto">
                <a:xfrm>
                  <a:off x="484211" y="5472770"/>
                  <a:ext cx="224853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2" name="Oval 97"/>
                <p:cNvSpPr>
                  <a:spLocks noChangeArrowheads="1"/>
                </p:cNvSpPr>
                <p:nvPr/>
              </p:nvSpPr>
              <p:spPr bwMode="auto">
                <a:xfrm>
                  <a:off x="857201" y="5472770"/>
                  <a:ext cx="224854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3" name="Oval 102"/>
                <p:cNvSpPr>
                  <a:spLocks noChangeArrowheads="1"/>
                </p:cNvSpPr>
                <p:nvPr/>
              </p:nvSpPr>
              <p:spPr bwMode="auto">
                <a:xfrm>
                  <a:off x="484211" y="5074316"/>
                  <a:ext cx="148138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4" name="Oval 103"/>
                <p:cNvSpPr>
                  <a:spLocks noChangeArrowheads="1"/>
                </p:cNvSpPr>
                <p:nvPr/>
              </p:nvSpPr>
              <p:spPr bwMode="auto">
                <a:xfrm>
                  <a:off x="933917" y="5074316"/>
                  <a:ext cx="148138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5" name="円/楕円 204"/>
                <p:cNvSpPr/>
                <p:nvPr/>
              </p:nvSpPr>
              <p:spPr bwMode="auto">
                <a:xfrm>
                  <a:off x="969319" y="4789707"/>
                  <a:ext cx="391073" cy="169463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" name="円/楕円 205"/>
                <p:cNvSpPr/>
                <p:nvPr/>
              </p:nvSpPr>
              <p:spPr bwMode="auto">
                <a:xfrm>
                  <a:off x="189031" y="4789707"/>
                  <a:ext cx="391073" cy="169463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" name="アーチ 206"/>
                <p:cNvSpPr/>
                <p:nvPr/>
              </p:nvSpPr>
              <p:spPr bwMode="auto">
                <a:xfrm rot="10800000">
                  <a:off x="537075" y="5422645"/>
                  <a:ext cx="499025" cy="499025"/>
                </a:xfrm>
                <a:prstGeom prst="blockArc">
                  <a:avLst>
                    <a:gd name="adj1" fmla="val 8089169"/>
                    <a:gd name="adj2" fmla="val 2920496"/>
                    <a:gd name="adj3" fmla="val 1584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" name="グループ化 3"/>
          <p:cNvGrpSpPr/>
          <p:nvPr/>
        </p:nvGrpSpPr>
        <p:grpSpPr>
          <a:xfrm>
            <a:off x="4180147" y="748320"/>
            <a:ext cx="1532632" cy="1627718"/>
            <a:chOff x="4180147" y="748320"/>
            <a:chExt cx="1532632" cy="1627718"/>
          </a:xfrm>
        </p:grpSpPr>
        <p:grpSp>
          <p:nvGrpSpPr>
            <p:cNvPr id="90" name="グループ化 89"/>
            <p:cNvGrpSpPr/>
            <p:nvPr/>
          </p:nvGrpSpPr>
          <p:grpSpPr>
            <a:xfrm>
              <a:off x="4180147" y="750915"/>
              <a:ext cx="1529293" cy="1625123"/>
              <a:chOff x="4070335" y="750916"/>
              <a:chExt cx="1171361" cy="1244762"/>
            </a:xfrm>
            <a:solidFill>
              <a:schemeClr val="tx1"/>
            </a:solidFill>
          </p:grpSpPr>
          <p:sp>
            <p:nvSpPr>
              <p:cNvPr id="226" name="二等辺三角形 225"/>
              <p:cNvSpPr/>
              <p:nvPr/>
            </p:nvSpPr>
            <p:spPr bwMode="auto">
              <a:xfrm>
                <a:off x="4405322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二等辺三角形 225"/>
              <p:cNvSpPr/>
              <p:nvPr/>
            </p:nvSpPr>
            <p:spPr bwMode="auto">
              <a:xfrm>
                <a:off x="4836328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AutoShape 74"/>
              <p:cNvSpPr>
                <a:spLocks noChangeArrowheads="1"/>
              </p:cNvSpPr>
              <p:nvPr/>
            </p:nvSpPr>
            <p:spPr bwMode="auto">
              <a:xfrm rot="5400000">
                <a:off x="4228763" y="923750"/>
                <a:ext cx="871345" cy="751275"/>
              </a:xfrm>
              <a:prstGeom prst="roundRect">
                <a:avLst>
                  <a:gd name="adj" fmla="val 30780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0" name="AutoShape 75"/>
              <p:cNvSpPr>
                <a:spLocks noChangeArrowheads="1"/>
              </p:cNvSpPr>
              <p:nvPr/>
            </p:nvSpPr>
            <p:spPr bwMode="auto">
              <a:xfrm rot="5400000">
                <a:off x="4538552" y="1235726"/>
                <a:ext cx="251770" cy="751275"/>
              </a:xfrm>
              <a:prstGeom prst="roundRect">
                <a:avLst>
                  <a:gd name="adj" fmla="val 5000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1" name="Oval 96"/>
              <p:cNvSpPr>
                <a:spLocks noChangeArrowheads="1"/>
              </p:cNvSpPr>
              <p:nvPr/>
            </p:nvSpPr>
            <p:spPr bwMode="auto">
              <a:xfrm>
                <a:off x="4365515" y="1546778"/>
                <a:ext cx="224853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4738505" y="1546778"/>
                <a:ext cx="224854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3" name="Oval 102"/>
              <p:cNvSpPr>
                <a:spLocks noChangeArrowheads="1"/>
              </p:cNvSpPr>
              <p:nvPr/>
            </p:nvSpPr>
            <p:spPr bwMode="auto">
              <a:xfrm>
                <a:off x="4365515" y="1148324"/>
                <a:ext cx="148138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4" name="Oval 103"/>
              <p:cNvSpPr>
                <a:spLocks noChangeArrowheads="1"/>
              </p:cNvSpPr>
              <p:nvPr/>
            </p:nvSpPr>
            <p:spPr bwMode="auto">
              <a:xfrm>
                <a:off x="4815221" y="1148324"/>
                <a:ext cx="148138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5" name="円/楕円 274"/>
              <p:cNvSpPr/>
              <p:nvPr/>
            </p:nvSpPr>
            <p:spPr bwMode="auto">
              <a:xfrm>
                <a:off x="4850623" y="863715"/>
                <a:ext cx="391073" cy="1694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" name="円/楕円 275"/>
              <p:cNvSpPr/>
              <p:nvPr/>
            </p:nvSpPr>
            <p:spPr bwMode="auto">
              <a:xfrm>
                <a:off x="4070335" y="863715"/>
                <a:ext cx="391073" cy="1694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" name="アーチ 276"/>
              <p:cNvSpPr/>
              <p:nvPr/>
            </p:nvSpPr>
            <p:spPr bwMode="auto">
              <a:xfrm rot="10800000">
                <a:off x="4418379" y="1496653"/>
                <a:ext cx="499025" cy="499025"/>
              </a:xfrm>
              <a:prstGeom prst="blockArc">
                <a:avLst>
                  <a:gd name="adj1" fmla="val 8089169"/>
                  <a:gd name="adj2" fmla="val 2920496"/>
                  <a:gd name="adj3" fmla="val 1584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" name="グループ化 207"/>
            <p:cNvGrpSpPr/>
            <p:nvPr/>
          </p:nvGrpSpPr>
          <p:grpSpPr>
            <a:xfrm>
              <a:off x="4183486" y="748320"/>
              <a:ext cx="1529293" cy="1625123"/>
              <a:chOff x="4070335" y="750916"/>
              <a:chExt cx="1171361" cy="1244762"/>
            </a:xfrm>
          </p:grpSpPr>
          <p:sp>
            <p:nvSpPr>
              <p:cNvPr id="209" name="二等辺三角形 225"/>
              <p:cNvSpPr/>
              <p:nvPr/>
            </p:nvSpPr>
            <p:spPr bwMode="auto">
              <a:xfrm>
                <a:off x="4405322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二等辺三角形 225"/>
              <p:cNvSpPr/>
              <p:nvPr/>
            </p:nvSpPr>
            <p:spPr bwMode="auto">
              <a:xfrm>
                <a:off x="4836328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AutoShape 74"/>
              <p:cNvSpPr>
                <a:spLocks noChangeArrowheads="1"/>
              </p:cNvSpPr>
              <p:nvPr/>
            </p:nvSpPr>
            <p:spPr bwMode="auto">
              <a:xfrm rot="5400000">
                <a:off x="4228763" y="923750"/>
                <a:ext cx="871345" cy="751275"/>
              </a:xfrm>
              <a:prstGeom prst="roundRect">
                <a:avLst>
                  <a:gd name="adj" fmla="val 3078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2" name="AutoShape 75"/>
              <p:cNvSpPr>
                <a:spLocks noChangeArrowheads="1"/>
              </p:cNvSpPr>
              <p:nvPr/>
            </p:nvSpPr>
            <p:spPr bwMode="auto">
              <a:xfrm rot="5400000">
                <a:off x="4538552" y="1235726"/>
                <a:ext cx="251770" cy="75127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3" name="Oval 96"/>
              <p:cNvSpPr>
                <a:spLocks noChangeArrowheads="1"/>
              </p:cNvSpPr>
              <p:nvPr/>
            </p:nvSpPr>
            <p:spPr bwMode="auto">
              <a:xfrm>
                <a:off x="4365515" y="1546778"/>
                <a:ext cx="224853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4" name="Oval 97"/>
              <p:cNvSpPr>
                <a:spLocks noChangeArrowheads="1"/>
              </p:cNvSpPr>
              <p:nvPr/>
            </p:nvSpPr>
            <p:spPr bwMode="auto">
              <a:xfrm>
                <a:off x="4738505" y="1546778"/>
                <a:ext cx="224854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5" name="Oval 102"/>
              <p:cNvSpPr>
                <a:spLocks noChangeArrowheads="1"/>
              </p:cNvSpPr>
              <p:nvPr/>
            </p:nvSpPr>
            <p:spPr bwMode="auto">
              <a:xfrm>
                <a:off x="4365515" y="1148324"/>
                <a:ext cx="148138" cy="12260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6" name="Oval 103"/>
              <p:cNvSpPr>
                <a:spLocks noChangeArrowheads="1"/>
              </p:cNvSpPr>
              <p:nvPr/>
            </p:nvSpPr>
            <p:spPr bwMode="auto">
              <a:xfrm>
                <a:off x="4815221" y="1148324"/>
                <a:ext cx="148138" cy="12260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7" name="円/楕円 216"/>
              <p:cNvSpPr/>
              <p:nvPr/>
            </p:nvSpPr>
            <p:spPr bwMode="auto">
              <a:xfrm>
                <a:off x="4850623" y="863715"/>
                <a:ext cx="391073" cy="16946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" name="円/楕円 217"/>
              <p:cNvSpPr/>
              <p:nvPr/>
            </p:nvSpPr>
            <p:spPr bwMode="auto">
              <a:xfrm>
                <a:off x="4070335" y="863715"/>
                <a:ext cx="391073" cy="16946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" name="アーチ 218"/>
              <p:cNvSpPr/>
              <p:nvPr/>
            </p:nvSpPr>
            <p:spPr bwMode="auto">
              <a:xfrm rot="10800000">
                <a:off x="4418379" y="1496653"/>
                <a:ext cx="499025" cy="499025"/>
              </a:xfrm>
              <a:prstGeom prst="blockArc">
                <a:avLst>
                  <a:gd name="adj1" fmla="val 8089169"/>
                  <a:gd name="adj2" fmla="val 2920496"/>
                  <a:gd name="adj3" fmla="val 1584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6032261" y="748320"/>
            <a:ext cx="1532632" cy="1627718"/>
            <a:chOff x="6032261" y="748320"/>
            <a:chExt cx="1532632" cy="1627718"/>
          </a:xfrm>
        </p:grpSpPr>
        <p:grpSp>
          <p:nvGrpSpPr>
            <p:cNvPr id="91" name="グループ化 90"/>
            <p:cNvGrpSpPr/>
            <p:nvPr/>
          </p:nvGrpSpPr>
          <p:grpSpPr>
            <a:xfrm>
              <a:off x="6032261" y="750915"/>
              <a:ext cx="1529293" cy="1625123"/>
              <a:chOff x="5874423" y="750916"/>
              <a:chExt cx="1171361" cy="1244762"/>
            </a:xfrm>
            <a:solidFill>
              <a:schemeClr val="tx1"/>
            </a:solidFill>
          </p:grpSpPr>
          <p:sp>
            <p:nvSpPr>
              <p:cNvPr id="145" name="二等辺三角形 225"/>
              <p:cNvSpPr/>
              <p:nvPr/>
            </p:nvSpPr>
            <p:spPr bwMode="auto">
              <a:xfrm>
                <a:off x="6176972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二等辺三角形 225"/>
              <p:cNvSpPr/>
              <p:nvPr/>
            </p:nvSpPr>
            <p:spPr bwMode="auto">
              <a:xfrm>
                <a:off x="6607978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AutoShape 74"/>
              <p:cNvSpPr>
                <a:spLocks noChangeArrowheads="1"/>
              </p:cNvSpPr>
              <p:nvPr/>
            </p:nvSpPr>
            <p:spPr bwMode="auto">
              <a:xfrm rot="5400000">
                <a:off x="6032851" y="923750"/>
                <a:ext cx="871345" cy="751275"/>
              </a:xfrm>
              <a:prstGeom prst="roundRect">
                <a:avLst>
                  <a:gd name="adj" fmla="val 30780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4" name="Oval 102"/>
              <p:cNvSpPr>
                <a:spLocks noChangeArrowheads="1"/>
              </p:cNvSpPr>
              <p:nvPr/>
            </p:nvSpPr>
            <p:spPr bwMode="auto">
              <a:xfrm>
                <a:off x="6169603" y="1148324"/>
                <a:ext cx="148138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5" name="Oval 103"/>
              <p:cNvSpPr>
                <a:spLocks noChangeArrowheads="1"/>
              </p:cNvSpPr>
              <p:nvPr/>
            </p:nvSpPr>
            <p:spPr bwMode="auto">
              <a:xfrm>
                <a:off x="6619309" y="1148324"/>
                <a:ext cx="148138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6" name="円/楕円 135"/>
              <p:cNvSpPr/>
              <p:nvPr/>
            </p:nvSpPr>
            <p:spPr bwMode="auto">
              <a:xfrm>
                <a:off x="6654711" y="863715"/>
                <a:ext cx="391073" cy="1694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円/楕円 136"/>
              <p:cNvSpPr/>
              <p:nvPr/>
            </p:nvSpPr>
            <p:spPr bwMode="auto">
              <a:xfrm>
                <a:off x="5874423" y="863715"/>
                <a:ext cx="391073" cy="1694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" name="AutoShape 74"/>
              <p:cNvSpPr>
                <a:spLocks noChangeArrowheads="1"/>
              </p:cNvSpPr>
              <p:nvPr/>
            </p:nvSpPr>
            <p:spPr bwMode="auto">
              <a:xfrm rot="5400000">
                <a:off x="6043620" y="1167284"/>
                <a:ext cx="871345" cy="264207"/>
              </a:xfrm>
              <a:prstGeom prst="roundRect">
                <a:avLst>
                  <a:gd name="adj" fmla="val 30780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8" name="AutoShape 75"/>
              <p:cNvSpPr>
                <a:spLocks noChangeArrowheads="1"/>
              </p:cNvSpPr>
              <p:nvPr/>
            </p:nvSpPr>
            <p:spPr bwMode="auto">
              <a:xfrm rot="5400000">
                <a:off x="6342640" y="1235726"/>
                <a:ext cx="251770" cy="751275"/>
              </a:xfrm>
              <a:prstGeom prst="roundRect">
                <a:avLst>
                  <a:gd name="adj" fmla="val 5000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9" name="Oval 96"/>
              <p:cNvSpPr>
                <a:spLocks noChangeArrowheads="1"/>
              </p:cNvSpPr>
              <p:nvPr/>
            </p:nvSpPr>
            <p:spPr bwMode="auto">
              <a:xfrm>
                <a:off x="6169603" y="1546778"/>
                <a:ext cx="224853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0" name="Oval 97"/>
              <p:cNvSpPr>
                <a:spLocks noChangeArrowheads="1"/>
              </p:cNvSpPr>
              <p:nvPr/>
            </p:nvSpPr>
            <p:spPr bwMode="auto">
              <a:xfrm>
                <a:off x="6542593" y="1546778"/>
                <a:ext cx="224854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1" name="アーチ 150"/>
              <p:cNvSpPr/>
              <p:nvPr/>
            </p:nvSpPr>
            <p:spPr bwMode="auto">
              <a:xfrm rot="10800000">
                <a:off x="6222467" y="1496653"/>
                <a:ext cx="499025" cy="499025"/>
              </a:xfrm>
              <a:prstGeom prst="blockArc">
                <a:avLst>
                  <a:gd name="adj1" fmla="val 8089169"/>
                  <a:gd name="adj2" fmla="val 2920496"/>
                  <a:gd name="adj3" fmla="val 1584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円/楕円 226"/>
              <p:cNvSpPr/>
              <p:nvPr/>
            </p:nvSpPr>
            <p:spPr bwMode="auto">
              <a:xfrm>
                <a:off x="6196035" y="1161986"/>
                <a:ext cx="95274" cy="95274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円/楕円 152"/>
              <p:cNvSpPr/>
              <p:nvPr/>
            </p:nvSpPr>
            <p:spPr bwMode="auto">
              <a:xfrm>
                <a:off x="6646885" y="1161986"/>
                <a:ext cx="95274" cy="95274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/>
            <p:cNvGrpSpPr/>
            <p:nvPr/>
          </p:nvGrpSpPr>
          <p:grpSpPr>
            <a:xfrm>
              <a:off x="6035600" y="748320"/>
              <a:ext cx="1529293" cy="1625123"/>
              <a:chOff x="5874423" y="750916"/>
              <a:chExt cx="1171361" cy="1244762"/>
            </a:xfrm>
          </p:grpSpPr>
          <p:sp>
            <p:nvSpPr>
              <p:cNvPr id="221" name="二等辺三角形 225"/>
              <p:cNvSpPr/>
              <p:nvPr/>
            </p:nvSpPr>
            <p:spPr bwMode="auto">
              <a:xfrm>
                <a:off x="6176972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二等辺三角形 225"/>
              <p:cNvSpPr/>
              <p:nvPr/>
            </p:nvSpPr>
            <p:spPr bwMode="auto">
              <a:xfrm>
                <a:off x="6607978" y="750916"/>
                <a:ext cx="148138" cy="174387"/>
              </a:xfrm>
              <a:custGeom>
                <a:avLst/>
                <a:gdLst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  <a:gd name="connsiteX0" fmla="*/ 0 w 177587"/>
                  <a:gd name="connsiteY0" fmla="*/ 264397 h 264397"/>
                  <a:gd name="connsiteX1" fmla="*/ 88794 w 177587"/>
                  <a:gd name="connsiteY1" fmla="*/ 0 h 264397"/>
                  <a:gd name="connsiteX2" fmla="*/ 177587 w 177587"/>
                  <a:gd name="connsiteY2" fmla="*/ 264397 h 264397"/>
                  <a:gd name="connsiteX3" fmla="*/ 0 w 177587"/>
                  <a:gd name="connsiteY3" fmla="*/ 264397 h 26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587" h="264397">
                    <a:moveTo>
                      <a:pt x="0" y="264397"/>
                    </a:moveTo>
                    <a:cubicBezTo>
                      <a:pt x="15310" y="173883"/>
                      <a:pt x="52052" y="26"/>
                      <a:pt x="88794" y="0"/>
                    </a:cubicBezTo>
                    <a:cubicBezTo>
                      <a:pt x="127917" y="26"/>
                      <a:pt x="157514" y="176265"/>
                      <a:pt x="177587" y="264397"/>
                    </a:cubicBezTo>
                    <a:lnTo>
                      <a:pt x="0" y="2643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AutoShape 74"/>
              <p:cNvSpPr>
                <a:spLocks noChangeArrowheads="1"/>
              </p:cNvSpPr>
              <p:nvPr/>
            </p:nvSpPr>
            <p:spPr bwMode="auto">
              <a:xfrm rot="5400000">
                <a:off x="6032851" y="923750"/>
                <a:ext cx="871345" cy="751275"/>
              </a:xfrm>
              <a:prstGeom prst="roundRect">
                <a:avLst>
                  <a:gd name="adj" fmla="val 3078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4" name="Oval 102"/>
              <p:cNvSpPr>
                <a:spLocks noChangeArrowheads="1"/>
              </p:cNvSpPr>
              <p:nvPr/>
            </p:nvSpPr>
            <p:spPr bwMode="auto">
              <a:xfrm>
                <a:off x="6169603" y="1148324"/>
                <a:ext cx="148138" cy="1226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5" name="Oval 103"/>
              <p:cNvSpPr>
                <a:spLocks noChangeArrowheads="1"/>
              </p:cNvSpPr>
              <p:nvPr/>
            </p:nvSpPr>
            <p:spPr bwMode="auto">
              <a:xfrm>
                <a:off x="6619309" y="1148324"/>
                <a:ext cx="148138" cy="1226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8" name="円/楕円 227"/>
              <p:cNvSpPr/>
              <p:nvPr/>
            </p:nvSpPr>
            <p:spPr bwMode="auto">
              <a:xfrm>
                <a:off x="6654711" y="863715"/>
                <a:ext cx="391073" cy="16946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" name="円/楕円 228"/>
              <p:cNvSpPr/>
              <p:nvPr/>
            </p:nvSpPr>
            <p:spPr bwMode="auto">
              <a:xfrm>
                <a:off x="5874423" y="863715"/>
                <a:ext cx="391073" cy="16946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" name="AutoShape 74"/>
              <p:cNvSpPr>
                <a:spLocks noChangeArrowheads="1"/>
              </p:cNvSpPr>
              <p:nvPr/>
            </p:nvSpPr>
            <p:spPr bwMode="auto">
              <a:xfrm rot="5400000">
                <a:off x="6043620" y="1167284"/>
                <a:ext cx="871345" cy="264207"/>
              </a:xfrm>
              <a:prstGeom prst="roundRect">
                <a:avLst>
                  <a:gd name="adj" fmla="val 3078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1" name="AutoShape 75"/>
              <p:cNvSpPr>
                <a:spLocks noChangeArrowheads="1"/>
              </p:cNvSpPr>
              <p:nvPr/>
            </p:nvSpPr>
            <p:spPr bwMode="auto">
              <a:xfrm rot="5400000">
                <a:off x="6342640" y="1235726"/>
                <a:ext cx="251770" cy="75127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7" name="Oval 96"/>
              <p:cNvSpPr>
                <a:spLocks noChangeArrowheads="1"/>
              </p:cNvSpPr>
              <p:nvPr/>
            </p:nvSpPr>
            <p:spPr bwMode="auto">
              <a:xfrm>
                <a:off x="6169603" y="1546778"/>
                <a:ext cx="224853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8" name="Oval 97"/>
              <p:cNvSpPr>
                <a:spLocks noChangeArrowheads="1"/>
              </p:cNvSpPr>
              <p:nvPr/>
            </p:nvSpPr>
            <p:spPr bwMode="auto">
              <a:xfrm>
                <a:off x="6542593" y="1546778"/>
                <a:ext cx="224854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9" name="アーチ 238"/>
              <p:cNvSpPr/>
              <p:nvPr/>
            </p:nvSpPr>
            <p:spPr bwMode="auto">
              <a:xfrm rot="10800000">
                <a:off x="6222467" y="1496653"/>
                <a:ext cx="499025" cy="499025"/>
              </a:xfrm>
              <a:prstGeom prst="blockArc">
                <a:avLst>
                  <a:gd name="adj1" fmla="val 8089169"/>
                  <a:gd name="adj2" fmla="val 2920496"/>
                  <a:gd name="adj3" fmla="val 1584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円/楕円 239"/>
              <p:cNvSpPr/>
              <p:nvPr/>
            </p:nvSpPr>
            <p:spPr bwMode="auto">
              <a:xfrm>
                <a:off x="6196035" y="1161986"/>
                <a:ext cx="95274" cy="9527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/楕円 240"/>
              <p:cNvSpPr/>
              <p:nvPr/>
            </p:nvSpPr>
            <p:spPr bwMode="auto">
              <a:xfrm>
                <a:off x="6646885" y="1161986"/>
                <a:ext cx="95274" cy="9527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2345147" y="2925704"/>
            <a:ext cx="1442596" cy="1411263"/>
            <a:chOff x="2345147" y="2925704"/>
            <a:chExt cx="1442596" cy="1411263"/>
          </a:xfrm>
        </p:grpSpPr>
        <p:grpSp>
          <p:nvGrpSpPr>
            <p:cNvPr id="96" name="グループ化 95"/>
            <p:cNvGrpSpPr/>
            <p:nvPr/>
          </p:nvGrpSpPr>
          <p:grpSpPr>
            <a:xfrm>
              <a:off x="2345147" y="2928299"/>
              <a:ext cx="1439257" cy="1408668"/>
              <a:chOff x="2302597" y="2928299"/>
              <a:chExt cx="1007278" cy="985870"/>
            </a:xfrm>
            <a:solidFill>
              <a:schemeClr val="tx1"/>
            </a:solidFill>
          </p:grpSpPr>
          <p:sp>
            <p:nvSpPr>
              <p:cNvPr id="166" name="円/楕円 165"/>
              <p:cNvSpPr/>
              <p:nvPr/>
            </p:nvSpPr>
            <p:spPr bwMode="auto">
              <a:xfrm>
                <a:off x="2302597" y="2928299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円/楕円 166"/>
              <p:cNvSpPr/>
              <p:nvPr/>
            </p:nvSpPr>
            <p:spPr bwMode="auto">
              <a:xfrm>
                <a:off x="2494634" y="3355361"/>
                <a:ext cx="556992" cy="55699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Oval 102"/>
              <p:cNvSpPr>
                <a:spLocks noChangeArrowheads="1"/>
              </p:cNvSpPr>
              <p:nvPr/>
            </p:nvSpPr>
            <p:spPr bwMode="auto">
              <a:xfrm>
                <a:off x="2483231" y="320136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9" name="Oval 102"/>
              <p:cNvSpPr>
                <a:spLocks noChangeArrowheads="1"/>
              </p:cNvSpPr>
              <p:nvPr/>
            </p:nvSpPr>
            <p:spPr bwMode="auto">
              <a:xfrm>
                <a:off x="2940431" y="320136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0" name="Oval 102"/>
              <p:cNvSpPr>
                <a:spLocks noChangeArrowheads="1"/>
              </p:cNvSpPr>
              <p:nvPr/>
            </p:nvSpPr>
            <p:spPr bwMode="auto">
              <a:xfrm>
                <a:off x="2698472" y="3322692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1" name="円/楕円 170"/>
              <p:cNvSpPr/>
              <p:nvPr/>
            </p:nvSpPr>
            <p:spPr bwMode="auto">
              <a:xfrm>
                <a:off x="2302597" y="2928299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円/楕円 171"/>
              <p:cNvSpPr/>
              <p:nvPr/>
            </p:nvSpPr>
            <p:spPr bwMode="auto">
              <a:xfrm>
                <a:off x="3048344" y="2928299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2" name="グループ化 241"/>
            <p:cNvGrpSpPr/>
            <p:nvPr/>
          </p:nvGrpSpPr>
          <p:grpSpPr>
            <a:xfrm>
              <a:off x="2348486" y="2925704"/>
              <a:ext cx="1439257" cy="1408668"/>
              <a:chOff x="2302597" y="2928299"/>
              <a:chExt cx="1007278" cy="985870"/>
            </a:xfrm>
          </p:grpSpPr>
          <p:sp>
            <p:nvSpPr>
              <p:cNvPr id="243" name="円/楕円 242"/>
              <p:cNvSpPr/>
              <p:nvPr/>
            </p:nvSpPr>
            <p:spPr bwMode="auto">
              <a:xfrm>
                <a:off x="2302597" y="2928299"/>
                <a:ext cx="985870" cy="985870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円/楕円 243"/>
              <p:cNvSpPr/>
              <p:nvPr/>
            </p:nvSpPr>
            <p:spPr bwMode="auto">
              <a:xfrm>
                <a:off x="2494634" y="3355361"/>
                <a:ext cx="556992" cy="556992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Oval 102"/>
              <p:cNvSpPr>
                <a:spLocks noChangeArrowheads="1"/>
              </p:cNvSpPr>
              <p:nvPr/>
            </p:nvSpPr>
            <p:spPr bwMode="auto">
              <a:xfrm>
                <a:off x="2483231" y="3201367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6" name="Oval 102"/>
              <p:cNvSpPr>
                <a:spLocks noChangeArrowheads="1"/>
              </p:cNvSpPr>
              <p:nvPr/>
            </p:nvSpPr>
            <p:spPr bwMode="auto">
              <a:xfrm>
                <a:off x="2940431" y="3201367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7" name="Oval 102"/>
              <p:cNvSpPr>
                <a:spLocks noChangeArrowheads="1"/>
              </p:cNvSpPr>
              <p:nvPr/>
            </p:nvSpPr>
            <p:spPr bwMode="auto">
              <a:xfrm>
                <a:off x="2698472" y="3322692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7" name="円/楕円 256"/>
              <p:cNvSpPr/>
              <p:nvPr/>
            </p:nvSpPr>
            <p:spPr bwMode="auto">
              <a:xfrm>
                <a:off x="2302597" y="2928299"/>
                <a:ext cx="261531" cy="261531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円/楕円 257"/>
              <p:cNvSpPr/>
              <p:nvPr/>
            </p:nvSpPr>
            <p:spPr bwMode="auto">
              <a:xfrm>
                <a:off x="3048344" y="2928299"/>
                <a:ext cx="261531" cy="261531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7762286" y="883926"/>
            <a:ext cx="1993351" cy="1593107"/>
            <a:chOff x="7762286" y="883926"/>
            <a:chExt cx="1993351" cy="1593107"/>
          </a:xfrm>
        </p:grpSpPr>
        <p:grpSp>
          <p:nvGrpSpPr>
            <p:cNvPr id="92" name="グループ化 91"/>
            <p:cNvGrpSpPr/>
            <p:nvPr/>
          </p:nvGrpSpPr>
          <p:grpSpPr>
            <a:xfrm>
              <a:off x="7915823" y="1336574"/>
              <a:ext cx="1665854" cy="1140459"/>
              <a:chOff x="7622349" y="863715"/>
              <a:chExt cx="1275960" cy="873534"/>
            </a:xfrm>
            <a:solidFill>
              <a:schemeClr val="tx1"/>
            </a:solidFill>
          </p:grpSpPr>
          <p:sp>
            <p:nvSpPr>
              <p:cNvPr id="232" name="AutoShape 74"/>
              <p:cNvSpPr>
                <a:spLocks noChangeArrowheads="1"/>
              </p:cNvSpPr>
              <p:nvPr/>
            </p:nvSpPr>
            <p:spPr bwMode="auto">
              <a:xfrm rot="5400000">
                <a:off x="7833076" y="923750"/>
                <a:ext cx="871345" cy="751275"/>
              </a:xfrm>
              <a:prstGeom prst="roundRect">
                <a:avLst>
                  <a:gd name="adj" fmla="val 30780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3" name="AutoShape 75"/>
              <p:cNvSpPr>
                <a:spLocks noChangeArrowheads="1"/>
              </p:cNvSpPr>
              <p:nvPr/>
            </p:nvSpPr>
            <p:spPr bwMode="auto">
              <a:xfrm rot="5400000">
                <a:off x="8142865" y="1235726"/>
                <a:ext cx="251770" cy="751275"/>
              </a:xfrm>
              <a:prstGeom prst="roundRect">
                <a:avLst>
                  <a:gd name="adj" fmla="val 5000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4" name="Oval 96"/>
              <p:cNvSpPr>
                <a:spLocks noChangeArrowheads="1"/>
              </p:cNvSpPr>
              <p:nvPr/>
            </p:nvSpPr>
            <p:spPr bwMode="auto">
              <a:xfrm>
                <a:off x="7969828" y="1546778"/>
                <a:ext cx="224853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5" name="Oval 97"/>
              <p:cNvSpPr>
                <a:spLocks noChangeArrowheads="1"/>
              </p:cNvSpPr>
              <p:nvPr/>
            </p:nvSpPr>
            <p:spPr bwMode="auto">
              <a:xfrm>
                <a:off x="8342818" y="1546778"/>
                <a:ext cx="224854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8" name="Oval 102"/>
              <p:cNvSpPr>
                <a:spLocks noChangeArrowheads="1"/>
              </p:cNvSpPr>
              <p:nvPr/>
            </p:nvSpPr>
            <p:spPr bwMode="auto">
              <a:xfrm>
                <a:off x="7969828" y="1148324"/>
                <a:ext cx="148138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9" name="Oval 103"/>
              <p:cNvSpPr>
                <a:spLocks noChangeArrowheads="1"/>
              </p:cNvSpPr>
              <p:nvPr/>
            </p:nvSpPr>
            <p:spPr bwMode="auto">
              <a:xfrm>
                <a:off x="8419534" y="1148324"/>
                <a:ext cx="148138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76" name="グループ化 75"/>
              <p:cNvGrpSpPr/>
              <p:nvPr/>
            </p:nvGrpSpPr>
            <p:grpSpPr>
              <a:xfrm>
                <a:off x="7622349" y="1023542"/>
                <a:ext cx="1275960" cy="183785"/>
                <a:chOff x="5870560" y="1063593"/>
                <a:chExt cx="1171361" cy="169463"/>
              </a:xfrm>
              <a:grpFill/>
            </p:grpSpPr>
            <p:sp>
              <p:nvSpPr>
                <p:cNvPr id="286" name="円/楕円 285"/>
                <p:cNvSpPr/>
                <p:nvPr/>
              </p:nvSpPr>
              <p:spPr bwMode="auto">
                <a:xfrm rot="1800000">
                  <a:off x="6650848" y="1063593"/>
                  <a:ext cx="391073" cy="16946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" name="円/楕円 286"/>
                <p:cNvSpPr/>
                <p:nvPr/>
              </p:nvSpPr>
              <p:spPr bwMode="auto">
                <a:xfrm rot="19800000">
                  <a:off x="5870560" y="1063593"/>
                  <a:ext cx="391073" cy="169463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9" name="グループ化 258"/>
            <p:cNvGrpSpPr/>
            <p:nvPr/>
          </p:nvGrpSpPr>
          <p:grpSpPr>
            <a:xfrm>
              <a:off x="7762286" y="883926"/>
              <a:ext cx="1993351" cy="1588883"/>
              <a:chOff x="7502189" y="520245"/>
              <a:chExt cx="1526806" cy="1217004"/>
            </a:xfrm>
          </p:grpSpPr>
          <p:grpSp>
            <p:nvGrpSpPr>
              <p:cNvPr id="260" name="グループ化 259"/>
              <p:cNvGrpSpPr/>
              <p:nvPr/>
            </p:nvGrpSpPr>
            <p:grpSpPr>
              <a:xfrm rot="18900000">
                <a:off x="7502189" y="520245"/>
                <a:ext cx="584885" cy="637209"/>
                <a:chOff x="7572192" y="1148324"/>
                <a:chExt cx="801188" cy="597842"/>
              </a:xfrm>
            </p:grpSpPr>
            <p:sp>
              <p:nvSpPr>
                <p:cNvPr id="292" name="月 291"/>
                <p:cNvSpPr/>
                <p:nvPr/>
              </p:nvSpPr>
              <p:spPr bwMode="auto">
                <a:xfrm>
                  <a:off x="7572192" y="1148324"/>
                  <a:ext cx="801188" cy="597842"/>
                </a:xfrm>
                <a:prstGeom prst="moon">
                  <a:avLst>
                    <a:gd name="adj" fmla="val 37447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月 292"/>
                <p:cNvSpPr/>
                <p:nvPr/>
              </p:nvSpPr>
              <p:spPr bwMode="auto">
                <a:xfrm>
                  <a:off x="7572192" y="1148324"/>
                  <a:ext cx="801188" cy="597842"/>
                </a:xfrm>
                <a:prstGeom prst="moon">
                  <a:avLst>
                    <a:gd name="adj" fmla="val 19614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/>
              <p:cNvGrpSpPr/>
              <p:nvPr/>
            </p:nvGrpSpPr>
            <p:grpSpPr>
              <a:xfrm rot="2700000" flipH="1">
                <a:off x="8417948" y="520244"/>
                <a:ext cx="584885" cy="637209"/>
                <a:chOff x="7572192" y="1148324"/>
                <a:chExt cx="801188" cy="597842"/>
              </a:xfrm>
            </p:grpSpPr>
            <p:sp>
              <p:nvSpPr>
                <p:cNvPr id="282" name="月 281"/>
                <p:cNvSpPr/>
                <p:nvPr/>
              </p:nvSpPr>
              <p:spPr bwMode="auto">
                <a:xfrm>
                  <a:off x="7572192" y="1148324"/>
                  <a:ext cx="801188" cy="597842"/>
                </a:xfrm>
                <a:prstGeom prst="moon">
                  <a:avLst>
                    <a:gd name="adj" fmla="val 37447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月 290"/>
                <p:cNvSpPr/>
                <p:nvPr/>
              </p:nvSpPr>
              <p:spPr bwMode="auto">
                <a:xfrm>
                  <a:off x="7572192" y="1148324"/>
                  <a:ext cx="801188" cy="597842"/>
                </a:xfrm>
                <a:prstGeom prst="moon">
                  <a:avLst>
                    <a:gd name="adj" fmla="val 19614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2" name="AutoShape 74"/>
              <p:cNvSpPr>
                <a:spLocks noChangeArrowheads="1"/>
              </p:cNvSpPr>
              <p:nvPr/>
            </p:nvSpPr>
            <p:spPr bwMode="auto">
              <a:xfrm rot="5400000">
                <a:off x="7833076" y="923750"/>
                <a:ext cx="871345" cy="751275"/>
              </a:xfrm>
              <a:prstGeom prst="roundRect">
                <a:avLst>
                  <a:gd name="adj" fmla="val 3078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3" name="AutoShape 75"/>
              <p:cNvSpPr>
                <a:spLocks noChangeArrowheads="1"/>
              </p:cNvSpPr>
              <p:nvPr/>
            </p:nvSpPr>
            <p:spPr bwMode="auto">
              <a:xfrm rot="5400000">
                <a:off x="8142865" y="1235726"/>
                <a:ext cx="251770" cy="75127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4" name="Oval 96"/>
              <p:cNvSpPr>
                <a:spLocks noChangeArrowheads="1"/>
              </p:cNvSpPr>
              <p:nvPr/>
            </p:nvSpPr>
            <p:spPr bwMode="auto">
              <a:xfrm>
                <a:off x="7969828" y="1546778"/>
                <a:ext cx="224853" cy="1247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5" name="Oval 97"/>
              <p:cNvSpPr>
                <a:spLocks noChangeArrowheads="1"/>
              </p:cNvSpPr>
              <p:nvPr/>
            </p:nvSpPr>
            <p:spPr bwMode="auto">
              <a:xfrm>
                <a:off x="8342818" y="1546778"/>
                <a:ext cx="224854" cy="1247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6" name="Oval 102"/>
              <p:cNvSpPr>
                <a:spLocks noChangeArrowheads="1"/>
              </p:cNvSpPr>
              <p:nvPr/>
            </p:nvSpPr>
            <p:spPr bwMode="auto">
              <a:xfrm>
                <a:off x="7969828" y="1148324"/>
                <a:ext cx="148138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7" name="Oval 103"/>
              <p:cNvSpPr>
                <a:spLocks noChangeArrowheads="1"/>
              </p:cNvSpPr>
              <p:nvPr/>
            </p:nvSpPr>
            <p:spPr bwMode="auto">
              <a:xfrm>
                <a:off x="8419534" y="1148324"/>
                <a:ext cx="148138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68" name="グループ化 267"/>
              <p:cNvGrpSpPr/>
              <p:nvPr/>
            </p:nvGrpSpPr>
            <p:grpSpPr>
              <a:xfrm>
                <a:off x="7622349" y="1023542"/>
                <a:ext cx="1275960" cy="183785"/>
                <a:chOff x="5870560" y="1063593"/>
                <a:chExt cx="1171361" cy="169463"/>
              </a:xfrm>
            </p:grpSpPr>
            <p:sp>
              <p:nvSpPr>
                <p:cNvPr id="280" name="円/楕円 279"/>
                <p:cNvSpPr/>
                <p:nvPr/>
              </p:nvSpPr>
              <p:spPr bwMode="auto">
                <a:xfrm rot="1800000">
                  <a:off x="6650848" y="1063593"/>
                  <a:ext cx="391073" cy="169463"/>
                </a:xfrm>
                <a:prstGeom prst="ellipse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1" name="円/楕円 280"/>
                <p:cNvSpPr/>
                <p:nvPr/>
              </p:nvSpPr>
              <p:spPr bwMode="auto">
                <a:xfrm rot="19800000">
                  <a:off x="5870560" y="1063593"/>
                  <a:ext cx="391073" cy="169463"/>
                </a:xfrm>
                <a:prstGeom prst="ellipse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8" name="グループ化 17"/>
          <p:cNvGrpSpPr/>
          <p:nvPr/>
        </p:nvGrpSpPr>
        <p:grpSpPr>
          <a:xfrm>
            <a:off x="6151305" y="2925704"/>
            <a:ext cx="1442596" cy="1411263"/>
            <a:chOff x="6151305" y="2925704"/>
            <a:chExt cx="1442596" cy="1411263"/>
          </a:xfrm>
        </p:grpSpPr>
        <p:grpSp>
          <p:nvGrpSpPr>
            <p:cNvPr id="94" name="グループ化 93"/>
            <p:cNvGrpSpPr/>
            <p:nvPr/>
          </p:nvGrpSpPr>
          <p:grpSpPr>
            <a:xfrm>
              <a:off x="6151305" y="2928299"/>
              <a:ext cx="1439257" cy="1408668"/>
              <a:chOff x="5987719" y="2928299"/>
              <a:chExt cx="1007278" cy="985870"/>
            </a:xfrm>
            <a:solidFill>
              <a:schemeClr val="tx1"/>
            </a:solidFill>
          </p:grpSpPr>
          <p:sp>
            <p:nvSpPr>
              <p:cNvPr id="331" name="円/楕円 330"/>
              <p:cNvSpPr/>
              <p:nvPr/>
            </p:nvSpPr>
            <p:spPr bwMode="auto">
              <a:xfrm>
                <a:off x="5987719" y="2928299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円/楕円 331"/>
              <p:cNvSpPr/>
              <p:nvPr/>
            </p:nvSpPr>
            <p:spPr bwMode="auto">
              <a:xfrm>
                <a:off x="6179756" y="3355361"/>
                <a:ext cx="556992" cy="55699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Oval 102"/>
              <p:cNvSpPr>
                <a:spLocks noChangeArrowheads="1"/>
              </p:cNvSpPr>
              <p:nvPr/>
            </p:nvSpPr>
            <p:spPr bwMode="auto">
              <a:xfrm>
                <a:off x="6168353" y="320136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4" name="Oval 102"/>
              <p:cNvSpPr>
                <a:spLocks noChangeArrowheads="1"/>
              </p:cNvSpPr>
              <p:nvPr/>
            </p:nvSpPr>
            <p:spPr bwMode="auto">
              <a:xfrm>
                <a:off x="6625553" y="320136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5" name="Oval 102"/>
              <p:cNvSpPr>
                <a:spLocks noChangeArrowheads="1"/>
              </p:cNvSpPr>
              <p:nvPr/>
            </p:nvSpPr>
            <p:spPr bwMode="auto">
              <a:xfrm>
                <a:off x="6383594" y="3322692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6" name="円/楕円 335"/>
              <p:cNvSpPr/>
              <p:nvPr/>
            </p:nvSpPr>
            <p:spPr bwMode="auto">
              <a:xfrm>
                <a:off x="5987719" y="2928299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円/楕円 336"/>
              <p:cNvSpPr/>
              <p:nvPr/>
            </p:nvSpPr>
            <p:spPr bwMode="auto">
              <a:xfrm>
                <a:off x="6733466" y="2928299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 bwMode="auto">
              <a:xfrm>
                <a:off x="6436150" y="3120493"/>
                <a:ext cx="95893" cy="9589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円/楕円 355"/>
              <p:cNvSpPr/>
              <p:nvPr/>
            </p:nvSpPr>
            <p:spPr bwMode="auto">
              <a:xfrm>
                <a:off x="6278620" y="2990645"/>
                <a:ext cx="116365" cy="116365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円/楕円 358"/>
              <p:cNvSpPr/>
              <p:nvPr/>
            </p:nvSpPr>
            <p:spPr bwMode="auto">
              <a:xfrm>
                <a:off x="6613864" y="3022507"/>
                <a:ext cx="73113" cy="7311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円/楕円 363"/>
              <p:cNvSpPr/>
              <p:nvPr/>
            </p:nvSpPr>
            <p:spPr bwMode="auto">
              <a:xfrm>
                <a:off x="6072046" y="3137374"/>
                <a:ext cx="73113" cy="7311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4" name="グループ化 293"/>
            <p:cNvGrpSpPr/>
            <p:nvPr/>
          </p:nvGrpSpPr>
          <p:grpSpPr>
            <a:xfrm>
              <a:off x="6154644" y="2925704"/>
              <a:ext cx="1439257" cy="1408668"/>
              <a:chOff x="5987719" y="2928299"/>
              <a:chExt cx="1007278" cy="985870"/>
            </a:xfrm>
          </p:grpSpPr>
          <p:sp>
            <p:nvSpPr>
              <p:cNvPr id="295" name="円/楕円 294"/>
              <p:cNvSpPr/>
              <p:nvPr/>
            </p:nvSpPr>
            <p:spPr bwMode="auto">
              <a:xfrm>
                <a:off x="5987719" y="2928299"/>
                <a:ext cx="985870" cy="985870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円/楕円 295"/>
              <p:cNvSpPr/>
              <p:nvPr/>
            </p:nvSpPr>
            <p:spPr bwMode="auto">
              <a:xfrm>
                <a:off x="6179756" y="3355361"/>
                <a:ext cx="556992" cy="556992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Oval 102"/>
              <p:cNvSpPr>
                <a:spLocks noChangeArrowheads="1"/>
              </p:cNvSpPr>
              <p:nvPr/>
            </p:nvSpPr>
            <p:spPr bwMode="auto">
              <a:xfrm>
                <a:off x="6168353" y="3201367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98" name="Oval 102"/>
              <p:cNvSpPr>
                <a:spLocks noChangeArrowheads="1"/>
              </p:cNvSpPr>
              <p:nvPr/>
            </p:nvSpPr>
            <p:spPr bwMode="auto">
              <a:xfrm>
                <a:off x="6625553" y="3201367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99" name="Oval 102"/>
              <p:cNvSpPr>
                <a:spLocks noChangeArrowheads="1"/>
              </p:cNvSpPr>
              <p:nvPr/>
            </p:nvSpPr>
            <p:spPr bwMode="auto">
              <a:xfrm>
                <a:off x="6383594" y="3322692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00" name="円/楕円 299"/>
              <p:cNvSpPr/>
              <p:nvPr/>
            </p:nvSpPr>
            <p:spPr bwMode="auto">
              <a:xfrm>
                <a:off x="5987719" y="2928299"/>
                <a:ext cx="261531" cy="261531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円/楕円 300"/>
              <p:cNvSpPr/>
              <p:nvPr/>
            </p:nvSpPr>
            <p:spPr bwMode="auto">
              <a:xfrm>
                <a:off x="6733466" y="2928299"/>
                <a:ext cx="261531" cy="261531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円/楕円 301"/>
              <p:cNvSpPr/>
              <p:nvPr/>
            </p:nvSpPr>
            <p:spPr bwMode="auto">
              <a:xfrm>
                <a:off x="6436150" y="3120493"/>
                <a:ext cx="95893" cy="9589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円/楕円 302"/>
              <p:cNvSpPr/>
              <p:nvPr/>
            </p:nvSpPr>
            <p:spPr bwMode="auto">
              <a:xfrm>
                <a:off x="6278620" y="2990645"/>
                <a:ext cx="116365" cy="116365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円/楕円 303"/>
              <p:cNvSpPr/>
              <p:nvPr/>
            </p:nvSpPr>
            <p:spPr bwMode="auto">
              <a:xfrm>
                <a:off x="6613864" y="3022507"/>
                <a:ext cx="73113" cy="7311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円/楕円 304"/>
              <p:cNvSpPr/>
              <p:nvPr/>
            </p:nvSpPr>
            <p:spPr bwMode="auto">
              <a:xfrm>
                <a:off x="6072046" y="3137374"/>
                <a:ext cx="73113" cy="7311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2345147" y="861119"/>
            <a:ext cx="1532632" cy="1143054"/>
            <a:chOff x="2345147" y="861119"/>
            <a:chExt cx="1532632" cy="1143054"/>
          </a:xfrm>
        </p:grpSpPr>
        <p:grpSp>
          <p:nvGrpSpPr>
            <p:cNvPr id="89" name="グループ化 88"/>
            <p:cNvGrpSpPr/>
            <p:nvPr/>
          </p:nvGrpSpPr>
          <p:grpSpPr>
            <a:xfrm>
              <a:off x="2345147" y="863714"/>
              <a:ext cx="1529293" cy="1140459"/>
              <a:chOff x="2158985" y="863715"/>
              <a:chExt cx="1171361" cy="873534"/>
            </a:xfrm>
            <a:solidFill>
              <a:schemeClr val="tx1"/>
            </a:solidFill>
          </p:grpSpPr>
          <p:sp>
            <p:nvSpPr>
              <p:cNvPr id="380" name="AutoShape 74"/>
              <p:cNvSpPr>
                <a:spLocks noChangeArrowheads="1"/>
              </p:cNvSpPr>
              <p:nvPr/>
            </p:nvSpPr>
            <p:spPr bwMode="auto">
              <a:xfrm rot="5400000">
                <a:off x="2317413" y="923750"/>
                <a:ext cx="871345" cy="751275"/>
              </a:xfrm>
              <a:prstGeom prst="roundRect">
                <a:avLst>
                  <a:gd name="adj" fmla="val 30780"/>
                </a:avLst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1" name="AutoShape 75"/>
              <p:cNvSpPr>
                <a:spLocks noChangeArrowheads="1"/>
              </p:cNvSpPr>
              <p:nvPr/>
            </p:nvSpPr>
            <p:spPr bwMode="auto">
              <a:xfrm rot="5400000">
                <a:off x="2627202" y="1235726"/>
                <a:ext cx="251770" cy="751275"/>
              </a:xfrm>
              <a:prstGeom prst="roundRect">
                <a:avLst>
                  <a:gd name="adj" fmla="val 5000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2" name="Oval 96"/>
              <p:cNvSpPr>
                <a:spLocks noChangeArrowheads="1"/>
              </p:cNvSpPr>
              <p:nvPr/>
            </p:nvSpPr>
            <p:spPr bwMode="auto">
              <a:xfrm>
                <a:off x="2454165" y="1546778"/>
                <a:ext cx="224853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3" name="Oval 97"/>
              <p:cNvSpPr>
                <a:spLocks noChangeArrowheads="1"/>
              </p:cNvSpPr>
              <p:nvPr/>
            </p:nvSpPr>
            <p:spPr bwMode="auto">
              <a:xfrm>
                <a:off x="2827155" y="1546778"/>
                <a:ext cx="224854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4" name="Oval 102"/>
              <p:cNvSpPr>
                <a:spLocks noChangeArrowheads="1"/>
              </p:cNvSpPr>
              <p:nvPr/>
            </p:nvSpPr>
            <p:spPr bwMode="auto">
              <a:xfrm>
                <a:off x="2401696" y="1076325"/>
                <a:ext cx="253076" cy="238024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5" name="Oval 103"/>
              <p:cNvSpPr>
                <a:spLocks noChangeArrowheads="1"/>
              </p:cNvSpPr>
              <p:nvPr/>
            </p:nvSpPr>
            <p:spPr bwMode="auto">
              <a:xfrm>
                <a:off x="2851402" y="1076325"/>
                <a:ext cx="253076" cy="238024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6" name="円/楕円 385"/>
              <p:cNvSpPr/>
              <p:nvPr/>
            </p:nvSpPr>
            <p:spPr bwMode="auto">
              <a:xfrm>
                <a:off x="2939273" y="863715"/>
                <a:ext cx="391073" cy="1694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7" name="円/楕円 386"/>
              <p:cNvSpPr/>
              <p:nvPr/>
            </p:nvSpPr>
            <p:spPr bwMode="auto">
              <a:xfrm>
                <a:off x="2158985" y="863715"/>
                <a:ext cx="391073" cy="1694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0" name="Oval 102"/>
              <p:cNvSpPr>
                <a:spLocks noChangeArrowheads="1"/>
              </p:cNvSpPr>
              <p:nvPr/>
            </p:nvSpPr>
            <p:spPr bwMode="auto">
              <a:xfrm>
                <a:off x="2454165" y="1134036"/>
                <a:ext cx="148138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1" name="Oval 103"/>
              <p:cNvSpPr>
                <a:spLocks noChangeArrowheads="1"/>
              </p:cNvSpPr>
              <p:nvPr/>
            </p:nvSpPr>
            <p:spPr bwMode="auto">
              <a:xfrm>
                <a:off x="2903871" y="1134036"/>
                <a:ext cx="148138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06" name="グループ化 305"/>
            <p:cNvGrpSpPr/>
            <p:nvPr/>
          </p:nvGrpSpPr>
          <p:grpSpPr>
            <a:xfrm>
              <a:off x="2348486" y="861119"/>
              <a:ext cx="1529293" cy="1140459"/>
              <a:chOff x="2158985" y="863715"/>
              <a:chExt cx="1171361" cy="873534"/>
            </a:xfrm>
          </p:grpSpPr>
          <p:sp>
            <p:nvSpPr>
              <p:cNvPr id="307" name="AutoShape 74"/>
              <p:cNvSpPr>
                <a:spLocks noChangeArrowheads="1"/>
              </p:cNvSpPr>
              <p:nvPr/>
            </p:nvSpPr>
            <p:spPr bwMode="auto">
              <a:xfrm rot="5400000">
                <a:off x="2317413" y="923750"/>
                <a:ext cx="871345" cy="751275"/>
              </a:xfrm>
              <a:prstGeom prst="roundRect">
                <a:avLst>
                  <a:gd name="adj" fmla="val 30780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08" name="AutoShape 75"/>
              <p:cNvSpPr>
                <a:spLocks noChangeArrowheads="1"/>
              </p:cNvSpPr>
              <p:nvPr/>
            </p:nvSpPr>
            <p:spPr bwMode="auto">
              <a:xfrm rot="5400000">
                <a:off x="2627202" y="1235726"/>
                <a:ext cx="251770" cy="751275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09" name="Oval 96"/>
              <p:cNvSpPr>
                <a:spLocks noChangeArrowheads="1"/>
              </p:cNvSpPr>
              <p:nvPr/>
            </p:nvSpPr>
            <p:spPr bwMode="auto">
              <a:xfrm>
                <a:off x="2454165" y="1546778"/>
                <a:ext cx="224853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0" name="Oval 97"/>
              <p:cNvSpPr>
                <a:spLocks noChangeArrowheads="1"/>
              </p:cNvSpPr>
              <p:nvPr/>
            </p:nvSpPr>
            <p:spPr bwMode="auto">
              <a:xfrm>
                <a:off x="2827155" y="1546778"/>
                <a:ext cx="224854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1" name="Oval 102"/>
              <p:cNvSpPr>
                <a:spLocks noChangeArrowheads="1"/>
              </p:cNvSpPr>
              <p:nvPr/>
            </p:nvSpPr>
            <p:spPr bwMode="auto">
              <a:xfrm>
                <a:off x="2401696" y="1076325"/>
                <a:ext cx="253076" cy="238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2" name="Oval 103"/>
              <p:cNvSpPr>
                <a:spLocks noChangeArrowheads="1"/>
              </p:cNvSpPr>
              <p:nvPr/>
            </p:nvSpPr>
            <p:spPr bwMode="auto">
              <a:xfrm>
                <a:off x="2851402" y="1076325"/>
                <a:ext cx="253076" cy="238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3" name="円/楕円 312"/>
              <p:cNvSpPr/>
              <p:nvPr/>
            </p:nvSpPr>
            <p:spPr bwMode="auto">
              <a:xfrm>
                <a:off x="2939273" y="863715"/>
                <a:ext cx="391073" cy="169463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" name="円/楕円 313"/>
              <p:cNvSpPr/>
              <p:nvPr/>
            </p:nvSpPr>
            <p:spPr bwMode="auto">
              <a:xfrm>
                <a:off x="2158985" y="863715"/>
                <a:ext cx="391073" cy="169463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5" name="Oval 102"/>
              <p:cNvSpPr>
                <a:spLocks noChangeArrowheads="1"/>
              </p:cNvSpPr>
              <p:nvPr/>
            </p:nvSpPr>
            <p:spPr bwMode="auto">
              <a:xfrm>
                <a:off x="2454165" y="1134036"/>
                <a:ext cx="148138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6" name="Oval 103"/>
              <p:cNvSpPr>
                <a:spLocks noChangeArrowheads="1"/>
              </p:cNvSpPr>
              <p:nvPr/>
            </p:nvSpPr>
            <p:spPr bwMode="auto">
              <a:xfrm>
                <a:off x="2903871" y="1134036"/>
                <a:ext cx="148138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8030733" y="2925704"/>
            <a:ext cx="1442596" cy="1411263"/>
            <a:chOff x="8030733" y="2925704"/>
            <a:chExt cx="1442596" cy="1411263"/>
          </a:xfrm>
        </p:grpSpPr>
        <p:grpSp>
          <p:nvGrpSpPr>
            <p:cNvPr id="93" name="グループ化 92"/>
            <p:cNvGrpSpPr/>
            <p:nvPr/>
          </p:nvGrpSpPr>
          <p:grpSpPr>
            <a:xfrm>
              <a:off x="8030733" y="2928299"/>
              <a:ext cx="1439257" cy="1408668"/>
              <a:chOff x="7787786" y="2928299"/>
              <a:chExt cx="1007278" cy="985870"/>
            </a:xfrm>
            <a:solidFill>
              <a:schemeClr val="tx1"/>
            </a:solidFill>
          </p:grpSpPr>
          <p:sp>
            <p:nvSpPr>
              <p:cNvPr id="410" name="円/楕円 409"/>
              <p:cNvSpPr/>
              <p:nvPr/>
            </p:nvSpPr>
            <p:spPr bwMode="auto">
              <a:xfrm>
                <a:off x="7787786" y="2928299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Oval 102"/>
              <p:cNvSpPr>
                <a:spLocks noChangeArrowheads="1"/>
              </p:cNvSpPr>
              <p:nvPr/>
            </p:nvSpPr>
            <p:spPr bwMode="auto">
              <a:xfrm>
                <a:off x="7968420" y="320136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3" name="Oval 102"/>
              <p:cNvSpPr>
                <a:spLocks noChangeArrowheads="1"/>
              </p:cNvSpPr>
              <p:nvPr/>
            </p:nvSpPr>
            <p:spPr bwMode="auto">
              <a:xfrm>
                <a:off x="8425620" y="320136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4" name="Oval 102"/>
              <p:cNvSpPr>
                <a:spLocks noChangeArrowheads="1"/>
              </p:cNvSpPr>
              <p:nvPr/>
            </p:nvSpPr>
            <p:spPr bwMode="auto">
              <a:xfrm>
                <a:off x="8183661" y="3322692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5" name="円/楕円 414"/>
              <p:cNvSpPr/>
              <p:nvPr/>
            </p:nvSpPr>
            <p:spPr bwMode="auto">
              <a:xfrm>
                <a:off x="7787786" y="2928299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円/楕円 415"/>
              <p:cNvSpPr/>
              <p:nvPr/>
            </p:nvSpPr>
            <p:spPr bwMode="auto">
              <a:xfrm>
                <a:off x="8533533" y="2928299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7" name="グループ化 316"/>
            <p:cNvGrpSpPr/>
            <p:nvPr/>
          </p:nvGrpSpPr>
          <p:grpSpPr>
            <a:xfrm>
              <a:off x="8034072" y="2925704"/>
              <a:ext cx="1439257" cy="1408668"/>
              <a:chOff x="7787786" y="2928299"/>
              <a:chExt cx="1007278" cy="985870"/>
            </a:xfrm>
          </p:grpSpPr>
          <p:sp>
            <p:nvSpPr>
              <p:cNvPr id="318" name="円/楕円 317"/>
              <p:cNvSpPr/>
              <p:nvPr/>
            </p:nvSpPr>
            <p:spPr bwMode="auto">
              <a:xfrm>
                <a:off x="7787786" y="2928299"/>
                <a:ext cx="985870" cy="98587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Oval 102"/>
              <p:cNvSpPr>
                <a:spLocks noChangeArrowheads="1"/>
              </p:cNvSpPr>
              <p:nvPr/>
            </p:nvSpPr>
            <p:spPr bwMode="auto">
              <a:xfrm>
                <a:off x="7968420" y="3201367"/>
                <a:ext cx="122601" cy="122601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0" name="Oval 102"/>
              <p:cNvSpPr>
                <a:spLocks noChangeArrowheads="1"/>
              </p:cNvSpPr>
              <p:nvPr/>
            </p:nvSpPr>
            <p:spPr bwMode="auto">
              <a:xfrm>
                <a:off x="8425620" y="3201367"/>
                <a:ext cx="122601" cy="122601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1" name="Oval 102"/>
              <p:cNvSpPr>
                <a:spLocks noChangeArrowheads="1"/>
              </p:cNvSpPr>
              <p:nvPr/>
            </p:nvSpPr>
            <p:spPr bwMode="auto">
              <a:xfrm>
                <a:off x="8183661" y="3322692"/>
                <a:ext cx="122601" cy="12260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2" name="円/楕円 321"/>
              <p:cNvSpPr/>
              <p:nvPr/>
            </p:nvSpPr>
            <p:spPr bwMode="auto">
              <a:xfrm>
                <a:off x="7787786" y="2928299"/>
                <a:ext cx="261531" cy="2615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円/楕円 322"/>
              <p:cNvSpPr/>
              <p:nvPr/>
            </p:nvSpPr>
            <p:spPr bwMode="auto">
              <a:xfrm>
                <a:off x="8533533" y="2928299"/>
                <a:ext cx="261531" cy="2615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697069" y="4637541"/>
            <a:ext cx="1036579" cy="1640279"/>
            <a:chOff x="697069" y="4637541"/>
            <a:chExt cx="1036579" cy="1640279"/>
          </a:xfrm>
        </p:grpSpPr>
        <p:grpSp>
          <p:nvGrpSpPr>
            <p:cNvPr id="98" name="グループ化 97"/>
            <p:cNvGrpSpPr/>
            <p:nvPr/>
          </p:nvGrpSpPr>
          <p:grpSpPr>
            <a:xfrm>
              <a:off x="697069" y="4640136"/>
              <a:ext cx="1033240" cy="1637684"/>
              <a:chOff x="597281" y="4640136"/>
              <a:chExt cx="809289" cy="1282722"/>
            </a:xfrm>
            <a:solidFill>
              <a:schemeClr val="tx1"/>
            </a:solidFill>
          </p:grpSpPr>
          <p:sp>
            <p:nvSpPr>
              <p:cNvPr id="80" name="円/楕円 79"/>
              <p:cNvSpPr/>
              <p:nvPr/>
            </p:nvSpPr>
            <p:spPr bwMode="auto">
              <a:xfrm>
                <a:off x="674573" y="4640136"/>
                <a:ext cx="210195" cy="636716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円/楕円 466"/>
              <p:cNvSpPr/>
              <p:nvPr/>
            </p:nvSpPr>
            <p:spPr bwMode="auto">
              <a:xfrm>
                <a:off x="706974" y="4737089"/>
                <a:ext cx="144187" cy="53148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円/楕円 467"/>
              <p:cNvSpPr/>
              <p:nvPr/>
            </p:nvSpPr>
            <p:spPr bwMode="auto">
              <a:xfrm>
                <a:off x="1073340" y="4640136"/>
                <a:ext cx="210195" cy="636716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円/楕円 468"/>
              <p:cNvSpPr/>
              <p:nvPr/>
            </p:nvSpPr>
            <p:spPr bwMode="auto">
              <a:xfrm>
                <a:off x="1105741" y="4737089"/>
                <a:ext cx="144187" cy="53148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円/楕円 441"/>
              <p:cNvSpPr/>
              <p:nvPr/>
            </p:nvSpPr>
            <p:spPr bwMode="auto">
              <a:xfrm>
                <a:off x="597281" y="5113568"/>
                <a:ext cx="809289" cy="8092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Oval 102"/>
              <p:cNvSpPr>
                <a:spLocks noChangeArrowheads="1"/>
              </p:cNvSpPr>
              <p:nvPr/>
            </p:nvSpPr>
            <p:spPr bwMode="auto">
              <a:xfrm>
                <a:off x="745561" y="5337726"/>
                <a:ext cx="100642" cy="100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5" name="Oval 102"/>
              <p:cNvSpPr>
                <a:spLocks noChangeArrowheads="1"/>
              </p:cNvSpPr>
              <p:nvPr/>
            </p:nvSpPr>
            <p:spPr bwMode="auto">
              <a:xfrm>
                <a:off x="1120872" y="5337726"/>
                <a:ext cx="100642" cy="100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6" name="Oval 102"/>
              <p:cNvSpPr>
                <a:spLocks noChangeArrowheads="1"/>
              </p:cNvSpPr>
              <p:nvPr/>
            </p:nvSpPr>
            <p:spPr bwMode="auto">
              <a:xfrm>
                <a:off x="922250" y="5437321"/>
                <a:ext cx="100642" cy="100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24" name="グループ化 323"/>
            <p:cNvGrpSpPr/>
            <p:nvPr/>
          </p:nvGrpSpPr>
          <p:grpSpPr>
            <a:xfrm>
              <a:off x="700408" y="4637541"/>
              <a:ext cx="1033240" cy="1637684"/>
              <a:chOff x="597281" y="4640136"/>
              <a:chExt cx="809289" cy="1282722"/>
            </a:xfrm>
          </p:grpSpPr>
          <p:sp>
            <p:nvSpPr>
              <p:cNvPr id="325" name="円/楕円 324"/>
              <p:cNvSpPr/>
              <p:nvPr/>
            </p:nvSpPr>
            <p:spPr bwMode="auto">
              <a:xfrm>
                <a:off x="674573" y="4640136"/>
                <a:ext cx="210195" cy="636716"/>
              </a:xfrm>
              <a:prstGeom prst="ellips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円/楕円 325"/>
              <p:cNvSpPr/>
              <p:nvPr/>
            </p:nvSpPr>
            <p:spPr bwMode="auto">
              <a:xfrm>
                <a:off x="706974" y="4737089"/>
                <a:ext cx="144187" cy="531489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円/楕円 326"/>
              <p:cNvSpPr/>
              <p:nvPr/>
            </p:nvSpPr>
            <p:spPr bwMode="auto">
              <a:xfrm>
                <a:off x="1073340" y="4640136"/>
                <a:ext cx="210195" cy="636716"/>
              </a:xfrm>
              <a:prstGeom prst="ellips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円/楕円 327"/>
              <p:cNvSpPr/>
              <p:nvPr/>
            </p:nvSpPr>
            <p:spPr bwMode="auto">
              <a:xfrm>
                <a:off x="1105741" y="4737089"/>
                <a:ext cx="144187" cy="531489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円/楕円 328"/>
              <p:cNvSpPr/>
              <p:nvPr/>
            </p:nvSpPr>
            <p:spPr bwMode="auto">
              <a:xfrm>
                <a:off x="597281" y="5113568"/>
                <a:ext cx="809289" cy="809290"/>
              </a:xfrm>
              <a:prstGeom prst="ellips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Oval 102"/>
              <p:cNvSpPr>
                <a:spLocks noChangeArrowheads="1"/>
              </p:cNvSpPr>
              <p:nvPr/>
            </p:nvSpPr>
            <p:spPr bwMode="auto">
              <a:xfrm>
                <a:off x="745561" y="5337726"/>
                <a:ext cx="100642" cy="10064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8" name="Oval 102"/>
              <p:cNvSpPr>
                <a:spLocks noChangeArrowheads="1"/>
              </p:cNvSpPr>
              <p:nvPr/>
            </p:nvSpPr>
            <p:spPr bwMode="auto">
              <a:xfrm>
                <a:off x="1120872" y="5337726"/>
                <a:ext cx="100642" cy="10064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9" name="Oval 102"/>
              <p:cNvSpPr>
                <a:spLocks noChangeArrowheads="1"/>
              </p:cNvSpPr>
              <p:nvPr/>
            </p:nvSpPr>
            <p:spPr bwMode="auto">
              <a:xfrm>
                <a:off x="922250" y="5437321"/>
                <a:ext cx="100642" cy="10064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2573088" y="4637541"/>
            <a:ext cx="1036579" cy="1640279"/>
            <a:chOff x="2573088" y="4637541"/>
            <a:chExt cx="1036579" cy="1640279"/>
          </a:xfrm>
        </p:grpSpPr>
        <p:grpSp>
          <p:nvGrpSpPr>
            <p:cNvPr id="99" name="グループ化 98"/>
            <p:cNvGrpSpPr/>
            <p:nvPr/>
          </p:nvGrpSpPr>
          <p:grpSpPr>
            <a:xfrm>
              <a:off x="2573088" y="4640136"/>
              <a:ext cx="1033240" cy="1637684"/>
              <a:chOff x="2378456" y="4640136"/>
              <a:chExt cx="809289" cy="1282722"/>
            </a:xfrm>
            <a:solidFill>
              <a:schemeClr val="tx1"/>
            </a:solidFill>
          </p:grpSpPr>
          <p:sp>
            <p:nvSpPr>
              <p:cNvPr id="471" name="円/楕円 470"/>
              <p:cNvSpPr/>
              <p:nvPr/>
            </p:nvSpPr>
            <p:spPr bwMode="auto">
              <a:xfrm>
                <a:off x="2455748" y="4640136"/>
                <a:ext cx="210195" cy="636716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円/楕円 471"/>
              <p:cNvSpPr/>
              <p:nvPr/>
            </p:nvSpPr>
            <p:spPr bwMode="auto">
              <a:xfrm>
                <a:off x="2488149" y="4737089"/>
                <a:ext cx="144187" cy="53148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円/楕円 472"/>
              <p:cNvSpPr/>
              <p:nvPr/>
            </p:nvSpPr>
            <p:spPr bwMode="auto">
              <a:xfrm>
                <a:off x="2854515" y="4640136"/>
                <a:ext cx="210195" cy="636716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円/楕円 473"/>
              <p:cNvSpPr/>
              <p:nvPr/>
            </p:nvSpPr>
            <p:spPr bwMode="auto">
              <a:xfrm>
                <a:off x="2886916" y="4737089"/>
                <a:ext cx="144187" cy="53148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円/楕円 475"/>
              <p:cNvSpPr/>
              <p:nvPr/>
            </p:nvSpPr>
            <p:spPr bwMode="auto">
              <a:xfrm>
                <a:off x="2378456" y="5113568"/>
                <a:ext cx="809289" cy="8092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Oval 102"/>
              <p:cNvSpPr>
                <a:spLocks noChangeArrowheads="1"/>
              </p:cNvSpPr>
              <p:nvPr/>
            </p:nvSpPr>
            <p:spPr bwMode="auto">
              <a:xfrm>
                <a:off x="2526736" y="5337726"/>
                <a:ext cx="100642" cy="100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8" name="Oval 102"/>
              <p:cNvSpPr>
                <a:spLocks noChangeArrowheads="1"/>
              </p:cNvSpPr>
              <p:nvPr/>
            </p:nvSpPr>
            <p:spPr bwMode="auto">
              <a:xfrm>
                <a:off x="2902047" y="5337726"/>
                <a:ext cx="100642" cy="100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9" name="Oval 102"/>
              <p:cNvSpPr>
                <a:spLocks noChangeArrowheads="1"/>
              </p:cNvSpPr>
              <p:nvPr/>
            </p:nvSpPr>
            <p:spPr bwMode="auto">
              <a:xfrm>
                <a:off x="2703425" y="5437321"/>
                <a:ext cx="100642" cy="100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40" name="グループ化 339"/>
            <p:cNvGrpSpPr/>
            <p:nvPr/>
          </p:nvGrpSpPr>
          <p:grpSpPr>
            <a:xfrm>
              <a:off x="2576427" y="4637541"/>
              <a:ext cx="1033240" cy="1637684"/>
              <a:chOff x="2378456" y="4640136"/>
              <a:chExt cx="809289" cy="1282722"/>
            </a:xfrm>
          </p:grpSpPr>
          <p:sp>
            <p:nvSpPr>
              <p:cNvPr id="341" name="円/楕円 340"/>
              <p:cNvSpPr/>
              <p:nvPr/>
            </p:nvSpPr>
            <p:spPr bwMode="auto">
              <a:xfrm>
                <a:off x="2455748" y="4640136"/>
                <a:ext cx="210195" cy="6367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円/楕円 341"/>
              <p:cNvSpPr/>
              <p:nvPr/>
            </p:nvSpPr>
            <p:spPr bwMode="auto">
              <a:xfrm>
                <a:off x="2488149" y="4737089"/>
                <a:ext cx="144187" cy="531489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円/楕円 342"/>
              <p:cNvSpPr/>
              <p:nvPr/>
            </p:nvSpPr>
            <p:spPr bwMode="auto">
              <a:xfrm>
                <a:off x="2854515" y="4640136"/>
                <a:ext cx="210195" cy="63671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円/楕円 343"/>
              <p:cNvSpPr/>
              <p:nvPr/>
            </p:nvSpPr>
            <p:spPr bwMode="auto">
              <a:xfrm>
                <a:off x="2886916" y="4737089"/>
                <a:ext cx="144187" cy="531489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円/楕円 344"/>
              <p:cNvSpPr/>
              <p:nvPr/>
            </p:nvSpPr>
            <p:spPr bwMode="auto">
              <a:xfrm>
                <a:off x="2378456" y="5113568"/>
                <a:ext cx="809289" cy="809290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Oval 102"/>
              <p:cNvSpPr>
                <a:spLocks noChangeArrowheads="1"/>
              </p:cNvSpPr>
              <p:nvPr/>
            </p:nvSpPr>
            <p:spPr bwMode="auto">
              <a:xfrm>
                <a:off x="2526736" y="5337726"/>
                <a:ext cx="100642" cy="10064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7" name="Oval 102"/>
              <p:cNvSpPr>
                <a:spLocks noChangeArrowheads="1"/>
              </p:cNvSpPr>
              <p:nvPr/>
            </p:nvSpPr>
            <p:spPr bwMode="auto">
              <a:xfrm>
                <a:off x="2902047" y="5337726"/>
                <a:ext cx="100642" cy="10064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8" name="Oval 102"/>
              <p:cNvSpPr>
                <a:spLocks noChangeArrowheads="1"/>
              </p:cNvSpPr>
              <p:nvPr/>
            </p:nvSpPr>
            <p:spPr bwMode="auto">
              <a:xfrm>
                <a:off x="2703425" y="5437321"/>
                <a:ext cx="100642" cy="10064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6138913" y="4814237"/>
            <a:ext cx="1372337" cy="1425663"/>
            <a:chOff x="6138913" y="4814237"/>
            <a:chExt cx="1372337" cy="1425663"/>
          </a:xfrm>
        </p:grpSpPr>
        <p:grpSp>
          <p:nvGrpSpPr>
            <p:cNvPr id="101" name="グループ化 100"/>
            <p:cNvGrpSpPr/>
            <p:nvPr/>
          </p:nvGrpSpPr>
          <p:grpSpPr>
            <a:xfrm>
              <a:off x="6145159" y="4816832"/>
              <a:ext cx="1366091" cy="1423068"/>
              <a:chOff x="6092886" y="5046876"/>
              <a:chExt cx="840908" cy="875981"/>
            </a:xfrm>
            <a:solidFill>
              <a:schemeClr val="tx1"/>
            </a:solidFill>
          </p:grpSpPr>
          <p:grpSp>
            <p:nvGrpSpPr>
              <p:cNvPr id="503" name="グループ化 502"/>
              <p:cNvGrpSpPr/>
              <p:nvPr/>
            </p:nvGrpSpPr>
            <p:grpSpPr>
              <a:xfrm rot="1800000" flipH="1">
                <a:off x="6658115" y="5046877"/>
                <a:ext cx="275679" cy="237863"/>
                <a:chOff x="4634718" y="4974369"/>
                <a:chExt cx="295344" cy="254831"/>
              </a:xfrm>
              <a:grpFill/>
            </p:grpSpPr>
            <p:sp>
              <p:nvSpPr>
                <p:cNvPr id="504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5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3" name="グループ化 82"/>
              <p:cNvGrpSpPr/>
              <p:nvPr/>
            </p:nvGrpSpPr>
            <p:grpSpPr>
              <a:xfrm rot="19800000">
                <a:off x="6092886" y="5046876"/>
                <a:ext cx="275679" cy="237863"/>
                <a:chOff x="4634718" y="4974369"/>
                <a:chExt cx="295344" cy="254831"/>
              </a:xfrm>
              <a:grpFill/>
            </p:grpSpPr>
            <p:sp>
              <p:nvSpPr>
                <p:cNvPr id="82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2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2" name="円/楕円 491"/>
              <p:cNvSpPr/>
              <p:nvPr/>
            </p:nvSpPr>
            <p:spPr bwMode="auto">
              <a:xfrm>
                <a:off x="6112059" y="5113567"/>
                <a:ext cx="809289" cy="8092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Oval 102"/>
              <p:cNvSpPr>
                <a:spLocks noChangeArrowheads="1"/>
              </p:cNvSpPr>
              <p:nvPr/>
            </p:nvSpPr>
            <p:spPr bwMode="auto">
              <a:xfrm>
                <a:off x="6212179" y="5337725"/>
                <a:ext cx="100642" cy="100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4" name="Oval 102"/>
              <p:cNvSpPr>
                <a:spLocks noChangeArrowheads="1"/>
              </p:cNvSpPr>
              <p:nvPr/>
            </p:nvSpPr>
            <p:spPr bwMode="auto">
              <a:xfrm>
                <a:off x="6696147" y="5337725"/>
                <a:ext cx="100642" cy="100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5" name="Oval 102"/>
              <p:cNvSpPr>
                <a:spLocks noChangeArrowheads="1"/>
              </p:cNvSpPr>
              <p:nvPr/>
            </p:nvSpPr>
            <p:spPr bwMode="auto">
              <a:xfrm>
                <a:off x="6351343" y="5437320"/>
                <a:ext cx="300405" cy="24193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4" name="円/楕円 83"/>
              <p:cNvSpPr/>
              <p:nvPr/>
            </p:nvSpPr>
            <p:spPr bwMode="auto">
              <a:xfrm>
                <a:off x="6400280" y="5487642"/>
                <a:ext cx="70811" cy="14660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円/楕円 505"/>
              <p:cNvSpPr/>
              <p:nvPr/>
            </p:nvSpPr>
            <p:spPr bwMode="auto">
              <a:xfrm>
                <a:off x="6511405" y="5487642"/>
                <a:ext cx="70811" cy="14660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/>
            <p:cNvGrpSpPr/>
            <p:nvPr/>
          </p:nvGrpSpPr>
          <p:grpSpPr>
            <a:xfrm>
              <a:off x="6138913" y="4814237"/>
              <a:ext cx="1366091" cy="1423068"/>
              <a:chOff x="6092886" y="5046876"/>
              <a:chExt cx="840908" cy="875981"/>
            </a:xfrm>
          </p:grpSpPr>
          <p:grpSp>
            <p:nvGrpSpPr>
              <p:cNvPr id="350" name="グループ化 349"/>
              <p:cNvGrpSpPr/>
              <p:nvPr/>
            </p:nvGrpSpPr>
            <p:grpSpPr>
              <a:xfrm rot="1800000" flipH="1">
                <a:off x="6658115" y="5046877"/>
                <a:ext cx="275679" cy="237863"/>
                <a:chOff x="4634718" y="4974369"/>
                <a:chExt cx="295344" cy="254831"/>
              </a:xfrm>
            </p:grpSpPr>
            <p:sp>
              <p:nvSpPr>
                <p:cNvPr id="362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3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1" name="グループ化 350"/>
              <p:cNvGrpSpPr/>
              <p:nvPr/>
            </p:nvGrpSpPr>
            <p:grpSpPr>
              <a:xfrm rot="19800000">
                <a:off x="6092886" y="5046876"/>
                <a:ext cx="275679" cy="237863"/>
                <a:chOff x="4634718" y="4974369"/>
                <a:chExt cx="295344" cy="254831"/>
              </a:xfrm>
            </p:grpSpPr>
            <p:sp>
              <p:nvSpPr>
                <p:cNvPr id="360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1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52" name="円/楕円 351"/>
              <p:cNvSpPr/>
              <p:nvPr/>
            </p:nvSpPr>
            <p:spPr bwMode="auto">
              <a:xfrm>
                <a:off x="6112059" y="5113567"/>
                <a:ext cx="809289" cy="809290"/>
              </a:xfrm>
              <a:prstGeom prst="ellips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Oval 102"/>
              <p:cNvSpPr>
                <a:spLocks noChangeArrowheads="1"/>
              </p:cNvSpPr>
              <p:nvPr/>
            </p:nvSpPr>
            <p:spPr bwMode="auto">
              <a:xfrm>
                <a:off x="6212179" y="5337725"/>
                <a:ext cx="100642" cy="10064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4" name="Oval 102"/>
              <p:cNvSpPr>
                <a:spLocks noChangeArrowheads="1"/>
              </p:cNvSpPr>
              <p:nvPr/>
            </p:nvSpPr>
            <p:spPr bwMode="auto">
              <a:xfrm>
                <a:off x="6696147" y="5337725"/>
                <a:ext cx="100642" cy="10064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5" name="Oval 102"/>
              <p:cNvSpPr>
                <a:spLocks noChangeArrowheads="1"/>
              </p:cNvSpPr>
              <p:nvPr/>
            </p:nvSpPr>
            <p:spPr bwMode="auto">
              <a:xfrm>
                <a:off x="6351343" y="5437320"/>
                <a:ext cx="300405" cy="241930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7" name="円/楕円 356"/>
              <p:cNvSpPr/>
              <p:nvPr/>
            </p:nvSpPr>
            <p:spPr bwMode="auto">
              <a:xfrm>
                <a:off x="6400280" y="5487642"/>
                <a:ext cx="70811" cy="14660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円/楕円 357"/>
              <p:cNvSpPr/>
              <p:nvPr/>
            </p:nvSpPr>
            <p:spPr bwMode="auto">
              <a:xfrm>
                <a:off x="6511405" y="5487642"/>
                <a:ext cx="70811" cy="14660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" name="グループ化 19"/>
          <p:cNvGrpSpPr/>
          <p:nvPr/>
        </p:nvGrpSpPr>
        <p:grpSpPr>
          <a:xfrm>
            <a:off x="7996288" y="4814237"/>
            <a:ext cx="1372337" cy="1425663"/>
            <a:chOff x="7996288" y="4814237"/>
            <a:chExt cx="1372337" cy="1425663"/>
          </a:xfrm>
        </p:grpSpPr>
        <p:grpSp>
          <p:nvGrpSpPr>
            <p:cNvPr id="102" name="グループ化 101"/>
            <p:cNvGrpSpPr/>
            <p:nvPr/>
          </p:nvGrpSpPr>
          <p:grpSpPr>
            <a:xfrm>
              <a:off x="8002534" y="4816832"/>
              <a:ext cx="1366091" cy="1423068"/>
              <a:chOff x="7950261" y="5046876"/>
              <a:chExt cx="840908" cy="875981"/>
            </a:xfrm>
            <a:solidFill>
              <a:schemeClr val="tx1"/>
            </a:solidFill>
          </p:grpSpPr>
          <p:grpSp>
            <p:nvGrpSpPr>
              <p:cNvPr id="520" name="グループ化 519"/>
              <p:cNvGrpSpPr/>
              <p:nvPr/>
            </p:nvGrpSpPr>
            <p:grpSpPr>
              <a:xfrm rot="1800000" flipH="1">
                <a:off x="8515490" y="5046877"/>
                <a:ext cx="275679" cy="237863"/>
                <a:chOff x="4634718" y="4974369"/>
                <a:chExt cx="295344" cy="254831"/>
              </a:xfrm>
              <a:grpFill/>
            </p:grpSpPr>
            <p:sp>
              <p:nvSpPr>
                <p:cNvPr id="540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1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1" name="グループ化 520"/>
              <p:cNvGrpSpPr/>
              <p:nvPr/>
            </p:nvGrpSpPr>
            <p:grpSpPr>
              <a:xfrm rot="19800000">
                <a:off x="7950261" y="5046876"/>
                <a:ext cx="275679" cy="237863"/>
                <a:chOff x="4634718" y="4974369"/>
                <a:chExt cx="295344" cy="254831"/>
              </a:xfrm>
              <a:grpFill/>
            </p:grpSpPr>
            <p:sp>
              <p:nvSpPr>
                <p:cNvPr id="538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9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29" name="円/楕円 528"/>
              <p:cNvSpPr/>
              <p:nvPr/>
            </p:nvSpPr>
            <p:spPr bwMode="auto">
              <a:xfrm>
                <a:off x="7969434" y="5113567"/>
                <a:ext cx="809289" cy="8092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Oval 102"/>
              <p:cNvSpPr>
                <a:spLocks noChangeArrowheads="1"/>
              </p:cNvSpPr>
              <p:nvPr/>
            </p:nvSpPr>
            <p:spPr bwMode="auto">
              <a:xfrm>
                <a:off x="8069554" y="5337725"/>
                <a:ext cx="100642" cy="100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31" name="Oval 102"/>
              <p:cNvSpPr>
                <a:spLocks noChangeArrowheads="1"/>
              </p:cNvSpPr>
              <p:nvPr/>
            </p:nvSpPr>
            <p:spPr bwMode="auto">
              <a:xfrm>
                <a:off x="8553522" y="5337725"/>
                <a:ext cx="100642" cy="100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32" name="Oval 102"/>
              <p:cNvSpPr>
                <a:spLocks noChangeArrowheads="1"/>
              </p:cNvSpPr>
              <p:nvPr/>
            </p:nvSpPr>
            <p:spPr bwMode="auto">
              <a:xfrm>
                <a:off x="8208718" y="5437320"/>
                <a:ext cx="300405" cy="24193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23" name="円/楕円 522"/>
              <p:cNvSpPr/>
              <p:nvPr/>
            </p:nvSpPr>
            <p:spPr bwMode="auto">
              <a:xfrm>
                <a:off x="8257655" y="5487642"/>
                <a:ext cx="70811" cy="14660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円/楕円 523"/>
              <p:cNvSpPr/>
              <p:nvPr/>
            </p:nvSpPr>
            <p:spPr bwMode="auto">
              <a:xfrm>
                <a:off x="8368780" y="5487642"/>
                <a:ext cx="70811" cy="14660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5" name="グループ化 364"/>
            <p:cNvGrpSpPr/>
            <p:nvPr/>
          </p:nvGrpSpPr>
          <p:grpSpPr>
            <a:xfrm>
              <a:off x="7996288" y="4814237"/>
              <a:ext cx="1366091" cy="1423068"/>
              <a:chOff x="7950261" y="5046876"/>
              <a:chExt cx="840908" cy="875981"/>
            </a:xfrm>
          </p:grpSpPr>
          <p:grpSp>
            <p:nvGrpSpPr>
              <p:cNvPr id="366" name="グループ化 365"/>
              <p:cNvGrpSpPr/>
              <p:nvPr/>
            </p:nvGrpSpPr>
            <p:grpSpPr>
              <a:xfrm rot="1800000" flipH="1">
                <a:off x="8515490" y="5046877"/>
                <a:ext cx="275679" cy="237863"/>
                <a:chOff x="4634718" y="4974369"/>
                <a:chExt cx="295344" cy="254831"/>
              </a:xfrm>
              <a:solidFill>
                <a:srgbClr val="FFCC66"/>
              </a:solidFill>
            </p:grpSpPr>
            <p:sp>
              <p:nvSpPr>
                <p:cNvPr id="376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7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7" name="グループ化 366"/>
              <p:cNvGrpSpPr/>
              <p:nvPr/>
            </p:nvGrpSpPr>
            <p:grpSpPr>
              <a:xfrm rot="19800000">
                <a:off x="7950261" y="5046876"/>
                <a:ext cx="275679" cy="237863"/>
                <a:chOff x="4634718" y="4974369"/>
                <a:chExt cx="295344" cy="254831"/>
              </a:xfrm>
              <a:solidFill>
                <a:srgbClr val="FFCC66"/>
              </a:solidFill>
            </p:grpSpPr>
            <p:sp>
              <p:nvSpPr>
                <p:cNvPr id="374" name="二等辺三角形 81"/>
                <p:cNvSpPr/>
                <p:nvPr/>
              </p:nvSpPr>
              <p:spPr bwMode="auto">
                <a:xfrm>
                  <a:off x="4634718" y="4974369"/>
                  <a:ext cx="295344" cy="254831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5" name="二等辺三角形 81"/>
                <p:cNvSpPr/>
                <p:nvPr/>
              </p:nvSpPr>
              <p:spPr bwMode="auto">
                <a:xfrm>
                  <a:off x="4682342" y="5037686"/>
                  <a:ext cx="188513" cy="191514"/>
                </a:xfrm>
                <a:custGeom>
                  <a:avLst/>
                  <a:gdLst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70706 h 270706"/>
                    <a:gd name="connsiteX1" fmla="*/ 147672 w 295344"/>
                    <a:gd name="connsiteY1" fmla="*/ 0 h 270706"/>
                    <a:gd name="connsiteX2" fmla="*/ 295344 w 295344"/>
                    <a:gd name="connsiteY2" fmla="*/ 270706 h 270706"/>
                    <a:gd name="connsiteX3" fmla="*/ 0 w 295344"/>
                    <a:gd name="connsiteY3" fmla="*/ 270706 h 270706"/>
                    <a:gd name="connsiteX0" fmla="*/ 0 w 295344"/>
                    <a:gd name="connsiteY0" fmla="*/ 254831 h 254831"/>
                    <a:gd name="connsiteX1" fmla="*/ 87347 w 295344"/>
                    <a:gd name="connsiteY1" fmla="*/ 0 h 254831"/>
                    <a:gd name="connsiteX2" fmla="*/ 295344 w 295344"/>
                    <a:gd name="connsiteY2" fmla="*/ 254831 h 254831"/>
                    <a:gd name="connsiteX3" fmla="*/ 0 w 295344"/>
                    <a:gd name="connsiteY3" fmla="*/ 254831 h 2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344" h="254831">
                      <a:moveTo>
                        <a:pt x="0" y="254831"/>
                      </a:moveTo>
                      <a:cubicBezTo>
                        <a:pt x="49224" y="164596"/>
                        <a:pt x="6373" y="48960"/>
                        <a:pt x="87347" y="0"/>
                      </a:cubicBezTo>
                      <a:cubicBezTo>
                        <a:pt x="171496" y="45785"/>
                        <a:pt x="246120" y="164596"/>
                        <a:pt x="295344" y="254831"/>
                      </a:cubicBezTo>
                      <a:lnTo>
                        <a:pt x="0" y="254831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68" name="円/楕円 367"/>
              <p:cNvSpPr/>
              <p:nvPr/>
            </p:nvSpPr>
            <p:spPr bwMode="auto">
              <a:xfrm>
                <a:off x="7969434" y="5113567"/>
                <a:ext cx="809289" cy="80929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Oval 102"/>
              <p:cNvSpPr>
                <a:spLocks noChangeArrowheads="1"/>
              </p:cNvSpPr>
              <p:nvPr/>
            </p:nvSpPr>
            <p:spPr bwMode="auto">
              <a:xfrm>
                <a:off x="8069554" y="5337725"/>
                <a:ext cx="100642" cy="10064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0" name="Oval 102"/>
              <p:cNvSpPr>
                <a:spLocks noChangeArrowheads="1"/>
              </p:cNvSpPr>
              <p:nvPr/>
            </p:nvSpPr>
            <p:spPr bwMode="auto">
              <a:xfrm>
                <a:off x="8553522" y="5337725"/>
                <a:ext cx="100642" cy="10064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1" name="Oval 102"/>
              <p:cNvSpPr>
                <a:spLocks noChangeArrowheads="1"/>
              </p:cNvSpPr>
              <p:nvPr/>
            </p:nvSpPr>
            <p:spPr bwMode="auto">
              <a:xfrm>
                <a:off x="8208718" y="5437320"/>
                <a:ext cx="300405" cy="241930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2" name="円/楕円 371"/>
              <p:cNvSpPr/>
              <p:nvPr/>
            </p:nvSpPr>
            <p:spPr bwMode="auto">
              <a:xfrm>
                <a:off x="8257655" y="5487642"/>
                <a:ext cx="70811" cy="14660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円/楕円 372"/>
              <p:cNvSpPr/>
              <p:nvPr/>
            </p:nvSpPr>
            <p:spPr bwMode="auto">
              <a:xfrm>
                <a:off x="8368780" y="5487642"/>
                <a:ext cx="70811" cy="14660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4459820" y="4637541"/>
            <a:ext cx="1036579" cy="1640279"/>
            <a:chOff x="4459820" y="4637541"/>
            <a:chExt cx="1036579" cy="1640279"/>
          </a:xfrm>
        </p:grpSpPr>
        <p:grpSp>
          <p:nvGrpSpPr>
            <p:cNvPr id="100" name="グループ化 99"/>
            <p:cNvGrpSpPr/>
            <p:nvPr/>
          </p:nvGrpSpPr>
          <p:grpSpPr>
            <a:xfrm>
              <a:off x="4459820" y="4640136"/>
              <a:ext cx="1033240" cy="1637684"/>
              <a:chOff x="4283456" y="4640136"/>
              <a:chExt cx="809289" cy="1282722"/>
            </a:xfrm>
            <a:solidFill>
              <a:schemeClr val="tx1"/>
            </a:solidFill>
          </p:grpSpPr>
          <p:sp>
            <p:nvSpPr>
              <p:cNvPr id="543" name="円/楕円 542"/>
              <p:cNvSpPr/>
              <p:nvPr/>
            </p:nvSpPr>
            <p:spPr bwMode="auto">
              <a:xfrm>
                <a:off x="4360748" y="4640136"/>
                <a:ext cx="210195" cy="636716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円/楕円 543"/>
              <p:cNvSpPr/>
              <p:nvPr/>
            </p:nvSpPr>
            <p:spPr bwMode="auto">
              <a:xfrm>
                <a:off x="4393149" y="4737089"/>
                <a:ext cx="144187" cy="53148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円/楕円 544"/>
              <p:cNvSpPr/>
              <p:nvPr/>
            </p:nvSpPr>
            <p:spPr bwMode="auto">
              <a:xfrm>
                <a:off x="4759515" y="4640136"/>
                <a:ext cx="210195" cy="636716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円/楕円 545"/>
              <p:cNvSpPr/>
              <p:nvPr/>
            </p:nvSpPr>
            <p:spPr bwMode="auto">
              <a:xfrm>
                <a:off x="4791916" y="4737089"/>
                <a:ext cx="144187" cy="53148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円/楕円 547"/>
              <p:cNvSpPr/>
              <p:nvPr/>
            </p:nvSpPr>
            <p:spPr bwMode="auto">
              <a:xfrm>
                <a:off x="4283456" y="5113568"/>
                <a:ext cx="809289" cy="8092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Oval 102"/>
              <p:cNvSpPr>
                <a:spLocks noChangeArrowheads="1"/>
              </p:cNvSpPr>
              <p:nvPr/>
            </p:nvSpPr>
            <p:spPr bwMode="auto">
              <a:xfrm>
                <a:off x="4431736" y="5337726"/>
                <a:ext cx="100642" cy="100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0" name="Oval 102"/>
              <p:cNvSpPr>
                <a:spLocks noChangeArrowheads="1"/>
              </p:cNvSpPr>
              <p:nvPr/>
            </p:nvSpPr>
            <p:spPr bwMode="auto">
              <a:xfrm>
                <a:off x="4807047" y="5337726"/>
                <a:ext cx="100642" cy="100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1" name="Oval 102"/>
              <p:cNvSpPr>
                <a:spLocks noChangeArrowheads="1"/>
              </p:cNvSpPr>
              <p:nvPr/>
            </p:nvSpPr>
            <p:spPr bwMode="auto">
              <a:xfrm>
                <a:off x="4608425" y="5437321"/>
                <a:ext cx="100642" cy="10064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78" name="グループ化 377"/>
            <p:cNvGrpSpPr/>
            <p:nvPr/>
          </p:nvGrpSpPr>
          <p:grpSpPr>
            <a:xfrm>
              <a:off x="4463159" y="4637541"/>
              <a:ext cx="1033240" cy="1637684"/>
              <a:chOff x="4283456" y="4640136"/>
              <a:chExt cx="809289" cy="1282722"/>
            </a:xfrm>
          </p:grpSpPr>
          <p:sp>
            <p:nvSpPr>
              <p:cNvPr id="379" name="円/楕円 378"/>
              <p:cNvSpPr/>
              <p:nvPr/>
            </p:nvSpPr>
            <p:spPr bwMode="auto">
              <a:xfrm>
                <a:off x="4360748" y="4640136"/>
                <a:ext cx="210195" cy="63671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円/楕円 387"/>
              <p:cNvSpPr/>
              <p:nvPr/>
            </p:nvSpPr>
            <p:spPr bwMode="auto">
              <a:xfrm>
                <a:off x="4393149" y="4737089"/>
                <a:ext cx="144187" cy="53148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円/楕円 388"/>
              <p:cNvSpPr/>
              <p:nvPr/>
            </p:nvSpPr>
            <p:spPr bwMode="auto">
              <a:xfrm>
                <a:off x="4759515" y="4640136"/>
                <a:ext cx="210195" cy="63671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円/楕円 391"/>
              <p:cNvSpPr/>
              <p:nvPr/>
            </p:nvSpPr>
            <p:spPr bwMode="auto">
              <a:xfrm>
                <a:off x="4791916" y="4737089"/>
                <a:ext cx="144187" cy="53148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円/楕円 392"/>
              <p:cNvSpPr/>
              <p:nvPr/>
            </p:nvSpPr>
            <p:spPr bwMode="auto">
              <a:xfrm>
                <a:off x="4283456" y="5113568"/>
                <a:ext cx="809289" cy="80929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Oval 102"/>
              <p:cNvSpPr>
                <a:spLocks noChangeArrowheads="1"/>
              </p:cNvSpPr>
              <p:nvPr/>
            </p:nvSpPr>
            <p:spPr bwMode="auto">
              <a:xfrm>
                <a:off x="4431736" y="5337726"/>
                <a:ext cx="100642" cy="10064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5" name="Oval 102"/>
              <p:cNvSpPr>
                <a:spLocks noChangeArrowheads="1"/>
              </p:cNvSpPr>
              <p:nvPr/>
            </p:nvSpPr>
            <p:spPr bwMode="auto">
              <a:xfrm>
                <a:off x="4807047" y="5337726"/>
                <a:ext cx="100642" cy="10064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6" name="Oval 102"/>
              <p:cNvSpPr>
                <a:spLocks noChangeArrowheads="1"/>
              </p:cNvSpPr>
              <p:nvPr/>
            </p:nvSpPr>
            <p:spPr bwMode="auto">
              <a:xfrm>
                <a:off x="4608425" y="5437321"/>
                <a:ext cx="100642" cy="10064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551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PPTX231_シンプルな動物2</dc:title>
  <dc:subject>PPTX231_シンプルな動物2</dc:subject>
  <dc:creator>http://www.digipot.net</dc:creator>
  <cp:lastModifiedBy/>
  <cp:revision>1</cp:revision>
  <dcterms:created xsi:type="dcterms:W3CDTF">2014-07-24T04:18:19Z</dcterms:created>
  <dcterms:modified xsi:type="dcterms:W3CDTF">2014-10-17T14:23:18Z</dcterms:modified>
  <cp:category/>
</cp:coreProperties>
</file>