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CC6600"/>
    <a:srgbClr val="CC9900"/>
    <a:srgbClr val="663300"/>
    <a:srgbClr val="CCCCFF"/>
    <a:srgbClr val="666633"/>
    <a:srgbClr val="FFFF99"/>
    <a:srgbClr val="FFCC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10123" y="3092008"/>
            <a:ext cx="1845919" cy="956940"/>
            <a:chOff x="2151359" y="1563101"/>
            <a:chExt cx="2016224" cy="956940"/>
          </a:xfrm>
          <a:solidFill>
            <a:srgbClr val="00B0F0"/>
          </a:solidFill>
        </p:grpSpPr>
        <p:sp>
          <p:nvSpPr>
            <p:cNvPr id="41" name="角丸四角形 40"/>
            <p:cNvSpPr/>
            <p:nvPr/>
          </p:nvSpPr>
          <p:spPr>
            <a:xfrm>
              <a:off x="3951559" y="1871969"/>
              <a:ext cx="45719" cy="28803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3860129" y="1799961"/>
              <a:ext cx="45719" cy="39814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122140" y="1563101"/>
              <a:ext cx="58539" cy="1785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/>
            <p:cNvSpPr/>
            <p:nvPr/>
          </p:nvSpPr>
          <p:spPr>
            <a:xfrm>
              <a:off x="3039590" y="1727953"/>
              <a:ext cx="226814" cy="80392"/>
            </a:xfrm>
            <a:prstGeom prst="trapezoid">
              <a:avLst>
                <a:gd name="adj" fmla="val 3005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/>
            <p:cNvSpPr/>
            <p:nvPr/>
          </p:nvSpPr>
          <p:spPr>
            <a:xfrm>
              <a:off x="2871439" y="1799961"/>
              <a:ext cx="563116" cy="80392"/>
            </a:xfrm>
            <a:prstGeom prst="trapezoid">
              <a:avLst>
                <a:gd name="adj" fmla="val 5770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/>
            <p:cNvSpPr/>
            <p:nvPr/>
          </p:nvSpPr>
          <p:spPr>
            <a:xfrm flipV="1">
              <a:off x="2223367" y="2232009"/>
              <a:ext cx="1872208" cy="288032"/>
            </a:xfrm>
            <a:prstGeom prst="trapezoid">
              <a:avLst>
                <a:gd name="adj" fmla="val 9738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/>
            <p:cNvSpPr/>
            <p:nvPr/>
          </p:nvSpPr>
          <p:spPr>
            <a:xfrm>
              <a:off x="2655415" y="1871969"/>
              <a:ext cx="1008112" cy="152400"/>
            </a:xfrm>
            <a:prstGeom prst="trapezoid">
              <a:avLst>
                <a:gd name="adj" fmla="val 57702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台形 47"/>
            <p:cNvSpPr/>
            <p:nvPr/>
          </p:nvSpPr>
          <p:spPr>
            <a:xfrm>
              <a:off x="2511399" y="2015985"/>
              <a:ext cx="1296144" cy="152400"/>
            </a:xfrm>
            <a:prstGeom prst="trapezoid">
              <a:avLst>
                <a:gd name="adj" fmla="val 57702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2151359" y="2160001"/>
              <a:ext cx="2016224" cy="72008"/>
            </a:xfrm>
            <a:prstGeom prst="round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3109440" y="1597630"/>
              <a:ext cx="83940" cy="563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2652240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2786423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2920606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3054789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3188972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3323155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角丸四角形 56"/>
            <p:cNvSpPr/>
            <p:nvPr/>
          </p:nvSpPr>
          <p:spPr>
            <a:xfrm>
              <a:off x="3457338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角丸四角形 57"/>
            <p:cNvSpPr/>
            <p:nvPr/>
          </p:nvSpPr>
          <p:spPr>
            <a:xfrm>
              <a:off x="3591519" y="2074276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>
            <a:xfrm>
              <a:off x="2787316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>
            <a:xfrm>
              <a:off x="2921499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3055682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>
            <a:xfrm>
              <a:off x="3189865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>
            <a:xfrm>
              <a:off x="3324048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角丸四角形 63"/>
            <p:cNvSpPr/>
            <p:nvPr/>
          </p:nvSpPr>
          <p:spPr>
            <a:xfrm>
              <a:off x="3458231" y="1925051"/>
              <a:ext cx="72008" cy="45719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/>
          <p:cNvGrpSpPr/>
          <p:nvPr/>
        </p:nvGrpSpPr>
        <p:grpSpPr>
          <a:xfrm>
            <a:off x="598102" y="839102"/>
            <a:ext cx="1225340" cy="1573435"/>
            <a:chOff x="1269184" y="2906404"/>
            <a:chExt cx="1864941" cy="2394735"/>
          </a:xfrm>
        </p:grpSpPr>
        <p:sp>
          <p:nvSpPr>
            <p:cNvPr id="149" name="正方形/長方形 148"/>
            <p:cNvSpPr/>
            <p:nvPr/>
          </p:nvSpPr>
          <p:spPr bwMode="auto">
            <a:xfrm>
              <a:off x="2235611" y="2906404"/>
              <a:ext cx="68110" cy="1644087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正方形/長方形 152"/>
            <p:cNvSpPr/>
            <p:nvPr/>
          </p:nvSpPr>
          <p:spPr bwMode="auto">
            <a:xfrm>
              <a:off x="1932731" y="4261904"/>
              <a:ext cx="675075" cy="282014"/>
            </a:xfrm>
            <a:prstGeom prst="rect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正方形/長方形 153"/>
            <p:cNvSpPr/>
            <p:nvPr/>
          </p:nvSpPr>
          <p:spPr bwMode="auto">
            <a:xfrm>
              <a:off x="1992864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正方形/長方形 154"/>
            <p:cNvSpPr/>
            <p:nvPr/>
          </p:nvSpPr>
          <p:spPr bwMode="auto">
            <a:xfrm>
              <a:off x="2433368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正方形/長方形 150"/>
            <p:cNvSpPr/>
            <p:nvPr/>
          </p:nvSpPr>
          <p:spPr bwMode="auto">
            <a:xfrm>
              <a:off x="268805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ローチャート : 記憶データ 151"/>
            <p:cNvSpPr/>
            <p:nvPr/>
          </p:nvSpPr>
          <p:spPr bwMode="auto">
            <a:xfrm>
              <a:off x="2410125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正方形/長方形 149"/>
            <p:cNvSpPr/>
            <p:nvPr/>
          </p:nvSpPr>
          <p:spPr bwMode="auto">
            <a:xfrm>
              <a:off x="173555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 : 記憶データ 131"/>
            <p:cNvSpPr/>
            <p:nvPr/>
          </p:nvSpPr>
          <p:spPr bwMode="auto">
            <a:xfrm>
              <a:off x="1878210" y="3095417"/>
              <a:ext cx="840021" cy="953964"/>
            </a:xfrm>
            <a:prstGeom prst="flowChartOnlineStorag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ローチャート : 記憶データ 132"/>
            <p:cNvSpPr/>
            <p:nvPr/>
          </p:nvSpPr>
          <p:spPr bwMode="auto">
            <a:xfrm>
              <a:off x="1412177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rgbClr val="0070C0"/>
                </a:gs>
                <a:gs pos="0">
                  <a:srgbClr val="00B0F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台形 128"/>
            <p:cNvSpPr/>
            <p:nvPr/>
          </p:nvSpPr>
          <p:spPr bwMode="auto">
            <a:xfrm rot="10800000">
              <a:off x="1269184" y="4491048"/>
              <a:ext cx="1862367" cy="810090"/>
            </a:xfrm>
            <a:prstGeom prst="trapezoid">
              <a:avLst>
                <a:gd name="adj" fmla="val 3911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角丸四角形 140"/>
            <p:cNvSpPr/>
            <p:nvPr/>
          </p:nvSpPr>
          <p:spPr bwMode="auto">
            <a:xfrm>
              <a:off x="1292044" y="4581057"/>
              <a:ext cx="1817643" cy="4571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角丸四角形 141"/>
            <p:cNvSpPr/>
            <p:nvPr/>
          </p:nvSpPr>
          <p:spPr bwMode="auto">
            <a:xfrm>
              <a:off x="1360347" y="4755591"/>
              <a:ext cx="1697510" cy="4571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角丸四角形 142"/>
            <p:cNvSpPr/>
            <p:nvPr/>
          </p:nvSpPr>
          <p:spPr bwMode="auto">
            <a:xfrm>
              <a:off x="1412177" y="4930125"/>
              <a:ext cx="1561615" cy="4571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1479290" y="5104660"/>
              <a:ext cx="1439673" cy="4571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平行四辺形 144"/>
            <p:cNvSpPr/>
            <p:nvPr/>
          </p:nvSpPr>
          <p:spPr bwMode="auto">
            <a:xfrm flipH="1">
              <a:off x="152768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平行四辺形 145"/>
            <p:cNvSpPr/>
            <p:nvPr/>
          </p:nvSpPr>
          <p:spPr bwMode="auto">
            <a:xfrm flipH="1">
              <a:off x="148196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ローチャート : 結合子 146"/>
            <p:cNvSpPr/>
            <p:nvPr/>
          </p:nvSpPr>
          <p:spPr bwMode="auto">
            <a:xfrm>
              <a:off x="1336226" y="4131007"/>
              <a:ext cx="324857" cy="405046"/>
            </a:xfrm>
            <a:prstGeom prst="flowChartConnector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ローチャート : 結合子 147"/>
            <p:cNvSpPr/>
            <p:nvPr/>
          </p:nvSpPr>
          <p:spPr bwMode="auto">
            <a:xfrm>
              <a:off x="1498654" y="4189822"/>
              <a:ext cx="162429" cy="287415"/>
            </a:xfrm>
            <a:prstGeom prst="flowChartConnector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6" name="グループ化 255"/>
          <p:cNvGrpSpPr/>
          <p:nvPr/>
        </p:nvGrpSpPr>
        <p:grpSpPr>
          <a:xfrm>
            <a:off x="2492224" y="841073"/>
            <a:ext cx="1225340" cy="1573435"/>
            <a:chOff x="3486604" y="2906404"/>
            <a:chExt cx="1864941" cy="2394735"/>
          </a:xfrm>
        </p:grpSpPr>
        <p:sp>
          <p:nvSpPr>
            <p:cNvPr id="156" name="正方形/長方形 155"/>
            <p:cNvSpPr/>
            <p:nvPr/>
          </p:nvSpPr>
          <p:spPr bwMode="auto">
            <a:xfrm>
              <a:off x="4453031" y="2906404"/>
              <a:ext cx="68110" cy="1644087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正方形/長方形 156"/>
            <p:cNvSpPr/>
            <p:nvPr/>
          </p:nvSpPr>
          <p:spPr bwMode="auto">
            <a:xfrm>
              <a:off x="4150151" y="4261904"/>
              <a:ext cx="675075" cy="282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/>
            <p:cNvSpPr/>
            <p:nvPr/>
          </p:nvSpPr>
          <p:spPr bwMode="auto">
            <a:xfrm>
              <a:off x="4210284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/>
            <p:cNvSpPr/>
            <p:nvPr/>
          </p:nvSpPr>
          <p:spPr bwMode="auto">
            <a:xfrm>
              <a:off x="4650788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/>
            <p:cNvSpPr/>
            <p:nvPr/>
          </p:nvSpPr>
          <p:spPr bwMode="auto">
            <a:xfrm>
              <a:off x="490547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ローチャート : 記憶データ 160"/>
            <p:cNvSpPr/>
            <p:nvPr/>
          </p:nvSpPr>
          <p:spPr bwMode="auto">
            <a:xfrm>
              <a:off x="4627545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正方形/長方形 161"/>
            <p:cNvSpPr/>
            <p:nvPr/>
          </p:nvSpPr>
          <p:spPr bwMode="auto">
            <a:xfrm>
              <a:off x="395297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ローチャート : 記憶データ 162"/>
            <p:cNvSpPr/>
            <p:nvPr/>
          </p:nvSpPr>
          <p:spPr bwMode="auto">
            <a:xfrm>
              <a:off x="4095630" y="3095417"/>
              <a:ext cx="840021" cy="95396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ローチャート : 記憶データ 163"/>
            <p:cNvSpPr/>
            <p:nvPr/>
          </p:nvSpPr>
          <p:spPr bwMode="auto">
            <a:xfrm>
              <a:off x="3629597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台形 164"/>
            <p:cNvSpPr/>
            <p:nvPr/>
          </p:nvSpPr>
          <p:spPr bwMode="auto">
            <a:xfrm rot="10800000">
              <a:off x="3486604" y="4491048"/>
              <a:ext cx="1862367" cy="810090"/>
            </a:xfrm>
            <a:prstGeom prst="trapezoid">
              <a:avLst>
                <a:gd name="adj" fmla="val 39110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角丸四角形 165"/>
            <p:cNvSpPr/>
            <p:nvPr/>
          </p:nvSpPr>
          <p:spPr bwMode="auto">
            <a:xfrm>
              <a:off x="3509464" y="4581057"/>
              <a:ext cx="1817643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角丸四角形 166"/>
            <p:cNvSpPr/>
            <p:nvPr/>
          </p:nvSpPr>
          <p:spPr bwMode="auto">
            <a:xfrm>
              <a:off x="3577767" y="4755591"/>
              <a:ext cx="1697510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 bwMode="auto">
            <a:xfrm>
              <a:off x="3629597" y="4930125"/>
              <a:ext cx="1561615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角丸四角形 168"/>
            <p:cNvSpPr/>
            <p:nvPr/>
          </p:nvSpPr>
          <p:spPr bwMode="auto">
            <a:xfrm>
              <a:off x="3696710" y="5104660"/>
              <a:ext cx="1439673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平行四辺形 169"/>
            <p:cNvSpPr/>
            <p:nvPr/>
          </p:nvSpPr>
          <p:spPr bwMode="auto">
            <a:xfrm flipH="1">
              <a:off x="374510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平行四辺形 170"/>
            <p:cNvSpPr/>
            <p:nvPr/>
          </p:nvSpPr>
          <p:spPr bwMode="auto">
            <a:xfrm flipH="1">
              <a:off x="369938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ローチャート : 結合子 171"/>
            <p:cNvSpPr/>
            <p:nvPr/>
          </p:nvSpPr>
          <p:spPr bwMode="auto">
            <a:xfrm>
              <a:off x="3553646" y="4131007"/>
              <a:ext cx="324857" cy="405046"/>
            </a:xfrm>
            <a:prstGeom prst="flowChartConnector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ローチャート : 結合子 172"/>
            <p:cNvSpPr/>
            <p:nvPr/>
          </p:nvSpPr>
          <p:spPr bwMode="auto">
            <a:xfrm>
              <a:off x="3716074" y="4189822"/>
              <a:ext cx="162429" cy="287415"/>
            </a:xfrm>
            <a:prstGeom prst="flowChartConnector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8058345" y="839101"/>
            <a:ext cx="1225340" cy="1573435"/>
            <a:chOff x="5643064" y="2906404"/>
            <a:chExt cx="1864941" cy="2394735"/>
          </a:xfrm>
        </p:grpSpPr>
        <p:sp>
          <p:nvSpPr>
            <p:cNvPr id="174" name="正方形/長方形 173"/>
            <p:cNvSpPr/>
            <p:nvPr/>
          </p:nvSpPr>
          <p:spPr bwMode="auto">
            <a:xfrm>
              <a:off x="6609491" y="2906404"/>
              <a:ext cx="68110" cy="1644087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 bwMode="auto">
            <a:xfrm>
              <a:off x="6306611" y="4261904"/>
              <a:ext cx="675075" cy="282014"/>
            </a:xfrm>
            <a:prstGeom prst="rect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 bwMode="auto">
            <a:xfrm>
              <a:off x="6366744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正方形/長方形 176"/>
            <p:cNvSpPr/>
            <p:nvPr/>
          </p:nvSpPr>
          <p:spPr bwMode="auto">
            <a:xfrm>
              <a:off x="6807248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/>
            <p:cNvSpPr/>
            <p:nvPr/>
          </p:nvSpPr>
          <p:spPr bwMode="auto">
            <a:xfrm>
              <a:off x="706193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ローチャート : 記憶データ 178"/>
            <p:cNvSpPr/>
            <p:nvPr/>
          </p:nvSpPr>
          <p:spPr bwMode="auto">
            <a:xfrm>
              <a:off x="6784005" y="3512954"/>
              <a:ext cx="724000" cy="822204"/>
            </a:xfrm>
            <a:prstGeom prst="flowChartOnlineStorag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正方形/長方形 179"/>
            <p:cNvSpPr/>
            <p:nvPr/>
          </p:nvSpPr>
          <p:spPr bwMode="auto">
            <a:xfrm>
              <a:off x="610943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ローチャート : 記憶データ 180"/>
            <p:cNvSpPr/>
            <p:nvPr/>
          </p:nvSpPr>
          <p:spPr bwMode="auto">
            <a:xfrm>
              <a:off x="6252090" y="3095417"/>
              <a:ext cx="840021" cy="953964"/>
            </a:xfrm>
            <a:prstGeom prst="flowChartOnlineStorag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ローチャート : 記憶データ 181"/>
            <p:cNvSpPr/>
            <p:nvPr/>
          </p:nvSpPr>
          <p:spPr bwMode="auto">
            <a:xfrm>
              <a:off x="5786057" y="3512954"/>
              <a:ext cx="724000" cy="822204"/>
            </a:xfrm>
            <a:prstGeom prst="flowChartOnlineStorag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台形 182"/>
            <p:cNvSpPr/>
            <p:nvPr/>
          </p:nvSpPr>
          <p:spPr bwMode="auto">
            <a:xfrm rot="10800000">
              <a:off x="5643064" y="4491048"/>
              <a:ext cx="1862367" cy="810090"/>
            </a:xfrm>
            <a:prstGeom prst="trapezoid">
              <a:avLst>
                <a:gd name="adj" fmla="val 39110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角丸四角形 183"/>
            <p:cNvSpPr/>
            <p:nvPr/>
          </p:nvSpPr>
          <p:spPr bwMode="auto">
            <a:xfrm>
              <a:off x="5665924" y="4581057"/>
              <a:ext cx="1817643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 bwMode="auto">
            <a:xfrm>
              <a:off x="5734227" y="4755591"/>
              <a:ext cx="1697510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角丸四角形 185"/>
            <p:cNvSpPr/>
            <p:nvPr/>
          </p:nvSpPr>
          <p:spPr bwMode="auto">
            <a:xfrm>
              <a:off x="5786057" y="4930125"/>
              <a:ext cx="1561615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 bwMode="auto">
            <a:xfrm>
              <a:off x="5853170" y="5104660"/>
              <a:ext cx="1439673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平行四辺形 187"/>
            <p:cNvSpPr/>
            <p:nvPr/>
          </p:nvSpPr>
          <p:spPr bwMode="auto">
            <a:xfrm flipH="1">
              <a:off x="590156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平行四辺形 188"/>
            <p:cNvSpPr/>
            <p:nvPr/>
          </p:nvSpPr>
          <p:spPr bwMode="auto">
            <a:xfrm flipH="1">
              <a:off x="585584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ローチャート : 結合子 189"/>
            <p:cNvSpPr/>
            <p:nvPr/>
          </p:nvSpPr>
          <p:spPr bwMode="auto">
            <a:xfrm>
              <a:off x="5710106" y="4131007"/>
              <a:ext cx="324857" cy="405046"/>
            </a:xfrm>
            <a:prstGeom prst="flowChartConnector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ローチャート : 結合子 190"/>
            <p:cNvSpPr/>
            <p:nvPr/>
          </p:nvSpPr>
          <p:spPr bwMode="auto">
            <a:xfrm>
              <a:off x="5872534" y="4189822"/>
              <a:ext cx="162429" cy="287415"/>
            </a:xfrm>
            <a:prstGeom prst="flowChartConnector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Group 185"/>
            <p:cNvGrpSpPr>
              <a:grpSpLocks/>
            </p:cNvGrpSpPr>
            <p:nvPr/>
          </p:nvGrpSpPr>
          <p:grpSpPr bwMode="auto">
            <a:xfrm>
              <a:off x="6366556" y="3205704"/>
              <a:ext cx="459930" cy="583126"/>
              <a:chOff x="1136" y="1593"/>
              <a:chExt cx="425" cy="539"/>
            </a:xfrm>
          </p:grpSpPr>
          <p:sp>
            <p:nvSpPr>
              <p:cNvPr id="193" name="AutoShape 186"/>
              <p:cNvSpPr>
                <a:spLocks noChangeArrowheads="1"/>
              </p:cNvSpPr>
              <p:nvPr/>
            </p:nvSpPr>
            <p:spPr bwMode="auto">
              <a:xfrm>
                <a:off x="1192" y="1848"/>
                <a:ext cx="312" cy="284"/>
              </a:xfrm>
              <a:prstGeom prst="roundRect">
                <a:avLst>
                  <a:gd name="adj" fmla="val 29227"/>
                </a:avLst>
              </a:prstGeom>
              <a:solidFill>
                <a:schemeClr val="bg1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187"/>
              <p:cNvSpPr>
                <a:spLocks noChangeArrowheads="1"/>
              </p:cNvSpPr>
              <p:nvPr/>
            </p:nvSpPr>
            <p:spPr bwMode="auto">
              <a:xfrm>
                <a:off x="1221" y="1905"/>
                <a:ext cx="255" cy="198"/>
              </a:xfrm>
              <a:prstGeom prst="roundRect">
                <a:avLst>
                  <a:gd name="adj" fmla="val 27778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Oval 188"/>
              <p:cNvSpPr>
                <a:spLocks noChangeArrowheads="1"/>
              </p:cNvSpPr>
              <p:nvPr/>
            </p:nvSpPr>
            <p:spPr bwMode="auto">
              <a:xfrm>
                <a:off x="1136" y="1593"/>
                <a:ext cx="425" cy="39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6" name="Group 189"/>
              <p:cNvGrpSpPr>
                <a:grpSpLocks/>
              </p:cNvGrpSpPr>
              <p:nvPr/>
            </p:nvGrpSpPr>
            <p:grpSpPr bwMode="auto">
              <a:xfrm>
                <a:off x="1249" y="1962"/>
                <a:ext cx="198" cy="57"/>
                <a:chOff x="1221" y="1990"/>
                <a:chExt cx="283" cy="85"/>
              </a:xfrm>
            </p:grpSpPr>
            <p:sp>
              <p:nvSpPr>
                <p:cNvPr id="208" name="AutoShape 190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" name="AutoShape 191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0" name="AutoShape 192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AutoShape 193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AutoShape 194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" name="Group 195"/>
              <p:cNvGrpSpPr>
                <a:grpSpLocks/>
              </p:cNvGrpSpPr>
              <p:nvPr/>
            </p:nvGrpSpPr>
            <p:grpSpPr bwMode="auto">
              <a:xfrm>
                <a:off x="1249" y="2047"/>
                <a:ext cx="198" cy="57"/>
                <a:chOff x="1221" y="1990"/>
                <a:chExt cx="283" cy="85"/>
              </a:xfrm>
            </p:grpSpPr>
            <p:sp>
              <p:nvSpPr>
                <p:cNvPr id="203" name="AutoShape 196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AutoShape 197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AutoShape 198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AutoShape 199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AutoShape 200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8" name="Group 201"/>
              <p:cNvGrpSpPr>
                <a:grpSpLocks/>
              </p:cNvGrpSpPr>
              <p:nvPr/>
            </p:nvGrpSpPr>
            <p:grpSpPr bwMode="auto">
              <a:xfrm>
                <a:off x="1306" y="1905"/>
                <a:ext cx="85" cy="28"/>
                <a:chOff x="1306" y="1877"/>
                <a:chExt cx="84" cy="56"/>
              </a:xfrm>
            </p:grpSpPr>
            <p:sp>
              <p:nvSpPr>
                <p:cNvPr id="201" name="AutoShape 202"/>
                <p:cNvSpPr>
                  <a:spLocks noChangeArrowheads="1"/>
                </p:cNvSpPr>
                <p:nvPr/>
              </p:nvSpPr>
              <p:spPr bwMode="auto">
                <a:xfrm>
                  <a:off x="1306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AutoShape 203"/>
                <p:cNvSpPr>
                  <a:spLocks noChangeArrowheads="1"/>
                </p:cNvSpPr>
                <p:nvPr/>
              </p:nvSpPr>
              <p:spPr bwMode="auto">
                <a:xfrm>
                  <a:off x="1362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9" name="AutoShape 204"/>
              <p:cNvSpPr>
                <a:spLocks noChangeArrowheads="1"/>
              </p:cNvSpPr>
              <p:nvPr/>
            </p:nvSpPr>
            <p:spPr bwMode="auto">
              <a:xfrm>
                <a:off x="119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0" name="AutoShape 205"/>
              <p:cNvSpPr>
                <a:spLocks noChangeArrowheads="1"/>
              </p:cNvSpPr>
              <p:nvPr/>
            </p:nvSpPr>
            <p:spPr bwMode="auto">
              <a:xfrm>
                <a:off x="136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3" name="Group 185"/>
            <p:cNvGrpSpPr>
              <a:grpSpLocks/>
            </p:cNvGrpSpPr>
            <p:nvPr/>
          </p:nvGrpSpPr>
          <p:grpSpPr bwMode="auto">
            <a:xfrm>
              <a:off x="5863699" y="3616596"/>
              <a:ext cx="367944" cy="466501"/>
              <a:chOff x="1136" y="1593"/>
              <a:chExt cx="425" cy="539"/>
            </a:xfrm>
          </p:grpSpPr>
          <p:sp>
            <p:nvSpPr>
              <p:cNvPr id="214" name="AutoShape 186"/>
              <p:cNvSpPr>
                <a:spLocks noChangeArrowheads="1"/>
              </p:cNvSpPr>
              <p:nvPr/>
            </p:nvSpPr>
            <p:spPr bwMode="auto">
              <a:xfrm>
                <a:off x="1192" y="1848"/>
                <a:ext cx="312" cy="284"/>
              </a:xfrm>
              <a:prstGeom prst="roundRect">
                <a:avLst>
                  <a:gd name="adj" fmla="val 29227"/>
                </a:avLst>
              </a:prstGeom>
              <a:solidFill>
                <a:schemeClr val="bg1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" name="AutoShape 187"/>
              <p:cNvSpPr>
                <a:spLocks noChangeArrowheads="1"/>
              </p:cNvSpPr>
              <p:nvPr/>
            </p:nvSpPr>
            <p:spPr bwMode="auto">
              <a:xfrm>
                <a:off x="1221" y="1905"/>
                <a:ext cx="255" cy="198"/>
              </a:xfrm>
              <a:prstGeom prst="roundRect">
                <a:avLst>
                  <a:gd name="adj" fmla="val 27778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Oval 188"/>
              <p:cNvSpPr>
                <a:spLocks noChangeArrowheads="1"/>
              </p:cNvSpPr>
              <p:nvPr/>
            </p:nvSpPr>
            <p:spPr bwMode="auto">
              <a:xfrm>
                <a:off x="1136" y="1593"/>
                <a:ext cx="425" cy="39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7" name="Group 189"/>
              <p:cNvGrpSpPr>
                <a:grpSpLocks/>
              </p:cNvGrpSpPr>
              <p:nvPr/>
            </p:nvGrpSpPr>
            <p:grpSpPr bwMode="auto">
              <a:xfrm>
                <a:off x="1249" y="1962"/>
                <a:ext cx="198" cy="57"/>
                <a:chOff x="1221" y="1990"/>
                <a:chExt cx="283" cy="85"/>
              </a:xfrm>
            </p:grpSpPr>
            <p:sp>
              <p:nvSpPr>
                <p:cNvPr id="229" name="AutoShape 190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0" name="AutoShape 191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AutoShape 192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" name="AutoShape 193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194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" name="Group 195"/>
              <p:cNvGrpSpPr>
                <a:grpSpLocks/>
              </p:cNvGrpSpPr>
              <p:nvPr/>
            </p:nvGrpSpPr>
            <p:grpSpPr bwMode="auto">
              <a:xfrm>
                <a:off x="1249" y="2047"/>
                <a:ext cx="198" cy="57"/>
                <a:chOff x="1221" y="1990"/>
                <a:chExt cx="283" cy="85"/>
              </a:xfrm>
            </p:grpSpPr>
            <p:sp>
              <p:nvSpPr>
                <p:cNvPr id="224" name="AutoShape 196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" name="AutoShape 197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" name="AutoShape 198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AutoShape 199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" name="AutoShape 200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9" name="Group 201"/>
              <p:cNvGrpSpPr>
                <a:grpSpLocks/>
              </p:cNvGrpSpPr>
              <p:nvPr/>
            </p:nvGrpSpPr>
            <p:grpSpPr bwMode="auto">
              <a:xfrm>
                <a:off x="1306" y="1905"/>
                <a:ext cx="85" cy="28"/>
                <a:chOff x="1306" y="1877"/>
                <a:chExt cx="84" cy="56"/>
              </a:xfrm>
            </p:grpSpPr>
            <p:sp>
              <p:nvSpPr>
                <p:cNvPr id="222" name="AutoShape 202"/>
                <p:cNvSpPr>
                  <a:spLocks noChangeArrowheads="1"/>
                </p:cNvSpPr>
                <p:nvPr/>
              </p:nvSpPr>
              <p:spPr bwMode="auto">
                <a:xfrm>
                  <a:off x="1306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AutoShape 203"/>
                <p:cNvSpPr>
                  <a:spLocks noChangeArrowheads="1"/>
                </p:cNvSpPr>
                <p:nvPr/>
              </p:nvSpPr>
              <p:spPr bwMode="auto">
                <a:xfrm>
                  <a:off x="1362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0" name="AutoShape 204"/>
              <p:cNvSpPr>
                <a:spLocks noChangeArrowheads="1"/>
              </p:cNvSpPr>
              <p:nvPr/>
            </p:nvSpPr>
            <p:spPr bwMode="auto">
              <a:xfrm>
                <a:off x="119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1" name="AutoShape 205"/>
              <p:cNvSpPr>
                <a:spLocks noChangeArrowheads="1"/>
              </p:cNvSpPr>
              <p:nvPr/>
            </p:nvSpPr>
            <p:spPr bwMode="auto">
              <a:xfrm>
                <a:off x="136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4" name="Group 185"/>
            <p:cNvGrpSpPr>
              <a:grpSpLocks/>
            </p:cNvGrpSpPr>
            <p:nvPr/>
          </p:nvGrpSpPr>
          <p:grpSpPr bwMode="auto">
            <a:xfrm>
              <a:off x="6924899" y="3664506"/>
              <a:ext cx="367944" cy="466501"/>
              <a:chOff x="1136" y="1593"/>
              <a:chExt cx="425" cy="539"/>
            </a:xfrm>
          </p:grpSpPr>
          <p:sp>
            <p:nvSpPr>
              <p:cNvPr id="235" name="AutoShape 186"/>
              <p:cNvSpPr>
                <a:spLocks noChangeArrowheads="1"/>
              </p:cNvSpPr>
              <p:nvPr/>
            </p:nvSpPr>
            <p:spPr bwMode="auto">
              <a:xfrm>
                <a:off x="1192" y="1848"/>
                <a:ext cx="312" cy="284"/>
              </a:xfrm>
              <a:prstGeom prst="roundRect">
                <a:avLst>
                  <a:gd name="adj" fmla="val 29227"/>
                </a:avLst>
              </a:prstGeom>
              <a:solidFill>
                <a:schemeClr val="bg1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AutoShape 187"/>
              <p:cNvSpPr>
                <a:spLocks noChangeArrowheads="1"/>
              </p:cNvSpPr>
              <p:nvPr/>
            </p:nvSpPr>
            <p:spPr bwMode="auto">
              <a:xfrm>
                <a:off x="1221" y="1905"/>
                <a:ext cx="255" cy="198"/>
              </a:xfrm>
              <a:prstGeom prst="roundRect">
                <a:avLst>
                  <a:gd name="adj" fmla="val 27778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Oval 188"/>
              <p:cNvSpPr>
                <a:spLocks noChangeArrowheads="1"/>
              </p:cNvSpPr>
              <p:nvPr/>
            </p:nvSpPr>
            <p:spPr bwMode="auto">
              <a:xfrm>
                <a:off x="1136" y="1593"/>
                <a:ext cx="425" cy="39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" name="Group 189"/>
              <p:cNvGrpSpPr>
                <a:grpSpLocks/>
              </p:cNvGrpSpPr>
              <p:nvPr/>
            </p:nvGrpSpPr>
            <p:grpSpPr bwMode="auto">
              <a:xfrm>
                <a:off x="1249" y="1962"/>
                <a:ext cx="198" cy="57"/>
                <a:chOff x="1221" y="1990"/>
                <a:chExt cx="283" cy="85"/>
              </a:xfrm>
            </p:grpSpPr>
            <p:sp>
              <p:nvSpPr>
                <p:cNvPr id="250" name="AutoShape 190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191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AutoShape 192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AutoShape 193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AutoShape 194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9" name="Group 195"/>
              <p:cNvGrpSpPr>
                <a:grpSpLocks/>
              </p:cNvGrpSpPr>
              <p:nvPr/>
            </p:nvGrpSpPr>
            <p:grpSpPr bwMode="auto">
              <a:xfrm>
                <a:off x="1249" y="2047"/>
                <a:ext cx="198" cy="57"/>
                <a:chOff x="1221" y="1990"/>
                <a:chExt cx="283" cy="85"/>
              </a:xfrm>
            </p:grpSpPr>
            <p:sp>
              <p:nvSpPr>
                <p:cNvPr id="245" name="AutoShape 196"/>
                <p:cNvSpPr>
                  <a:spLocks noChangeArrowheads="1"/>
                </p:cNvSpPr>
                <p:nvPr/>
              </p:nvSpPr>
              <p:spPr bwMode="auto">
                <a:xfrm>
                  <a:off x="1334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AutoShape 197"/>
                <p:cNvSpPr>
                  <a:spLocks noChangeArrowheads="1"/>
                </p:cNvSpPr>
                <p:nvPr/>
              </p:nvSpPr>
              <p:spPr bwMode="auto">
                <a:xfrm>
                  <a:off x="127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198"/>
                <p:cNvSpPr>
                  <a:spLocks noChangeArrowheads="1"/>
                </p:cNvSpPr>
                <p:nvPr/>
              </p:nvSpPr>
              <p:spPr bwMode="auto">
                <a:xfrm>
                  <a:off x="1221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AutoShape 199"/>
                <p:cNvSpPr>
                  <a:spLocks noChangeArrowheads="1"/>
                </p:cNvSpPr>
                <p:nvPr/>
              </p:nvSpPr>
              <p:spPr bwMode="auto">
                <a:xfrm>
                  <a:off x="1447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200"/>
                <p:cNvSpPr>
                  <a:spLocks noChangeArrowheads="1"/>
                </p:cNvSpPr>
                <p:nvPr/>
              </p:nvSpPr>
              <p:spPr bwMode="auto">
                <a:xfrm>
                  <a:off x="1390" y="1990"/>
                  <a:ext cx="57" cy="8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0" name="Group 201"/>
              <p:cNvGrpSpPr>
                <a:grpSpLocks/>
              </p:cNvGrpSpPr>
              <p:nvPr/>
            </p:nvGrpSpPr>
            <p:grpSpPr bwMode="auto">
              <a:xfrm>
                <a:off x="1306" y="1905"/>
                <a:ext cx="85" cy="28"/>
                <a:chOff x="1306" y="1877"/>
                <a:chExt cx="84" cy="56"/>
              </a:xfrm>
            </p:grpSpPr>
            <p:sp>
              <p:nvSpPr>
                <p:cNvPr id="243" name="AutoShape 202"/>
                <p:cNvSpPr>
                  <a:spLocks noChangeArrowheads="1"/>
                </p:cNvSpPr>
                <p:nvPr/>
              </p:nvSpPr>
              <p:spPr bwMode="auto">
                <a:xfrm>
                  <a:off x="1306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AutoShape 203"/>
                <p:cNvSpPr>
                  <a:spLocks noChangeArrowheads="1"/>
                </p:cNvSpPr>
                <p:nvPr/>
              </p:nvSpPr>
              <p:spPr bwMode="auto">
                <a:xfrm>
                  <a:off x="1362" y="1877"/>
                  <a:ext cx="28" cy="56"/>
                </a:xfrm>
                <a:prstGeom prst="roundRect">
                  <a:avLst>
                    <a:gd name="adj" fmla="val 27778"/>
                  </a:avLst>
                </a:prstGeom>
                <a:solidFill>
                  <a:srgbClr val="000000"/>
                </a:solidFill>
                <a:ln w="1905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1" name="AutoShape 204"/>
              <p:cNvSpPr>
                <a:spLocks noChangeArrowheads="1"/>
              </p:cNvSpPr>
              <p:nvPr/>
            </p:nvSpPr>
            <p:spPr bwMode="auto">
              <a:xfrm>
                <a:off x="119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AutoShape 205"/>
              <p:cNvSpPr>
                <a:spLocks noChangeArrowheads="1"/>
              </p:cNvSpPr>
              <p:nvPr/>
            </p:nvSpPr>
            <p:spPr bwMode="auto">
              <a:xfrm>
                <a:off x="1362" y="1763"/>
                <a:ext cx="142" cy="113"/>
              </a:xfrm>
              <a:prstGeom prst="roundRect">
                <a:avLst>
                  <a:gd name="adj" fmla="val 48671"/>
                </a:avLst>
              </a:prstGeom>
              <a:solidFill>
                <a:srgbClr val="000000"/>
              </a:solidFill>
              <a:ln w="1905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58" name="グループ化 257"/>
          <p:cNvGrpSpPr/>
          <p:nvPr/>
        </p:nvGrpSpPr>
        <p:grpSpPr>
          <a:xfrm>
            <a:off x="6212169" y="841073"/>
            <a:ext cx="1225340" cy="1573435"/>
            <a:chOff x="3486604" y="2906404"/>
            <a:chExt cx="1864941" cy="2394735"/>
          </a:xfrm>
        </p:grpSpPr>
        <p:sp>
          <p:nvSpPr>
            <p:cNvPr id="259" name="正方形/長方形 258"/>
            <p:cNvSpPr/>
            <p:nvPr/>
          </p:nvSpPr>
          <p:spPr bwMode="auto">
            <a:xfrm>
              <a:off x="4453031" y="2906404"/>
              <a:ext cx="68110" cy="1644087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正方形/長方形 259"/>
            <p:cNvSpPr/>
            <p:nvPr/>
          </p:nvSpPr>
          <p:spPr bwMode="auto">
            <a:xfrm>
              <a:off x="4150151" y="4261904"/>
              <a:ext cx="675075" cy="282014"/>
            </a:xfrm>
            <a:prstGeom prst="rect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正方形/長方形 260"/>
            <p:cNvSpPr/>
            <p:nvPr/>
          </p:nvSpPr>
          <p:spPr bwMode="auto">
            <a:xfrm>
              <a:off x="4210284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正方形/長方形 261"/>
            <p:cNvSpPr/>
            <p:nvPr/>
          </p:nvSpPr>
          <p:spPr bwMode="auto">
            <a:xfrm>
              <a:off x="4650788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正方形/長方形 262"/>
            <p:cNvSpPr/>
            <p:nvPr/>
          </p:nvSpPr>
          <p:spPr bwMode="auto">
            <a:xfrm>
              <a:off x="490547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ローチャート : 記憶データ 263"/>
            <p:cNvSpPr/>
            <p:nvPr/>
          </p:nvSpPr>
          <p:spPr bwMode="auto">
            <a:xfrm>
              <a:off x="4627545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正方形/長方形 264"/>
            <p:cNvSpPr/>
            <p:nvPr/>
          </p:nvSpPr>
          <p:spPr bwMode="auto">
            <a:xfrm>
              <a:off x="3952971" y="3410927"/>
              <a:ext cx="68110" cy="113299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ローチャート : 記憶データ 265"/>
            <p:cNvSpPr/>
            <p:nvPr/>
          </p:nvSpPr>
          <p:spPr bwMode="auto">
            <a:xfrm>
              <a:off x="4095630" y="3095417"/>
              <a:ext cx="840021" cy="95396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ローチャート : 記憶データ 266"/>
            <p:cNvSpPr/>
            <p:nvPr/>
          </p:nvSpPr>
          <p:spPr bwMode="auto">
            <a:xfrm>
              <a:off x="3629597" y="3512954"/>
              <a:ext cx="724000" cy="822204"/>
            </a:xfrm>
            <a:prstGeom prst="flowChartOnlineStorag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/>
            <p:cNvSpPr/>
            <p:nvPr/>
          </p:nvSpPr>
          <p:spPr bwMode="auto">
            <a:xfrm rot="10800000">
              <a:off x="3486604" y="4491048"/>
              <a:ext cx="1862367" cy="810090"/>
            </a:xfrm>
            <a:prstGeom prst="trapezoid">
              <a:avLst>
                <a:gd name="adj" fmla="val 39110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角丸四角形 268"/>
            <p:cNvSpPr/>
            <p:nvPr/>
          </p:nvSpPr>
          <p:spPr bwMode="auto">
            <a:xfrm>
              <a:off x="3509464" y="4581057"/>
              <a:ext cx="1817643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角丸四角形 269"/>
            <p:cNvSpPr/>
            <p:nvPr/>
          </p:nvSpPr>
          <p:spPr bwMode="auto">
            <a:xfrm>
              <a:off x="3577767" y="4755591"/>
              <a:ext cx="1697510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角丸四角形 270"/>
            <p:cNvSpPr/>
            <p:nvPr/>
          </p:nvSpPr>
          <p:spPr bwMode="auto">
            <a:xfrm>
              <a:off x="3629597" y="4930125"/>
              <a:ext cx="1561615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角丸四角形 271"/>
            <p:cNvSpPr/>
            <p:nvPr/>
          </p:nvSpPr>
          <p:spPr bwMode="auto">
            <a:xfrm>
              <a:off x="3696710" y="5104660"/>
              <a:ext cx="1439673" cy="45719"/>
            </a:xfrm>
            <a:prstGeom prst="roundRect">
              <a:avLst>
                <a:gd name="adj" fmla="val 50000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平行四辺形 272"/>
            <p:cNvSpPr/>
            <p:nvPr/>
          </p:nvSpPr>
          <p:spPr bwMode="auto">
            <a:xfrm flipH="1">
              <a:off x="374510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平行四辺形 273"/>
            <p:cNvSpPr/>
            <p:nvPr/>
          </p:nvSpPr>
          <p:spPr bwMode="auto">
            <a:xfrm flipH="1">
              <a:off x="369938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ローチャート : 結合子 274"/>
            <p:cNvSpPr/>
            <p:nvPr/>
          </p:nvSpPr>
          <p:spPr bwMode="auto">
            <a:xfrm>
              <a:off x="3553646" y="4131007"/>
              <a:ext cx="324857" cy="405046"/>
            </a:xfrm>
            <a:prstGeom prst="flowChartConnector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ローチャート : 結合子 275"/>
            <p:cNvSpPr/>
            <p:nvPr/>
          </p:nvSpPr>
          <p:spPr bwMode="auto">
            <a:xfrm>
              <a:off x="3716074" y="4189822"/>
              <a:ext cx="162429" cy="287415"/>
            </a:xfrm>
            <a:prstGeom prst="flowChartConnector">
              <a:avLst/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4352197" y="841073"/>
            <a:ext cx="1225340" cy="1573435"/>
            <a:chOff x="3486604" y="2906404"/>
            <a:chExt cx="1864941" cy="2394735"/>
          </a:xfrm>
        </p:grpSpPr>
        <p:sp>
          <p:nvSpPr>
            <p:cNvPr id="278" name="正方形/長方形 277"/>
            <p:cNvSpPr/>
            <p:nvPr/>
          </p:nvSpPr>
          <p:spPr bwMode="auto">
            <a:xfrm>
              <a:off x="4453031" y="2906404"/>
              <a:ext cx="68110" cy="164408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正方形/長方形 278"/>
            <p:cNvSpPr/>
            <p:nvPr/>
          </p:nvSpPr>
          <p:spPr bwMode="auto">
            <a:xfrm>
              <a:off x="4150151" y="4261904"/>
              <a:ext cx="675075" cy="282014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正方形/長方形 279"/>
            <p:cNvSpPr/>
            <p:nvPr/>
          </p:nvSpPr>
          <p:spPr bwMode="auto">
            <a:xfrm>
              <a:off x="4210284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4650788" y="4303162"/>
              <a:ext cx="119888" cy="2328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4905471" y="3410927"/>
              <a:ext cx="68110" cy="11329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ローチャート : 記憶データ 282"/>
            <p:cNvSpPr/>
            <p:nvPr/>
          </p:nvSpPr>
          <p:spPr bwMode="auto">
            <a:xfrm>
              <a:off x="4627545" y="3512954"/>
              <a:ext cx="724000" cy="822204"/>
            </a:xfrm>
            <a:prstGeom prst="flowChartOnlineStorag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正方形/長方形 283"/>
            <p:cNvSpPr/>
            <p:nvPr/>
          </p:nvSpPr>
          <p:spPr bwMode="auto">
            <a:xfrm>
              <a:off x="3952971" y="3410927"/>
              <a:ext cx="68110" cy="1132991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ローチャート : 記憶データ 284"/>
            <p:cNvSpPr/>
            <p:nvPr/>
          </p:nvSpPr>
          <p:spPr bwMode="auto">
            <a:xfrm>
              <a:off x="4095630" y="3095417"/>
              <a:ext cx="840021" cy="953964"/>
            </a:xfrm>
            <a:prstGeom prst="flowChartOnlineStorag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ローチャート : 記憶データ 285"/>
            <p:cNvSpPr/>
            <p:nvPr/>
          </p:nvSpPr>
          <p:spPr bwMode="auto">
            <a:xfrm>
              <a:off x="3629597" y="3512954"/>
              <a:ext cx="724000" cy="822204"/>
            </a:xfrm>
            <a:prstGeom prst="flowChartOnlineStorag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台形 286"/>
            <p:cNvSpPr/>
            <p:nvPr/>
          </p:nvSpPr>
          <p:spPr bwMode="auto">
            <a:xfrm rot="10800000">
              <a:off x="3486604" y="4491048"/>
              <a:ext cx="1862367" cy="810090"/>
            </a:xfrm>
            <a:prstGeom prst="trapezoid">
              <a:avLst>
                <a:gd name="adj" fmla="val 39110"/>
              </a:avLst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角丸四角形 287"/>
            <p:cNvSpPr/>
            <p:nvPr/>
          </p:nvSpPr>
          <p:spPr bwMode="auto">
            <a:xfrm>
              <a:off x="3509464" y="4581057"/>
              <a:ext cx="1817643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角丸四角形 288"/>
            <p:cNvSpPr/>
            <p:nvPr/>
          </p:nvSpPr>
          <p:spPr bwMode="auto">
            <a:xfrm>
              <a:off x="3577767" y="4755591"/>
              <a:ext cx="1697510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角丸四角形 289"/>
            <p:cNvSpPr/>
            <p:nvPr/>
          </p:nvSpPr>
          <p:spPr bwMode="auto">
            <a:xfrm>
              <a:off x="3629597" y="4930125"/>
              <a:ext cx="1561615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角丸四角形 290"/>
            <p:cNvSpPr/>
            <p:nvPr/>
          </p:nvSpPr>
          <p:spPr bwMode="auto">
            <a:xfrm>
              <a:off x="3696710" y="5104660"/>
              <a:ext cx="1439673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平行四辺形 291"/>
            <p:cNvSpPr/>
            <p:nvPr/>
          </p:nvSpPr>
          <p:spPr bwMode="auto">
            <a:xfrm flipH="1">
              <a:off x="374510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平行四辺形 292"/>
            <p:cNvSpPr/>
            <p:nvPr/>
          </p:nvSpPr>
          <p:spPr bwMode="auto">
            <a:xfrm flipH="1">
              <a:off x="3699386" y="4401038"/>
              <a:ext cx="315035" cy="900101"/>
            </a:xfrm>
            <a:prstGeom prst="parallelogram">
              <a:avLst>
                <a:gd name="adj" fmla="val 57547"/>
              </a:avLst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ローチャート : 結合子 293"/>
            <p:cNvSpPr/>
            <p:nvPr/>
          </p:nvSpPr>
          <p:spPr bwMode="auto">
            <a:xfrm>
              <a:off x="3553646" y="4131007"/>
              <a:ext cx="324857" cy="405046"/>
            </a:xfrm>
            <a:prstGeom prst="flowChartConnector">
              <a:avLst/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ローチャート : 結合子 294"/>
            <p:cNvSpPr/>
            <p:nvPr/>
          </p:nvSpPr>
          <p:spPr bwMode="auto">
            <a:xfrm>
              <a:off x="3716074" y="4189822"/>
              <a:ext cx="162429" cy="287415"/>
            </a:xfrm>
            <a:prstGeom prst="flowChartConnector">
              <a:avLst/>
            </a:prstGeom>
            <a:solidFill>
              <a:schemeClr val="tx2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6035348" y="3092008"/>
            <a:ext cx="1623604" cy="995129"/>
            <a:chOff x="4187914" y="1016124"/>
            <a:chExt cx="2835315" cy="1737803"/>
          </a:xfrm>
        </p:grpSpPr>
        <p:sp>
          <p:nvSpPr>
            <p:cNvPr id="297" name="台形 296"/>
            <p:cNvSpPr/>
            <p:nvPr/>
          </p:nvSpPr>
          <p:spPr bwMode="auto">
            <a:xfrm>
              <a:off x="5448055" y="1016124"/>
              <a:ext cx="180020" cy="675075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正方形/長方形 297"/>
            <p:cNvSpPr/>
            <p:nvPr/>
          </p:nvSpPr>
          <p:spPr bwMode="auto">
            <a:xfrm>
              <a:off x="5375415" y="1133745"/>
              <a:ext cx="55270" cy="4398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正方形/長方形 298"/>
            <p:cNvSpPr/>
            <p:nvPr/>
          </p:nvSpPr>
          <p:spPr bwMode="auto">
            <a:xfrm>
              <a:off x="5358045" y="1538790"/>
              <a:ext cx="90010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正方形/長方形 299"/>
            <p:cNvSpPr/>
            <p:nvPr/>
          </p:nvSpPr>
          <p:spPr bwMode="auto">
            <a:xfrm>
              <a:off x="5653545" y="1133745"/>
              <a:ext cx="55270" cy="4398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正方形/長方形 300"/>
            <p:cNvSpPr/>
            <p:nvPr/>
          </p:nvSpPr>
          <p:spPr bwMode="auto">
            <a:xfrm>
              <a:off x="5636175" y="1538790"/>
              <a:ext cx="90010" cy="1800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正方形/長方形 301"/>
            <p:cNvSpPr/>
            <p:nvPr/>
          </p:nvSpPr>
          <p:spPr bwMode="auto">
            <a:xfrm>
              <a:off x="5306115" y="1672819"/>
              <a:ext cx="468170" cy="2260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正方形/長方形 302"/>
            <p:cNvSpPr/>
            <p:nvPr/>
          </p:nvSpPr>
          <p:spPr bwMode="auto">
            <a:xfrm>
              <a:off x="5268035" y="1867890"/>
              <a:ext cx="540060" cy="4500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/>
            <p:cNvGrpSpPr/>
            <p:nvPr/>
          </p:nvGrpSpPr>
          <p:grpSpPr>
            <a:xfrm flipH="1">
              <a:off x="6933220" y="1952792"/>
              <a:ext cx="56177" cy="365148"/>
              <a:chOff x="6382935" y="1133745"/>
              <a:chExt cx="90010" cy="585065"/>
            </a:xfrm>
          </p:grpSpPr>
          <p:sp>
            <p:nvSpPr>
              <p:cNvPr id="381" name="正方形/長方形 380"/>
              <p:cNvSpPr/>
              <p:nvPr/>
            </p:nvSpPr>
            <p:spPr bwMode="auto">
              <a:xfrm>
                <a:off x="6400305" y="1133745"/>
                <a:ext cx="55270" cy="439835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/>
              <p:cNvSpPr/>
              <p:nvPr/>
            </p:nvSpPr>
            <p:spPr bwMode="auto">
              <a:xfrm>
                <a:off x="6382935" y="1538790"/>
                <a:ext cx="90010" cy="18002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台形 304"/>
            <p:cNvSpPr/>
            <p:nvPr/>
          </p:nvSpPr>
          <p:spPr bwMode="auto">
            <a:xfrm>
              <a:off x="4277925" y="2205587"/>
              <a:ext cx="810090" cy="112353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台形 305"/>
            <p:cNvSpPr/>
            <p:nvPr/>
          </p:nvSpPr>
          <p:spPr bwMode="auto">
            <a:xfrm>
              <a:off x="5869473" y="2205587"/>
              <a:ext cx="498845" cy="112353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台形 306"/>
            <p:cNvSpPr/>
            <p:nvPr/>
          </p:nvSpPr>
          <p:spPr bwMode="auto">
            <a:xfrm>
              <a:off x="6368583" y="2205587"/>
              <a:ext cx="498845" cy="112353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1 つの角を切り取った四角形 307"/>
            <p:cNvSpPr/>
            <p:nvPr/>
          </p:nvSpPr>
          <p:spPr bwMode="auto">
            <a:xfrm flipV="1">
              <a:off x="4187914" y="2303875"/>
              <a:ext cx="2835315" cy="450052"/>
            </a:xfrm>
            <a:prstGeom prst="snip1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9" name="グループ化 308"/>
            <p:cNvGrpSpPr/>
            <p:nvPr/>
          </p:nvGrpSpPr>
          <p:grpSpPr>
            <a:xfrm>
              <a:off x="5934640" y="2086133"/>
              <a:ext cx="184255" cy="119454"/>
              <a:chOff x="6118895" y="1403775"/>
              <a:chExt cx="589300" cy="382049"/>
            </a:xfrm>
          </p:grpSpPr>
          <p:sp>
            <p:nvSpPr>
              <p:cNvPr id="379" name="正方形/長方形 378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正方形/長方形 379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6118895" y="208613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77" name="正方形/長方形 376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正方形/長方形 377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5934640" y="1973738"/>
              <a:ext cx="184255" cy="119454"/>
              <a:chOff x="6118895" y="1403775"/>
              <a:chExt cx="589300" cy="382049"/>
            </a:xfrm>
          </p:grpSpPr>
          <p:sp>
            <p:nvSpPr>
              <p:cNvPr id="375" name="正方形/長方形 374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正方形/長方形 375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6118895" y="1973738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73" name="正方形/長方形 372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正方形/長方形 373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5934640" y="1861343"/>
              <a:ext cx="184255" cy="119454"/>
              <a:chOff x="6118895" y="1403775"/>
              <a:chExt cx="589300" cy="382049"/>
            </a:xfrm>
          </p:grpSpPr>
          <p:sp>
            <p:nvSpPr>
              <p:cNvPr id="371" name="正方形/長方形 370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正方形/長方形 371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6118895" y="186134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69" name="正方形/長方形 368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正方形/長方形 369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/>
            <p:cNvGrpSpPr/>
            <p:nvPr/>
          </p:nvGrpSpPr>
          <p:grpSpPr>
            <a:xfrm>
              <a:off x="6431845" y="2086133"/>
              <a:ext cx="184255" cy="119454"/>
              <a:chOff x="6118895" y="1403775"/>
              <a:chExt cx="589300" cy="382049"/>
            </a:xfrm>
          </p:grpSpPr>
          <p:sp>
            <p:nvSpPr>
              <p:cNvPr id="367" name="正方形/長方形 366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正方形/長方形 367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6616100" y="208613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65" name="正方形/長方形 364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6431845" y="1973738"/>
              <a:ext cx="184255" cy="119454"/>
              <a:chOff x="6118895" y="1403775"/>
              <a:chExt cx="589300" cy="382049"/>
            </a:xfrm>
          </p:grpSpPr>
          <p:sp>
            <p:nvSpPr>
              <p:cNvPr id="363" name="正方形/長方形 362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正方形/長方形 363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6616100" y="1973738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61" name="正方形/長方形 360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正方形/長方形 361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6431845" y="1861343"/>
              <a:ext cx="184255" cy="119454"/>
              <a:chOff x="6118895" y="1403775"/>
              <a:chExt cx="589300" cy="382049"/>
            </a:xfrm>
          </p:grpSpPr>
          <p:sp>
            <p:nvSpPr>
              <p:cNvPr id="359" name="正方形/長方形 358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正方形/長方形 359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/>
            <p:cNvGrpSpPr/>
            <p:nvPr/>
          </p:nvGrpSpPr>
          <p:grpSpPr>
            <a:xfrm>
              <a:off x="6616100" y="186134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57" name="正方形/長方形 356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正方形/長方形 357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1" name="グループ化 320"/>
            <p:cNvGrpSpPr/>
            <p:nvPr/>
          </p:nvGrpSpPr>
          <p:grpSpPr>
            <a:xfrm>
              <a:off x="4318565" y="2086133"/>
              <a:ext cx="184255" cy="119454"/>
              <a:chOff x="6118895" y="1403775"/>
              <a:chExt cx="589300" cy="382049"/>
            </a:xfrm>
          </p:grpSpPr>
          <p:sp>
            <p:nvSpPr>
              <p:cNvPr id="355" name="正方形/長方形 354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正方形/長方形 355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4502820" y="208613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53" name="正方形/長方形 352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/>
            <p:cNvGrpSpPr/>
            <p:nvPr/>
          </p:nvGrpSpPr>
          <p:grpSpPr>
            <a:xfrm>
              <a:off x="4318565" y="1973738"/>
              <a:ext cx="184255" cy="119454"/>
              <a:chOff x="6118895" y="1403775"/>
              <a:chExt cx="589300" cy="382049"/>
            </a:xfrm>
          </p:grpSpPr>
          <p:sp>
            <p:nvSpPr>
              <p:cNvPr id="351" name="正方形/長方形 350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正方形/長方形 351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>
              <a:off x="4502820" y="1973738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49" name="正方形/長方形 348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5" name="グループ化 324"/>
            <p:cNvGrpSpPr/>
            <p:nvPr/>
          </p:nvGrpSpPr>
          <p:grpSpPr>
            <a:xfrm>
              <a:off x="4318565" y="1861343"/>
              <a:ext cx="184255" cy="119454"/>
              <a:chOff x="6118895" y="1403775"/>
              <a:chExt cx="589300" cy="382049"/>
            </a:xfrm>
          </p:grpSpPr>
          <p:sp>
            <p:nvSpPr>
              <p:cNvPr id="347" name="正方形/長方形 346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/>
            <p:cNvGrpSpPr/>
            <p:nvPr/>
          </p:nvGrpSpPr>
          <p:grpSpPr>
            <a:xfrm>
              <a:off x="4502820" y="186134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45" name="正方形/長方形 344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>
              <a:off x="4678610" y="2086133"/>
              <a:ext cx="184255" cy="119454"/>
              <a:chOff x="6118895" y="1403775"/>
              <a:chExt cx="589300" cy="382049"/>
            </a:xfrm>
          </p:grpSpPr>
          <p:sp>
            <p:nvSpPr>
              <p:cNvPr id="343" name="正方形/長方形 342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正方形/長方形 343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>
              <a:off x="4862865" y="208613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41" name="正方形/長方形 340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9" name="グループ化 328"/>
            <p:cNvGrpSpPr/>
            <p:nvPr/>
          </p:nvGrpSpPr>
          <p:grpSpPr>
            <a:xfrm>
              <a:off x="4678610" y="1973738"/>
              <a:ext cx="184255" cy="119454"/>
              <a:chOff x="6118895" y="1403775"/>
              <a:chExt cx="589300" cy="382049"/>
            </a:xfrm>
          </p:grpSpPr>
          <p:sp>
            <p:nvSpPr>
              <p:cNvPr id="339" name="正方形/長方形 338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正方形/長方形 339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/>
            <p:cNvGrpSpPr/>
            <p:nvPr/>
          </p:nvGrpSpPr>
          <p:grpSpPr>
            <a:xfrm>
              <a:off x="4862865" y="1973738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37" name="正方形/長方形 336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正方形/長方形 337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/>
            <p:cNvGrpSpPr/>
            <p:nvPr/>
          </p:nvGrpSpPr>
          <p:grpSpPr>
            <a:xfrm>
              <a:off x="4678610" y="1861343"/>
              <a:ext cx="184255" cy="119454"/>
              <a:chOff x="6118895" y="1403775"/>
              <a:chExt cx="589300" cy="382049"/>
            </a:xfrm>
          </p:grpSpPr>
          <p:sp>
            <p:nvSpPr>
              <p:cNvPr id="335" name="正方形/長方形 334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正方形/長方形 335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00B050"/>
                </a:fgClr>
                <a:bgClr>
                  <a:srgbClr val="666633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2" name="グループ化 331"/>
            <p:cNvGrpSpPr/>
            <p:nvPr/>
          </p:nvGrpSpPr>
          <p:grpSpPr>
            <a:xfrm>
              <a:off x="4862865" y="1861343"/>
              <a:ext cx="184255" cy="119454"/>
              <a:chOff x="6118895" y="1403775"/>
              <a:chExt cx="589300" cy="382049"/>
            </a:xfrm>
            <a:solidFill>
              <a:srgbClr val="C00000"/>
            </a:solidFill>
          </p:grpSpPr>
          <p:sp>
            <p:nvSpPr>
              <p:cNvPr id="333" name="正方形/長方形 332"/>
              <p:cNvSpPr/>
              <p:nvPr/>
            </p:nvSpPr>
            <p:spPr bwMode="auto">
              <a:xfrm>
                <a:off x="6118895" y="1403775"/>
                <a:ext cx="589300" cy="38204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正方形/長方形 333"/>
              <p:cNvSpPr/>
              <p:nvPr/>
            </p:nvSpPr>
            <p:spPr bwMode="auto">
              <a:xfrm>
                <a:off x="6143515" y="1426277"/>
                <a:ext cx="540060" cy="337044"/>
              </a:xfrm>
              <a:prstGeom prst="rect">
                <a:avLst/>
              </a:prstGeom>
              <a:pattFill prst="dkVert">
                <a:fgClr>
                  <a:srgbClr val="CC6600"/>
                </a:fgClr>
                <a:bgClr>
                  <a:srgbClr val="C000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7925108" y="3092008"/>
            <a:ext cx="1623604" cy="995129"/>
            <a:chOff x="2276863" y="4959170"/>
            <a:chExt cx="1623604" cy="995129"/>
          </a:xfrm>
        </p:grpSpPr>
        <p:sp>
          <p:nvSpPr>
            <p:cNvPr id="384" name="台形 383"/>
            <p:cNvSpPr/>
            <p:nvPr/>
          </p:nvSpPr>
          <p:spPr bwMode="auto">
            <a:xfrm>
              <a:off x="2998465" y="4959170"/>
              <a:ext cx="103086" cy="38657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正方形/長方形 384"/>
            <p:cNvSpPr/>
            <p:nvPr/>
          </p:nvSpPr>
          <p:spPr bwMode="auto">
            <a:xfrm>
              <a:off x="2956869" y="5026524"/>
              <a:ext cx="31650" cy="2518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正方形/長方形 385"/>
            <p:cNvSpPr/>
            <p:nvPr/>
          </p:nvSpPr>
          <p:spPr bwMode="auto">
            <a:xfrm>
              <a:off x="2946922" y="5258468"/>
              <a:ext cx="51543" cy="103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正方形/長方形 386"/>
            <p:cNvSpPr/>
            <p:nvPr/>
          </p:nvSpPr>
          <p:spPr bwMode="auto">
            <a:xfrm>
              <a:off x="3116136" y="5026524"/>
              <a:ext cx="31650" cy="2518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正方形/長方形 387"/>
            <p:cNvSpPr/>
            <p:nvPr/>
          </p:nvSpPr>
          <p:spPr bwMode="auto">
            <a:xfrm>
              <a:off x="3106190" y="5258468"/>
              <a:ext cx="51543" cy="1030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正方形/長方形 388"/>
            <p:cNvSpPr/>
            <p:nvPr/>
          </p:nvSpPr>
          <p:spPr bwMode="auto">
            <a:xfrm>
              <a:off x="2917185" y="5335217"/>
              <a:ext cx="268091" cy="1294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正方形/長方形 389"/>
            <p:cNvSpPr/>
            <p:nvPr/>
          </p:nvSpPr>
          <p:spPr bwMode="auto">
            <a:xfrm>
              <a:off x="2895379" y="5446922"/>
              <a:ext cx="309258" cy="25771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1" name="グループ化 390"/>
            <p:cNvGrpSpPr/>
            <p:nvPr/>
          </p:nvGrpSpPr>
          <p:grpSpPr>
            <a:xfrm flipH="1">
              <a:off x="3848925" y="5495540"/>
              <a:ext cx="32169" cy="209097"/>
              <a:chOff x="6382935" y="1133745"/>
              <a:chExt cx="90010" cy="585065"/>
            </a:xfrm>
          </p:grpSpPr>
          <p:sp>
            <p:nvSpPr>
              <p:cNvPr id="468" name="正方形/長方形 467"/>
              <p:cNvSpPr/>
              <p:nvPr/>
            </p:nvSpPr>
            <p:spPr bwMode="auto">
              <a:xfrm>
                <a:off x="6400305" y="1133745"/>
                <a:ext cx="55270" cy="439835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正方形/長方形 468"/>
              <p:cNvSpPr/>
              <p:nvPr/>
            </p:nvSpPr>
            <p:spPr bwMode="auto">
              <a:xfrm>
                <a:off x="6382935" y="1538790"/>
                <a:ext cx="90010" cy="180020"/>
              </a:xfrm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2" name="台形 391"/>
            <p:cNvSpPr/>
            <p:nvPr/>
          </p:nvSpPr>
          <p:spPr bwMode="auto">
            <a:xfrm>
              <a:off x="2328407" y="5640300"/>
              <a:ext cx="463887" cy="64337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台形 392"/>
            <p:cNvSpPr/>
            <p:nvPr/>
          </p:nvSpPr>
          <p:spPr bwMode="auto">
            <a:xfrm>
              <a:off x="3239785" y="5640300"/>
              <a:ext cx="285657" cy="64337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台形 393"/>
            <p:cNvSpPr/>
            <p:nvPr/>
          </p:nvSpPr>
          <p:spPr bwMode="auto">
            <a:xfrm>
              <a:off x="3525593" y="5640300"/>
              <a:ext cx="285657" cy="64337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1 つの角を切り取った四角形 394"/>
            <p:cNvSpPr/>
            <p:nvPr/>
          </p:nvSpPr>
          <p:spPr bwMode="auto">
            <a:xfrm flipV="1">
              <a:off x="2276863" y="5696583"/>
              <a:ext cx="1623604" cy="257716"/>
            </a:xfrm>
            <a:prstGeom prst="snip1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0" name="グループ化 469"/>
          <p:cNvGrpSpPr/>
          <p:nvPr/>
        </p:nvGrpSpPr>
        <p:grpSpPr>
          <a:xfrm>
            <a:off x="2245603" y="3092008"/>
            <a:ext cx="1845919" cy="956940"/>
            <a:chOff x="2151359" y="1563101"/>
            <a:chExt cx="2016224" cy="956940"/>
          </a:xfrm>
          <a:solidFill>
            <a:srgbClr val="FFC000"/>
          </a:solidFill>
        </p:grpSpPr>
        <p:sp>
          <p:nvSpPr>
            <p:cNvPr id="471" name="角丸四角形 470"/>
            <p:cNvSpPr/>
            <p:nvPr/>
          </p:nvSpPr>
          <p:spPr>
            <a:xfrm>
              <a:off x="3951559" y="1871969"/>
              <a:ext cx="45719" cy="28803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角丸四角形 471"/>
            <p:cNvSpPr/>
            <p:nvPr/>
          </p:nvSpPr>
          <p:spPr>
            <a:xfrm>
              <a:off x="3860129" y="1799961"/>
              <a:ext cx="45719" cy="39814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正方形/長方形 472"/>
            <p:cNvSpPr/>
            <p:nvPr/>
          </p:nvSpPr>
          <p:spPr>
            <a:xfrm>
              <a:off x="3122140" y="1563101"/>
              <a:ext cx="58539" cy="178569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台形 473"/>
            <p:cNvSpPr/>
            <p:nvPr/>
          </p:nvSpPr>
          <p:spPr>
            <a:xfrm>
              <a:off x="3039590" y="1727953"/>
              <a:ext cx="226814" cy="80392"/>
            </a:xfrm>
            <a:prstGeom prst="trapezoid">
              <a:avLst>
                <a:gd name="adj" fmla="val 30056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台形 474"/>
            <p:cNvSpPr/>
            <p:nvPr/>
          </p:nvSpPr>
          <p:spPr>
            <a:xfrm>
              <a:off x="2871439" y="1799961"/>
              <a:ext cx="563116" cy="80392"/>
            </a:xfrm>
            <a:prstGeom prst="trapezoid">
              <a:avLst>
                <a:gd name="adj" fmla="val 57702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台形 475"/>
            <p:cNvSpPr/>
            <p:nvPr/>
          </p:nvSpPr>
          <p:spPr>
            <a:xfrm flipV="1">
              <a:off x="2223367" y="2232009"/>
              <a:ext cx="1872208" cy="288032"/>
            </a:xfrm>
            <a:prstGeom prst="trapezoid">
              <a:avLst>
                <a:gd name="adj" fmla="val 97385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台形 476"/>
            <p:cNvSpPr/>
            <p:nvPr/>
          </p:nvSpPr>
          <p:spPr>
            <a:xfrm>
              <a:off x="2655415" y="1871969"/>
              <a:ext cx="1008112" cy="152400"/>
            </a:xfrm>
            <a:prstGeom prst="trapezoid">
              <a:avLst>
                <a:gd name="adj" fmla="val 57702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台形 477"/>
            <p:cNvSpPr/>
            <p:nvPr/>
          </p:nvSpPr>
          <p:spPr>
            <a:xfrm>
              <a:off x="2511399" y="2015985"/>
              <a:ext cx="1296144" cy="152400"/>
            </a:xfrm>
            <a:prstGeom prst="trapezoid">
              <a:avLst>
                <a:gd name="adj" fmla="val 57702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角丸四角形 478"/>
            <p:cNvSpPr/>
            <p:nvPr/>
          </p:nvSpPr>
          <p:spPr>
            <a:xfrm>
              <a:off x="2151359" y="2160001"/>
              <a:ext cx="2016224" cy="72008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3109440" y="1597630"/>
              <a:ext cx="83940" cy="5638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角丸四角形 480"/>
            <p:cNvSpPr/>
            <p:nvPr/>
          </p:nvSpPr>
          <p:spPr>
            <a:xfrm>
              <a:off x="2652240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角丸四角形 481"/>
            <p:cNvSpPr/>
            <p:nvPr/>
          </p:nvSpPr>
          <p:spPr>
            <a:xfrm>
              <a:off x="2786423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角丸四角形 482"/>
            <p:cNvSpPr/>
            <p:nvPr/>
          </p:nvSpPr>
          <p:spPr>
            <a:xfrm>
              <a:off x="2920606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角丸四角形 483"/>
            <p:cNvSpPr/>
            <p:nvPr/>
          </p:nvSpPr>
          <p:spPr>
            <a:xfrm>
              <a:off x="3054789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角丸四角形 484"/>
            <p:cNvSpPr/>
            <p:nvPr/>
          </p:nvSpPr>
          <p:spPr>
            <a:xfrm>
              <a:off x="3188972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角丸四角形 485"/>
            <p:cNvSpPr/>
            <p:nvPr/>
          </p:nvSpPr>
          <p:spPr>
            <a:xfrm>
              <a:off x="3323155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角丸四角形 486"/>
            <p:cNvSpPr/>
            <p:nvPr/>
          </p:nvSpPr>
          <p:spPr>
            <a:xfrm>
              <a:off x="3457338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角丸四角形 487"/>
            <p:cNvSpPr/>
            <p:nvPr/>
          </p:nvSpPr>
          <p:spPr>
            <a:xfrm>
              <a:off x="3591519" y="2074276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角丸四角形 488"/>
            <p:cNvSpPr/>
            <p:nvPr/>
          </p:nvSpPr>
          <p:spPr>
            <a:xfrm>
              <a:off x="2787316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角丸四角形 489"/>
            <p:cNvSpPr/>
            <p:nvPr/>
          </p:nvSpPr>
          <p:spPr>
            <a:xfrm>
              <a:off x="2921499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角丸四角形 490"/>
            <p:cNvSpPr/>
            <p:nvPr/>
          </p:nvSpPr>
          <p:spPr>
            <a:xfrm>
              <a:off x="3055682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角丸四角形 491"/>
            <p:cNvSpPr/>
            <p:nvPr/>
          </p:nvSpPr>
          <p:spPr>
            <a:xfrm>
              <a:off x="3189865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角丸四角形 492"/>
            <p:cNvSpPr/>
            <p:nvPr/>
          </p:nvSpPr>
          <p:spPr>
            <a:xfrm>
              <a:off x="3324048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角丸四角形 493"/>
            <p:cNvSpPr/>
            <p:nvPr/>
          </p:nvSpPr>
          <p:spPr>
            <a:xfrm>
              <a:off x="3458231" y="1925051"/>
              <a:ext cx="72008" cy="45719"/>
            </a:xfrm>
            <a:prstGeom prst="round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168448" y="3092008"/>
            <a:ext cx="1623604" cy="995129"/>
            <a:chOff x="4168448" y="3092008"/>
            <a:chExt cx="1623604" cy="995129"/>
          </a:xfrm>
        </p:grpSpPr>
        <p:grpSp>
          <p:nvGrpSpPr>
            <p:cNvPr id="495" name="グループ化 494"/>
            <p:cNvGrpSpPr/>
            <p:nvPr/>
          </p:nvGrpSpPr>
          <p:grpSpPr>
            <a:xfrm>
              <a:off x="4168448" y="3092008"/>
              <a:ext cx="1623604" cy="995129"/>
              <a:chOff x="4187914" y="1016124"/>
              <a:chExt cx="2835315" cy="1737803"/>
            </a:xfrm>
          </p:grpSpPr>
          <p:sp>
            <p:nvSpPr>
              <p:cNvPr id="496" name="台形 495"/>
              <p:cNvSpPr/>
              <p:nvPr/>
            </p:nvSpPr>
            <p:spPr bwMode="auto">
              <a:xfrm>
                <a:off x="5448055" y="1016124"/>
                <a:ext cx="180020" cy="675075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/>
              <p:cNvSpPr/>
              <p:nvPr/>
            </p:nvSpPr>
            <p:spPr bwMode="auto">
              <a:xfrm>
                <a:off x="5375415" y="1133745"/>
                <a:ext cx="55270" cy="43983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/>
              <p:cNvSpPr/>
              <p:nvPr/>
            </p:nvSpPr>
            <p:spPr bwMode="auto">
              <a:xfrm>
                <a:off x="5358045" y="1538790"/>
                <a:ext cx="90010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/>
              <p:cNvSpPr/>
              <p:nvPr/>
            </p:nvSpPr>
            <p:spPr bwMode="auto">
              <a:xfrm>
                <a:off x="5653545" y="1133745"/>
                <a:ext cx="55270" cy="43983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/>
              <p:cNvSpPr/>
              <p:nvPr/>
            </p:nvSpPr>
            <p:spPr bwMode="auto">
              <a:xfrm>
                <a:off x="5636175" y="1538790"/>
                <a:ext cx="90010" cy="1800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/>
              <p:cNvSpPr/>
              <p:nvPr/>
            </p:nvSpPr>
            <p:spPr bwMode="auto">
              <a:xfrm>
                <a:off x="5306115" y="1672819"/>
                <a:ext cx="468170" cy="22601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/>
              <p:cNvSpPr/>
              <p:nvPr/>
            </p:nvSpPr>
            <p:spPr bwMode="auto">
              <a:xfrm>
                <a:off x="5268035" y="1867890"/>
                <a:ext cx="540060" cy="4500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/>
              <p:cNvGrpSpPr/>
              <p:nvPr/>
            </p:nvGrpSpPr>
            <p:grpSpPr>
              <a:xfrm flipH="1">
                <a:off x="6933220" y="1952792"/>
                <a:ext cx="56177" cy="365148"/>
                <a:chOff x="6382935" y="1133745"/>
                <a:chExt cx="90010" cy="585065"/>
              </a:xfrm>
            </p:grpSpPr>
            <p:sp>
              <p:nvSpPr>
                <p:cNvPr id="580" name="正方形/長方形 579"/>
                <p:cNvSpPr/>
                <p:nvPr/>
              </p:nvSpPr>
              <p:spPr bwMode="auto">
                <a:xfrm>
                  <a:off x="6400305" y="1133745"/>
                  <a:ext cx="55270" cy="439835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 bwMode="auto">
                <a:xfrm>
                  <a:off x="6382935" y="1538790"/>
                  <a:ext cx="90010" cy="180020"/>
                </a:xfrm>
                <a:prstGeom prst="rect">
                  <a:avLst/>
                </a:prstGeom>
                <a:solidFill>
                  <a:schemeClr val="accent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4" name="台形 503"/>
              <p:cNvSpPr/>
              <p:nvPr/>
            </p:nvSpPr>
            <p:spPr bwMode="auto">
              <a:xfrm>
                <a:off x="4277925" y="2205587"/>
                <a:ext cx="810090" cy="112353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台形 504"/>
              <p:cNvSpPr/>
              <p:nvPr/>
            </p:nvSpPr>
            <p:spPr bwMode="auto">
              <a:xfrm>
                <a:off x="5869473" y="2205587"/>
                <a:ext cx="498845" cy="112353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台形 505"/>
              <p:cNvSpPr/>
              <p:nvPr/>
            </p:nvSpPr>
            <p:spPr bwMode="auto">
              <a:xfrm>
                <a:off x="6368583" y="2205587"/>
                <a:ext cx="498845" cy="112353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1 つの角を切り取った四角形 506"/>
              <p:cNvSpPr/>
              <p:nvPr/>
            </p:nvSpPr>
            <p:spPr bwMode="auto">
              <a:xfrm flipV="1">
                <a:off x="4187914" y="2303875"/>
                <a:ext cx="2835315" cy="450052"/>
              </a:xfrm>
              <a:prstGeom prst="snip1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8" name="グループ化 507"/>
              <p:cNvGrpSpPr/>
              <p:nvPr/>
            </p:nvGrpSpPr>
            <p:grpSpPr>
              <a:xfrm>
                <a:off x="5934640" y="2086133"/>
                <a:ext cx="184255" cy="119454"/>
                <a:chOff x="6118895" y="1403775"/>
                <a:chExt cx="589300" cy="382049"/>
              </a:xfrm>
            </p:grpSpPr>
            <p:sp>
              <p:nvSpPr>
                <p:cNvPr id="578" name="正方形/長方形 577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正方形/長方形 578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6118895" y="208613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76" name="正方形/長方形 575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正方形/長方形 576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5934640" y="1973738"/>
                <a:ext cx="184255" cy="119454"/>
                <a:chOff x="6118895" y="1403775"/>
                <a:chExt cx="589300" cy="382049"/>
              </a:xfrm>
            </p:grpSpPr>
            <p:sp>
              <p:nvSpPr>
                <p:cNvPr id="574" name="正方形/長方形 573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正方形/長方形 574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6118895" y="1973738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72" name="正方形/長方形 571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正方形/長方形 572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2" name="グループ化 511"/>
              <p:cNvGrpSpPr/>
              <p:nvPr/>
            </p:nvGrpSpPr>
            <p:grpSpPr>
              <a:xfrm>
                <a:off x="5934640" y="1861343"/>
                <a:ext cx="184255" cy="119454"/>
                <a:chOff x="6118895" y="1403775"/>
                <a:chExt cx="589300" cy="382049"/>
              </a:xfrm>
            </p:grpSpPr>
            <p:sp>
              <p:nvSpPr>
                <p:cNvPr id="570" name="正方形/長方形 569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正方形/長方形 570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3" name="グループ化 512"/>
              <p:cNvGrpSpPr/>
              <p:nvPr/>
            </p:nvGrpSpPr>
            <p:grpSpPr>
              <a:xfrm>
                <a:off x="6118895" y="186134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68" name="正方形/長方形 567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正方形/長方形 568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4" name="グループ化 513"/>
              <p:cNvGrpSpPr/>
              <p:nvPr/>
            </p:nvGrpSpPr>
            <p:grpSpPr>
              <a:xfrm>
                <a:off x="6431845" y="2086133"/>
                <a:ext cx="184255" cy="119454"/>
                <a:chOff x="6118895" y="1403775"/>
                <a:chExt cx="589300" cy="382049"/>
              </a:xfrm>
            </p:grpSpPr>
            <p:sp>
              <p:nvSpPr>
                <p:cNvPr id="566" name="正方形/長方形 565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正方形/長方形 566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5" name="グループ化 514"/>
              <p:cNvGrpSpPr/>
              <p:nvPr/>
            </p:nvGrpSpPr>
            <p:grpSpPr>
              <a:xfrm>
                <a:off x="6616100" y="208613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64" name="正方形/長方形 563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正方形/長方形 564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>
                <a:off x="6431845" y="1973738"/>
                <a:ext cx="184255" cy="119454"/>
                <a:chOff x="6118895" y="1403775"/>
                <a:chExt cx="589300" cy="382049"/>
              </a:xfrm>
            </p:grpSpPr>
            <p:sp>
              <p:nvSpPr>
                <p:cNvPr id="562" name="正方形/長方形 561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>
                <a:off x="6616100" y="1973738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60" name="正方形/長方形 559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正方形/長方形 560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6431845" y="1861343"/>
                <a:ext cx="184255" cy="119454"/>
                <a:chOff x="6118895" y="1403775"/>
                <a:chExt cx="589300" cy="382049"/>
              </a:xfrm>
            </p:grpSpPr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正方形/長方形 558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>
                <a:off x="6616100" y="186134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56" name="正方形/長方形 555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正方形/長方形 556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/>
              <p:cNvGrpSpPr/>
              <p:nvPr/>
            </p:nvGrpSpPr>
            <p:grpSpPr>
              <a:xfrm>
                <a:off x="4318565" y="2086133"/>
                <a:ext cx="184255" cy="119454"/>
                <a:chOff x="6118895" y="1403775"/>
                <a:chExt cx="589300" cy="382049"/>
              </a:xfrm>
            </p:grpSpPr>
            <p:sp>
              <p:nvSpPr>
                <p:cNvPr id="554" name="正方形/長方形 553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>
                <a:off x="4502820" y="208613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52" name="正方形/長方形 551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4318565" y="1973738"/>
                <a:ext cx="184255" cy="119454"/>
                <a:chOff x="6118895" y="1403775"/>
                <a:chExt cx="589300" cy="382049"/>
              </a:xfrm>
            </p:grpSpPr>
            <p:sp>
              <p:nvSpPr>
                <p:cNvPr id="550" name="正方形/長方形 549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>
                <a:off x="4502820" y="1973738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48" name="正方形/長方形 547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>
                <a:off x="4318565" y="1861343"/>
                <a:ext cx="184255" cy="119454"/>
                <a:chOff x="6118895" y="1403775"/>
                <a:chExt cx="589300" cy="382049"/>
              </a:xfrm>
            </p:grpSpPr>
            <p:sp>
              <p:nvSpPr>
                <p:cNvPr id="546" name="正方形/長方形 545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正方形/長方形 546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/>
              <p:cNvGrpSpPr/>
              <p:nvPr/>
            </p:nvGrpSpPr>
            <p:grpSpPr>
              <a:xfrm>
                <a:off x="4502820" y="186134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44" name="正方形/長方形 543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正方形/長方形 544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6" name="グループ化 525"/>
              <p:cNvGrpSpPr/>
              <p:nvPr/>
            </p:nvGrpSpPr>
            <p:grpSpPr>
              <a:xfrm>
                <a:off x="4678610" y="2086133"/>
                <a:ext cx="184255" cy="119454"/>
                <a:chOff x="6118895" y="1403775"/>
                <a:chExt cx="589300" cy="382049"/>
              </a:xfrm>
            </p:grpSpPr>
            <p:sp>
              <p:nvSpPr>
                <p:cNvPr id="542" name="正方形/長方形 541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正方形/長方形 542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4862865" y="208613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40" name="正方形/長方形 539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正方形/長方形 540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4678610" y="1973738"/>
                <a:ext cx="184255" cy="119454"/>
                <a:chOff x="6118895" y="1403775"/>
                <a:chExt cx="589300" cy="382049"/>
              </a:xfrm>
            </p:grpSpPr>
            <p:sp>
              <p:nvSpPr>
                <p:cNvPr id="538" name="正方形/長方形 537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正方形/長方形 538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/>
              <p:cNvGrpSpPr/>
              <p:nvPr/>
            </p:nvGrpSpPr>
            <p:grpSpPr>
              <a:xfrm>
                <a:off x="4862865" y="1973738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36" name="正方形/長方形 535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正方形/長方形 536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0" name="グループ化 529"/>
              <p:cNvGrpSpPr/>
              <p:nvPr/>
            </p:nvGrpSpPr>
            <p:grpSpPr>
              <a:xfrm>
                <a:off x="4678610" y="1861343"/>
                <a:ext cx="184255" cy="119454"/>
                <a:chOff x="6118895" y="1403775"/>
                <a:chExt cx="589300" cy="382049"/>
              </a:xfrm>
            </p:grpSpPr>
            <p:sp>
              <p:nvSpPr>
                <p:cNvPr id="534" name="正方形/長方形 533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正方形/長方形 534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00B050"/>
                  </a:fgClr>
                  <a:bgClr>
                    <a:srgbClr val="666633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/>
              <p:cNvGrpSpPr/>
              <p:nvPr/>
            </p:nvGrpSpPr>
            <p:grpSpPr>
              <a:xfrm>
                <a:off x="4862865" y="1861343"/>
                <a:ext cx="184255" cy="119454"/>
                <a:chOff x="6118895" y="1403775"/>
                <a:chExt cx="589300" cy="382049"/>
              </a:xfrm>
              <a:solidFill>
                <a:srgbClr val="C00000"/>
              </a:solidFill>
            </p:grpSpPr>
            <p:sp>
              <p:nvSpPr>
                <p:cNvPr id="532" name="正方形/長方形 531"/>
                <p:cNvSpPr/>
                <p:nvPr/>
              </p:nvSpPr>
              <p:spPr bwMode="auto">
                <a:xfrm>
                  <a:off x="6118895" y="1403775"/>
                  <a:ext cx="589300" cy="382049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正方形/長方形 532"/>
                <p:cNvSpPr/>
                <p:nvPr/>
              </p:nvSpPr>
              <p:spPr bwMode="auto">
                <a:xfrm>
                  <a:off x="6143515" y="1426277"/>
                  <a:ext cx="540060" cy="337044"/>
                </a:xfrm>
                <a:prstGeom prst="rect">
                  <a:avLst/>
                </a:prstGeom>
                <a:pattFill prst="dkVert">
                  <a:fgClr>
                    <a:srgbClr val="CC6600"/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正方形/長方形 3"/>
            <p:cNvSpPr/>
            <p:nvPr/>
          </p:nvSpPr>
          <p:spPr bwMode="auto">
            <a:xfrm>
              <a:off x="4168448" y="3904932"/>
              <a:ext cx="1623604" cy="5334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2" name="グループ化 581"/>
          <p:cNvGrpSpPr/>
          <p:nvPr/>
        </p:nvGrpSpPr>
        <p:grpSpPr>
          <a:xfrm>
            <a:off x="362490" y="5278686"/>
            <a:ext cx="1686588" cy="448250"/>
            <a:chOff x="3197804" y="2214579"/>
            <a:chExt cx="2430271" cy="539345"/>
          </a:xfrm>
        </p:grpSpPr>
        <p:sp>
          <p:nvSpPr>
            <p:cNvPr id="583" name="正方形/長方形 582"/>
            <p:cNvSpPr/>
            <p:nvPr/>
          </p:nvSpPr>
          <p:spPr bwMode="auto">
            <a:xfrm>
              <a:off x="3841751" y="2237438"/>
              <a:ext cx="1397640" cy="353343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正方形/長方形 583"/>
            <p:cNvSpPr/>
            <p:nvPr/>
          </p:nvSpPr>
          <p:spPr bwMode="auto">
            <a:xfrm>
              <a:off x="409790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正方形/長方形 584"/>
            <p:cNvSpPr/>
            <p:nvPr/>
          </p:nvSpPr>
          <p:spPr bwMode="auto">
            <a:xfrm>
              <a:off x="438246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正方形/長方形 585"/>
            <p:cNvSpPr/>
            <p:nvPr/>
          </p:nvSpPr>
          <p:spPr bwMode="auto">
            <a:xfrm>
              <a:off x="466701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正方形/長方形 586"/>
            <p:cNvSpPr/>
            <p:nvPr/>
          </p:nvSpPr>
          <p:spPr bwMode="auto">
            <a:xfrm>
              <a:off x="495157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1 つの角を丸めた四角形 587"/>
            <p:cNvSpPr/>
            <p:nvPr/>
          </p:nvSpPr>
          <p:spPr bwMode="auto">
            <a:xfrm>
              <a:off x="3827875" y="2392379"/>
              <a:ext cx="1755194" cy="45719"/>
            </a:xfrm>
            <a:prstGeom prst="round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平行四辺形 588"/>
            <p:cNvSpPr/>
            <p:nvPr/>
          </p:nvSpPr>
          <p:spPr bwMode="auto">
            <a:xfrm>
              <a:off x="3242809" y="2214579"/>
              <a:ext cx="648471" cy="348074"/>
            </a:xfrm>
            <a:prstGeom prst="parallelogram">
              <a:avLst>
                <a:gd name="adj" fmla="val 29378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正方形/長方形 589"/>
            <p:cNvSpPr/>
            <p:nvPr/>
          </p:nvSpPr>
          <p:spPr bwMode="auto">
            <a:xfrm>
              <a:off x="3782870" y="2237438"/>
              <a:ext cx="111534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正方形/長方形 590"/>
            <p:cNvSpPr/>
            <p:nvPr/>
          </p:nvSpPr>
          <p:spPr bwMode="auto">
            <a:xfrm>
              <a:off x="5219795" y="2237438"/>
              <a:ext cx="138250" cy="35334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台形 591"/>
            <p:cNvSpPr/>
            <p:nvPr/>
          </p:nvSpPr>
          <p:spPr bwMode="auto">
            <a:xfrm flipV="1">
              <a:off x="3197805" y="2618909"/>
              <a:ext cx="2430270" cy="135015"/>
            </a:xfrm>
            <a:prstGeom prst="trapezoid">
              <a:avLst>
                <a:gd name="adj" fmla="val 28367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1 つの角を切り取った四角形 592"/>
            <p:cNvSpPr/>
            <p:nvPr/>
          </p:nvSpPr>
          <p:spPr bwMode="auto">
            <a:xfrm>
              <a:off x="5223030" y="2393885"/>
              <a:ext cx="405045" cy="225024"/>
            </a:xfrm>
            <a:prstGeom prst="snip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平行四辺形 593"/>
            <p:cNvSpPr/>
            <p:nvPr/>
          </p:nvSpPr>
          <p:spPr bwMode="auto">
            <a:xfrm>
              <a:off x="3197804" y="2562653"/>
              <a:ext cx="2295255" cy="56256"/>
            </a:xfrm>
            <a:prstGeom prst="parallelogram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1 つの角を丸めた四角形 594"/>
            <p:cNvSpPr/>
            <p:nvPr/>
          </p:nvSpPr>
          <p:spPr bwMode="auto">
            <a:xfrm>
              <a:off x="3287814" y="2214579"/>
              <a:ext cx="2295255" cy="45719"/>
            </a:xfrm>
            <a:prstGeom prst="round1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6" name="グループ化 595"/>
          <p:cNvGrpSpPr/>
          <p:nvPr/>
        </p:nvGrpSpPr>
        <p:grpSpPr>
          <a:xfrm>
            <a:off x="2221770" y="5278686"/>
            <a:ext cx="1686588" cy="448250"/>
            <a:chOff x="3197804" y="2214579"/>
            <a:chExt cx="2430271" cy="539345"/>
          </a:xfrm>
        </p:grpSpPr>
        <p:sp>
          <p:nvSpPr>
            <p:cNvPr id="597" name="正方形/長方形 596"/>
            <p:cNvSpPr/>
            <p:nvPr/>
          </p:nvSpPr>
          <p:spPr bwMode="auto">
            <a:xfrm>
              <a:off x="3841751" y="2237438"/>
              <a:ext cx="1397640" cy="353343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正方形/長方形 597"/>
            <p:cNvSpPr/>
            <p:nvPr/>
          </p:nvSpPr>
          <p:spPr bwMode="auto">
            <a:xfrm>
              <a:off x="409790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正方形/長方形 598"/>
            <p:cNvSpPr/>
            <p:nvPr/>
          </p:nvSpPr>
          <p:spPr bwMode="auto">
            <a:xfrm>
              <a:off x="438246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正方形/長方形 599"/>
            <p:cNvSpPr/>
            <p:nvPr/>
          </p:nvSpPr>
          <p:spPr bwMode="auto">
            <a:xfrm>
              <a:off x="466701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正方形/長方形 600"/>
            <p:cNvSpPr/>
            <p:nvPr/>
          </p:nvSpPr>
          <p:spPr bwMode="auto">
            <a:xfrm>
              <a:off x="495157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1 つの角を丸めた四角形 601"/>
            <p:cNvSpPr/>
            <p:nvPr/>
          </p:nvSpPr>
          <p:spPr bwMode="auto">
            <a:xfrm>
              <a:off x="3827875" y="2392379"/>
              <a:ext cx="1755194" cy="45719"/>
            </a:xfrm>
            <a:prstGeom prst="round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平行四辺形 602"/>
            <p:cNvSpPr/>
            <p:nvPr/>
          </p:nvSpPr>
          <p:spPr bwMode="auto">
            <a:xfrm>
              <a:off x="3242809" y="2214579"/>
              <a:ext cx="648471" cy="348074"/>
            </a:xfrm>
            <a:prstGeom prst="parallelogram">
              <a:avLst>
                <a:gd name="adj" fmla="val 29378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正方形/長方形 603"/>
            <p:cNvSpPr/>
            <p:nvPr/>
          </p:nvSpPr>
          <p:spPr bwMode="auto">
            <a:xfrm>
              <a:off x="3782870" y="2237438"/>
              <a:ext cx="111534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正方形/長方形 604"/>
            <p:cNvSpPr/>
            <p:nvPr/>
          </p:nvSpPr>
          <p:spPr bwMode="auto">
            <a:xfrm>
              <a:off x="5219795" y="2237438"/>
              <a:ext cx="138250" cy="35334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台形 605"/>
            <p:cNvSpPr/>
            <p:nvPr/>
          </p:nvSpPr>
          <p:spPr bwMode="auto">
            <a:xfrm flipV="1">
              <a:off x="3197805" y="2618909"/>
              <a:ext cx="2430270" cy="135015"/>
            </a:xfrm>
            <a:prstGeom prst="trapezoid">
              <a:avLst>
                <a:gd name="adj" fmla="val 283675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1 つの角を切り取った四角形 606"/>
            <p:cNvSpPr/>
            <p:nvPr/>
          </p:nvSpPr>
          <p:spPr bwMode="auto">
            <a:xfrm>
              <a:off x="5223030" y="2393885"/>
              <a:ext cx="405045" cy="225024"/>
            </a:xfrm>
            <a:prstGeom prst="snip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平行四辺形 607"/>
            <p:cNvSpPr/>
            <p:nvPr/>
          </p:nvSpPr>
          <p:spPr bwMode="auto">
            <a:xfrm>
              <a:off x="3197804" y="2562653"/>
              <a:ext cx="2295255" cy="56256"/>
            </a:xfrm>
            <a:prstGeom prst="parallelogram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1 つの角を丸めた四角形 608"/>
            <p:cNvSpPr/>
            <p:nvPr/>
          </p:nvSpPr>
          <p:spPr bwMode="auto">
            <a:xfrm>
              <a:off x="3287814" y="2214579"/>
              <a:ext cx="2295255" cy="45719"/>
            </a:xfrm>
            <a:prstGeom prst="round1Rect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0" name="グループ化 609"/>
          <p:cNvGrpSpPr/>
          <p:nvPr/>
        </p:nvGrpSpPr>
        <p:grpSpPr>
          <a:xfrm>
            <a:off x="5920282" y="5101518"/>
            <a:ext cx="1992180" cy="667742"/>
            <a:chOff x="5583070" y="3321124"/>
            <a:chExt cx="2504303" cy="839396"/>
          </a:xfrm>
        </p:grpSpPr>
        <p:grpSp>
          <p:nvGrpSpPr>
            <p:cNvPr id="611" name="グループ化 610"/>
            <p:cNvGrpSpPr/>
            <p:nvPr/>
          </p:nvGrpSpPr>
          <p:grpSpPr>
            <a:xfrm rot="599791">
              <a:off x="5583070" y="3321124"/>
              <a:ext cx="1781385" cy="597581"/>
              <a:chOff x="5583070" y="3321124"/>
              <a:chExt cx="1781385" cy="597581"/>
            </a:xfrm>
            <a:solidFill>
              <a:schemeClr val="bg1">
                <a:lumMod val="95000"/>
              </a:schemeClr>
            </a:solidFill>
          </p:grpSpPr>
          <p:sp>
            <p:nvSpPr>
              <p:cNvPr id="614" name="台形 119"/>
              <p:cNvSpPr/>
              <p:nvPr/>
            </p:nvSpPr>
            <p:spPr bwMode="auto">
              <a:xfrm flipV="1">
                <a:off x="5583070" y="3654025"/>
                <a:ext cx="1781385" cy="264680"/>
              </a:xfrm>
              <a:custGeom>
                <a:avLst/>
                <a:gdLst>
                  <a:gd name="connsiteX0" fmla="*/ 0 w 2025225"/>
                  <a:gd name="connsiteY0" fmla="*/ 264680 h 264680"/>
                  <a:gd name="connsiteX1" fmla="*/ 290960 w 2025225"/>
                  <a:gd name="connsiteY1" fmla="*/ 0 h 264680"/>
                  <a:gd name="connsiteX2" fmla="*/ 1734265 w 2025225"/>
                  <a:gd name="connsiteY2" fmla="*/ 0 h 264680"/>
                  <a:gd name="connsiteX3" fmla="*/ 2025225 w 2025225"/>
                  <a:gd name="connsiteY3" fmla="*/ 264680 h 264680"/>
                  <a:gd name="connsiteX4" fmla="*/ 0 w 2025225"/>
                  <a:gd name="connsiteY4" fmla="*/ 264680 h 264680"/>
                  <a:gd name="connsiteX0" fmla="*/ 0 w 1781385"/>
                  <a:gd name="connsiteY0" fmla="*/ 264680 h 264680"/>
                  <a:gd name="connsiteX1" fmla="*/ 290960 w 1781385"/>
                  <a:gd name="connsiteY1" fmla="*/ 0 h 264680"/>
                  <a:gd name="connsiteX2" fmla="*/ 1734265 w 1781385"/>
                  <a:gd name="connsiteY2" fmla="*/ 0 h 264680"/>
                  <a:gd name="connsiteX3" fmla="*/ 1781385 w 1781385"/>
                  <a:gd name="connsiteY3" fmla="*/ 264680 h 264680"/>
                  <a:gd name="connsiteX4" fmla="*/ 0 w 1781385"/>
                  <a:gd name="connsiteY4" fmla="*/ 264680 h 26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1385" h="264680">
                    <a:moveTo>
                      <a:pt x="0" y="264680"/>
                    </a:moveTo>
                    <a:lnTo>
                      <a:pt x="290960" y="0"/>
                    </a:lnTo>
                    <a:lnTo>
                      <a:pt x="1734265" y="0"/>
                    </a:lnTo>
                    <a:lnTo>
                      <a:pt x="1781385" y="264680"/>
                    </a:lnTo>
                    <a:lnTo>
                      <a:pt x="0" y="2646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台形 139"/>
              <p:cNvSpPr/>
              <p:nvPr/>
            </p:nvSpPr>
            <p:spPr bwMode="auto">
              <a:xfrm>
                <a:off x="6139782" y="3383995"/>
                <a:ext cx="1108474" cy="270030"/>
              </a:xfrm>
              <a:custGeom>
                <a:avLst/>
                <a:gdLst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912694 w 1108474"/>
                  <a:gd name="connsiteY2" fmla="*/ 0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4614 w 1108474"/>
                  <a:gd name="connsiteY2" fmla="*/ 9525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4614 w 1108474"/>
                  <a:gd name="connsiteY2" fmla="*/ 7620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8424 w 1108474"/>
                  <a:gd name="connsiteY2" fmla="*/ 1905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8474" h="270030">
                    <a:moveTo>
                      <a:pt x="0" y="270030"/>
                    </a:moveTo>
                    <a:lnTo>
                      <a:pt x="195780" y="0"/>
                    </a:lnTo>
                    <a:lnTo>
                      <a:pt x="1038424" y="1905"/>
                    </a:lnTo>
                    <a:lnTo>
                      <a:pt x="110847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台形 140"/>
              <p:cNvSpPr/>
              <p:nvPr/>
            </p:nvSpPr>
            <p:spPr bwMode="auto">
              <a:xfrm>
                <a:off x="6348155" y="3440307"/>
                <a:ext cx="854461" cy="138825"/>
              </a:xfrm>
              <a:custGeom>
                <a:avLst/>
                <a:gdLst>
                  <a:gd name="connsiteX0" fmla="*/ 0 w 739610"/>
                  <a:gd name="connsiteY0" fmla="*/ 135015 h 135015"/>
                  <a:gd name="connsiteX1" fmla="*/ 97890 w 739610"/>
                  <a:gd name="connsiteY1" fmla="*/ 0 h 135015"/>
                  <a:gd name="connsiteX2" fmla="*/ 641720 w 739610"/>
                  <a:gd name="connsiteY2" fmla="*/ 0 h 135015"/>
                  <a:gd name="connsiteX3" fmla="*/ 739610 w 739610"/>
                  <a:gd name="connsiteY3" fmla="*/ 135015 h 135015"/>
                  <a:gd name="connsiteX4" fmla="*/ 0 w 739610"/>
                  <a:gd name="connsiteY4" fmla="*/ 135015 h 135015"/>
                  <a:gd name="connsiteX0" fmla="*/ 0 w 744590"/>
                  <a:gd name="connsiteY0" fmla="*/ 135015 h 135015"/>
                  <a:gd name="connsiteX1" fmla="*/ 97890 w 744590"/>
                  <a:gd name="connsiteY1" fmla="*/ 0 h 135015"/>
                  <a:gd name="connsiteX2" fmla="*/ 744590 w 744590"/>
                  <a:gd name="connsiteY2" fmla="*/ 0 h 135015"/>
                  <a:gd name="connsiteX3" fmla="*/ 739610 w 744590"/>
                  <a:gd name="connsiteY3" fmla="*/ 135015 h 135015"/>
                  <a:gd name="connsiteX4" fmla="*/ 0 w 744590"/>
                  <a:gd name="connsiteY4" fmla="*/ 135015 h 135015"/>
                  <a:gd name="connsiteX0" fmla="*/ 0 w 859625"/>
                  <a:gd name="connsiteY0" fmla="*/ 135015 h 135015"/>
                  <a:gd name="connsiteX1" fmla="*/ 97890 w 859625"/>
                  <a:gd name="connsiteY1" fmla="*/ 0 h 135015"/>
                  <a:gd name="connsiteX2" fmla="*/ 744590 w 859625"/>
                  <a:gd name="connsiteY2" fmla="*/ 0 h 135015"/>
                  <a:gd name="connsiteX3" fmla="*/ 859625 w 859625"/>
                  <a:gd name="connsiteY3" fmla="*/ 133110 h 135015"/>
                  <a:gd name="connsiteX4" fmla="*/ 0 w 859625"/>
                  <a:gd name="connsiteY4" fmla="*/ 135015 h 135015"/>
                  <a:gd name="connsiteX0" fmla="*/ 0 w 859625"/>
                  <a:gd name="connsiteY0" fmla="*/ 138825 h 138825"/>
                  <a:gd name="connsiteX1" fmla="*/ 97890 w 859625"/>
                  <a:gd name="connsiteY1" fmla="*/ 3810 h 138825"/>
                  <a:gd name="connsiteX2" fmla="*/ 818885 w 859625"/>
                  <a:gd name="connsiteY2" fmla="*/ 0 h 138825"/>
                  <a:gd name="connsiteX3" fmla="*/ 859625 w 859625"/>
                  <a:gd name="connsiteY3" fmla="*/ 136920 h 138825"/>
                  <a:gd name="connsiteX4" fmla="*/ 0 w 859625"/>
                  <a:gd name="connsiteY4" fmla="*/ 138825 h 13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625" h="138825">
                    <a:moveTo>
                      <a:pt x="0" y="138825"/>
                    </a:moveTo>
                    <a:lnTo>
                      <a:pt x="97890" y="3810"/>
                    </a:lnTo>
                    <a:lnTo>
                      <a:pt x="818885" y="0"/>
                    </a:lnTo>
                    <a:lnTo>
                      <a:pt x="859625" y="136920"/>
                    </a:lnTo>
                    <a:lnTo>
                      <a:pt x="0" y="13882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台形 142"/>
              <p:cNvSpPr/>
              <p:nvPr/>
            </p:nvSpPr>
            <p:spPr bwMode="auto">
              <a:xfrm>
                <a:off x="6193850" y="3444118"/>
                <a:ext cx="208856" cy="135378"/>
              </a:xfrm>
              <a:custGeom>
                <a:avLst/>
                <a:gdLst>
                  <a:gd name="connsiteX0" fmla="*/ 0 w 199310"/>
                  <a:gd name="connsiteY0" fmla="*/ 135015 h 135015"/>
                  <a:gd name="connsiteX1" fmla="*/ 97890 w 199310"/>
                  <a:gd name="connsiteY1" fmla="*/ 0 h 135015"/>
                  <a:gd name="connsiteX2" fmla="*/ 101420 w 199310"/>
                  <a:gd name="connsiteY2" fmla="*/ 0 h 135015"/>
                  <a:gd name="connsiteX3" fmla="*/ 199310 w 199310"/>
                  <a:gd name="connsiteY3" fmla="*/ 135015 h 135015"/>
                  <a:gd name="connsiteX4" fmla="*/ 0 w 199310"/>
                  <a:gd name="connsiteY4" fmla="*/ 135015 h 135015"/>
                  <a:gd name="connsiteX0" fmla="*/ 0 w 113585"/>
                  <a:gd name="connsiteY0" fmla="*/ 135015 h 135015"/>
                  <a:gd name="connsiteX1" fmla="*/ 97890 w 113585"/>
                  <a:gd name="connsiteY1" fmla="*/ 0 h 135015"/>
                  <a:gd name="connsiteX2" fmla="*/ 101420 w 113585"/>
                  <a:gd name="connsiteY2" fmla="*/ 0 h 135015"/>
                  <a:gd name="connsiteX3" fmla="*/ 113585 w 113585"/>
                  <a:gd name="connsiteY3" fmla="*/ 129300 h 135015"/>
                  <a:gd name="connsiteX4" fmla="*/ 0 w 113585"/>
                  <a:gd name="connsiteY4" fmla="*/ 135015 h 135015"/>
                  <a:gd name="connsiteX0" fmla="*/ 0 w 113585"/>
                  <a:gd name="connsiteY0" fmla="*/ 135015 h 135378"/>
                  <a:gd name="connsiteX1" fmla="*/ 97890 w 113585"/>
                  <a:gd name="connsiteY1" fmla="*/ 0 h 135378"/>
                  <a:gd name="connsiteX2" fmla="*/ 101420 w 113585"/>
                  <a:gd name="connsiteY2" fmla="*/ 0 h 135378"/>
                  <a:gd name="connsiteX3" fmla="*/ 113585 w 113585"/>
                  <a:gd name="connsiteY3" fmla="*/ 129300 h 135378"/>
                  <a:gd name="connsiteX4" fmla="*/ 111701 w 113585"/>
                  <a:gd name="connsiteY4" fmla="*/ 135378 h 135378"/>
                  <a:gd name="connsiteX5" fmla="*/ 0 w 113585"/>
                  <a:gd name="connsiteY5" fmla="*/ 135015 h 135378"/>
                  <a:gd name="connsiteX0" fmla="*/ 0 w 113585"/>
                  <a:gd name="connsiteY0" fmla="*/ 135015 h 135378"/>
                  <a:gd name="connsiteX1" fmla="*/ 97890 w 113585"/>
                  <a:gd name="connsiteY1" fmla="*/ 0 h 135378"/>
                  <a:gd name="connsiteX2" fmla="*/ 101420 w 113585"/>
                  <a:gd name="connsiteY2" fmla="*/ 0 h 135378"/>
                  <a:gd name="connsiteX3" fmla="*/ 107891 w 113585"/>
                  <a:gd name="connsiteY3" fmla="*/ 57272 h 135378"/>
                  <a:gd name="connsiteX4" fmla="*/ 113585 w 113585"/>
                  <a:gd name="connsiteY4" fmla="*/ 129300 h 135378"/>
                  <a:gd name="connsiteX5" fmla="*/ 111701 w 113585"/>
                  <a:gd name="connsiteY5" fmla="*/ 135378 h 135378"/>
                  <a:gd name="connsiteX6" fmla="*/ 0 w 113585"/>
                  <a:gd name="connsiteY6" fmla="*/ 135015 h 135378"/>
                  <a:gd name="connsiteX0" fmla="*/ 0 w 208856"/>
                  <a:gd name="connsiteY0" fmla="*/ 135015 h 135378"/>
                  <a:gd name="connsiteX1" fmla="*/ 97890 w 208856"/>
                  <a:gd name="connsiteY1" fmla="*/ 0 h 135378"/>
                  <a:gd name="connsiteX2" fmla="*/ 101420 w 208856"/>
                  <a:gd name="connsiteY2" fmla="*/ 0 h 135378"/>
                  <a:gd name="connsiteX3" fmla="*/ 208856 w 208856"/>
                  <a:gd name="connsiteY3" fmla="*/ 122 h 135378"/>
                  <a:gd name="connsiteX4" fmla="*/ 113585 w 208856"/>
                  <a:gd name="connsiteY4" fmla="*/ 129300 h 135378"/>
                  <a:gd name="connsiteX5" fmla="*/ 111701 w 208856"/>
                  <a:gd name="connsiteY5" fmla="*/ 135378 h 135378"/>
                  <a:gd name="connsiteX6" fmla="*/ 0 w 208856"/>
                  <a:gd name="connsiteY6" fmla="*/ 135015 h 135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856" h="135378">
                    <a:moveTo>
                      <a:pt x="0" y="135015"/>
                    </a:moveTo>
                    <a:lnTo>
                      <a:pt x="97890" y="0"/>
                    </a:lnTo>
                    <a:lnTo>
                      <a:pt x="101420" y="0"/>
                    </a:lnTo>
                    <a:lnTo>
                      <a:pt x="208856" y="122"/>
                    </a:lnTo>
                    <a:lnTo>
                      <a:pt x="113585" y="129300"/>
                    </a:lnTo>
                    <a:cubicBezTo>
                      <a:pt x="110417" y="130056"/>
                      <a:pt x="114869" y="134622"/>
                      <a:pt x="111701" y="135378"/>
                    </a:cubicBezTo>
                    <a:lnTo>
                      <a:pt x="0" y="13501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台形 141"/>
              <p:cNvSpPr/>
              <p:nvPr/>
            </p:nvSpPr>
            <p:spPr bwMode="auto">
              <a:xfrm>
                <a:off x="6258144" y="3321124"/>
                <a:ext cx="944471" cy="67508"/>
              </a:xfrm>
              <a:custGeom>
                <a:avLst/>
                <a:gdLst>
                  <a:gd name="connsiteX0" fmla="*/ 0 w 963920"/>
                  <a:gd name="connsiteY0" fmla="*/ 67508 h 67508"/>
                  <a:gd name="connsiteX1" fmla="*/ 48945 w 963920"/>
                  <a:gd name="connsiteY1" fmla="*/ 0 h 67508"/>
                  <a:gd name="connsiteX2" fmla="*/ 914975 w 963920"/>
                  <a:gd name="connsiteY2" fmla="*/ 0 h 67508"/>
                  <a:gd name="connsiteX3" fmla="*/ 963920 w 963920"/>
                  <a:gd name="connsiteY3" fmla="*/ 67508 h 67508"/>
                  <a:gd name="connsiteX4" fmla="*/ 0 w 963920"/>
                  <a:gd name="connsiteY4" fmla="*/ 67508 h 67508"/>
                  <a:gd name="connsiteX0" fmla="*/ 0 w 922010"/>
                  <a:gd name="connsiteY0" fmla="*/ 67508 h 67508"/>
                  <a:gd name="connsiteX1" fmla="*/ 48945 w 922010"/>
                  <a:gd name="connsiteY1" fmla="*/ 0 h 67508"/>
                  <a:gd name="connsiteX2" fmla="*/ 914975 w 922010"/>
                  <a:gd name="connsiteY2" fmla="*/ 0 h 67508"/>
                  <a:gd name="connsiteX3" fmla="*/ 922010 w 922010"/>
                  <a:gd name="connsiteY3" fmla="*/ 67508 h 67508"/>
                  <a:gd name="connsiteX4" fmla="*/ 0 w 922010"/>
                  <a:gd name="connsiteY4" fmla="*/ 67508 h 67508"/>
                  <a:gd name="connsiteX0" fmla="*/ 0 w 914975"/>
                  <a:gd name="connsiteY0" fmla="*/ 67508 h 67508"/>
                  <a:gd name="connsiteX1" fmla="*/ 48945 w 914975"/>
                  <a:gd name="connsiteY1" fmla="*/ 0 h 67508"/>
                  <a:gd name="connsiteX2" fmla="*/ 914975 w 914975"/>
                  <a:gd name="connsiteY2" fmla="*/ 0 h 67508"/>
                  <a:gd name="connsiteX3" fmla="*/ 914390 w 914975"/>
                  <a:gd name="connsiteY3" fmla="*/ 67508 h 67508"/>
                  <a:gd name="connsiteX4" fmla="*/ 0 w 914975"/>
                  <a:gd name="connsiteY4" fmla="*/ 67508 h 67508"/>
                  <a:gd name="connsiteX0" fmla="*/ 0 w 914390"/>
                  <a:gd name="connsiteY0" fmla="*/ 67508 h 67508"/>
                  <a:gd name="connsiteX1" fmla="*/ 48945 w 914390"/>
                  <a:gd name="connsiteY1" fmla="*/ 0 h 67508"/>
                  <a:gd name="connsiteX2" fmla="*/ 895631 w 914390"/>
                  <a:gd name="connsiteY2" fmla="*/ 0 h 67508"/>
                  <a:gd name="connsiteX3" fmla="*/ 914390 w 914390"/>
                  <a:gd name="connsiteY3" fmla="*/ 67508 h 67508"/>
                  <a:gd name="connsiteX4" fmla="*/ 0 w 914390"/>
                  <a:gd name="connsiteY4" fmla="*/ 67508 h 6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390" h="67508">
                    <a:moveTo>
                      <a:pt x="0" y="67508"/>
                    </a:moveTo>
                    <a:lnTo>
                      <a:pt x="48945" y="0"/>
                    </a:lnTo>
                    <a:lnTo>
                      <a:pt x="895631" y="0"/>
                    </a:lnTo>
                    <a:lnTo>
                      <a:pt x="914390" y="67508"/>
                    </a:lnTo>
                    <a:lnTo>
                      <a:pt x="0" y="67508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正方形/長方形 1023"/>
              <p:cNvSpPr/>
              <p:nvPr/>
            </p:nvSpPr>
            <p:spPr bwMode="auto">
              <a:xfrm>
                <a:off x="5988115" y="3746649"/>
                <a:ext cx="1357770" cy="45719"/>
              </a:xfrm>
              <a:custGeom>
                <a:avLst/>
                <a:gdLst>
                  <a:gd name="connsiteX0" fmla="*/ 0 w 1350150"/>
                  <a:gd name="connsiteY0" fmla="*/ 0 h 45719"/>
                  <a:gd name="connsiteX1" fmla="*/ 1350150 w 1350150"/>
                  <a:gd name="connsiteY1" fmla="*/ 0 h 45719"/>
                  <a:gd name="connsiteX2" fmla="*/ 1350150 w 1350150"/>
                  <a:gd name="connsiteY2" fmla="*/ 45719 h 45719"/>
                  <a:gd name="connsiteX3" fmla="*/ 0 w 1350150"/>
                  <a:gd name="connsiteY3" fmla="*/ 45719 h 45719"/>
                  <a:gd name="connsiteX4" fmla="*/ 0 w 1350150"/>
                  <a:gd name="connsiteY4" fmla="*/ 0 h 45719"/>
                  <a:gd name="connsiteX0" fmla="*/ 0 w 1357770"/>
                  <a:gd name="connsiteY0" fmla="*/ 0 h 45719"/>
                  <a:gd name="connsiteX1" fmla="*/ 1357770 w 1357770"/>
                  <a:gd name="connsiteY1" fmla="*/ 0 h 45719"/>
                  <a:gd name="connsiteX2" fmla="*/ 1350150 w 1357770"/>
                  <a:gd name="connsiteY2" fmla="*/ 45719 h 45719"/>
                  <a:gd name="connsiteX3" fmla="*/ 0 w 1357770"/>
                  <a:gd name="connsiteY3" fmla="*/ 45719 h 45719"/>
                  <a:gd name="connsiteX4" fmla="*/ 0 w 1357770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7770" h="45719">
                    <a:moveTo>
                      <a:pt x="0" y="0"/>
                    </a:moveTo>
                    <a:lnTo>
                      <a:pt x="1357770" y="0"/>
                    </a:lnTo>
                    <a:lnTo>
                      <a:pt x="1350150" y="45719"/>
                    </a:lnTo>
                    <a:lnTo>
                      <a:pt x="0" y="457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2" name="フリーフォーム 611"/>
            <p:cNvSpPr/>
            <p:nvPr/>
          </p:nvSpPr>
          <p:spPr bwMode="auto">
            <a:xfrm>
              <a:off x="5705612" y="3746093"/>
              <a:ext cx="2381761" cy="414427"/>
            </a:xfrm>
            <a:custGeom>
              <a:avLst/>
              <a:gdLst>
                <a:gd name="connsiteX0" fmla="*/ 243068 w 2381761"/>
                <a:gd name="connsiteY0" fmla="*/ 256947 h 414427"/>
                <a:gd name="connsiteX1" fmla="*/ 9388 w 2381761"/>
                <a:gd name="connsiteY1" fmla="*/ 38507 h 414427"/>
                <a:gd name="connsiteX2" fmla="*/ 527548 w 2381761"/>
                <a:gd name="connsiteY2" fmla="*/ 2947 h 414427"/>
                <a:gd name="connsiteX3" fmla="*/ 380228 w 2381761"/>
                <a:gd name="connsiteY3" fmla="*/ 74067 h 414427"/>
                <a:gd name="connsiteX4" fmla="*/ 878068 w 2381761"/>
                <a:gd name="connsiteY4" fmla="*/ 43587 h 414427"/>
                <a:gd name="connsiteX5" fmla="*/ 781548 w 2381761"/>
                <a:gd name="connsiteY5" fmla="*/ 145187 h 414427"/>
                <a:gd name="connsiteX6" fmla="*/ 1467348 w 2381761"/>
                <a:gd name="connsiteY6" fmla="*/ 114707 h 414427"/>
                <a:gd name="connsiteX7" fmla="*/ 1299708 w 2381761"/>
                <a:gd name="connsiteY7" fmla="*/ 221387 h 414427"/>
                <a:gd name="connsiteX8" fmla="*/ 2092188 w 2381761"/>
                <a:gd name="connsiteY8" fmla="*/ 104547 h 414427"/>
                <a:gd name="connsiteX9" fmla="*/ 1680708 w 2381761"/>
                <a:gd name="connsiteY9" fmla="*/ 287427 h 414427"/>
                <a:gd name="connsiteX10" fmla="*/ 2381748 w 2381761"/>
                <a:gd name="connsiteY10" fmla="*/ 297587 h 414427"/>
                <a:gd name="connsiteX11" fmla="*/ 1695948 w 2381761"/>
                <a:gd name="connsiteY11" fmla="*/ 414427 h 414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1761" h="414427">
                  <a:moveTo>
                    <a:pt x="243068" y="256947"/>
                  </a:moveTo>
                  <a:cubicBezTo>
                    <a:pt x="102521" y="168893"/>
                    <a:pt x="-38025" y="80840"/>
                    <a:pt x="9388" y="38507"/>
                  </a:cubicBezTo>
                  <a:cubicBezTo>
                    <a:pt x="56801" y="-3826"/>
                    <a:pt x="465741" y="-2980"/>
                    <a:pt x="527548" y="2947"/>
                  </a:cubicBezTo>
                  <a:cubicBezTo>
                    <a:pt x="589355" y="8874"/>
                    <a:pt x="321808" y="67294"/>
                    <a:pt x="380228" y="74067"/>
                  </a:cubicBezTo>
                  <a:cubicBezTo>
                    <a:pt x="438648" y="80840"/>
                    <a:pt x="811181" y="31734"/>
                    <a:pt x="878068" y="43587"/>
                  </a:cubicBezTo>
                  <a:cubicBezTo>
                    <a:pt x="944955" y="55440"/>
                    <a:pt x="683335" y="133334"/>
                    <a:pt x="781548" y="145187"/>
                  </a:cubicBezTo>
                  <a:cubicBezTo>
                    <a:pt x="879761" y="157040"/>
                    <a:pt x="1380988" y="102007"/>
                    <a:pt x="1467348" y="114707"/>
                  </a:cubicBezTo>
                  <a:cubicBezTo>
                    <a:pt x="1553708" y="127407"/>
                    <a:pt x="1195568" y="223080"/>
                    <a:pt x="1299708" y="221387"/>
                  </a:cubicBezTo>
                  <a:cubicBezTo>
                    <a:pt x="1403848" y="219694"/>
                    <a:pt x="2028688" y="93540"/>
                    <a:pt x="2092188" y="104547"/>
                  </a:cubicBezTo>
                  <a:cubicBezTo>
                    <a:pt x="2155688" y="115554"/>
                    <a:pt x="1632448" y="255254"/>
                    <a:pt x="1680708" y="287427"/>
                  </a:cubicBezTo>
                  <a:cubicBezTo>
                    <a:pt x="1728968" y="319600"/>
                    <a:pt x="2379208" y="276420"/>
                    <a:pt x="2381748" y="297587"/>
                  </a:cubicBezTo>
                  <a:cubicBezTo>
                    <a:pt x="2384288" y="318754"/>
                    <a:pt x="2040118" y="366590"/>
                    <a:pt x="1695948" y="414427"/>
                  </a:cubicBez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3" name="フリーフォーム 612"/>
            <p:cNvSpPr/>
            <p:nvPr/>
          </p:nvSpPr>
          <p:spPr bwMode="auto">
            <a:xfrm>
              <a:off x="5705612" y="3817212"/>
              <a:ext cx="2127708" cy="343308"/>
            </a:xfrm>
            <a:custGeom>
              <a:avLst/>
              <a:gdLst>
                <a:gd name="connsiteX0" fmla="*/ 243068 w 2381761"/>
                <a:gd name="connsiteY0" fmla="*/ 256947 h 414427"/>
                <a:gd name="connsiteX1" fmla="*/ 9388 w 2381761"/>
                <a:gd name="connsiteY1" fmla="*/ 38507 h 414427"/>
                <a:gd name="connsiteX2" fmla="*/ 527548 w 2381761"/>
                <a:gd name="connsiteY2" fmla="*/ 2947 h 414427"/>
                <a:gd name="connsiteX3" fmla="*/ 380228 w 2381761"/>
                <a:gd name="connsiteY3" fmla="*/ 74067 h 414427"/>
                <a:gd name="connsiteX4" fmla="*/ 878068 w 2381761"/>
                <a:gd name="connsiteY4" fmla="*/ 43587 h 414427"/>
                <a:gd name="connsiteX5" fmla="*/ 781548 w 2381761"/>
                <a:gd name="connsiteY5" fmla="*/ 145187 h 414427"/>
                <a:gd name="connsiteX6" fmla="*/ 1467348 w 2381761"/>
                <a:gd name="connsiteY6" fmla="*/ 114707 h 414427"/>
                <a:gd name="connsiteX7" fmla="*/ 1299708 w 2381761"/>
                <a:gd name="connsiteY7" fmla="*/ 221387 h 414427"/>
                <a:gd name="connsiteX8" fmla="*/ 2092188 w 2381761"/>
                <a:gd name="connsiteY8" fmla="*/ 104547 h 414427"/>
                <a:gd name="connsiteX9" fmla="*/ 1680708 w 2381761"/>
                <a:gd name="connsiteY9" fmla="*/ 287427 h 414427"/>
                <a:gd name="connsiteX10" fmla="*/ 2381748 w 2381761"/>
                <a:gd name="connsiteY10" fmla="*/ 297587 h 414427"/>
                <a:gd name="connsiteX11" fmla="*/ 1695948 w 2381761"/>
                <a:gd name="connsiteY11" fmla="*/ 414427 h 414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1761" h="414427">
                  <a:moveTo>
                    <a:pt x="243068" y="256947"/>
                  </a:moveTo>
                  <a:cubicBezTo>
                    <a:pt x="102521" y="168893"/>
                    <a:pt x="-38025" y="80840"/>
                    <a:pt x="9388" y="38507"/>
                  </a:cubicBezTo>
                  <a:cubicBezTo>
                    <a:pt x="56801" y="-3826"/>
                    <a:pt x="465741" y="-2980"/>
                    <a:pt x="527548" y="2947"/>
                  </a:cubicBezTo>
                  <a:cubicBezTo>
                    <a:pt x="589355" y="8874"/>
                    <a:pt x="321808" y="67294"/>
                    <a:pt x="380228" y="74067"/>
                  </a:cubicBezTo>
                  <a:cubicBezTo>
                    <a:pt x="438648" y="80840"/>
                    <a:pt x="811181" y="31734"/>
                    <a:pt x="878068" y="43587"/>
                  </a:cubicBezTo>
                  <a:cubicBezTo>
                    <a:pt x="944955" y="55440"/>
                    <a:pt x="683335" y="133334"/>
                    <a:pt x="781548" y="145187"/>
                  </a:cubicBezTo>
                  <a:cubicBezTo>
                    <a:pt x="879761" y="157040"/>
                    <a:pt x="1380988" y="102007"/>
                    <a:pt x="1467348" y="114707"/>
                  </a:cubicBezTo>
                  <a:cubicBezTo>
                    <a:pt x="1553708" y="127407"/>
                    <a:pt x="1195568" y="223080"/>
                    <a:pt x="1299708" y="221387"/>
                  </a:cubicBezTo>
                  <a:cubicBezTo>
                    <a:pt x="1403848" y="219694"/>
                    <a:pt x="2028688" y="93540"/>
                    <a:pt x="2092188" y="104547"/>
                  </a:cubicBezTo>
                  <a:cubicBezTo>
                    <a:pt x="2155688" y="115554"/>
                    <a:pt x="1632448" y="255254"/>
                    <a:pt x="1680708" y="287427"/>
                  </a:cubicBezTo>
                  <a:cubicBezTo>
                    <a:pt x="1728968" y="319600"/>
                    <a:pt x="2379208" y="276420"/>
                    <a:pt x="2381748" y="297587"/>
                  </a:cubicBezTo>
                  <a:cubicBezTo>
                    <a:pt x="2384288" y="318754"/>
                    <a:pt x="2040118" y="366590"/>
                    <a:pt x="1695948" y="414427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0" name="グループ化 619"/>
          <p:cNvGrpSpPr/>
          <p:nvPr/>
        </p:nvGrpSpPr>
        <p:grpSpPr>
          <a:xfrm>
            <a:off x="7738922" y="5101518"/>
            <a:ext cx="1992180" cy="667742"/>
            <a:chOff x="5583070" y="3321124"/>
            <a:chExt cx="2504303" cy="839396"/>
          </a:xfrm>
        </p:grpSpPr>
        <p:grpSp>
          <p:nvGrpSpPr>
            <p:cNvPr id="621" name="グループ化 620"/>
            <p:cNvGrpSpPr/>
            <p:nvPr/>
          </p:nvGrpSpPr>
          <p:grpSpPr>
            <a:xfrm rot="599791">
              <a:off x="5583070" y="3321124"/>
              <a:ext cx="1781385" cy="597581"/>
              <a:chOff x="5583070" y="3321124"/>
              <a:chExt cx="1781385" cy="597581"/>
            </a:xfrm>
            <a:solidFill>
              <a:schemeClr val="bg1">
                <a:lumMod val="95000"/>
              </a:schemeClr>
            </a:solidFill>
          </p:grpSpPr>
          <p:sp>
            <p:nvSpPr>
              <p:cNvPr id="624" name="台形 119"/>
              <p:cNvSpPr/>
              <p:nvPr/>
            </p:nvSpPr>
            <p:spPr bwMode="auto">
              <a:xfrm flipV="1">
                <a:off x="5583070" y="3654025"/>
                <a:ext cx="1781385" cy="264680"/>
              </a:xfrm>
              <a:custGeom>
                <a:avLst/>
                <a:gdLst>
                  <a:gd name="connsiteX0" fmla="*/ 0 w 2025225"/>
                  <a:gd name="connsiteY0" fmla="*/ 264680 h 264680"/>
                  <a:gd name="connsiteX1" fmla="*/ 290960 w 2025225"/>
                  <a:gd name="connsiteY1" fmla="*/ 0 h 264680"/>
                  <a:gd name="connsiteX2" fmla="*/ 1734265 w 2025225"/>
                  <a:gd name="connsiteY2" fmla="*/ 0 h 264680"/>
                  <a:gd name="connsiteX3" fmla="*/ 2025225 w 2025225"/>
                  <a:gd name="connsiteY3" fmla="*/ 264680 h 264680"/>
                  <a:gd name="connsiteX4" fmla="*/ 0 w 2025225"/>
                  <a:gd name="connsiteY4" fmla="*/ 264680 h 264680"/>
                  <a:gd name="connsiteX0" fmla="*/ 0 w 1781385"/>
                  <a:gd name="connsiteY0" fmla="*/ 264680 h 264680"/>
                  <a:gd name="connsiteX1" fmla="*/ 290960 w 1781385"/>
                  <a:gd name="connsiteY1" fmla="*/ 0 h 264680"/>
                  <a:gd name="connsiteX2" fmla="*/ 1734265 w 1781385"/>
                  <a:gd name="connsiteY2" fmla="*/ 0 h 264680"/>
                  <a:gd name="connsiteX3" fmla="*/ 1781385 w 1781385"/>
                  <a:gd name="connsiteY3" fmla="*/ 264680 h 264680"/>
                  <a:gd name="connsiteX4" fmla="*/ 0 w 1781385"/>
                  <a:gd name="connsiteY4" fmla="*/ 264680 h 264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1385" h="264680">
                    <a:moveTo>
                      <a:pt x="0" y="264680"/>
                    </a:moveTo>
                    <a:lnTo>
                      <a:pt x="290960" y="0"/>
                    </a:lnTo>
                    <a:lnTo>
                      <a:pt x="1734265" y="0"/>
                    </a:lnTo>
                    <a:lnTo>
                      <a:pt x="1781385" y="264680"/>
                    </a:lnTo>
                    <a:lnTo>
                      <a:pt x="0" y="2646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台形 139"/>
              <p:cNvSpPr/>
              <p:nvPr/>
            </p:nvSpPr>
            <p:spPr bwMode="auto">
              <a:xfrm>
                <a:off x="6139782" y="3383995"/>
                <a:ext cx="1108474" cy="270030"/>
              </a:xfrm>
              <a:custGeom>
                <a:avLst/>
                <a:gdLst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912694 w 1108474"/>
                  <a:gd name="connsiteY2" fmla="*/ 0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4614 w 1108474"/>
                  <a:gd name="connsiteY2" fmla="*/ 9525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4614 w 1108474"/>
                  <a:gd name="connsiteY2" fmla="*/ 7620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  <a:gd name="connsiteX0" fmla="*/ 0 w 1108474"/>
                  <a:gd name="connsiteY0" fmla="*/ 270030 h 270030"/>
                  <a:gd name="connsiteX1" fmla="*/ 195780 w 1108474"/>
                  <a:gd name="connsiteY1" fmla="*/ 0 h 270030"/>
                  <a:gd name="connsiteX2" fmla="*/ 1038424 w 1108474"/>
                  <a:gd name="connsiteY2" fmla="*/ 1905 h 270030"/>
                  <a:gd name="connsiteX3" fmla="*/ 1108474 w 1108474"/>
                  <a:gd name="connsiteY3" fmla="*/ 270030 h 270030"/>
                  <a:gd name="connsiteX4" fmla="*/ 0 w 1108474"/>
                  <a:gd name="connsiteY4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8474" h="270030">
                    <a:moveTo>
                      <a:pt x="0" y="270030"/>
                    </a:moveTo>
                    <a:lnTo>
                      <a:pt x="195780" y="0"/>
                    </a:lnTo>
                    <a:lnTo>
                      <a:pt x="1038424" y="1905"/>
                    </a:lnTo>
                    <a:lnTo>
                      <a:pt x="1108474" y="270030"/>
                    </a:lnTo>
                    <a:lnTo>
                      <a:pt x="0" y="27003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台形 140"/>
              <p:cNvSpPr/>
              <p:nvPr/>
            </p:nvSpPr>
            <p:spPr bwMode="auto">
              <a:xfrm>
                <a:off x="6348155" y="3440307"/>
                <a:ext cx="854461" cy="138825"/>
              </a:xfrm>
              <a:custGeom>
                <a:avLst/>
                <a:gdLst>
                  <a:gd name="connsiteX0" fmla="*/ 0 w 739610"/>
                  <a:gd name="connsiteY0" fmla="*/ 135015 h 135015"/>
                  <a:gd name="connsiteX1" fmla="*/ 97890 w 739610"/>
                  <a:gd name="connsiteY1" fmla="*/ 0 h 135015"/>
                  <a:gd name="connsiteX2" fmla="*/ 641720 w 739610"/>
                  <a:gd name="connsiteY2" fmla="*/ 0 h 135015"/>
                  <a:gd name="connsiteX3" fmla="*/ 739610 w 739610"/>
                  <a:gd name="connsiteY3" fmla="*/ 135015 h 135015"/>
                  <a:gd name="connsiteX4" fmla="*/ 0 w 739610"/>
                  <a:gd name="connsiteY4" fmla="*/ 135015 h 135015"/>
                  <a:gd name="connsiteX0" fmla="*/ 0 w 744590"/>
                  <a:gd name="connsiteY0" fmla="*/ 135015 h 135015"/>
                  <a:gd name="connsiteX1" fmla="*/ 97890 w 744590"/>
                  <a:gd name="connsiteY1" fmla="*/ 0 h 135015"/>
                  <a:gd name="connsiteX2" fmla="*/ 744590 w 744590"/>
                  <a:gd name="connsiteY2" fmla="*/ 0 h 135015"/>
                  <a:gd name="connsiteX3" fmla="*/ 739610 w 744590"/>
                  <a:gd name="connsiteY3" fmla="*/ 135015 h 135015"/>
                  <a:gd name="connsiteX4" fmla="*/ 0 w 744590"/>
                  <a:gd name="connsiteY4" fmla="*/ 135015 h 135015"/>
                  <a:gd name="connsiteX0" fmla="*/ 0 w 859625"/>
                  <a:gd name="connsiteY0" fmla="*/ 135015 h 135015"/>
                  <a:gd name="connsiteX1" fmla="*/ 97890 w 859625"/>
                  <a:gd name="connsiteY1" fmla="*/ 0 h 135015"/>
                  <a:gd name="connsiteX2" fmla="*/ 744590 w 859625"/>
                  <a:gd name="connsiteY2" fmla="*/ 0 h 135015"/>
                  <a:gd name="connsiteX3" fmla="*/ 859625 w 859625"/>
                  <a:gd name="connsiteY3" fmla="*/ 133110 h 135015"/>
                  <a:gd name="connsiteX4" fmla="*/ 0 w 859625"/>
                  <a:gd name="connsiteY4" fmla="*/ 135015 h 135015"/>
                  <a:gd name="connsiteX0" fmla="*/ 0 w 859625"/>
                  <a:gd name="connsiteY0" fmla="*/ 138825 h 138825"/>
                  <a:gd name="connsiteX1" fmla="*/ 97890 w 859625"/>
                  <a:gd name="connsiteY1" fmla="*/ 3810 h 138825"/>
                  <a:gd name="connsiteX2" fmla="*/ 818885 w 859625"/>
                  <a:gd name="connsiteY2" fmla="*/ 0 h 138825"/>
                  <a:gd name="connsiteX3" fmla="*/ 859625 w 859625"/>
                  <a:gd name="connsiteY3" fmla="*/ 136920 h 138825"/>
                  <a:gd name="connsiteX4" fmla="*/ 0 w 859625"/>
                  <a:gd name="connsiteY4" fmla="*/ 138825 h 13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9625" h="138825">
                    <a:moveTo>
                      <a:pt x="0" y="138825"/>
                    </a:moveTo>
                    <a:lnTo>
                      <a:pt x="97890" y="3810"/>
                    </a:lnTo>
                    <a:lnTo>
                      <a:pt x="818885" y="0"/>
                    </a:lnTo>
                    <a:lnTo>
                      <a:pt x="859625" y="136920"/>
                    </a:lnTo>
                    <a:lnTo>
                      <a:pt x="0" y="13882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台形 142"/>
              <p:cNvSpPr/>
              <p:nvPr/>
            </p:nvSpPr>
            <p:spPr bwMode="auto">
              <a:xfrm>
                <a:off x="6193850" y="3444118"/>
                <a:ext cx="208856" cy="135378"/>
              </a:xfrm>
              <a:custGeom>
                <a:avLst/>
                <a:gdLst>
                  <a:gd name="connsiteX0" fmla="*/ 0 w 199310"/>
                  <a:gd name="connsiteY0" fmla="*/ 135015 h 135015"/>
                  <a:gd name="connsiteX1" fmla="*/ 97890 w 199310"/>
                  <a:gd name="connsiteY1" fmla="*/ 0 h 135015"/>
                  <a:gd name="connsiteX2" fmla="*/ 101420 w 199310"/>
                  <a:gd name="connsiteY2" fmla="*/ 0 h 135015"/>
                  <a:gd name="connsiteX3" fmla="*/ 199310 w 199310"/>
                  <a:gd name="connsiteY3" fmla="*/ 135015 h 135015"/>
                  <a:gd name="connsiteX4" fmla="*/ 0 w 199310"/>
                  <a:gd name="connsiteY4" fmla="*/ 135015 h 135015"/>
                  <a:gd name="connsiteX0" fmla="*/ 0 w 113585"/>
                  <a:gd name="connsiteY0" fmla="*/ 135015 h 135015"/>
                  <a:gd name="connsiteX1" fmla="*/ 97890 w 113585"/>
                  <a:gd name="connsiteY1" fmla="*/ 0 h 135015"/>
                  <a:gd name="connsiteX2" fmla="*/ 101420 w 113585"/>
                  <a:gd name="connsiteY2" fmla="*/ 0 h 135015"/>
                  <a:gd name="connsiteX3" fmla="*/ 113585 w 113585"/>
                  <a:gd name="connsiteY3" fmla="*/ 129300 h 135015"/>
                  <a:gd name="connsiteX4" fmla="*/ 0 w 113585"/>
                  <a:gd name="connsiteY4" fmla="*/ 135015 h 135015"/>
                  <a:gd name="connsiteX0" fmla="*/ 0 w 113585"/>
                  <a:gd name="connsiteY0" fmla="*/ 135015 h 135378"/>
                  <a:gd name="connsiteX1" fmla="*/ 97890 w 113585"/>
                  <a:gd name="connsiteY1" fmla="*/ 0 h 135378"/>
                  <a:gd name="connsiteX2" fmla="*/ 101420 w 113585"/>
                  <a:gd name="connsiteY2" fmla="*/ 0 h 135378"/>
                  <a:gd name="connsiteX3" fmla="*/ 113585 w 113585"/>
                  <a:gd name="connsiteY3" fmla="*/ 129300 h 135378"/>
                  <a:gd name="connsiteX4" fmla="*/ 111701 w 113585"/>
                  <a:gd name="connsiteY4" fmla="*/ 135378 h 135378"/>
                  <a:gd name="connsiteX5" fmla="*/ 0 w 113585"/>
                  <a:gd name="connsiteY5" fmla="*/ 135015 h 135378"/>
                  <a:gd name="connsiteX0" fmla="*/ 0 w 113585"/>
                  <a:gd name="connsiteY0" fmla="*/ 135015 h 135378"/>
                  <a:gd name="connsiteX1" fmla="*/ 97890 w 113585"/>
                  <a:gd name="connsiteY1" fmla="*/ 0 h 135378"/>
                  <a:gd name="connsiteX2" fmla="*/ 101420 w 113585"/>
                  <a:gd name="connsiteY2" fmla="*/ 0 h 135378"/>
                  <a:gd name="connsiteX3" fmla="*/ 107891 w 113585"/>
                  <a:gd name="connsiteY3" fmla="*/ 57272 h 135378"/>
                  <a:gd name="connsiteX4" fmla="*/ 113585 w 113585"/>
                  <a:gd name="connsiteY4" fmla="*/ 129300 h 135378"/>
                  <a:gd name="connsiteX5" fmla="*/ 111701 w 113585"/>
                  <a:gd name="connsiteY5" fmla="*/ 135378 h 135378"/>
                  <a:gd name="connsiteX6" fmla="*/ 0 w 113585"/>
                  <a:gd name="connsiteY6" fmla="*/ 135015 h 135378"/>
                  <a:gd name="connsiteX0" fmla="*/ 0 w 208856"/>
                  <a:gd name="connsiteY0" fmla="*/ 135015 h 135378"/>
                  <a:gd name="connsiteX1" fmla="*/ 97890 w 208856"/>
                  <a:gd name="connsiteY1" fmla="*/ 0 h 135378"/>
                  <a:gd name="connsiteX2" fmla="*/ 101420 w 208856"/>
                  <a:gd name="connsiteY2" fmla="*/ 0 h 135378"/>
                  <a:gd name="connsiteX3" fmla="*/ 208856 w 208856"/>
                  <a:gd name="connsiteY3" fmla="*/ 122 h 135378"/>
                  <a:gd name="connsiteX4" fmla="*/ 113585 w 208856"/>
                  <a:gd name="connsiteY4" fmla="*/ 129300 h 135378"/>
                  <a:gd name="connsiteX5" fmla="*/ 111701 w 208856"/>
                  <a:gd name="connsiteY5" fmla="*/ 135378 h 135378"/>
                  <a:gd name="connsiteX6" fmla="*/ 0 w 208856"/>
                  <a:gd name="connsiteY6" fmla="*/ 135015 h 135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856" h="135378">
                    <a:moveTo>
                      <a:pt x="0" y="135015"/>
                    </a:moveTo>
                    <a:lnTo>
                      <a:pt x="97890" y="0"/>
                    </a:lnTo>
                    <a:lnTo>
                      <a:pt x="101420" y="0"/>
                    </a:lnTo>
                    <a:lnTo>
                      <a:pt x="208856" y="122"/>
                    </a:lnTo>
                    <a:lnTo>
                      <a:pt x="113585" y="129300"/>
                    </a:lnTo>
                    <a:cubicBezTo>
                      <a:pt x="110417" y="130056"/>
                      <a:pt x="114869" y="134622"/>
                      <a:pt x="111701" y="135378"/>
                    </a:cubicBezTo>
                    <a:lnTo>
                      <a:pt x="0" y="13501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台形 141"/>
              <p:cNvSpPr/>
              <p:nvPr/>
            </p:nvSpPr>
            <p:spPr bwMode="auto">
              <a:xfrm>
                <a:off x="6258144" y="3321124"/>
                <a:ext cx="944471" cy="67508"/>
              </a:xfrm>
              <a:custGeom>
                <a:avLst/>
                <a:gdLst>
                  <a:gd name="connsiteX0" fmla="*/ 0 w 963920"/>
                  <a:gd name="connsiteY0" fmla="*/ 67508 h 67508"/>
                  <a:gd name="connsiteX1" fmla="*/ 48945 w 963920"/>
                  <a:gd name="connsiteY1" fmla="*/ 0 h 67508"/>
                  <a:gd name="connsiteX2" fmla="*/ 914975 w 963920"/>
                  <a:gd name="connsiteY2" fmla="*/ 0 h 67508"/>
                  <a:gd name="connsiteX3" fmla="*/ 963920 w 963920"/>
                  <a:gd name="connsiteY3" fmla="*/ 67508 h 67508"/>
                  <a:gd name="connsiteX4" fmla="*/ 0 w 963920"/>
                  <a:gd name="connsiteY4" fmla="*/ 67508 h 67508"/>
                  <a:gd name="connsiteX0" fmla="*/ 0 w 922010"/>
                  <a:gd name="connsiteY0" fmla="*/ 67508 h 67508"/>
                  <a:gd name="connsiteX1" fmla="*/ 48945 w 922010"/>
                  <a:gd name="connsiteY1" fmla="*/ 0 h 67508"/>
                  <a:gd name="connsiteX2" fmla="*/ 914975 w 922010"/>
                  <a:gd name="connsiteY2" fmla="*/ 0 h 67508"/>
                  <a:gd name="connsiteX3" fmla="*/ 922010 w 922010"/>
                  <a:gd name="connsiteY3" fmla="*/ 67508 h 67508"/>
                  <a:gd name="connsiteX4" fmla="*/ 0 w 922010"/>
                  <a:gd name="connsiteY4" fmla="*/ 67508 h 67508"/>
                  <a:gd name="connsiteX0" fmla="*/ 0 w 914975"/>
                  <a:gd name="connsiteY0" fmla="*/ 67508 h 67508"/>
                  <a:gd name="connsiteX1" fmla="*/ 48945 w 914975"/>
                  <a:gd name="connsiteY1" fmla="*/ 0 h 67508"/>
                  <a:gd name="connsiteX2" fmla="*/ 914975 w 914975"/>
                  <a:gd name="connsiteY2" fmla="*/ 0 h 67508"/>
                  <a:gd name="connsiteX3" fmla="*/ 914390 w 914975"/>
                  <a:gd name="connsiteY3" fmla="*/ 67508 h 67508"/>
                  <a:gd name="connsiteX4" fmla="*/ 0 w 914975"/>
                  <a:gd name="connsiteY4" fmla="*/ 67508 h 67508"/>
                  <a:gd name="connsiteX0" fmla="*/ 0 w 914390"/>
                  <a:gd name="connsiteY0" fmla="*/ 67508 h 67508"/>
                  <a:gd name="connsiteX1" fmla="*/ 48945 w 914390"/>
                  <a:gd name="connsiteY1" fmla="*/ 0 h 67508"/>
                  <a:gd name="connsiteX2" fmla="*/ 895631 w 914390"/>
                  <a:gd name="connsiteY2" fmla="*/ 0 h 67508"/>
                  <a:gd name="connsiteX3" fmla="*/ 914390 w 914390"/>
                  <a:gd name="connsiteY3" fmla="*/ 67508 h 67508"/>
                  <a:gd name="connsiteX4" fmla="*/ 0 w 914390"/>
                  <a:gd name="connsiteY4" fmla="*/ 67508 h 6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390" h="67508">
                    <a:moveTo>
                      <a:pt x="0" y="67508"/>
                    </a:moveTo>
                    <a:lnTo>
                      <a:pt x="48945" y="0"/>
                    </a:lnTo>
                    <a:lnTo>
                      <a:pt x="895631" y="0"/>
                    </a:lnTo>
                    <a:lnTo>
                      <a:pt x="914390" y="67508"/>
                    </a:lnTo>
                    <a:lnTo>
                      <a:pt x="0" y="67508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正方形/長方形 1023"/>
              <p:cNvSpPr/>
              <p:nvPr/>
            </p:nvSpPr>
            <p:spPr bwMode="auto">
              <a:xfrm>
                <a:off x="5988115" y="3746649"/>
                <a:ext cx="1357770" cy="45719"/>
              </a:xfrm>
              <a:custGeom>
                <a:avLst/>
                <a:gdLst>
                  <a:gd name="connsiteX0" fmla="*/ 0 w 1350150"/>
                  <a:gd name="connsiteY0" fmla="*/ 0 h 45719"/>
                  <a:gd name="connsiteX1" fmla="*/ 1350150 w 1350150"/>
                  <a:gd name="connsiteY1" fmla="*/ 0 h 45719"/>
                  <a:gd name="connsiteX2" fmla="*/ 1350150 w 1350150"/>
                  <a:gd name="connsiteY2" fmla="*/ 45719 h 45719"/>
                  <a:gd name="connsiteX3" fmla="*/ 0 w 1350150"/>
                  <a:gd name="connsiteY3" fmla="*/ 45719 h 45719"/>
                  <a:gd name="connsiteX4" fmla="*/ 0 w 1350150"/>
                  <a:gd name="connsiteY4" fmla="*/ 0 h 45719"/>
                  <a:gd name="connsiteX0" fmla="*/ 0 w 1357770"/>
                  <a:gd name="connsiteY0" fmla="*/ 0 h 45719"/>
                  <a:gd name="connsiteX1" fmla="*/ 1357770 w 1357770"/>
                  <a:gd name="connsiteY1" fmla="*/ 0 h 45719"/>
                  <a:gd name="connsiteX2" fmla="*/ 1350150 w 1357770"/>
                  <a:gd name="connsiteY2" fmla="*/ 45719 h 45719"/>
                  <a:gd name="connsiteX3" fmla="*/ 0 w 1357770"/>
                  <a:gd name="connsiteY3" fmla="*/ 45719 h 45719"/>
                  <a:gd name="connsiteX4" fmla="*/ 0 w 1357770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7770" h="45719">
                    <a:moveTo>
                      <a:pt x="0" y="0"/>
                    </a:moveTo>
                    <a:lnTo>
                      <a:pt x="1357770" y="0"/>
                    </a:lnTo>
                    <a:lnTo>
                      <a:pt x="1350150" y="45719"/>
                    </a:lnTo>
                    <a:lnTo>
                      <a:pt x="0" y="457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2" name="フリーフォーム 621"/>
            <p:cNvSpPr/>
            <p:nvPr/>
          </p:nvSpPr>
          <p:spPr bwMode="auto">
            <a:xfrm>
              <a:off x="5705612" y="3746093"/>
              <a:ext cx="2381761" cy="414427"/>
            </a:xfrm>
            <a:custGeom>
              <a:avLst/>
              <a:gdLst>
                <a:gd name="connsiteX0" fmla="*/ 243068 w 2381761"/>
                <a:gd name="connsiteY0" fmla="*/ 256947 h 414427"/>
                <a:gd name="connsiteX1" fmla="*/ 9388 w 2381761"/>
                <a:gd name="connsiteY1" fmla="*/ 38507 h 414427"/>
                <a:gd name="connsiteX2" fmla="*/ 527548 w 2381761"/>
                <a:gd name="connsiteY2" fmla="*/ 2947 h 414427"/>
                <a:gd name="connsiteX3" fmla="*/ 380228 w 2381761"/>
                <a:gd name="connsiteY3" fmla="*/ 74067 h 414427"/>
                <a:gd name="connsiteX4" fmla="*/ 878068 w 2381761"/>
                <a:gd name="connsiteY4" fmla="*/ 43587 h 414427"/>
                <a:gd name="connsiteX5" fmla="*/ 781548 w 2381761"/>
                <a:gd name="connsiteY5" fmla="*/ 145187 h 414427"/>
                <a:gd name="connsiteX6" fmla="*/ 1467348 w 2381761"/>
                <a:gd name="connsiteY6" fmla="*/ 114707 h 414427"/>
                <a:gd name="connsiteX7" fmla="*/ 1299708 w 2381761"/>
                <a:gd name="connsiteY7" fmla="*/ 221387 h 414427"/>
                <a:gd name="connsiteX8" fmla="*/ 2092188 w 2381761"/>
                <a:gd name="connsiteY8" fmla="*/ 104547 h 414427"/>
                <a:gd name="connsiteX9" fmla="*/ 1680708 w 2381761"/>
                <a:gd name="connsiteY9" fmla="*/ 287427 h 414427"/>
                <a:gd name="connsiteX10" fmla="*/ 2381748 w 2381761"/>
                <a:gd name="connsiteY10" fmla="*/ 297587 h 414427"/>
                <a:gd name="connsiteX11" fmla="*/ 1695948 w 2381761"/>
                <a:gd name="connsiteY11" fmla="*/ 414427 h 414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1761" h="414427">
                  <a:moveTo>
                    <a:pt x="243068" y="256947"/>
                  </a:moveTo>
                  <a:cubicBezTo>
                    <a:pt x="102521" y="168893"/>
                    <a:pt x="-38025" y="80840"/>
                    <a:pt x="9388" y="38507"/>
                  </a:cubicBezTo>
                  <a:cubicBezTo>
                    <a:pt x="56801" y="-3826"/>
                    <a:pt x="465741" y="-2980"/>
                    <a:pt x="527548" y="2947"/>
                  </a:cubicBezTo>
                  <a:cubicBezTo>
                    <a:pt x="589355" y="8874"/>
                    <a:pt x="321808" y="67294"/>
                    <a:pt x="380228" y="74067"/>
                  </a:cubicBezTo>
                  <a:cubicBezTo>
                    <a:pt x="438648" y="80840"/>
                    <a:pt x="811181" y="31734"/>
                    <a:pt x="878068" y="43587"/>
                  </a:cubicBezTo>
                  <a:cubicBezTo>
                    <a:pt x="944955" y="55440"/>
                    <a:pt x="683335" y="133334"/>
                    <a:pt x="781548" y="145187"/>
                  </a:cubicBezTo>
                  <a:cubicBezTo>
                    <a:pt x="879761" y="157040"/>
                    <a:pt x="1380988" y="102007"/>
                    <a:pt x="1467348" y="114707"/>
                  </a:cubicBezTo>
                  <a:cubicBezTo>
                    <a:pt x="1553708" y="127407"/>
                    <a:pt x="1195568" y="223080"/>
                    <a:pt x="1299708" y="221387"/>
                  </a:cubicBezTo>
                  <a:cubicBezTo>
                    <a:pt x="1403848" y="219694"/>
                    <a:pt x="2028688" y="93540"/>
                    <a:pt x="2092188" y="104547"/>
                  </a:cubicBezTo>
                  <a:cubicBezTo>
                    <a:pt x="2155688" y="115554"/>
                    <a:pt x="1632448" y="255254"/>
                    <a:pt x="1680708" y="287427"/>
                  </a:cubicBezTo>
                  <a:cubicBezTo>
                    <a:pt x="1728968" y="319600"/>
                    <a:pt x="2379208" y="276420"/>
                    <a:pt x="2381748" y="297587"/>
                  </a:cubicBezTo>
                  <a:cubicBezTo>
                    <a:pt x="2384288" y="318754"/>
                    <a:pt x="2040118" y="366590"/>
                    <a:pt x="1695948" y="414427"/>
                  </a:cubicBezTo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フリーフォーム 622"/>
            <p:cNvSpPr/>
            <p:nvPr/>
          </p:nvSpPr>
          <p:spPr bwMode="auto">
            <a:xfrm>
              <a:off x="5705612" y="3817212"/>
              <a:ext cx="2127708" cy="343308"/>
            </a:xfrm>
            <a:custGeom>
              <a:avLst/>
              <a:gdLst>
                <a:gd name="connsiteX0" fmla="*/ 243068 w 2381761"/>
                <a:gd name="connsiteY0" fmla="*/ 256947 h 414427"/>
                <a:gd name="connsiteX1" fmla="*/ 9388 w 2381761"/>
                <a:gd name="connsiteY1" fmla="*/ 38507 h 414427"/>
                <a:gd name="connsiteX2" fmla="*/ 527548 w 2381761"/>
                <a:gd name="connsiteY2" fmla="*/ 2947 h 414427"/>
                <a:gd name="connsiteX3" fmla="*/ 380228 w 2381761"/>
                <a:gd name="connsiteY3" fmla="*/ 74067 h 414427"/>
                <a:gd name="connsiteX4" fmla="*/ 878068 w 2381761"/>
                <a:gd name="connsiteY4" fmla="*/ 43587 h 414427"/>
                <a:gd name="connsiteX5" fmla="*/ 781548 w 2381761"/>
                <a:gd name="connsiteY5" fmla="*/ 145187 h 414427"/>
                <a:gd name="connsiteX6" fmla="*/ 1467348 w 2381761"/>
                <a:gd name="connsiteY6" fmla="*/ 114707 h 414427"/>
                <a:gd name="connsiteX7" fmla="*/ 1299708 w 2381761"/>
                <a:gd name="connsiteY7" fmla="*/ 221387 h 414427"/>
                <a:gd name="connsiteX8" fmla="*/ 2092188 w 2381761"/>
                <a:gd name="connsiteY8" fmla="*/ 104547 h 414427"/>
                <a:gd name="connsiteX9" fmla="*/ 1680708 w 2381761"/>
                <a:gd name="connsiteY9" fmla="*/ 287427 h 414427"/>
                <a:gd name="connsiteX10" fmla="*/ 2381748 w 2381761"/>
                <a:gd name="connsiteY10" fmla="*/ 297587 h 414427"/>
                <a:gd name="connsiteX11" fmla="*/ 1695948 w 2381761"/>
                <a:gd name="connsiteY11" fmla="*/ 414427 h 414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1761" h="414427">
                  <a:moveTo>
                    <a:pt x="243068" y="256947"/>
                  </a:moveTo>
                  <a:cubicBezTo>
                    <a:pt x="102521" y="168893"/>
                    <a:pt x="-38025" y="80840"/>
                    <a:pt x="9388" y="38507"/>
                  </a:cubicBezTo>
                  <a:cubicBezTo>
                    <a:pt x="56801" y="-3826"/>
                    <a:pt x="465741" y="-2980"/>
                    <a:pt x="527548" y="2947"/>
                  </a:cubicBezTo>
                  <a:cubicBezTo>
                    <a:pt x="589355" y="8874"/>
                    <a:pt x="321808" y="67294"/>
                    <a:pt x="380228" y="74067"/>
                  </a:cubicBezTo>
                  <a:cubicBezTo>
                    <a:pt x="438648" y="80840"/>
                    <a:pt x="811181" y="31734"/>
                    <a:pt x="878068" y="43587"/>
                  </a:cubicBezTo>
                  <a:cubicBezTo>
                    <a:pt x="944955" y="55440"/>
                    <a:pt x="683335" y="133334"/>
                    <a:pt x="781548" y="145187"/>
                  </a:cubicBezTo>
                  <a:cubicBezTo>
                    <a:pt x="879761" y="157040"/>
                    <a:pt x="1380988" y="102007"/>
                    <a:pt x="1467348" y="114707"/>
                  </a:cubicBezTo>
                  <a:cubicBezTo>
                    <a:pt x="1553708" y="127407"/>
                    <a:pt x="1195568" y="223080"/>
                    <a:pt x="1299708" y="221387"/>
                  </a:cubicBezTo>
                  <a:cubicBezTo>
                    <a:pt x="1403848" y="219694"/>
                    <a:pt x="2028688" y="93540"/>
                    <a:pt x="2092188" y="104547"/>
                  </a:cubicBezTo>
                  <a:cubicBezTo>
                    <a:pt x="2155688" y="115554"/>
                    <a:pt x="1632448" y="255254"/>
                    <a:pt x="1680708" y="287427"/>
                  </a:cubicBezTo>
                  <a:cubicBezTo>
                    <a:pt x="1728968" y="319600"/>
                    <a:pt x="2379208" y="276420"/>
                    <a:pt x="2381748" y="297587"/>
                  </a:cubicBezTo>
                  <a:cubicBezTo>
                    <a:pt x="2384288" y="318754"/>
                    <a:pt x="2040118" y="366590"/>
                    <a:pt x="1695948" y="414427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30" name="グループ化 629"/>
          <p:cNvGrpSpPr/>
          <p:nvPr/>
        </p:nvGrpSpPr>
        <p:grpSpPr>
          <a:xfrm>
            <a:off x="4111530" y="5278686"/>
            <a:ext cx="1686588" cy="448250"/>
            <a:chOff x="3197804" y="2214579"/>
            <a:chExt cx="2430271" cy="539345"/>
          </a:xfrm>
        </p:grpSpPr>
        <p:sp>
          <p:nvSpPr>
            <p:cNvPr id="631" name="正方形/長方形 630"/>
            <p:cNvSpPr/>
            <p:nvPr/>
          </p:nvSpPr>
          <p:spPr bwMode="auto">
            <a:xfrm>
              <a:off x="3841751" y="2237438"/>
              <a:ext cx="1397640" cy="353343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正方形/長方形 631"/>
            <p:cNvSpPr/>
            <p:nvPr/>
          </p:nvSpPr>
          <p:spPr bwMode="auto">
            <a:xfrm>
              <a:off x="409790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正方形/長方形 632"/>
            <p:cNvSpPr/>
            <p:nvPr/>
          </p:nvSpPr>
          <p:spPr bwMode="auto">
            <a:xfrm>
              <a:off x="438246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正方形/長方形 633"/>
            <p:cNvSpPr/>
            <p:nvPr/>
          </p:nvSpPr>
          <p:spPr bwMode="auto">
            <a:xfrm>
              <a:off x="4667015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正方形/長方形 634"/>
            <p:cNvSpPr/>
            <p:nvPr/>
          </p:nvSpPr>
          <p:spPr bwMode="auto">
            <a:xfrm>
              <a:off x="4951570" y="2237438"/>
              <a:ext cx="55767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1 つの角を丸めた四角形 635"/>
            <p:cNvSpPr/>
            <p:nvPr/>
          </p:nvSpPr>
          <p:spPr bwMode="auto">
            <a:xfrm>
              <a:off x="3827875" y="2392379"/>
              <a:ext cx="1755194" cy="45719"/>
            </a:xfrm>
            <a:prstGeom prst="round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平行四辺形 636"/>
            <p:cNvSpPr/>
            <p:nvPr/>
          </p:nvSpPr>
          <p:spPr bwMode="auto">
            <a:xfrm>
              <a:off x="3242809" y="2214579"/>
              <a:ext cx="648471" cy="348074"/>
            </a:xfrm>
            <a:prstGeom prst="parallelogram">
              <a:avLst>
                <a:gd name="adj" fmla="val 29378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正方形/長方形 637"/>
            <p:cNvSpPr/>
            <p:nvPr/>
          </p:nvSpPr>
          <p:spPr bwMode="auto">
            <a:xfrm>
              <a:off x="3782870" y="2237438"/>
              <a:ext cx="111534" cy="35334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正方形/長方形 638"/>
            <p:cNvSpPr/>
            <p:nvPr/>
          </p:nvSpPr>
          <p:spPr bwMode="auto">
            <a:xfrm>
              <a:off x="5219795" y="2237438"/>
              <a:ext cx="138250" cy="35334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台形 639"/>
            <p:cNvSpPr/>
            <p:nvPr/>
          </p:nvSpPr>
          <p:spPr bwMode="auto">
            <a:xfrm flipV="1">
              <a:off x="3197805" y="2618909"/>
              <a:ext cx="2430270" cy="135015"/>
            </a:xfrm>
            <a:prstGeom prst="trapezoid">
              <a:avLst>
                <a:gd name="adj" fmla="val 283675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1 つの角を切り取った四角形 640"/>
            <p:cNvSpPr/>
            <p:nvPr/>
          </p:nvSpPr>
          <p:spPr bwMode="auto">
            <a:xfrm>
              <a:off x="5223030" y="2393885"/>
              <a:ext cx="405045" cy="225024"/>
            </a:xfrm>
            <a:prstGeom prst="snip1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平行四辺形 641"/>
            <p:cNvSpPr/>
            <p:nvPr/>
          </p:nvSpPr>
          <p:spPr bwMode="auto">
            <a:xfrm>
              <a:off x="3197804" y="2562653"/>
              <a:ext cx="2295255" cy="56256"/>
            </a:xfrm>
            <a:prstGeom prst="parallelogram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1 つの角を丸めた四角形 642"/>
            <p:cNvSpPr/>
            <p:nvPr/>
          </p:nvSpPr>
          <p:spPr bwMode="auto">
            <a:xfrm>
              <a:off x="3287814" y="2214579"/>
              <a:ext cx="2295255" cy="45719"/>
            </a:xfrm>
            <a:prstGeom prst="round1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1" name="グループ化 1040"/>
          <p:cNvGrpSpPr/>
          <p:nvPr/>
        </p:nvGrpSpPr>
        <p:grpSpPr>
          <a:xfrm>
            <a:off x="407495" y="1048261"/>
            <a:ext cx="1620180" cy="1350150"/>
            <a:chOff x="407495" y="1048261"/>
            <a:chExt cx="1620180" cy="1350150"/>
          </a:xfrm>
        </p:grpSpPr>
        <p:sp>
          <p:nvSpPr>
            <p:cNvPr id="1034" name="台形 1033"/>
            <p:cNvSpPr/>
            <p:nvPr/>
          </p:nvSpPr>
          <p:spPr bwMode="auto">
            <a:xfrm>
              <a:off x="947555" y="1048261"/>
              <a:ext cx="540060" cy="720080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正方形/長方形 1034"/>
            <p:cNvSpPr/>
            <p:nvPr/>
          </p:nvSpPr>
          <p:spPr bwMode="auto">
            <a:xfrm>
              <a:off x="1802650" y="1358769"/>
              <a:ext cx="45719" cy="40957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1726449" y="1408301"/>
              <a:ext cx="45719" cy="36003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1883930" y="1309240"/>
              <a:ext cx="45719" cy="40957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7" name="グループ化 1036"/>
            <p:cNvGrpSpPr/>
            <p:nvPr/>
          </p:nvGrpSpPr>
          <p:grpSpPr>
            <a:xfrm>
              <a:off x="1127575" y="1133745"/>
              <a:ext cx="181740" cy="393145"/>
              <a:chOff x="1082570" y="1133745"/>
              <a:chExt cx="226745" cy="393145"/>
            </a:xfrm>
            <a:solidFill>
              <a:srgbClr val="00B0F0"/>
            </a:solidFill>
          </p:grpSpPr>
          <p:sp>
            <p:nvSpPr>
              <p:cNvPr id="1036" name="正方形/長方形 1035"/>
              <p:cNvSpPr/>
              <p:nvPr/>
            </p:nvSpPr>
            <p:spPr bwMode="auto">
              <a:xfrm>
                <a:off x="1082570" y="113374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/>
              <p:cNvSpPr/>
              <p:nvPr/>
            </p:nvSpPr>
            <p:spPr bwMode="auto">
              <a:xfrm>
                <a:off x="1219305" y="113374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/>
              <p:cNvSpPr/>
              <p:nvPr/>
            </p:nvSpPr>
            <p:spPr bwMode="auto">
              <a:xfrm>
                <a:off x="1082570" y="128876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/>
              <p:cNvSpPr/>
              <p:nvPr/>
            </p:nvSpPr>
            <p:spPr bwMode="auto">
              <a:xfrm>
                <a:off x="1219305" y="128876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/>
              <p:cNvSpPr/>
              <p:nvPr/>
            </p:nvSpPr>
            <p:spPr bwMode="auto">
              <a:xfrm>
                <a:off x="1082570" y="1436880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/>
              <p:cNvSpPr/>
              <p:nvPr/>
            </p:nvSpPr>
            <p:spPr bwMode="auto">
              <a:xfrm>
                <a:off x="1219305" y="1436880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9" name="正方形/長方形 1038"/>
            <p:cNvSpPr/>
            <p:nvPr/>
          </p:nvSpPr>
          <p:spPr bwMode="auto">
            <a:xfrm>
              <a:off x="497505" y="1622850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632520" y="1622850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 bwMode="auto">
            <a:xfrm>
              <a:off x="768272" y="1622850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497505" y="1526889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632520" y="1526889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197"/>
            <p:cNvSpPr/>
            <p:nvPr/>
          </p:nvSpPr>
          <p:spPr bwMode="auto">
            <a:xfrm>
              <a:off x="768272" y="1526889"/>
              <a:ext cx="135015" cy="95961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ローチャート : 論理積ゲート 198"/>
            <p:cNvSpPr/>
            <p:nvPr/>
          </p:nvSpPr>
          <p:spPr bwMode="auto">
            <a:xfrm rot="5400000">
              <a:off x="902550" y="1223756"/>
              <a:ext cx="630070" cy="1620180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ローチャート : 論理積ゲート 199"/>
            <p:cNvSpPr/>
            <p:nvPr/>
          </p:nvSpPr>
          <p:spPr bwMode="auto">
            <a:xfrm rot="5400000">
              <a:off x="902550" y="1273286"/>
              <a:ext cx="630070" cy="1620180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0" name="グループ化 1039"/>
          <p:cNvGrpSpPr/>
          <p:nvPr/>
        </p:nvGrpSpPr>
        <p:grpSpPr>
          <a:xfrm>
            <a:off x="2297255" y="1048261"/>
            <a:ext cx="1620180" cy="1350150"/>
            <a:chOff x="2297255" y="1048261"/>
            <a:chExt cx="1620180" cy="1350150"/>
          </a:xfrm>
        </p:grpSpPr>
        <p:sp>
          <p:nvSpPr>
            <p:cNvPr id="201" name="台形 200"/>
            <p:cNvSpPr/>
            <p:nvPr/>
          </p:nvSpPr>
          <p:spPr bwMode="auto">
            <a:xfrm>
              <a:off x="2837315" y="1048261"/>
              <a:ext cx="540060" cy="720080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正方形/長方形 201"/>
            <p:cNvSpPr/>
            <p:nvPr/>
          </p:nvSpPr>
          <p:spPr bwMode="auto">
            <a:xfrm>
              <a:off x="3692410" y="1358769"/>
              <a:ext cx="45719" cy="4095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/>
            <p:cNvSpPr/>
            <p:nvPr/>
          </p:nvSpPr>
          <p:spPr bwMode="auto">
            <a:xfrm>
              <a:off x="3616209" y="1408301"/>
              <a:ext cx="45719" cy="3600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正方形/長方形 203"/>
            <p:cNvSpPr/>
            <p:nvPr/>
          </p:nvSpPr>
          <p:spPr bwMode="auto">
            <a:xfrm>
              <a:off x="3773690" y="1309240"/>
              <a:ext cx="45719" cy="4095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/>
            <p:cNvGrpSpPr/>
            <p:nvPr/>
          </p:nvGrpSpPr>
          <p:grpSpPr>
            <a:xfrm>
              <a:off x="3017335" y="1133745"/>
              <a:ext cx="181740" cy="393145"/>
              <a:chOff x="1082570" y="1133745"/>
              <a:chExt cx="226745" cy="393145"/>
            </a:xfrm>
            <a:solidFill>
              <a:srgbClr val="00B0F0"/>
            </a:solidFill>
          </p:grpSpPr>
          <p:sp>
            <p:nvSpPr>
              <p:cNvPr id="206" name="正方形/長方形 205"/>
              <p:cNvSpPr/>
              <p:nvPr/>
            </p:nvSpPr>
            <p:spPr bwMode="auto">
              <a:xfrm>
                <a:off x="1082570" y="113374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/>
              <p:cNvSpPr/>
              <p:nvPr/>
            </p:nvSpPr>
            <p:spPr bwMode="auto">
              <a:xfrm>
                <a:off x="1219305" y="113374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/>
              <p:cNvSpPr/>
              <p:nvPr/>
            </p:nvSpPr>
            <p:spPr bwMode="auto">
              <a:xfrm>
                <a:off x="1082570" y="128876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/>
              <p:cNvSpPr/>
              <p:nvPr/>
            </p:nvSpPr>
            <p:spPr bwMode="auto">
              <a:xfrm>
                <a:off x="1219305" y="1288765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209"/>
              <p:cNvSpPr/>
              <p:nvPr/>
            </p:nvSpPr>
            <p:spPr bwMode="auto">
              <a:xfrm>
                <a:off x="1082570" y="1436880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210"/>
              <p:cNvSpPr/>
              <p:nvPr/>
            </p:nvSpPr>
            <p:spPr bwMode="auto">
              <a:xfrm>
                <a:off x="1219305" y="1436880"/>
                <a:ext cx="90010" cy="9001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2" name="正方形/長方形 211"/>
            <p:cNvSpPr/>
            <p:nvPr/>
          </p:nvSpPr>
          <p:spPr bwMode="auto">
            <a:xfrm>
              <a:off x="2387265" y="1622850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正方形/長方形 212"/>
            <p:cNvSpPr/>
            <p:nvPr/>
          </p:nvSpPr>
          <p:spPr bwMode="auto">
            <a:xfrm>
              <a:off x="2522280" y="1622850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/>
            <p:cNvSpPr/>
            <p:nvPr/>
          </p:nvSpPr>
          <p:spPr bwMode="auto">
            <a:xfrm>
              <a:off x="2658032" y="1622850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 bwMode="auto">
            <a:xfrm>
              <a:off x="2387265" y="1526889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正方形/長方形 215"/>
            <p:cNvSpPr/>
            <p:nvPr/>
          </p:nvSpPr>
          <p:spPr bwMode="auto">
            <a:xfrm>
              <a:off x="2522280" y="1526889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正方形/長方形 216"/>
            <p:cNvSpPr/>
            <p:nvPr/>
          </p:nvSpPr>
          <p:spPr bwMode="auto">
            <a:xfrm>
              <a:off x="2658032" y="1526889"/>
              <a:ext cx="135015" cy="95961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ローチャート : 論理積ゲート 217"/>
            <p:cNvSpPr/>
            <p:nvPr/>
          </p:nvSpPr>
          <p:spPr bwMode="auto">
            <a:xfrm rot="5400000">
              <a:off x="2792310" y="1223756"/>
              <a:ext cx="630070" cy="1620180"/>
            </a:xfrm>
            <a:prstGeom prst="flowChartDelay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ローチャート : 論理積ゲート 218"/>
            <p:cNvSpPr/>
            <p:nvPr/>
          </p:nvSpPr>
          <p:spPr bwMode="auto">
            <a:xfrm rot="5400000">
              <a:off x="2792310" y="1273286"/>
              <a:ext cx="630070" cy="1620180"/>
            </a:xfrm>
            <a:prstGeom prst="flowChartDelay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1" name="グループ化 1050"/>
          <p:cNvGrpSpPr/>
          <p:nvPr/>
        </p:nvGrpSpPr>
        <p:grpSpPr>
          <a:xfrm>
            <a:off x="4187914" y="1718810"/>
            <a:ext cx="1575175" cy="718983"/>
            <a:chOff x="4187914" y="1718810"/>
            <a:chExt cx="1575175" cy="718983"/>
          </a:xfrm>
        </p:grpSpPr>
        <p:sp>
          <p:nvSpPr>
            <p:cNvPr id="1042" name="台形 1041"/>
            <p:cNvSpPr/>
            <p:nvPr/>
          </p:nvSpPr>
          <p:spPr bwMode="auto">
            <a:xfrm flipV="1">
              <a:off x="4187914" y="1857633"/>
              <a:ext cx="1575175" cy="344801"/>
            </a:xfrm>
            <a:prstGeom prst="trapezoid">
              <a:avLst>
                <a:gd name="adj" fmla="val 5155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台形 223"/>
            <p:cNvSpPr/>
            <p:nvPr/>
          </p:nvSpPr>
          <p:spPr bwMode="auto">
            <a:xfrm flipV="1">
              <a:off x="4235539" y="1857634"/>
              <a:ext cx="1482546" cy="86201"/>
            </a:xfrm>
            <a:prstGeom prst="trapezoid">
              <a:avLst>
                <a:gd name="adj" fmla="val 51556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台形 224"/>
            <p:cNvSpPr/>
            <p:nvPr/>
          </p:nvSpPr>
          <p:spPr bwMode="auto">
            <a:xfrm flipV="1">
              <a:off x="4280534" y="1943833"/>
              <a:ext cx="1392556" cy="86201"/>
            </a:xfrm>
            <a:prstGeom prst="trapezoid">
              <a:avLst>
                <a:gd name="adj" fmla="val 51556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台形 225"/>
            <p:cNvSpPr/>
            <p:nvPr/>
          </p:nvSpPr>
          <p:spPr bwMode="auto">
            <a:xfrm flipV="1">
              <a:off x="4324349" y="2030034"/>
              <a:ext cx="1304926" cy="86201"/>
            </a:xfrm>
            <a:prstGeom prst="trapezoid">
              <a:avLst>
                <a:gd name="adj" fmla="val 51556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台形 226"/>
            <p:cNvSpPr/>
            <p:nvPr/>
          </p:nvSpPr>
          <p:spPr bwMode="auto">
            <a:xfrm flipV="1">
              <a:off x="4366259" y="2116234"/>
              <a:ext cx="1221106" cy="86201"/>
            </a:xfrm>
            <a:prstGeom prst="trapezoid">
              <a:avLst>
                <a:gd name="adj" fmla="val 51556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正方形/長方形 1042"/>
            <p:cNvSpPr/>
            <p:nvPr/>
          </p:nvSpPr>
          <p:spPr bwMode="auto">
            <a:xfrm>
              <a:off x="4593674" y="1853824"/>
              <a:ext cx="45719" cy="348611"/>
            </a:xfrm>
            <a:prstGeom prst="rect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正方形/長方形 228"/>
            <p:cNvSpPr/>
            <p:nvPr/>
          </p:nvSpPr>
          <p:spPr bwMode="auto">
            <a:xfrm>
              <a:off x="5357330" y="1853824"/>
              <a:ext cx="45719" cy="348611"/>
            </a:xfrm>
            <a:prstGeom prst="rect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平行四辺形 1043"/>
            <p:cNvSpPr/>
            <p:nvPr/>
          </p:nvSpPr>
          <p:spPr bwMode="auto">
            <a:xfrm flipH="1">
              <a:off x="5028071" y="1718810"/>
              <a:ext cx="450050" cy="527695"/>
            </a:xfrm>
            <a:prstGeom prst="parallelogram">
              <a:avLst>
                <a:gd name="adj" fmla="val 87223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 bwMode="auto">
            <a:xfrm rot="19617988">
              <a:off x="5395032" y="2094233"/>
              <a:ext cx="116175" cy="343560"/>
            </a:xfrm>
            <a:prstGeom prst="ellipse">
              <a:avLst/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アーチ 1045"/>
            <p:cNvSpPr/>
            <p:nvPr/>
          </p:nvSpPr>
          <p:spPr bwMode="auto">
            <a:xfrm>
              <a:off x="5070337" y="1768341"/>
              <a:ext cx="180019" cy="180019"/>
            </a:xfrm>
            <a:prstGeom prst="blockArc">
              <a:avLst>
                <a:gd name="adj1" fmla="val 10800000"/>
                <a:gd name="adj2" fmla="val 30"/>
                <a:gd name="adj3" fmla="val 18651"/>
              </a:avLst>
            </a:prstGeom>
            <a:solidFill>
              <a:schemeClr val="accent3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0" name="グループ化 1049"/>
          <p:cNvGrpSpPr/>
          <p:nvPr/>
        </p:nvGrpSpPr>
        <p:grpSpPr>
          <a:xfrm>
            <a:off x="6047194" y="1718810"/>
            <a:ext cx="1575175" cy="718983"/>
            <a:chOff x="6047194" y="1718810"/>
            <a:chExt cx="1575175" cy="718983"/>
          </a:xfrm>
        </p:grpSpPr>
        <p:sp>
          <p:nvSpPr>
            <p:cNvPr id="235" name="台形 234"/>
            <p:cNvSpPr/>
            <p:nvPr/>
          </p:nvSpPr>
          <p:spPr bwMode="auto">
            <a:xfrm flipV="1">
              <a:off x="6047194" y="1857633"/>
              <a:ext cx="1575175" cy="344801"/>
            </a:xfrm>
            <a:prstGeom prst="trapezoid">
              <a:avLst>
                <a:gd name="adj" fmla="val 5155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台形 235"/>
            <p:cNvSpPr/>
            <p:nvPr/>
          </p:nvSpPr>
          <p:spPr bwMode="auto">
            <a:xfrm flipV="1">
              <a:off x="6094819" y="1857634"/>
              <a:ext cx="1482546" cy="86201"/>
            </a:xfrm>
            <a:prstGeom prst="trapezoid">
              <a:avLst>
                <a:gd name="adj" fmla="val 51556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台形 236"/>
            <p:cNvSpPr/>
            <p:nvPr/>
          </p:nvSpPr>
          <p:spPr bwMode="auto">
            <a:xfrm flipV="1">
              <a:off x="6139814" y="1943833"/>
              <a:ext cx="1392556" cy="86201"/>
            </a:xfrm>
            <a:prstGeom prst="trapezoid">
              <a:avLst>
                <a:gd name="adj" fmla="val 51556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台形 237"/>
            <p:cNvSpPr/>
            <p:nvPr/>
          </p:nvSpPr>
          <p:spPr bwMode="auto">
            <a:xfrm flipV="1">
              <a:off x="6183629" y="2030034"/>
              <a:ext cx="1304926" cy="86201"/>
            </a:xfrm>
            <a:prstGeom prst="trapezoid">
              <a:avLst>
                <a:gd name="adj" fmla="val 51556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台形 238"/>
            <p:cNvSpPr/>
            <p:nvPr/>
          </p:nvSpPr>
          <p:spPr bwMode="auto">
            <a:xfrm flipV="1">
              <a:off x="6225539" y="2116234"/>
              <a:ext cx="1221106" cy="86201"/>
            </a:xfrm>
            <a:prstGeom prst="trapezoid">
              <a:avLst>
                <a:gd name="adj" fmla="val 51556"/>
              </a:avLst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正方形/長方形 239"/>
            <p:cNvSpPr/>
            <p:nvPr/>
          </p:nvSpPr>
          <p:spPr bwMode="auto">
            <a:xfrm>
              <a:off x="6452954" y="1853824"/>
              <a:ext cx="45719" cy="348611"/>
            </a:xfrm>
            <a:prstGeom prst="rect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/>
            <p:cNvSpPr/>
            <p:nvPr/>
          </p:nvSpPr>
          <p:spPr bwMode="auto">
            <a:xfrm>
              <a:off x="7216610" y="1853824"/>
              <a:ext cx="45719" cy="348611"/>
            </a:xfrm>
            <a:prstGeom prst="rect">
              <a:avLst/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平行四辺形 241"/>
            <p:cNvSpPr/>
            <p:nvPr/>
          </p:nvSpPr>
          <p:spPr bwMode="auto">
            <a:xfrm flipH="1">
              <a:off x="6887351" y="1718810"/>
              <a:ext cx="450050" cy="527695"/>
            </a:xfrm>
            <a:prstGeom prst="parallelogram">
              <a:avLst>
                <a:gd name="adj" fmla="val 87223"/>
              </a:avLst>
            </a:prstGeom>
            <a:solidFill>
              <a:schemeClr val="accent3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 bwMode="auto">
            <a:xfrm rot="19617988">
              <a:off x="7254312" y="2094233"/>
              <a:ext cx="116175" cy="34356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アーチ 243"/>
            <p:cNvSpPr/>
            <p:nvPr/>
          </p:nvSpPr>
          <p:spPr bwMode="auto">
            <a:xfrm>
              <a:off x="6929617" y="1768341"/>
              <a:ext cx="180019" cy="180019"/>
            </a:xfrm>
            <a:prstGeom prst="blockArc">
              <a:avLst>
                <a:gd name="adj1" fmla="val 10800000"/>
                <a:gd name="adj2" fmla="val 30"/>
                <a:gd name="adj3" fmla="val 18651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9" name="グループ化 1048"/>
          <p:cNvGrpSpPr/>
          <p:nvPr/>
        </p:nvGrpSpPr>
        <p:grpSpPr>
          <a:xfrm>
            <a:off x="7891234" y="1718810"/>
            <a:ext cx="1575175" cy="718983"/>
            <a:chOff x="7891234" y="1718810"/>
            <a:chExt cx="1575175" cy="718983"/>
          </a:xfrm>
        </p:grpSpPr>
        <p:sp>
          <p:nvSpPr>
            <p:cNvPr id="245" name="台形 244"/>
            <p:cNvSpPr/>
            <p:nvPr/>
          </p:nvSpPr>
          <p:spPr bwMode="auto">
            <a:xfrm flipV="1">
              <a:off x="7891234" y="1857633"/>
              <a:ext cx="1575175" cy="344801"/>
            </a:xfrm>
            <a:prstGeom prst="trapezoid">
              <a:avLst>
                <a:gd name="adj" fmla="val 51556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/>
            <p:cNvSpPr/>
            <p:nvPr/>
          </p:nvSpPr>
          <p:spPr bwMode="auto">
            <a:xfrm flipV="1">
              <a:off x="7938859" y="1857634"/>
              <a:ext cx="1482546" cy="86201"/>
            </a:xfrm>
            <a:prstGeom prst="trapezoid">
              <a:avLst>
                <a:gd name="adj" fmla="val 5155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台形 246"/>
            <p:cNvSpPr/>
            <p:nvPr/>
          </p:nvSpPr>
          <p:spPr bwMode="auto">
            <a:xfrm flipV="1">
              <a:off x="7983854" y="1943833"/>
              <a:ext cx="1392556" cy="86201"/>
            </a:xfrm>
            <a:prstGeom prst="trapezoid">
              <a:avLst>
                <a:gd name="adj" fmla="val 5155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台形 247"/>
            <p:cNvSpPr/>
            <p:nvPr/>
          </p:nvSpPr>
          <p:spPr bwMode="auto">
            <a:xfrm flipV="1">
              <a:off x="8027669" y="2030034"/>
              <a:ext cx="1304926" cy="86201"/>
            </a:xfrm>
            <a:prstGeom prst="trapezoid">
              <a:avLst>
                <a:gd name="adj" fmla="val 5155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台形 248"/>
            <p:cNvSpPr/>
            <p:nvPr/>
          </p:nvSpPr>
          <p:spPr bwMode="auto">
            <a:xfrm flipV="1">
              <a:off x="8069579" y="2116234"/>
              <a:ext cx="1221106" cy="86201"/>
            </a:xfrm>
            <a:prstGeom prst="trapezoid">
              <a:avLst>
                <a:gd name="adj" fmla="val 51556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正方形/長方形 249"/>
            <p:cNvSpPr/>
            <p:nvPr/>
          </p:nvSpPr>
          <p:spPr bwMode="auto">
            <a:xfrm>
              <a:off x="8296994" y="1853824"/>
              <a:ext cx="45719" cy="3486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/>
            <p:cNvSpPr/>
            <p:nvPr/>
          </p:nvSpPr>
          <p:spPr bwMode="auto">
            <a:xfrm>
              <a:off x="9060650" y="1853824"/>
              <a:ext cx="45719" cy="34861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平行四辺形 251"/>
            <p:cNvSpPr/>
            <p:nvPr/>
          </p:nvSpPr>
          <p:spPr bwMode="auto">
            <a:xfrm flipH="1">
              <a:off x="8731391" y="1718810"/>
              <a:ext cx="450050" cy="527695"/>
            </a:xfrm>
            <a:prstGeom prst="parallelogram">
              <a:avLst>
                <a:gd name="adj" fmla="val 8722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 bwMode="auto">
            <a:xfrm rot="19617988">
              <a:off x="9098352" y="2094233"/>
              <a:ext cx="116175" cy="34356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アーチ 253"/>
            <p:cNvSpPr/>
            <p:nvPr/>
          </p:nvSpPr>
          <p:spPr bwMode="auto">
            <a:xfrm>
              <a:off x="8773657" y="1768341"/>
              <a:ext cx="180019" cy="180019"/>
            </a:xfrm>
            <a:prstGeom prst="blockArc">
              <a:avLst>
                <a:gd name="adj1" fmla="val 10800000"/>
                <a:gd name="adj2" fmla="val 30"/>
                <a:gd name="adj3" fmla="val 18651"/>
              </a:avLst>
            </a:pr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/>
          <p:cNvGrpSpPr/>
          <p:nvPr/>
        </p:nvGrpSpPr>
        <p:grpSpPr>
          <a:xfrm>
            <a:off x="407495" y="2886091"/>
            <a:ext cx="1598088" cy="1237145"/>
            <a:chOff x="407495" y="2886091"/>
            <a:chExt cx="1598088" cy="1237145"/>
          </a:xfrm>
        </p:grpSpPr>
        <p:sp>
          <p:nvSpPr>
            <p:cNvPr id="281" name="台形 280"/>
            <p:cNvSpPr/>
            <p:nvPr/>
          </p:nvSpPr>
          <p:spPr bwMode="auto">
            <a:xfrm>
              <a:off x="187823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2" name="台形 281"/>
            <p:cNvSpPr/>
            <p:nvPr/>
          </p:nvSpPr>
          <p:spPr bwMode="auto">
            <a:xfrm>
              <a:off x="179060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5" name="台形 1054"/>
            <p:cNvSpPr/>
            <p:nvPr/>
          </p:nvSpPr>
          <p:spPr bwMode="auto">
            <a:xfrm>
              <a:off x="1428656" y="2931810"/>
              <a:ext cx="215727" cy="28990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台形 279"/>
            <p:cNvSpPr/>
            <p:nvPr/>
          </p:nvSpPr>
          <p:spPr bwMode="auto">
            <a:xfrm>
              <a:off x="1447806" y="2886091"/>
              <a:ext cx="180660" cy="4572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台形 260"/>
            <p:cNvSpPr/>
            <p:nvPr/>
          </p:nvSpPr>
          <p:spPr bwMode="auto">
            <a:xfrm>
              <a:off x="749326" y="3178847"/>
              <a:ext cx="972794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台形 261"/>
            <p:cNvSpPr/>
            <p:nvPr/>
          </p:nvSpPr>
          <p:spPr bwMode="auto">
            <a:xfrm>
              <a:off x="587515" y="3429000"/>
              <a:ext cx="1296416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台形 1051"/>
            <p:cNvSpPr/>
            <p:nvPr/>
          </p:nvSpPr>
          <p:spPr bwMode="auto">
            <a:xfrm rot="10800000">
              <a:off x="407495" y="3718191"/>
              <a:ext cx="1598088" cy="405045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009" h="450050">
                  <a:moveTo>
                    <a:pt x="0" y="450050"/>
                  </a:moveTo>
                  <a:lnTo>
                    <a:pt x="37770" y="6139"/>
                  </a:lnTo>
                  <a:lnTo>
                    <a:pt x="1471582" y="0"/>
                  </a:lnTo>
                  <a:lnTo>
                    <a:pt x="1666009" y="450050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4" name="円/楕円 1053"/>
            <p:cNvSpPr/>
            <p:nvPr/>
          </p:nvSpPr>
          <p:spPr bwMode="auto">
            <a:xfrm>
              <a:off x="70814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 bwMode="auto">
            <a:xfrm>
              <a:off x="83458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 bwMode="auto">
            <a:xfrm>
              <a:off x="96103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1087476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 bwMode="auto">
            <a:xfrm>
              <a:off x="1213920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 bwMode="auto">
            <a:xfrm>
              <a:off x="134036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146680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159325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1719699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88880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 bwMode="auto">
            <a:xfrm>
              <a:off x="1015248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 bwMode="auto">
            <a:xfrm>
              <a:off x="1141692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1268136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6"/>
            <p:cNvSpPr/>
            <p:nvPr/>
          </p:nvSpPr>
          <p:spPr bwMode="auto">
            <a:xfrm>
              <a:off x="1394580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 bwMode="auto">
            <a:xfrm>
              <a:off x="152102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台形 282"/>
            <p:cNvSpPr/>
            <p:nvPr/>
          </p:nvSpPr>
          <p:spPr bwMode="auto">
            <a:xfrm>
              <a:off x="743210" y="3113965"/>
              <a:ext cx="954847" cy="64882"/>
            </a:xfrm>
            <a:prstGeom prst="trapezoid">
              <a:avLst>
                <a:gd name="adj" fmla="val 1169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台形 1051"/>
            <p:cNvSpPr/>
            <p:nvPr/>
          </p:nvSpPr>
          <p:spPr bwMode="auto">
            <a:xfrm rot="10800000">
              <a:off x="497030" y="3916903"/>
              <a:ext cx="1489503" cy="206332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572669"/>
                <a:gd name="connsiteY0" fmla="*/ 450050 h 458517"/>
                <a:gd name="connsiteX1" fmla="*/ 37770 w 1572669"/>
                <a:gd name="connsiteY1" fmla="*/ 6139 h 458517"/>
                <a:gd name="connsiteX2" fmla="*/ 1471582 w 1572669"/>
                <a:gd name="connsiteY2" fmla="*/ 0 h 458517"/>
                <a:gd name="connsiteX3" fmla="*/ 1572669 w 1572669"/>
                <a:gd name="connsiteY3" fmla="*/ 458517 h 458517"/>
                <a:gd name="connsiteX4" fmla="*/ 0 w 1572669"/>
                <a:gd name="connsiteY4" fmla="*/ 450050 h 458517"/>
                <a:gd name="connsiteX0" fmla="*/ 0 w 1552809"/>
                <a:gd name="connsiteY0" fmla="*/ 450050 h 458517"/>
                <a:gd name="connsiteX1" fmla="*/ 17910 w 1552809"/>
                <a:gd name="connsiteY1" fmla="*/ 6139 h 458517"/>
                <a:gd name="connsiteX2" fmla="*/ 1451722 w 1552809"/>
                <a:gd name="connsiteY2" fmla="*/ 0 h 458517"/>
                <a:gd name="connsiteX3" fmla="*/ 1552809 w 1552809"/>
                <a:gd name="connsiteY3" fmla="*/ 458517 h 458517"/>
                <a:gd name="connsiteX4" fmla="*/ 0 w 1552809"/>
                <a:gd name="connsiteY4" fmla="*/ 450050 h 45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809" h="458517">
                  <a:moveTo>
                    <a:pt x="0" y="450050"/>
                  </a:moveTo>
                  <a:lnTo>
                    <a:pt x="17910" y="6139"/>
                  </a:lnTo>
                  <a:lnTo>
                    <a:pt x="1451722" y="0"/>
                  </a:lnTo>
                  <a:lnTo>
                    <a:pt x="1552809" y="458517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0" name="グループ化 229"/>
          <p:cNvGrpSpPr/>
          <p:nvPr/>
        </p:nvGrpSpPr>
        <p:grpSpPr>
          <a:xfrm>
            <a:off x="2274395" y="2886091"/>
            <a:ext cx="1598088" cy="1237145"/>
            <a:chOff x="2274395" y="2886091"/>
            <a:chExt cx="1598088" cy="1237145"/>
          </a:xfrm>
        </p:grpSpPr>
        <p:sp>
          <p:nvSpPr>
            <p:cNvPr id="285" name="台形 284"/>
            <p:cNvSpPr/>
            <p:nvPr/>
          </p:nvSpPr>
          <p:spPr bwMode="auto">
            <a:xfrm>
              <a:off x="374513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台形 285"/>
            <p:cNvSpPr/>
            <p:nvPr/>
          </p:nvSpPr>
          <p:spPr bwMode="auto">
            <a:xfrm>
              <a:off x="365750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台形 286"/>
            <p:cNvSpPr/>
            <p:nvPr/>
          </p:nvSpPr>
          <p:spPr bwMode="auto">
            <a:xfrm>
              <a:off x="3295556" y="2931810"/>
              <a:ext cx="215727" cy="28990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台形 287"/>
            <p:cNvSpPr/>
            <p:nvPr/>
          </p:nvSpPr>
          <p:spPr bwMode="auto">
            <a:xfrm>
              <a:off x="3314706" y="2886091"/>
              <a:ext cx="180660" cy="4572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台形 288"/>
            <p:cNvSpPr/>
            <p:nvPr/>
          </p:nvSpPr>
          <p:spPr bwMode="auto">
            <a:xfrm>
              <a:off x="2616226" y="3178847"/>
              <a:ext cx="972794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>
              <a:off x="2454415" y="3429000"/>
              <a:ext cx="1296416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台形 1051"/>
            <p:cNvSpPr/>
            <p:nvPr/>
          </p:nvSpPr>
          <p:spPr bwMode="auto">
            <a:xfrm rot="10800000">
              <a:off x="2274395" y="3718191"/>
              <a:ext cx="1598088" cy="405045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009" h="450050">
                  <a:moveTo>
                    <a:pt x="0" y="450050"/>
                  </a:moveTo>
                  <a:lnTo>
                    <a:pt x="37770" y="6139"/>
                  </a:lnTo>
                  <a:lnTo>
                    <a:pt x="1471582" y="0"/>
                  </a:lnTo>
                  <a:lnTo>
                    <a:pt x="1666009" y="450050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2" name="円/楕円 291"/>
            <p:cNvSpPr/>
            <p:nvPr/>
          </p:nvSpPr>
          <p:spPr bwMode="auto">
            <a:xfrm>
              <a:off x="257504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 bwMode="auto">
            <a:xfrm>
              <a:off x="270148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 bwMode="auto">
            <a:xfrm>
              <a:off x="282793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 bwMode="auto">
            <a:xfrm>
              <a:off x="2954376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 bwMode="auto">
            <a:xfrm>
              <a:off x="3080820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 bwMode="auto">
            <a:xfrm>
              <a:off x="320726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>
              <a:off x="333370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 bwMode="auto">
            <a:xfrm>
              <a:off x="346015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 bwMode="auto">
            <a:xfrm>
              <a:off x="3586599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 bwMode="auto">
            <a:xfrm>
              <a:off x="275570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 bwMode="auto">
            <a:xfrm>
              <a:off x="2882148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3008592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3135036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3261480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338792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台形 306"/>
            <p:cNvSpPr/>
            <p:nvPr/>
          </p:nvSpPr>
          <p:spPr bwMode="auto">
            <a:xfrm>
              <a:off x="2610110" y="3113965"/>
              <a:ext cx="954847" cy="64882"/>
            </a:xfrm>
            <a:prstGeom prst="trapezoid">
              <a:avLst>
                <a:gd name="adj" fmla="val 1169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台形 1051"/>
            <p:cNvSpPr/>
            <p:nvPr/>
          </p:nvSpPr>
          <p:spPr bwMode="auto">
            <a:xfrm rot="10800000">
              <a:off x="2363930" y="3916903"/>
              <a:ext cx="1489503" cy="206332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572669"/>
                <a:gd name="connsiteY0" fmla="*/ 450050 h 458517"/>
                <a:gd name="connsiteX1" fmla="*/ 37770 w 1572669"/>
                <a:gd name="connsiteY1" fmla="*/ 6139 h 458517"/>
                <a:gd name="connsiteX2" fmla="*/ 1471582 w 1572669"/>
                <a:gd name="connsiteY2" fmla="*/ 0 h 458517"/>
                <a:gd name="connsiteX3" fmla="*/ 1572669 w 1572669"/>
                <a:gd name="connsiteY3" fmla="*/ 458517 h 458517"/>
                <a:gd name="connsiteX4" fmla="*/ 0 w 1572669"/>
                <a:gd name="connsiteY4" fmla="*/ 450050 h 458517"/>
                <a:gd name="connsiteX0" fmla="*/ 0 w 1552809"/>
                <a:gd name="connsiteY0" fmla="*/ 450050 h 458517"/>
                <a:gd name="connsiteX1" fmla="*/ 17910 w 1552809"/>
                <a:gd name="connsiteY1" fmla="*/ 6139 h 458517"/>
                <a:gd name="connsiteX2" fmla="*/ 1451722 w 1552809"/>
                <a:gd name="connsiteY2" fmla="*/ 0 h 458517"/>
                <a:gd name="connsiteX3" fmla="*/ 1552809 w 1552809"/>
                <a:gd name="connsiteY3" fmla="*/ 458517 h 458517"/>
                <a:gd name="connsiteX4" fmla="*/ 0 w 1552809"/>
                <a:gd name="connsiteY4" fmla="*/ 450050 h 45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809" h="458517">
                  <a:moveTo>
                    <a:pt x="0" y="450050"/>
                  </a:moveTo>
                  <a:lnTo>
                    <a:pt x="17910" y="6139"/>
                  </a:lnTo>
                  <a:lnTo>
                    <a:pt x="1451722" y="0"/>
                  </a:lnTo>
                  <a:lnTo>
                    <a:pt x="1552809" y="458517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4152725" y="2886091"/>
            <a:ext cx="1598088" cy="1237145"/>
            <a:chOff x="4152725" y="2886091"/>
            <a:chExt cx="1598088" cy="1237145"/>
          </a:xfrm>
        </p:grpSpPr>
        <p:sp>
          <p:nvSpPr>
            <p:cNvPr id="309" name="台形 308"/>
            <p:cNvSpPr/>
            <p:nvPr/>
          </p:nvSpPr>
          <p:spPr bwMode="auto">
            <a:xfrm>
              <a:off x="562346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台形 309"/>
            <p:cNvSpPr/>
            <p:nvPr/>
          </p:nvSpPr>
          <p:spPr bwMode="auto">
            <a:xfrm>
              <a:off x="5535836" y="3217080"/>
              <a:ext cx="51413" cy="542195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台形 310"/>
            <p:cNvSpPr/>
            <p:nvPr/>
          </p:nvSpPr>
          <p:spPr bwMode="auto">
            <a:xfrm>
              <a:off x="5173886" y="2931810"/>
              <a:ext cx="215727" cy="28990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台形 311"/>
            <p:cNvSpPr/>
            <p:nvPr/>
          </p:nvSpPr>
          <p:spPr bwMode="auto">
            <a:xfrm>
              <a:off x="5193036" y="2886091"/>
              <a:ext cx="180660" cy="45720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台形 312"/>
            <p:cNvSpPr/>
            <p:nvPr/>
          </p:nvSpPr>
          <p:spPr bwMode="auto">
            <a:xfrm>
              <a:off x="4494556" y="3178847"/>
              <a:ext cx="972794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台形 313"/>
            <p:cNvSpPr/>
            <p:nvPr/>
          </p:nvSpPr>
          <p:spPr bwMode="auto">
            <a:xfrm>
              <a:off x="4332745" y="3429000"/>
              <a:ext cx="1296416" cy="315035"/>
            </a:xfrm>
            <a:prstGeom prst="trapezoid">
              <a:avLst>
                <a:gd name="adj" fmla="val 116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台形 1051"/>
            <p:cNvSpPr/>
            <p:nvPr/>
          </p:nvSpPr>
          <p:spPr bwMode="auto">
            <a:xfrm rot="10800000">
              <a:off x="4152725" y="3718191"/>
              <a:ext cx="1598088" cy="405045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009" h="450050">
                  <a:moveTo>
                    <a:pt x="0" y="450050"/>
                  </a:moveTo>
                  <a:lnTo>
                    <a:pt x="37770" y="6139"/>
                  </a:lnTo>
                  <a:lnTo>
                    <a:pt x="1471582" y="0"/>
                  </a:lnTo>
                  <a:lnTo>
                    <a:pt x="1666009" y="450050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 bwMode="auto">
            <a:xfrm>
              <a:off x="445337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 bwMode="auto">
            <a:xfrm>
              <a:off x="457981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 bwMode="auto">
            <a:xfrm>
              <a:off x="470626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 bwMode="auto">
            <a:xfrm>
              <a:off x="4832706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 bwMode="auto">
            <a:xfrm>
              <a:off x="4959150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 bwMode="auto">
            <a:xfrm>
              <a:off x="5085594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 bwMode="auto">
            <a:xfrm>
              <a:off x="5212038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円/楕円 322"/>
            <p:cNvSpPr/>
            <p:nvPr/>
          </p:nvSpPr>
          <p:spPr bwMode="auto">
            <a:xfrm>
              <a:off x="5338482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5464929" y="3528948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 bwMode="auto">
            <a:xfrm>
              <a:off x="463403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4760478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4886922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5013366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5139810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 bwMode="auto">
            <a:xfrm>
              <a:off x="5266254" y="3266231"/>
              <a:ext cx="70133" cy="70133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台形 330"/>
            <p:cNvSpPr/>
            <p:nvPr/>
          </p:nvSpPr>
          <p:spPr bwMode="auto">
            <a:xfrm>
              <a:off x="4488440" y="3113965"/>
              <a:ext cx="954847" cy="64882"/>
            </a:xfrm>
            <a:prstGeom prst="trapezoid">
              <a:avLst>
                <a:gd name="adj" fmla="val 11697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2" name="台形 1051"/>
            <p:cNvSpPr/>
            <p:nvPr/>
          </p:nvSpPr>
          <p:spPr bwMode="auto">
            <a:xfrm rot="10800000">
              <a:off x="4242260" y="3916903"/>
              <a:ext cx="1489503" cy="206332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572669"/>
                <a:gd name="connsiteY0" fmla="*/ 450050 h 458517"/>
                <a:gd name="connsiteX1" fmla="*/ 37770 w 1572669"/>
                <a:gd name="connsiteY1" fmla="*/ 6139 h 458517"/>
                <a:gd name="connsiteX2" fmla="*/ 1471582 w 1572669"/>
                <a:gd name="connsiteY2" fmla="*/ 0 h 458517"/>
                <a:gd name="connsiteX3" fmla="*/ 1572669 w 1572669"/>
                <a:gd name="connsiteY3" fmla="*/ 458517 h 458517"/>
                <a:gd name="connsiteX4" fmla="*/ 0 w 1572669"/>
                <a:gd name="connsiteY4" fmla="*/ 450050 h 458517"/>
                <a:gd name="connsiteX0" fmla="*/ 0 w 1552809"/>
                <a:gd name="connsiteY0" fmla="*/ 450050 h 458517"/>
                <a:gd name="connsiteX1" fmla="*/ 17910 w 1552809"/>
                <a:gd name="connsiteY1" fmla="*/ 6139 h 458517"/>
                <a:gd name="connsiteX2" fmla="*/ 1451722 w 1552809"/>
                <a:gd name="connsiteY2" fmla="*/ 0 h 458517"/>
                <a:gd name="connsiteX3" fmla="*/ 1552809 w 1552809"/>
                <a:gd name="connsiteY3" fmla="*/ 458517 h 458517"/>
                <a:gd name="connsiteX4" fmla="*/ 0 w 1552809"/>
                <a:gd name="connsiteY4" fmla="*/ 450050 h 45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809" h="458517">
                  <a:moveTo>
                    <a:pt x="0" y="450050"/>
                  </a:moveTo>
                  <a:lnTo>
                    <a:pt x="17910" y="6139"/>
                  </a:lnTo>
                  <a:lnTo>
                    <a:pt x="1451722" y="0"/>
                  </a:lnTo>
                  <a:lnTo>
                    <a:pt x="1552809" y="458517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6024281" y="3210763"/>
            <a:ext cx="1598088" cy="912474"/>
            <a:chOff x="6024281" y="3056585"/>
            <a:chExt cx="1598088" cy="912474"/>
          </a:xfrm>
        </p:grpSpPr>
        <p:sp>
          <p:nvSpPr>
            <p:cNvPr id="402" name="台形 401"/>
            <p:cNvSpPr/>
            <p:nvPr/>
          </p:nvSpPr>
          <p:spPr bwMode="auto">
            <a:xfrm>
              <a:off x="7081340" y="3056585"/>
              <a:ext cx="260963" cy="28990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1" name="グループ化 380"/>
            <p:cNvGrpSpPr/>
            <p:nvPr/>
          </p:nvGrpSpPr>
          <p:grpSpPr>
            <a:xfrm>
              <a:off x="6366014" y="3337432"/>
              <a:ext cx="1059676" cy="163590"/>
              <a:chOff x="6303149" y="3480670"/>
              <a:chExt cx="1185405" cy="163590"/>
            </a:xfrm>
          </p:grpSpPr>
          <p:sp>
            <p:nvSpPr>
              <p:cNvPr id="382" name="台形 381"/>
              <p:cNvSpPr/>
              <p:nvPr/>
            </p:nvSpPr>
            <p:spPr bwMode="auto">
              <a:xfrm>
                <a:off x="6303149" y="3509245"/>
                <a:ext cx="118540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台形 382"/>
              <p:cNvSpPr/>
              <p:nvPr/>
            </p:nvSpPr>
            <p:spPr bwMode="auto">
              <a:xfrm>
                <a:off x="6331724" y="3509245"/>
                <a:ext cx="112825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台形 383"/>
              <p:cNvSpPr/>
              <p:nvPr/>
            </p:nvSpPr>
            <p:spPr bwMode="auto">
              <a:xfrm>
                <a:off x="6303149" y="3480670"/>
                <a:ext cx="1185405" cy="45719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/>
              <p:cNvGrpSpPr/>
              <p:nvPr/>
            </p:nvGrpSpPr>
            <p:grpSpPr>
              <a:xfrm>
                <a:off x="6393161" y="3554250"/>
                <a:ext cx="997920" cy="60243"/>
                <a:chOff x="6393160" y="3699030"/>
                <a:chExt cx="1315187" cy="60243"/>
              </a:xfrm>
            </p:grpSpPr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639316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/>
                <p:cNvSpPr/>
                <p:nvPr/>
              </p:nvSpPr>
              <p:spPr bwMode="auto">
                <a:xfrm>
                  <a:off x="647779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656242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 bwMode="auto">
                <a:xfrm>
                  <a:off x="664705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673168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正方形/長方形 390"/>
                <p:cNvSpPr/>
                <p:nvPr/>
              </p:nvSpPr>
              <p:spPr bwMode="auto">
                <a:xfrm>
                  <a:off x="6816315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6900946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>
                  <a:off x="6985577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707020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 bwMode="auto">
                <a:xfrm>
                  <a:off x="7154839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正方形/長方形 395"/>
                <p:cNvSpPr/>
                <p:nvPr/>
              </p:nvSpPr>
              <p:spPr bwMode="auto">
                <a:xfrm>
                  <a:off x="723947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732410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正方形/長方形 397"/>
                <p:cNvSpPr/>
                <p:nvPr/>
              </p:nvSpPr>
              <p:spPr bwMode="auto">
                <a:xfrm>
                  <a:off x="740873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正方形/長方形 398"/>
                <p:cNvSpPr/>
                <p:nvPr/>
              </p:nvSpPr>
              <p:spPr bwMode="auto">
                <a:xfrm>
                  <a:off x="749336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757799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766262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/>
            <p:cNvGrpSpPr/>
            <p:nvPr/>
          </p:nvGrpSpPr>
          <p:grpSpPr>
            <a:xfrm>
              <a:off x="6333628" y="3490435"/>
              <a:ext cx="1124448" cy="163590"/>
              <a:chOff x="6303149" y="3480670"/>
              <a:chExt cx="1185405" cy="163590"/>
            </a:xfrm>
          </p:grpSpPr>
          <p:sp>
            <p:nvSpPr>
              <p:cNvPr id="360" name="台形 359"/>
              <p:cNvSpPr/>
              <p:nvPr/>
            </p:nvSpPr>
            <p:spPr bwMode="auto">
              <a:xfrm>
                <a:off x="6303149" y="3509245"/>
                <a:ext cx="118540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台形 360"/>
              <p:cNvSpPr/>
              <p:nvPr/>
            </p:nvSpPr>
            <p:spPr bwMode="auto">
              <a:xfrm>
                <a:off x="6331724" y="3509245"/>
                <a:ext cx="112825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台形 361"/>
              <p:cNvSpPr/>
              <p:nvPr/>
            </p:nvSpPr>
            <p:spPr bwMode="auto">
              <a:xfrm>
                <a:off x="6303149" y="3480670"/>
                <a:ext cx="1185405" cy="45719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3" name="グループ化 362"/>
              <p:cNvGrpSpPr/>
              <p:nvPr/>
            </p:nvGrpSpPr>
            <p:grpSpPr>
              <a:xfrm>
                <a:off x="6393161" y="3554250"/>
                <a:ext cx="997920" cy="60243"/>
                <a:chOff x="6393160" y="3699030"/>
                <a:chExt cx="1315187" cy="60243"/>
              </a:xfrm>
            </p:grpSpPr>
            <p:sp>
              <p:nvSpPr>
                <p:cNvPr id="364" name="正方形/長方形 363"/>
                <p:cNvSpPr/>
                <p:nvPr/>
              </p:nvSpPr>
              <p:spPr bwMode="auto">
                <a:xfrm>
                  <a:off x="639316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正方形/長方形 364"/>
                <p:cNvSpPr/>
                <p:nvPr/>
              </p:nvSpPr>
              <p:spPr bwMode="auto">
                <a:xfrm>
                  <a:off x="647779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正方形/長方形 365"/>
                <p:cNvSpPr/>
                <p:nvPr/>
              </p:nvSpPr>
              <p:spPr bwMode="auto">
                <a:xfrm>
                  <a:off x="656242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正方形/長方形 366"/>
                <p:cNvSpPr/>
                <p:nvPr/>
              </p:nvSpPr>
              <p:spPr bwMode="auto">
                <a:xfrm>
                  <a:off x="664705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正方形/長方形 367"/>
                <p:cNvSpPr/>
                <p:nvPr/>
              </p:nvSpPr>
              <p:spPr bwMode="auto">
                <a:xfrm>
                  <a:off x="673168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正方形/長方形 368"/>
                <p:cNvSpPr/>
                <p:nvPr/>
              </p:nvSpPr>
              <p:spPr bwMode="auto">
                <a:xfrm>
                  <a:off x="6816315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正方形/長方形 369"/>
                <p:cNvSpPr/>
                <p:nvPr/>
              </p:nvSpPr>
              <p:spPr bwMode="auto">
                <a:xfrm>
                  <a:off x="6900946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/>
                <p:cNvSpPr/>
                <p:nvPr/>
              </p:nvSpPr>
              <p:spPr bwMode="auto">
                <a:xfrm>
                  <a:off x="6985577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707020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7154839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 bwMode="auto">
                <a:xfrm>
                  <a:off x="723947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732410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正方形/長方形 375"/>
                <p:cNvSpPr/>
                <p:nvPr/>
              </p:nvSpPr>
              <p:spPr bwMode="auto">
                <a:xfrm>
                  <a:off x="740873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 bwMode="auto">
                <a:xfrm>
                  <a:off x="749336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757799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766262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2" name="台形 231"/>
            <p:cNvSpPr/>
            <p:nvPr/>
          </p:nvSpPr>
          <p:spPr bwMode="auto">
            <a:xfrm>
              <a:off x="6303149" y="3654025"/>
              <a:ext cx="1185405" cy="135015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台形 339"/>
            <p:cNvSpPr/>
            <p:nvPr/>
          </p:nvSpPr>
          <p:spPr bwMode="auto">
            <a:xfrm>
              <a:off x="6331724" y="3654025"/>
              <a:ext cx="1128255" cy="135015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台形 340"/>
            <p:cNvSpPr/>
            <p:nvPr/>
          </p:nvSpPr>
          <p:spPr bwMode="auto">
            <a:xfrm>
              <a:off x="6303149" y="3625450"/>
              <a:ext cx="1185405" cy="45719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1051"/>
            <p:cNvSpPr/>
            <p:nvPr/>
          </p:nvSpPr>
          <p:spPr bwMode="auto">
            <a:xfrm rot="10800000">
              <a:off x="6024281" y="3759273"/>
              <a:ext cx="1598088" cy="209786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009" h="450050">
                  <a:moveTo>
                    <a:pt x="0" y="450050"/>
                  </a:moveTo>
                  <a:lnTo>
                    <a:pt x="37770" y="6139"/>
                  </a:lnTo>
                  <a:lnTo>
                    <a:pt x="1471582" y="0"/>
                  </a:lnTo>
                  <a:lnTo>
                    <a:pt x="1666009" y="450050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4" name="グループ化 233"/>
            <p:cNvGrpSpPr/>
            <p:nvPr/>
          </p:nvGrpSpPr>
          <p:grpSpPr>
            <a:xfrm>
              <a:off x="6393161" y="3699030"/>
              <a:ext cx="997920" cy="60243"/>
              <a:chOff x="6393160" y="3699030"/>
              <a:chExt cx="1315187" cy="60243"/>
            </a:xfrm>
          </p:grpSpPr>
          <p:sp>
            <p:nvSpPr>
              <p:cNvPr id="233" name="正方形/長方形 232"/>
              <p:cNvSpPr/>
              <p:nvPr/>
            </p:nvSpPr>
            <p:spPr bwMode="auto">
              <a:xfrm>
                <a:off x="6393160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正方形/長方形 343"/>
              <p:cNvSpPr/>
              <p:nvPr/>
            </p:nvSpPr>
            <p:spPr bwMode="auto">
              <a:xfrm>
                <a:off x="6477791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正方形/長方形 344"/>
              <p:cNvSpPr/>
              <p:nvPr/>
            </p:nvSpPr>
            <p:spPr bwMode="auto">
              <a:xfrm>
                <a:off x="6562422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/>
              <p:cNvSpPr/>
              <p:nvPr/>
            </p:nvSpPr>
            <p:spPr bwMode="auto">
              <a:xfrm>
                <a:off x="6647053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/>
              <p:cNvSpPr/>
              <p:nvPr/>
            </p:nvSpPr>
            <p:spPr bwMode="auto">
              <a:xfrm>
                <a:off x="6731684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/>
              <p:cNvSpPr/>
              <p:nvPr/>
            </p:nvSpPr>
            <p:spPr bwMode="auto">
              <a:xfrm>
                <a:off x="6816315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/>
              <p:cNvSpPr/>
              <p:nvPr/>
            </p:nvSpPr>
            <p:spPr bwMode="auto">
              <a:xfrm>
                <a:off x="6900946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/>
              <p:cNvSpPr/>
              <p:nvPr/>
            </p:nvSpPr>
            <p:spPr bwMode="auto">
              <a:xfrm>
                <a:off x="6985577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/>
              <p:cNvSpPr/>
              <p:nvPr/>
            </p:nvSpPr>
            <p:spPr bwMode="auto">
              <a:xfrm>
                <a:off x="7070208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正方形/長方形 351"/>
              <p:cNvSpPr/>
              <p:nvPr/>
            </p:nvSpPr>
            <p:spPr bwMode="auto">
              <a:xfrm>
                <a:off x="7154839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正方形/長方形 352"/>
              <p:cNvSpPr/>
              <p:nvPr/>
            </p:nvSpPr>
            <p:spPr bwMode="auto">
              <a:xfrm>
                <a:off x="7239470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/>
              <p:cNvSpPr/>
              <p:nvPr/>
            </p:nvSpPr>
            <p:spPr bwMode="auto">
              <a:xfrm>
                <a:off x="7324101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正方形/長方形 354"/>
              <p:cNvSpPr/>
              <p:nvPr/>
            </p:nvSpPr>
            <p:spPr bwMode="auto">
              <a:xfrm>
                <a:off x="7408732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正方形/長方形 355"/>
              <p:cNvSpPr/>
              <p:nvPr/>
            </p:nvSpPr>
            <p:spPr bwMode="auto">
              <a:xfrm>
                <a:off x="7493363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正方形/長方形 356"/>
              <p:cNvSpPr/>
              <p:nvPr/>
            </p:nvSpPr>
            <p:spPr bwMode="auto">
              <a:xfrm>
                <a:off x="7577994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正方形/長方形 357"/>
              <p:cNvSpPr/>
              <p:nvPr/>
            </p:nvSpPr>
            <p:spPr bwMode="auto">
              <a:xfrm>
                <a:off x="7662628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台形 402"/>
            <p:cNvSpPr/>
            <p:nvPr/>
          </p:nvSpPr>
          <p:spPr bwMode="auto">
            <a:xfrm>
              <a:off x="7109031" y="3124093"/>
              <a:ext cx="203699" cy="80261"/>
            </a:xfrm>
            <a:prstGeom prst="trapezoi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7925471" y="3210763"/>
            <a:ext cx="1598088" cy="912474"/>
            <a:chOff x="7925471" y="3056585"/>
            <a:chExt cx="1598088" cy="912474"/>
          </a:xfrm>
        </p:grpSpPr>
        <p:sp>
          <p:nvSpPr>
            <p:cNvPr id="404" name="台形 403"/>
            <p:cNvSpPr/>
            <p:nvPr/>
          </p:nvSpPr>
          <p:spPr bwMode="auto">
            <a:xfrm>
              <a:off x="8982530" y="3056585"/>
              <a:ext cx="260963" cy="289907"/>
            </a:xfrm>
            <a:prstGeom prst="trapezoid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05" name="グループ化 404"/>
            <p:cNvGrpSpPr/>
            <p:nvPr/>
          </p:nvGrpSpPr>
          <p:grpSpPr>
            <a:xfrm>
              <a:off x="8267204" y="3337432"/>
              <a:ext cx="1059676" cy="163590"/>
              <a:chOff x="6303149" y="3480670"/>
              <a:chExt cx="1185405" cy="163590"/>
            </a:xfrm>
          </p:grpSpPr>
          <p:sp>
            <p:nvSpPr>
              <p:cNvPr id="406" name="台形 405"/>
              <p:cNvSpPr/>
              <p:nvPr/>
            </p:nvSpPr>
            <p:spPr bwMode="auto">
              <a:xfrm>
                <a:off x="6303149" y="3509245"/>
                <a:ext cx="118540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台形 406"/>
              <p:cNvSpPr/>
              <p:nvPr/>
            </p:nvSpPr>
            <p:spPr bwMode="auto">
              <a:xfrm>
                <a:off x="6331724" y="3509245"/>
                <a:ext cx="112825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台形 407"/>
              <p:cNvSpPr/>
              <p:nvPr/>
            </p:nvSpPr>
            <p:spPr bwMode="auto">
              <a:xfrm>
                <a:off x="6303149" y="3480670"/>
                <a:ext cx="1185405" cy="45719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9" name="グループ化 408"/>
              <p:cNvGrpSpPr/>
              <p:nvPr/>
            </p:nvGrpSpPr>
            <p:grpSpPr>
              <a:xfrm>
                <a:off x="6393161" y="3554250"/>
                <a:ext cx="997920" cy="60243"/>
                <a:chOff x="6393160" y="3699030"/>
                <a:chExt cx="1315187" cy="60243"/>
              </a:xfrm>
            </p:grpSpPr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639316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647779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656242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664705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673168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6816315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6900946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6985577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 bwMode="auto">
                <a:xfrm>
                  <a:off x="707020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 bwMode="auto">
                <a:xfrm>
                  <a:off x="7154839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723947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732410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 bwMode="auto">
                <a:xfrm>
                  <a:off x="740873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正方形/長方形 422"/>
                <p:cNvSpPr/>
                <p:nvPr/>
              </p:nvSpPr>
              <p:spPr bwMode="auto">
                <a:xfrm>
                  <a:off x="749336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正方形/長方形 423"/>
                <p:cNvSpPr/>
                <p:nvPr/>
              </p:nvSpPr>
              <p:spPr bwMode="auto">
                <a:xfrm>
                  <a:off x="757799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正方形/長方形 424"/>
                <p:cNvSpPr/>
                <p:nvPr/>
              </p:nvSpPr>
              <p:spPr bwMode="auto">
                <a:xfrm>
                  <a:off x="766262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6" name="グループ化 425"/>
            <p:cNvGrpSpPr/>
            <p:nvPr/>
          </p:nvGrpSpPr>
          <p:grpSpPr>
            <a:xfrm>
              <a:off x="8234818" y="3490435"/>
              <a:ext cx="1124448" cy="163590"/>
              <a:chOff x="6303149" y="3480670"/>
              <a:chExt cx="1185405" cy="163590"/>
            </a:xfrm>
          </p:grpSpPr>
          <p:sp>
            <p:nvSpPr>
              <p:cNvPr id="427" name="台形 426"/>
              <p:cNvSpPr/>
              <p:nvPr/>
            </p:nvSpPr>
            <p:spPr bwMode="auto">
              <a:xfrm>
                <a:off x="6303149" y="3509245"/>
                <a:ext cx="118540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台形 427"/>
              <p:cNvSpPr/>
              <p:nvPr/>
            </p:nvSpPr>
            <p:spPr bwMode="auto">
              <a:xfrm>
                <a:off x="6331724" y="3509245"/>
                <a:ext cx="1128255" cy="135015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台形 428"/>
              <p:cNvSpPr/>
              <p:nvPr/>
            </p:nvSpPr>
            <p:spPr bwMode="auto">
              <a:xfrm>
                <a:off x="6303149" y="3480670"/>
                <a:ext cx="1185405" cy="45719"/>
              </a:xfrm>
              <a:prstGeom prst="trapezoid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0" name="グループ化 429"/>
              <p:cNvGrpSpPr/>
              <p:nvPr/>
            </p:nvGrpSpPr>
            <p:grpSpPr>
              <a:xfrm>
                <a:off x="6393161" y="3554250"/>
                <a:ext cx="997920" cy="60243"/>
                <a:chOff x="6393160" y="3699030"/>
                <a:chExt cx="1315187" cy="60243"/>
              </a:xfrm>
            </p:grpSpPr>
            <p:sp>
              <p:nvSpPr>
                <p:cNvPr id="431" name="正方形/長方形 430"/>
                <p:cNvSpPr/>
                <p:nvPr/>
              </p:nvSpPr>
              <p:spPr bwMode="auto">
                <a:xfrm>
                  <a:off x="639316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正方形/長方形 431"/>
                <p:cNvSpPr/>
                <p:nvPr/>
              </p:nvSpPr>
              <p:spPr bwMode="auto">
                <a:xfrm>
                  <a:off x="647779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/>
                <p:cNvSpPr/>
                <p:nvPr/>
              </p:nvSpPr>
              <p:spPr bwMode="auto">
                <a:xfrm>
                  <a:off x="656242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 bwMode="auto">
                <a:xfrm>
                  <a:off x="664705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/>
                <p:cNvSpPr/>
                <p:nvPr/>
              </p:nvSpPr>
              <p:spPr bwMode="auto">
                <a:xfrm>
                  <a:off x="673168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正方形/長方形 435"/>
                <p:cNvSpPr/>
                <p:nvPr/>
              </p:nvSpPr>
              <p:spPr bwMode="auto">
                <a:xfrm>
                  <a:off x="6816315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/>
                <p:cNvSpPr/>
                <p:nvPr/>
              </p:nvSpPr>
              <p:spPr bwMode="auto">
                <a:xfrm>
                  <a:off x="6900946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正方形/長方形 437"/>
                <p:cNvSpPr/>
                <p:nvPr/>
              </p:nvSpPr>
              <p:spPr bwMode="auto">
                <a:xfrm>
                  <a:off x="6985577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707020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/>
                <p:cNvSpPr/>
                <p:nvPr/>
              </p:nvSpPr>
              <p:spPr bwMode="auto">
                <a:xfrm>
                  <a:off x="7154839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/>
                <p:cNvSpPr/>
                <p:nvPr/>
              </p:nvSpPr>
              <p:spPr bwMode="auto">
                <a:xfrm>
                  <a:off x="7239470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/>
                <p:cNvSpPr/>
                <p:nvPr/>
              </p:nvSpPr>
              <p:spPr bwMode="auto">
                <a:xfrm>
                  <a:off x="7324101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/>
                <p:cNvSpPr/>
                <p:nvPr/>
              </p:nvSpPr>
              <p:spPr bwMode="auto">
                <a:xfrm>
                  <a:off x="7408732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7493363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/>
                <p:cNvSpPr/>
                <p:nvPr/>
              </p:nvSpPr>
              <p:spPr bwMode="auto">
                <a:xfrm>
                  <a:off x="7577994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/>
                <p:cNvSpPr/>
                <p:nvPr/>
              </p:nvSpPr>
              <p:spPr bwMode="auto">
                <a:xfrm>
                  <a:off x="7662628" y="3699030"/>
                  <a:ext cx="45719" cy="60243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7" name="台形 446"/>
            <p:cNvSpPr/>
            <p:nvPr/>
          </p:nvSpPr>
          <p:spPr bwMode="auto">
            <a:xfrm>
              <a:off x="8204339" y="3654025"/>
              <a:ext cx="1185405" cy="135015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台形 447"/>
            <p:cNvSpPr/>
            <p:nvPr/>
          </p:nvSpPr>
          <p:spPr bwMode="auto">
            <a:xfrm>
              <a:off x="8232914" y="3654025"/>
              <a:ext cx="1128255" cy="135015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台形 448"/>
            <p:cNvSpPr/>
            <p:nvPr/>
          </p:nvSpPr>
          <p:spPr bwMode="auto">
            <a:xfrm>
              <a:off x="8204339" y="3625450"/>
              <a:ext cx="1185405" cy="45719"/>
            </a:xfrm>
            <a:prstGeom prst="trapezoid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台形 1051"/>
            <p:cNvSpPr/>
            <p:nvPr/>
          </p:nvSpPr>
          <p:spPr bwMode="auto">
            <a:xfrm rot="10800000">
              <a:off x="7925471" y="3759273"/>
              <a:ext cx="1598088" cy="209786"/>
            </a:xfrm>
            <a:custGeom>
              <a:avLst/>
              <a:gdLst>
                <a:gd name="connsiteX0" fmla="*/ 0 w 1666009"/>
                <a:gd name="connsiteY0" fmla="*/ 450050 h 450050"/>
                <a:gd name="connsiteX1" fmla="*/ 146802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7737 w 1666009"/>
                <a:gd name="connsiteY1" fmla="*/ 0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519207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2022 w 1666009"/>
                <a:gd name="connsiteY1" fmla="*/ 1905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  <a:gd name="connsiteX0" fmla="*/ 0 w 1666009"/>
                <a:gd name="connsiteY0" fmla="*/ 450050 h 450050"/>
                <a:gd name="connsiteX1" fmla="*/ 37770 w 1666009"/>
                <a:gd name="connsiteY1" fmla="*/ 6139 h 450050"/>
                <a:gd name="connsiteX2" fmla="*/ 1471582 w 1666009"/>
                <a:gd name="connsiteY2" fmla="*/ 0 h 450050"/>
                <a:gd name="connsiteX3" fmla="*/ 1666009 w 1666009"/>
                <a:gd name="connsiteY3" fmla="*/ 450050 h 450050"/>
                <a:gd name="connsiteX4" fmla="*/ 0 w 1666009"/>
                <a:gd name="connsiteY4" fmla="*/ 450050 h 45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009" h="450050">
                  <a:moveTo>
                    <a:pt x="0" y="450050"/>
                  </a:moveTo>
                  <a:lnTo>
                    <a:pt x="37770" y="6139"/>
                  </a:lnTo>
                  <a:lnTo>
                    <a:pt x="1471582" y="0"/>
                  </a:lnTo>
                  <a:lnTo>
                    <a:pt x="1666009" y="450050"/>
                  </a:lnTo>
                  <a:lnTo>
                    <a:pt x="0" y="45005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1" name="グループ化 450"/>
            <p:cNvGrpSpPr/>
            <p:nvPr/>
          </p:nvGrpSpPr>
          <p:grpSpPr>
            <a:xfrm>
              <a:off x="8294351" y="3699030"/>
              <a:ext cx="997920" cy="60243"/>
              <a:chOff x="6393160" y="3699030"/>
              <a:chExt cx="1315187" cy="60243"/>
            </a:xfrm>
          </p:grpSpPr>
          <p:sp>
            <p:nvSpPr>
              <p:cNvPr id="452" name="正方形/長方形 451"/>
              <p:cNvSpPr/>
              <p:nvPr/>
            </p:nvSpPr>
            <p:spPr bwMode="auto">
              <a:xfrm>
                <a:off x="6393160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正方形/長方形 452"/>
              <p:cNvSpPr/>
              <p:nvPr/>
            </p:nvSpPr>
            <p:spPr bwMode="auto">
              <a:xfrm>
                <a:off x="6477791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/>
              <p:cNvSpPr/>
              <p:nvPr/>
            </p:nvSpPr>
            <p:spPr bwMode="auto">
              <a:xfrm>
                <a:off x="6562422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正方形/長方形 454"/>
              <p:cNvSpPr/>
              <p:nvPr/>
            </p:nvSpPr>
            <p:spPr bwMode="auto">
              <a:xfrm>
                <a:off x="6647053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正方形/長方形 455"/>
              <p:cNvSpPr/>
              <p:nvPr/>
            </p:nvSpPr>
            <p:spPr bwMode="auto">
              <a:xfrm>
                <a:off x="6731684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正方形/長方形 456"/>
              <p:cNvSpPr/>
              <p:nvPr/>
            </p:nvSpPr>
            <p:spPr bwMode="auto">
              <a:xfrm>
                <a:off x="6816315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正方形/長方形 457"/>
              <p:cNvSpPr/>
              <p:nvPr/>
            </p:nvSpPr>
            <p:spPr bwMode="auto">
              <a:xfrm>
                <a:off x="6900946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/>
              <p:cNvSpPr/>
              <p:nvPr/>
            </p:nvSpPr>
            <p:spPr bwMode="auto">
              <a:xfrm>
                <a:off x="6985577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正方形/長方形 459"/>
              <p:cNvSpPr/>
              <p:nvPr/>
            </p:nvSpPr>
            <p:spPr bwMode="auto">
              <a:xfrm>
                <a:off x="7070208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/>
              <p:cNvSpPr/>
              <p:nvPr/>
            </p:nvSpPr>
            <p:spPr bwMode="auto">
              <a:xfrm>
                <a:off x="7154839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正方形/長方形 461"/>
              <p:cNvSpPr/>
              <p:nvPr/>
            </p:nvSpPr>
            <p:spPr bwMode="auto">
              <a:xfrm>
                <a:off x="7239470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/>
              <p:cNvSpPr/>
              <p:nvPr/>
            </p:nvSpPr>
            <p:spPr bwMode="auto">
              <a:xfrm>
                <a:off x="7324101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/>
              <p:cNvSpPr/>
              <p:nvPr/>
            </p:nvSpPr>
            <p:spPr bwMode="auto">
              <a:xfrm>
                <a:off x="7408732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/>
              <p:cNvSpPr/>
              <p:nvPr/>
            </p:nvSpPr>
            <p:spPr bwMode="auto">
              <a:xfrm>
                <a:off x="7493363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/>
              <p:cNvSpPr/>
              <p:nvPr/>
            </p:nvSpPr>
            <p:spPr bwMode="auto">
              <a:xfrm>
                <a:off x="7577994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/>
              <p:cNvSpPr/>
              <p:nvPr/>
            </p:nvSpPr>
            <p:spPr bwMode="auto">
              <a:xfrm>
                <a:off x="7662628" y="3699030"/>
                <a:ext cx="45719" cy="6024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8" name="台形 467"/>
            <p:cNvSpPr/>
            <p:nvPr/>
          </p:nvSpPr>
          <p:spPr bwMode="auto">
            <a:xfrm>
              <a:off x="9010221" y="3124093"/>
              <a:ext cx="203699" cy="8026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418951" y="4861540"/>
            <a:ext cx="1575175" cy="1289906"/>
            <a:chOff x="418951" y="4861540"/>
            <a:chExt cx="1575175" cy="1289906"/>
          </a:xfrm>
        </p:grpSpPr>
        <p:sp>
          <p:nvSpPr>
            <p:cNvPr id="138" name="直角三角形 137"/>
            <p:cNvSpPr/>
            <p:nvPr/>
          </p:nvSpPr>
          <p:spPr bwMode="auto">
            <a:xfrm>
              <a:off x="1170580" y="4914165"/>
              <a:ext cx="682114" cy="982490"/>
            </a:xfrm>
            <a:prstGeom prst="rt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直角三角形 472"/>
            <p:cNvSpPr/>
            <p:nvPr/>
          </p:nvSpPr>
          <p:spPr bwMode="auto">
            <a:xfrm flipH="1">
              <a:off x="701321" y="5184195"/>
              <a:ext cx="421442" cy="712460"/>
            </a:xfrm>
            <a:prstGeom prst="rt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/>
            <p:cNvSpPr/>
            <p:nvPr/>
          </p:nvSpPr>
          <p:spPr bwMode="auto">
            <a:xfrm>
              <a:off x="1122765" y="4861540"/>
              <a:ext cx="49266" cy="1117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台形 474"/>
            <p:cNvSpPr/>
            <p:nvPr/>
          </p:nvSpPr>
          <p:spPr bwMode="auto">
            <a:xfrm flipV="1">
              <a:off x="418951" y="5979045"/>
              <a:ext cx="1575175" cy="172401"/>
            </a:xfrm>
            <a:prstGeom prst="trapezoid">
              <a:avLst>
                <a:gd name="adj" fmla="val 73656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/>
          <p:cNvGrpSpPr/>
          <p:nvPr/>
        </p:nvGrpSpPr>
        <p:grpSpPr>
          <a:xfrm>
            <a:off x="2298551" y="4861540"/>
            <a:ext cx="1575175" cy="1289906"/>
            <a:chOff x="2298551" y="4861540"/>
            <a:chExt cx="1575175" cy="1289906"/>
          </a:xfrm>
        </p:grpSpPr>
        <p:sp>
          <p:nvSpPr>
            <p:cNvPr id="476" name="直角三角形 475"/>
            <p:cNvSpPr/>
            <p:nvPr/>
          </p:nvSpPr>
          <p:spPr bwMode="auto">
            <a:xfrm>
              <a:off x="3050180" y="4914165"/>
              <a:ext cx="682114" cy="982490"/>
            </a:xfrm>
            <a:prstGeom prst="rt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直角三角形 476"/>
            <p:cNvSpPr/>
            <p:nvPr/>
          </p:nvSpPr>
          <p:spPr bwMode="auto">
            <a:xfrm flipH="1">
              <a:off x="2580921" y="5184195"/>
              <a:ext cx="421442" cy="712460"/>
            </a:xfrm>
            <a:prstGeom prst="rt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正方形/長方形 477"/>
            <p:cNvSpPr/>
            <p:nvPr/>
          </p:nvSpPr>
          <p:spPr bwMode="auto">
            <a:xfrm>
              <a:off x="3002365" y="4861540"/>
              <a:ext cx="49266" cy="1117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台形 478"/>
            <p:cNvSpPr/>
            <p:nvPr/>
          </p:nvSpPr>
          <p:spPr bwMode="auto">
            <a:xfrm flipV="1">
              <a:off x="2298551" y="5979045"/>
              <a:ext cx="1575175" cy="172401"/>
            </a:xfrm>
            <a:prstGeom prst="trapezoid">
              <a:avLst>
                <a:gd name="adj" fmla="val 73656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4178151" y="4861540"/>
            <a:ext cx="1575175" cy="1289906"/>
            <a:chOff x="4178151" y="4861540"/>
            <a:chExt cx="1575175" cy="1289906"/>
          </a:xfrm>
        </p:grpSpPr>
        <p:sp>
          <p:nvSpPr>
            <p:cNvPr id="480" name="直角三角形 479"/>
            <p:cNvSpPr/>
            <p:nvPr/>
          </p:nvSpPr>
          <p:spPr bwMode="auto">
            <a:xfrm>
              <a:off x="4929780" y="4914165"/>
              <a:ext cx="682114" cy="982490"/>
            </a:xfrm>
            <a:prstGeom prst="rt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直角三角形 480"/>
            <p:cNvSpPr/>
            <p:nvPr/>
          </p:nvSpPr>
          <p:spPr bwMode="auto">
            <a:xfrm flipH="1">
              <a:off x="4460521" y="5184195"/>
              <a:ext cx="421442" cy="712460"/>
            </a:xfrm>
            <a:prstGeom prst="rtTriangl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正方形/長方形 481"/>
            <p:cNvSpPr/>
            <p:nvPr/>
          </p:nvSpPr>
          <p:spPr bwMode="auto">
            <a:xfrm>
              <a:off x="4881965" y="4861540"/>
              <a:ext cx="49266" cy="11175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台形 482"/>
            <p:cNvSpPr/>
            <p:nvPr/>
          </p:nvSpPr>
          <p:spPr bwMode="auto">
            <a:xfrm flipV="1">
              <a:off x="4178151" y="5979045"/>
              <a:ext cx="1575175" cy="172401"/>
            </a:xfrm>
            <a:prstGeom prst="trapezoid">
              <a:avLst>
                <a:gd name="adj" fmla="val 73656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6" name="グループ化 255"/>
          <p:cNvGrpSpPr/>
          <p:nvPr/>
        </p:nvGrpSpPr>
        <p:grpSpPr>
          <a:xfrm>
            <a:off x="6087354" y="4775594"/>
            <a:ext cx="1521910" cy="1468965"/>
            <a:chOff x="5970270" y="4644135"/>
            <a:chExt cx="1744980" cy="1684275"/>
          </a:xfrm>
        </p:grpSpPr>
        <p:sp>
          <p:nvSpPr>
            <p:cNvPr id="493" name="台形 492"/>
            <p:cNvSpPr/>
            <p:nvPr/>
          </p:nvSpPr>
          <p:spPr bwMode="auto">
            <a:xfrm rot="10800000" flipV="1">
              <a:off x="6648372" y="5086538"/>
              <a:ext cx="275668" cy="425250"/>
            </a:xfrm>
            <a:prstGeom prst="trapezoid">
              <a:avLst>
                <a:gd name="adj" fmla="val 22325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台形 493"/>
            <p:cNvSpPr/>
            <p:nvPr/>
          </p:nvSpPr>
          <p:spPr bwMode="auto">
            <a:xfrm rot="10800000" flipV="1">
              <a:off x="6282661" y="5405410"/>
              <a:ext cx="1047778" cy="521011"/>
            </a:xfrm>
            <a:prstGeom prst="trapezoid">
              <a:avLst>
                <a:gd name="adj" fmla="val 3062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台形 512"/>
            <p:cNvSpPr/>
            <p:nvPr/>
          </p:nvSpPr>
          <p:spPr bwMode="auto">
            <a:xfrm rot="10800000" flipV="1">
              <a:off x="6267420" y="5447320"/>
              <a:ext cx="1078260" cy="521011"/>
            </a:xfrm>
            <a:prstGeom prst="trapezoid">
              <a:avLst>
                <a:gd name="adj" fmla="val 3062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台形 494"/>
            <p:cNvSpPr/>
            <p:nvPr/>
          </p:nvSpPr>
          <p:spPr bwMode="auto">
            <a:xfrm flipV="1">
              <a:off x="6035736" y="5829147"/>
              <a:ext cx="1541629" cy="472196"/>
            </a:xfrm>
            <a:prstGeom prst="trapezoid">
              <a:avLst>
                <a:gd name="adj" fmla="val 5751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片側の 2 つの角を丸めた四角形 174"/>
            <p:cNvSpPr/>
            <p:nvPr/>
          </p:nvSpPr>
          <p:spPr bwMode="auto">
            <a:xfrm>
              <a:off x="6684712" y="5049180"/>
              <a:ext cx="202639" cy="90010"/>
            </a:xfrm>
            <a:prstGeom prst="round2Same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" name="雲 178"/>
            <p:cNvSpPr/>
            <p:nvPr/>
          </p:nvSpPr>
          <p:spPr bwMode="auto">
            <a:xfrm>
              <a:off x="6941572" y="4644135"/>
              <a:ext cx="680797" cy="360040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雲 498"/>
            <p:cNvSpPr/>
            <p:nvPr/>
          </p:nvSpPr>
          <p:spPr bwMode="auto">
            <a:xfrm>
              <a:off x="6784489" y="4779150"/>
              <a:ext cx="285514" cy="160591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雲 499"/>
            <p:cNvSpPr/>
            <p:nvPr/>
          </p:nvSpPr>
          <p:spPr bwMode="auto">
            <a:xfrm>
              <a:off x="6733544" y="4878651"/>
              <a:ext cx="159196" cy="115586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雲 500"/>
            <p:cNvSpPr/>
            <p:nvPr/>
          </p:nvSpPr>
          <p:spPr bwMode="auto">
            <a:xfrm>
              <a:off x="6729347" y="4964139"/>
              <a:ext cx="110283" cy="80072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台形 501"/>
            <p:cNvSpPr/>
            <p:nvPr/>
          </p:nvSpPr>
          <p:spPr bwMode="auto">
            <a:xfrm flipV="1">
              <a:off x="5996340" y="5762220"/>
              <a:ext cx="1618580" cy="108148"/>
            </a:xfrm>
            <a:prstGeom prst="trapezoid">
              <a:avLst>
                <a:gd name="adj" fmla="val 575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 rot="1800000">
              <a:off x="6999409" y="5907074"/>
              <a:ext cx="237057" cy="308484"/>
              <a:chOff x="8187379" y="5405410"/>
              <a:chExt cx="411754" cy="535818"/>
            </a:xfrm>
          </p:grpSpPr>
          <p:sp>
            <p:nvSpPr>
              <p:cNvPr id="180" name="ドーナツ 179"/>
              <p:cNvSpPr/>
              <p:nvPr/>
            </p:nvSpPr>
            <p:spPr bwMode="auto">
              <a:xfrm>
                <a:off x="8256295" y="5405410"/>
                <a:ext cx="273922" cy="273922"/>
              </a:xfrm>
              <a:prstGeom prst="donut">
                <a:avLst>
                  <a:gd name="adj" fmla="val 155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アーチ 184"/>
              <p:cNvSpPr/>
              <p:nvPr/>
            </p:nvSpPr>
            <p:spPr bwMode="auto">
              <a:xfrm rot="10800000">
                <a:off x="8187379" y="5529474"/>
                <a:ext cx="411754" cy="411754"/>
              </a:xfrm>
              <a:prstGeom prst="blockArc">
                <a:avLst>
                  <a:gd name="adj1" fmla="val 10800000"/>
                  <a:gd name="adj2" fmla="val 0"/>
                  <a:gd name="adj3" fmla="val 1142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/>
              <p:cNvSpPr/>
              <p:nvPr/>
            </p:nvSpPr>
            <p:spPr bwMode="auto">
              <a:xfrm>
                <a:off x="8370397" y="5665916"/>
                <a:ext cx="45719" cy="26050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正方形/長方形 505"/>
              <p:cNvSpPr/>
              <p:nvPr/>
            </p:nvSpPr>
            <p:spPr bwMode="auto">
              <a:xfrm flipV="1">
                <a:off x="8282057" y="5712490"/>
                <a:ext cx="222399" cy="4572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円/楕円 192"/>
            <p:cNvSpPr/>
            <p:nvPr/>
          </p:nvSpPr>
          <p:spPr bwMode="auto">
            <a:xfrm>
              <a:off x="646198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663978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682520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700300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 221"/>
            <p:cNvSpPr/>
            <p:nvPr/>
          </p:nvSpPr>
          <p:spPr bwMode="auto">
            <a:xfrm>
              <a:off x="5970270" y="6126480"/>
              <a:ext cx="1744980" cy="201930"/>
            </a:xfrm>
            <a:custGeom>
              <a:avLst/>
              <a:gdLst>
                <a:gd name="connsiteX0" fmla="*/ 0 w 1744980"/>
                <a:gd name="connsiteY0" fmla="*/ 201930 h 201930"/>
                <a:gd name="connsiteX1" fmla="*/ 186690 w 1744980"/>
                <a:gd name="connsiteY1" fmla="*/ 0 h 201930"/>
                <a:gd name="connsiteX2" fmla="*/ 377190 w 1744980"/>
                <a:gd name="connsiteY2" fmla="*/ 190500 h 201930"/>
                <a:gd name="connsiteX3" fmla="*/ 541020 w 1744980"/>
                <a:gd name="connsiteY3" fmla="*/ 26670 h 201930"/>
                <a:gd name="connsiteX4" fmla="*/ 704850 w 1744980"/>
                <a:gd name="connsiteY4" fmla="*/ 190500 h 201930"/>
                <a:gd name="connsiteX5" fmla="*/ 830580 w 1744980"/>
                <a:gd name="connsiteY5" fmla="*/ 64770 h 201930"/>
                <a:gd name="connsiteX6" fmla="*/ 956310 w 1744980"/>
                <a:gd name="connsiteY6" fmla="*/ 190500 h 201930"/>
                <a:gd name="connsiteX7" fmla="*/ 1116330 w 1744980"/>
                <a:gd name="connsiteY7" fmla="*/ 30480 h 201930"/>
                <a:gd name="connsiteX8" fmla="*/ 1245870 w 1744980"/>
                <a:gd name="connsiteY8" fmla="*/ 160020 h 201930"/>
                <a:gd name="connsiteX9" fmla="*/ 1348740 w 1744980"/>
                <a:gd name="connsiteY9" fmla="*/ 57150 h 201930"/>
                <a:gd name="connsiteX10" fmla="*/ 1485900 w 1744980"/>
                <a:gd name="connsiteY10" fmla="*/ 194310 h 201930"/>
                <a:gd name="connsiteX11" fmla="*/ 1588770 w 1744980"/>
                <a:gd name="connsiteY11" fmla="*/ 0 h 201930"/>
                <a:gd name="connsiteX12" fmla="*/ 1744980 w 1744980"/>
                <a:gd name="connsiteY12" fmla="*/ 194310 h 20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4980" h="201930">
                  <a:moveTo>
                    <a:pt x="0" y="201930"/>
                  </a:moveTo>
                  <a:lnTo>
                    <a:pt x="186690" y="0"/>
                  </a:lnTo>
                  <a:lnTo>
                    <a:pt x="377190" y="190500"/>
                  </a:lnTo>
                  <a:lnTo>
                    <a:pt x="541020" y="26670"/>
                  </a:lnTo>
                  <a:lnTo>
                    <a:pt x="704850" y="190500"/>
                  </a:lnTo>
                  <a:lnTo>
                    <a:pt x="830580" y="64770"/>
                  </a:lnTo>
                  <a:lnTo>
                    <a:pt x="956310" y="190500"/>
                  </a:lnTo>
                  <a:lnTo>
                    <a:pt x="1116330" y="30480"/>
                  </a:lnTo>
                  <a:lnTo>
                    <a:pt x="1245870" y="160020"/>
                  </a:lnTo>
                  <a:lnTo>
                    <a:pt x="1348740" y="57150"/>
                  </a:lnTo>
                  <a:lnTo>
                    <a:pt x="1485900" y="194310"/>
                  </a:lnTo>
                  <a:lnTo>
                    <a:pt x="1588770" y="0"/>
                  </a:lnTo>
                  <a:lnTo>
                    <a:pt x="1744980" y="19431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9" name="グループ化 518"/>
          <p:cNvGrpSpPr/>
          <p:nvPr/>
        </p:nvGrpSpPr>
        <p:grpSpPr>
          <a:xfrm>
            <a:off x="7960543" y="4775594"/>
            <a:ext cx="1521910" cy="1468965"/>
            <a:chOff x="5970270" y="4644135"/>
            <a:chExt cx="1744980" cy="1684275"/>
          </a:xfrm>
        </p:grpSpPr>
        <p:sp>
          <p:nvSpPr>
            <p:cNvPr id="520" name="台形 519"/>
            <p:cNvSpPr/>
            <p:nvPr/>
          </p:nvSpPr>
          <p:spPr bwMode="auto">
            <a:xfrm rot="10800000" flipV="1">
              <a:off x="6648372" y="5086538"/>
              <a:ext cx="275668" cy="425250"/>
            </a:xfrm>
            <a:prstGeom prst="trapezoid">
              <a:avLst>
                <a:gd name="adj" fmla="val 22325"/>
              </a:avLst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1" name="台形 520"/>
            <p:cNvSpPr/>
            <p:nvPr/>
          </p:nvSpPr>
          <p:spPr bwMode="auto">
            <a:xfrm rot="10800000" flipV="1">
              <a:off x="6282661" y="5405410"/>
              <a:ext cx="1047778" cy="521011"/>
            </a:xfrm>
            <a:prstGeom prst="trapezoid">
              <a:avLst>
                <a:gd name="adj" fmla="val 3062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台形 521"/>
            <p:cNvSpPr/>
            <p:nvPr/>
          </p:nvSpPr>
          <p:spPr bwMode="auto">
            <a:xfrm rot="10800000" flipV="1">
              <a:off x="6267420" y="5447320"/>
              <a:ext cx="1078260" cy="521011"/>
            </a:xfrm>
            <a:prstGeom prst="trapezoid">
              <a:avLst>
                <a:gd name="adj" fmla="val 3062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台形 522"/>
            <p:cNvSpPr/>
            <p:nvPr/>
          </p:nvSpPr>
          <p:spPr bwMode="auto">
            <a:xfrm flipV="1">
              <a:off x="6035736" y="5829147"/>
              <a:ext cx="1541629" cy="472196"/>
            </a:xfrm>
            <a:prstGeom prst="trapezoid">
              <a:avLst>
                <a:gd name="adj" fmla="val 5751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片側の 2 つの角を丸めた四角形 523"/>
            <p:cNvSpPr/>
            <p:nvPr/>
          </p:nvSpPr>
          <p:spPr bwMode="auto">
            <a:xfrm>
              <a:off x="6684712" y="5049180"/>
              <a:ext cx="202639" cy="90010"/>
            </a:xfrm>
            <a:prstGeom prst="round2Same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5" name="雲 524"/>
            <p:cNvSpPr/>
            <p:nvPr/>
          </p:nvSpPr>
          <p:spPr bwMode="auto">
            <a:xfrm>
              <a:off x="6941572" y="4644135"/>
              <a:ext cx="680797" cy="360040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雲 525"/>
            <p:cNvSpPr/>
            <p:nvPr/>
          </p:nvSpPr>
          <p:spPr bwMode="auto">
            <a:xfrm>
              <a:off x="6784489" y="4779150"/>
              <a:ext cx="285514" cy="160591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雲 526"/>
            <p:cNvSpPr/>
            <p:nvPr/>
          </p:nvSpPr>
          <p:spPr bwMode="auto">
            <a:xfrm>
              <a:off x="6733544" y="4878651"/>
              <a:ext cx="159196" cy="115586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雲 527"/>
            <p:cNvSpPr/>
            <p:nvPr/>
          </p:nvSpPr>
          <p:spPr bwMode="auto">
            <a:xfrm>
              <a:off x="6729347" y="4964139"/>
              <a:ext cx="110283" cy="80072"/>
            </a:xfrm>
            <a:prstGeom prst="cloud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台形 528"/>
            <p:cNvSpPr/>
            <p:nvPr/>
          </p:nvSpPr>
          <p:spPr bwMode="auto">
            <a:xfrm flipV="1">
              <a:off x="5996340" y="5762220"/>
              <a:ext cx="1618580" cy="108148"/>
            </a:xfrm>
            <a:prstGeom prst="trapezoid">
              <a:avLst>
                <a:gd name="adj" fmla="val 5751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0" name="グループ化 529"/>
            <p:cNvGrpSpPr/>
            <p:nvPr/>
          </p:nvGrpSpPr>
          <p:grpSpPr>
            <a:xfrm rot="1800000">
              <a:off x="6999409" y="5907074"/>
              <a:ext cx="237057" cy="308484"/>
              <a:chOff x="8187379" y="5405410"/>
              <a:chExt cx="411754" cy="535818"/>
            </a:xfrm>
          </p:grpSpPr>
          <p:sp>
            <p:nvSpPr>
              <p:cNvPr id="536" name="ドーナツ 535"/>
              <p:cNvSpPr/>
              <p:nvPr/>
            </p:nvSpPr>
            <p:spPr bwMode="auto">
              <a:xfrm>
                <a:off x="8256295" y="5405410"/>
                <a:ext cx="273922" cy="273922"/>
              </a:xfrm>
              <a:prstGeom prst="donut">
                <a:avLst>
                  <a:gd name="adj" fmla="val 155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アーチ 536"/>
              <p:cNvSpPr/>
              <p:nvPr/>
            </p:nvSpPr>
            <p:spPr bwMode="auto">
              <a:xfrm rot="10800000">
                <a:off x="8187379" y="5529474"/>
                <a:ext cx="411754" cy="411754"/>
              </a:xfrm>
              <a:prstGeom prst="blockArc">
                <a:avLst>
                  <a:gd name="adj1" fmla="val 10800000"/>
                  <a:gd name="adj2" fmla="val 0"/>
                  <a:gd name="adj3" fmla="val 11429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正方形/長方形 537"/>
              <p:cNvSpPr/>
              <p:nvPr/>
            </p:nvSpPr>
            <p:spPr bwMode="auto">
              <a:xfrm>
                <a:off x="8370397" y="5665916"/>
                <a:ext cx="45719" cy="26050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/>
              <p:cNvSpPr/>
              <p:nvPr/>
            </p:nvSpPr>
            <p:spPr bwMode="auto">
              <a:xfrm flipV="1">
                <a:off x="8282057" y="5712490"/>
                <a:ext cx="222399" cy="4572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1" name="円/楕円 530"/>
            <p:cNvSpPr/>
            <p:nvPr/>
          </p:nvSpPr>
          <p:spPr bwMode="auto">
            <a:xfrm>
              <a:off x="646198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 bwMode="auto">
            <a:xfrm>
              <a:off x="663978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 bwMode="auto">
            <a:xfrm>
              <a:off x="682520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 bwMode="auto">
            <a:xfrm>
              <a:off x="7003004" y="5527130"/>
              <a:ext cx="138786" cy="138786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 534"/>
            <p:cNvSpPr/>
            <p:nvPr/>
          </p:nvSpPr>
          <p:spPr bwMode="auto">
            <a:xfrm>
              <a:off x="5970270" y="6126480"/>
              <a:ext cx="1744980" cy="201930"/>
            </a:xfrm>
            <a:custGeom>
              <a:avLst/>
              <a:gdLst>
                <a:gd name="connsiteX0" fmla="*/ 0 w 1744980"/>
                <a:gd name="connsiteY0" fmla="*/ 201930 h 201930"/>
                <a:gd name="connsiteX1" fmla="*/ 186690 w 1744980"/>
                <a:gd name="connsiteY1" fmla="*/ 0 h 201930"/>
                <a:gd name="connsiteX2" fmla="*/ 377190 w 1744980"/>
                <a:gd name="connsiteY2" fmla="*/ 190500 h 201930"/>
                <a:gd name="connsiteX3" fmla="*/ 541020 w 1744980"/>
                <a:gd name="connsiteY3" fmla="*/ 26670 h 201930"/>
                <a:gd name="connsiteX4" fmla="*/ 704850 w 1744980"/>
                <a:gd name="connsiteY4" fmla="*/ 190500 h 201930"/>
                <a:gd name="connsiteX5" fmla="*/ 830580 w 1744980"/>
                <a:gd name="connsiteY5" fmla="*/ 64770 h 201930"/>
                <a:gd name="connsiteX6" fmla="*/ 956310 w 1744980"/>
                <a:gd name="connsiteY6" fmla="*/ 190500 h 201930"/>
                <a:gd name="connsiteX7" fmla="*/ 1116330 w 1744980"/>
                <a:gd name="connsiteY7" fmla="*/ 30480 h 201930"/>
                <a:gd name="connsiteX8" fmla="*/ 1245870 w 1744980"/>
                <a:gd name="connsiteY8" fmla="*/ 160020 h 201930"/>
                <a:gd name="connsiteX9" fmla="*/ 1348740 w 1744980"/>
                <a:gd name="connsiteY9" fmla="*/ 57150 h 201930"/>
                <a:gd name="connsiteX10" fmla="*/ 1485900 w 1744980"/>
                <a:gd name="connsiteY10" fmla="*/ 194310 h 201930"/>
                <a:gd name="connsiteX11" fmla="*/ 1588770 w 1744980"/>
                <a:gd name="connsiteY11" fmla="*/ 0 h 201930"/>
                <a:gd name="connsiteX12" fmla="*/ 1744980 w 1744980"/>
                <a:gd name="connsiteY12" fmla="*/ 194310 h 20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4980" h="201930">
                  <a:moveTo>
                    <a:pt x="0" y="201930"/>
                  </a:moveTo>
                  <a:lnTo>
                    <a:pt x="186690" y="0"/>
                  </a:lnTo>
                  <a:lnTo>
                    <a:pt x="377190" y="190500"/>
                  </a:lnTo>
                  <a:lnTo>
                    <a:pt x="541020" y="26670"/>
                  </a:lnTo>
                  <a:lnTo>
                    <a:pt x="704850" y="190500"/>
                  </a:lnTo>
                  <a:lnTo>
                    <a:pt x="830580" y="64770"/>
                  </a:lnTo>
                  <a:lnTo>
                    <a:pt x="956310" y="190500"/>
                  </a:lnTo>
                  <a:lnTo>
                    <a:pt x="1116330" y="30480"/>
                  </a:lnTo>
                  <a:lnTo>
                    <a:pt x="1245870" y="160020"/>
                  </a:lnTo>
                  <a:lnTo>
                    <a:pt x="1348740" y="57150"/>
                  </a:lnTo>
                  <a:lnTo>
                    <a:pt x="1485900" y="194310"/>
                  </a:lnTo>
                  <a:lnTo>
                    <a:pt x="1588770" y="0"/>
                  </a:lnTo>
                  <a:lnTo>
                    <a:pt x="1744980" y="19431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91971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PPTX228_船のイラスト</dc:title>
  <dc:subject>PPTX228_船のイラスト</dc:subject>
  <dc:creator>http://www.digipot.net</dc:creator>
  <cp:lastModifiedBy/>
  <cp:revision>1</cp:revision>
  <dcterms:created xsi:type="dcterms:W3CDTF">2014-05-08T07:12:24Z</dcterms:created>
  <dcterms:modified xsi:type="dcterms:W3CDTF">2014-10-16T07:14:02Z</dcterms:modified>
  <cp:category/>
  <cp:version>1</cp:version>
</cp:coreProperties>
</file>