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2" r:id="rId2"/>
    <p:sldId id="273" r:id="rId3"/>
    <p:sldId id="270" r:id="rId4"/>
    <p:sldId id="274" r:id="rId5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663300"/>
    <a:srgbClr val="CC9900"/>
    <a:srgbClr val="FFCCFF"/>
    <a:srgbClr val="FFFF99"/>
    <a:srgbClr val="FFCC66"/>
    <a:srgbClr val="FFCC00"/>
    <a:srgbClr val="CCCCFF"/>
    <a:srgbClr val="99CCFF"/>
    <a:srgbClr val="66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844" autoAdjust="0"/>
    <p:restoredTop sz="94704" autoAdjust="0"/>
  </p:normalViewPr>
  <p:slideViewPr>
    <p:cSldViewPr>
      <p:cViewPr varScale="1">
        <p:scale>
          <a:sx n="67" d="100"/>
          <a:sy n="67" d="100"/>
        </p:scale>
        <p:origin x="-1596" y="-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/>
          <p:cNvGrpSpPr/>
          <p:nvPr/>
        </p:nvGrpSpPr>
        <p:grpSpPr>
          <a:xfrm>
            <a:off x="537006" y="709794"/>
            <a:ext cx="1429619" cy="1740500"/>
            <a:chOff x="537006" y="709794"/>
            <a:chExt cx="1429619" cy="1740500"/>
          </a:xfrm>
        </p:grpSpPr>
        <p:grpSp>
          <p:nvGrpSpPr>
            <p:cNvPr id="10" name="グループ化 9"/>
            <p:cNvGrpSpPr/>
            <p:nvPr/>
          </p:nvGrpSpPr>
          <p:grpSpPr>
            <a:xfrm>
              <a:off x="661797" y="1392858"/>
              <a:ext cx="1304828" cy="1057436"/>
              <a:chOff x="661797" y="1392858"/>
              <a:chExt cx="1304828" cy="1057436"/>
            </a:xfrm>
          </p:grpSpPr>
          <p:sp>
            <p:nvSpPr>
              <p:cNvPr id="172" name="AutoShape 80"/>
              <p:cNvSpPr>
                <a:spLocks noChangeArrowheads="1"/>
              </p:cNvSpPr>
              <p:nvPr/>
            </p:nvSpPr>
            <p:spPr bwMode="auto">
              <a:xfrm rot="9900000">
                <a:off x="1717044" y="1456349"/>
                <a:ext cx="249581" cy="560463"/>
              </a:xfrm>
              <a:prstGeom prst="moon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3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4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5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6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7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38" name="AutoShape 84"/>
              <p:cNvSpPr>
                <a:spLocks noChangeArrowheads="1"/>
              </p:cNvSpPr>
              <p:nvPr/>
            </p:nvSpPr>
            <p:spPr bwMode="auto">
              <a:xfrm rot="5400000">
                <a:off x="1622903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39" name="AutoShape 88"/>
              <p:cNvSpPr>
                <a:spLocks noChangeArrowheads="1"/>
              </p:cNvSpPr>
              <p:nvPr/>
            </p:nvSpPr>
            <p:spPr bwMode="auto">
              <a:xfrm rot="5400000">
                <a:off x="1622903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0" name="AutoShape 90"/>
              <p:cNvSpPr>
                <a:spLocks noChangeArrowheads="1"/>
              </p:cNvSpPr>
              <p:nvPr/>
            </p:nvSpPr>
            <p:spPr bwMode="auto">
              <a:xfrm rot="5400000">
                <a:off x="1312021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1" name="AutoShape 91"/>
              <p:cNvSpPr>
                <a:spLocks noChangeArrowheads="1"/>
              </p:cNvSpPr>
              <p:nvPr/>
            </p:nvSpPr>
            <p:spPr bwMode="auto">
              <a:xfrm rot="5400000">
                <a:off x="1312021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2" name="AutoShape 92"/>
              <p:cNvSpPr>
                <a:spLocks noChangeArrowheads="1"/>
              </p:cNvSpPr>
              <p:nvPr/>
            </p:nvSpPr>
            <p:spPr bwMode="auto">
              <a:xfrm rot="5400000">
                <a:off x="1003329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3" name="AutoShape 93"/>
              <p:cNvSpPr>
                <a:spLocks noChangeArrowheads="1"/>
              </p:cNvSpPr>
              <p:nvPr/>
            </p:nvSpPr>
            <p:spPr bwMode="auto">
              <a:xfrm rot="5400000">
                <a:off x="692448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4" name="AutoShape 94"/>
              <p:cNvSpPr>
                <a:spLocks noChangeArrowheads="1"/>
              </p:cNvSpPr>
              <p:nvPr/>
            </p:nvSpPr>
            <p:spPr bwMode="auto">
              <a:xfrm rot="5400000">
                <a:off x="692448" y="2294853"/>
                <a:ext cx="124791" cy="186091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5" name="AutoShape 95"/>
              <p:cNvSpPr>
                <a:spLocks noChangeArrowheads="1"/>
              </p:cNvSpPr>
              <p:nvPr/>
            </p:nvSpPr>
            <p:spPr bwMode="auto">
              <a:xfrm rot="5400000">
                <a:off x="1001139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9" name="グループ化 8"/>
            <p:cNvGrpSpPr/>
            <p:nvPr/>
          </p:nvGrpSpPr>
          <p:grpSpPr>
            <a:xfrm>
              <a:off x="537006" y="709794"/>
              <a:ext cx="621764" cy="1059626"/>
              <a:chOff x="537006" y="709794"/>
              <a:chExt cx="621764" cy="1059626"/>
            </a:xfrm>
          </p:grpSpPr>
          <p:sp>
            <p:nvSpPr>
              <p:cNvPr id="331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32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33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37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6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7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5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5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55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11" name="グループ化 10"/>
          <p:cNvGrpSpPr/>
          <p:nvPr/>
        </p:nvGrpSpPr>
        <p:grpSpPr>
          <a:xfrm>
            <a:off x="7977135" y="712774"/>
            <a:ext cx="1429621" cy="1740501"/>
            <a:chOff x="537004" y="2663915"/>
            <a:chExt cx="1429621" cy="1740501"/>
          </a:xfrm>
        </p:grpSpPr>
        <p:grpSp>
          <p:nvGrpSpPr>
            <p:cNvPr id="8" name="グループ化 7"/>
            <p:cNvGrpSpPr/>
            <p:nvPr/>
          </p:nvGrpSpPr>
          <p:grpSpPr>
            <a:xfrm>
              <a:off x="658806" y="3346979"/>
              <a:ext cx="1307819" cy="1057437"/>
              <a:chOff x="658806" y="3346979"/>
              <a:chExt cx="1307819" cy="1057437"/>
            </a:xfrm>
          </p:grpSpPr>
          <p:sp>
            <p:nvSpPr>
              <p:cNvPr id="357" name="AutoShape 80"/>
              <p:cNvSpPr>
                <a:spLocks noChangeArrowheads="1"/>
              </p:cNvSpPr>
              <p:nvPr/>
            </p:nvSpPr>
            <p:spPr bwMode="auto">
              <a:xfrm rot="9900000">
                <a:off x="1717044" y="3410470"/>
                <a:ext cx="249581" cy="560463"/>
              </a:xfrm>
              <a:prstGeom prst="moon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58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3146658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59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3999393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60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3999393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61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3999393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62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3999393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68" name="AutoShape 88"/>
              <p:cNvSpPr>
                <a:spLocks noChangeArrowheads="1"/>
              </p:cNvSpPr>
              <p:nvPr/>
            </p:nvSpPr>
            <p:spPr bwMode="auto">
              <a:xfrm rot="5400000">
                <a:off x="1654102" y="4280173"/>
                <a:ext cx="6239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0" name="AutoShape 91"/>
              <p:cNvSpPr>
                <a:spLocks noChangeArrowheads="1"/>
              </p:cNvSpPr>
              <p:nvPr/>
            </p:nvSpPr>
            <p:spPr bwMode="auto">
              <a:xfrm rot="5400000">
                <a:off x="1343220" y="4280173"/>
                <a:ext cx="6239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3" name="AutoShape 94"/>
              <p:cNvSpPr>
                <a:spLocks noChangeArrowheads="1"/>
              </p:cNvSpPr>
              <p:nvPr/>
            </p:nvSpPr>
            <p:spPr bwMode="auto">
              <a:xfrm rot="5400000">
                <a:off x="723645" y="4280171"/>
                <a:ext cx="62396" cy="186091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4" name="AutoShape 95"/>
              <p:cNvSpPr>
                <a:spLocks noChangeArrowheads="1"/>
              </p:cNvSpPr>
              <p:nvPr/>
            </p:nvSpPr>
            <p:spPr bwMode="auto">
              <a:xfrm rot="5400000">
                <a:off x="1032338" y="4280173"/>
                <a:ext cx="6239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" name="二等辺三角形 4"/>
              <p:cNvSpPr/>
              <p:nvPr/>
            </p:nvSpPr>
            <p:spPr bwMode="auto">
              <a:xfrm flipV="1">
                <a:off x="1289163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0" name="二等辺三角形 379"/>
              <p:cNvSpPr/>
              <p:nvPr/>
            </p:nvSpPr>
            <p:spPr bwMode="auto">
              <a:xfrm flipV="1">
                <a:off x="1384413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1" name="二等辺三角形 380"/>
              <p:cNvSpPr/>
              <p:nvPr/>
            </p:nvSpPr>
            <p:spPr bwMode="auto">
              <a:xfrm flipV="1">
                <a:off x="1476530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2" name="二等辺三角形 381"/>
              <p:cNvSpPr/>
              <p:nvPr/>
            </p:nvSpPr>
            <p:spPr bwMode="auto">
              <a:xfrm flipV="1">
                <a:off x="999603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3" name="二等辺三角形 382"/>
              <p:cNvSpPr/>
              <p:nvPr/>
            </p:nvSpPr>
            <p:spPr bwMode="auto">
              <a:xfrm flipV="1">
                <a:off x="1094853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4" name="二等辺三角形 383"/>
              <p:cNvSpPr/>
              <p:nvPr/>
            </p:nvSpPr>
            <p:spPr bwMode="auto">
              <a:xfrm flipV="1">
                <a:off x="1186970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7" name="二等辺三角形 386"/>
              <p:cNvSpPr/>
              <p:nvPr/>
            </p:nvSpPr>
            <p:spPr bwMode="auto">
              <a:xfrm flipV="1">
                <a:off x="897410" y="3346979"/>
                <a:ext cx="71229" cy="64670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二等辺三角形 396"/>
              <p:cNvSpPr/>
              <p:nvPr/>
            </p:nvSpPr>
            <p:spPr bwMode="auto">
              <a:xfrm rot="5400000" flipV="1">
                <a:off x="1663502" y="4013542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二等辺三角形 397"/>
              <p:cNvSpPr/>
              <p:nvPr/>
            </p:nvSpPr>
            <p:spPr bwMode="auto">
              <a:xfrm rot="5400000" flipV="1">
                <a:off x="1663502" y="4098927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二等辺三角形 398"/>
              <p:cNvSpPr/>
              <p:nvPr/>
            </p:nvSpPr>
            <p:spPr bwMode="auto">
              <a:xfrm rot="5400000" flipV="1">
                <a:off x="1663502" y="4184311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二等辺三角形 399"/>
              <p:cNvSpPr/>
              <p:nvPr/>
            </p:nvSpPr>
            <p:spPr bwMode="auto">
              <a:xfrm rot="5400000" flipV="1">
                <a:off x="1351083" y="4013543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1" name="二等辺三角形 400"/>
              <p:cNvSpPr/>
              <p:nvPr/>
            </p:nvSpPr>
            <p:spPr bwMode="auto">
              <a:xfrm rot="5400000" flipV="1">
                <a:off x="1351083" y="4098928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2" name="二等辺三角形 401"/>
              <p:cNvSpPr/>
              <p:nvPr/>
            </p:nvSpPr>
            <p:spPr bwMode="auto">
              <a:xfrm rot="5400000" flipV="1">
                <a:off x="1351083" y="4184312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3" name="二等辺三角形 402"/>
              <p:cNvSpPr/>
              <p:nvPr/>
            </p:nvSpPr>
            <p:spPr bwMode="auto">
              <a:xfrm rot="5400000" flipV="1">
                <a:off x="1040569" y="4013544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二等辺三角形 403"/>
              <p:cNvSpPr/>
              <p:nvPr/>
            </p:nvSpPr>
            <p:spPr bwMode="auto">
              <a:xfrm rot="5400000" flipV="1">
                <a:off x="1040569" y="4098929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5" name="二等辺三角形 404"/>
              <p:cNvSpPr/>
              <p:nvPr/>
            </p:nvSpPr>
            <p:spPr bwMode="auto">
              <a:xfrm rot="5400000" flipV="1">
                <a:off x="1040569" y="4184313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6" name="二等辺三角形 405"/>
              <p:cNvSpPr/>
              <p:nvPr/>
            </p:nvSpPr>
            <p:spPr bwMode="auto">
              <a:xfrm rot="5400000" flipV="1">
                <a:off x="730055" y="4013545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7" name="二等辺三角形 406"/>
              <p:cNvSpPr/>
              <p:nvPr/>
            </p:nvSpPr>
            <p:spPr bwMode="auto">
              <a:xfrm rot="5400000" flipV="1">
                <a:off x="730055" y="4098930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8" name="二等辺三角形 407"/>
              <p:cNvSpPr/>
              <p:nvPr/>
            </p:nvSpPr>
            <p:spPr bwMode="auto">
              <a:xfrm rot="5400000" flipV="1">
                <a:off x="730055" y="4184314"/>
                <a:ext cx="45719" cy="188218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" name="グループ化 6"/>
            <p:cNvGrpSpPr/>
            <p:nvPr/>
          </p:nvGrpSpPr>
          <p:grpSpPr>
            <a:xfrm>
              <a:off x="537004" y="2663915"/>
              <a:ext cx="621766" cy="1059626"/>
              <a:chOff x="537004" y="2663915"/>
              <a:chExt cx="621766" cy="1059626"/>
            </a:xfrm>
          </p:grpSpPr>
          <p:sp>
            <p:nvSpPr>
              <p:cNvPr id="388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2974798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89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3286774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0" name="Oval 76"/>
              <p:cNvSpPr>
                <a:spLocks noChangeArrowheads="1"/>
              </p:cNvSpPr>
              <p:nvPr/>
            </p:nvSpPr>
            <p:spPr bwMode="auto">
              <a:xfrm>
                <a:off x="537006" y="2663915"/>
                <a:ext cx="186092" cy="37437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1" name="Oval 81"/>
              <p:cNvSpPr>
                <a:spLocks noChangeArrowheads="1"/>
              </p:cNvSpPr>
              <p:nvPr/>
            </p:nvSpPr>
            <p:spPr bwMode="auto">
              <a:xfrm>
                <a:off x="972679" y="2663915"/>
                <a:ext cx="186091" cy="37437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2" name="Oval 96"/>
              <p:cNvSpPr>
                <a:spLocks noChangeArrowheads="1"/>
              </p:cNvSpPr>
              <p:nvPr/>
            </p:nvSpPr>
            <p:spPr bwMode="auto">
              <a:xfrm>
                <a:off x="600497" y="3533071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3" name="Oval 97"/>
              <p:cNvSpPr>
                <a:spLocks noChangeArrowheads="1"/>
              </p:cNvSpPr>
              <p:nvPr/>
            </p:nvSpPr>
            <p:spPr bwMode="auto">
              <a:xfrm>
                <a:off x="909188" y="3533071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4" name="Oval 102"/>
              <p:cNvSpPr>
                <a:spLocks noChangeArrowheads="1"/>
              </p:cNvSpPr>
              <p:nvPr/>
            </p:nvSpPr>
            <p:spPr bwMode="auto">
              <a:xfrm>
                <a:off x="600497" y="3134617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5" name="Oval 103"/>
              <p:cNvSpPr>
                <a:spLocks noChangeArrowheads="1"/>
              </p:cNvSpPr>
              <p:nvPr/>
            </p:nvSpPr>
            <p:spPr bwMode="auto">
              <a:xfrm>
                <a:off x="972679" y="3134617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6" name="星 16 395"/>
              <p:cNvSpPr/>
              <p:nvPr/>
            </p:nvSpPr>
            <p:spPr bwMode="auto">
              <a:xfrm>
                <a:off x="693542" y="2708920"/>
                <a:ext cx="276946" cy="486997"/>
              </a:xfrm>
              <a:prstGeom prst="star16">
                <a:avLst>
                  <a:gd name="adj" fmla="val 38282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" name="月 5"/>
              <p:cNvSpPr/>
              <p:nvPr/>
            </p:nvSpPr>
            <p:spPr bwMode="auto">
              <a:xfrm>
                <a:off x="751772" y="3023955"/>
                <a:ext cx="63490" cy="405045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9" name="月 408"/>
              <p:cNvSpPr/>
              <p:nvPr/>
            </p:nvSpPr>
            <p:spPr bwMode="auto">
              <a:xfrm flipH="1">
                <a:off x="877443" y="3023955"/>
                <a:ext cx="63490" cy="405045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0" name="二等辺三角形 409"/>
              <p:cNvSpPr/>
              <p:nvPr/>
            </p:nvSpPr>
            <p:spPr bwMode="auto">
              <a:xfrm rot="5400000" flipV="1">
                <a:off x="1072953" y="3305603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1" name="二等辺三角形 410"/>
              <p:cNvSpPr/>
              <p:nvPr/>
            </p:nvSpPr>
            <p:spPr bwMode="auto">
              <a:xfrm rot="5400000" flipV="1">
                <a:off x="1072954" y="3247184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2" name="二等辺三角形 411"/>
              <p:cNvSpPr/>
              <p:nvPr/>
            </p:nvSpPr>
            <p:spPr bwMode="auto">
              <a:xfrm rot="5400000" flipV="1">
                <a:off x="1072955" y="3364025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二等辺三角形 412"/>
              <p:cNvSpPr/>
              <p:nvPr/>
            </p:nvSpPr>
            <p:spPr bwMode="auto">
              <a:xfrm rot="16200000" flipH="1" flipV="1">
                <a:off x="575975" y="3305605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4" name="二等辺三角形 413"/>
              <p:cNvSpPr/>
              <p:nvPr/>
            </p:nvSpPr>
            <p:spPr bwMode="auto">
              <a:xfrm rot="16200000" flipH="1" flipV="1">
                <a:off x="575976" y="3247186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5" name="二等辺三角形 414"/>
              <p:cNvSpPr/>
              <p:nvPr/>
            </p:nvSpPr>
            <p:spPr bwMode="auto">
              <a:xfrm rot="16200000" flipH="1" flipV="1">
                <a:off x="575977" y="3364027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月 415"/>
              <p:cNvSpPr/>
              <p:nvPr/>
            </p:nvSpPr>
            <p:spPr bwMode="auto">
              <a:xfrm rot="1800000">
                <a:off x="577704" y="2956383"/>
                <a:ext cx="63490" cy="249521"/>
              </a:xfrm>
              <a:prstGeom prst="moon">
                <a:avLst>
                  <a:gd name="adj" fmla="val 33997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月 416"/>
              <p:cNvSpPr/>
              <p:nvPr/>
            </p:nvSpPr>
            <p:spPr bwMode="auto">
              <a:xfrm rot="19800000" flipH="1">
                <a:off x="1051638" y="2956383"/>
                <a:ext cx="63490" cy="249521"/>
              </a:xfrm>
              <a:prstGeom prst="moon">
                <a:avLst>
                  <a:gd name="adj" fmla="val 33997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" name="グループ化 3"/>
          <p:cNvGrpSpPr/>
          <p:nvPr/>
        </p:nvGrpSpPr>
        <p:grpSpPr>
          <a:xfrm>
            <a:off x="2292748" y="2923365"/>
            <a:ext cx="1578129" cy="1470031"/>
            <a:chOff x="2292748" y="2923365"/>
            <a:chExt cx="1578129" cy="1470031"/>
          </a:xfrm>
        </p:grpSpPr>
        <p:grpSp>
          <p:nvGrpSpPr>
            <p:cNvPr id="206" name="グループ化 205"/>
            <p:cNvGrpSpPr/>
            <p:nvPr/>
          </p:nvGrpSpPr>
          <p:grpSpPr>
            <a:xfrm>
              <a:off x="2292748" y="2923365"/>
              <a:ext cx="1536774" cy="1470031"/>
              <a:chOff x="2292748" y="980265"/>
              <a:chExt cx="1536774" cy="1470031"/>
            </a:xfrm>
          </p:grpSpPr>
          <p:grpSp>
            <p:nvGrpSpPr>
              <p:cNvPr id="207" name="グループ化 206"/>
              <p:cNvGrpSpPr/>
              <p:nvPr/>
            </p:nvGrpSpPr>
            <p:grpSpPr>
              <a:xfrm>
                <a:off x="2712974" y="1395049"/>
                <a:ext cx="1116548" cy="1055247"/>
                <a:chOff x="661797" y="1392858"/>
                <a:chExt cx="1116548" cy="1055247"/>
              </a:xfrm>
              <a:solidFill>
                <a:srgbClr val="FFFF00"/>
              </a:solidFill>
            </p:grpSpPr>
            <p:sp>
              <p:nvSpPr>
                <p:cNvPr id="234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5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6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7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8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9" name="グループ化 208"/>
              <p:cNvGrpSpPr/>
              <p:nvPr/>
            </p:nvGrpSpPr>
            <p:grpSpPr>
              <a:xfrm>
                <a:off x="364343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23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0" name="グループ化 209"/>
              <p:cNvGrpSpPr/>
              <p:nvPr/>
            </p:nvGrpSpPr>
            <p:grpSpPr>
              <a:xfrm>
                <a:off x="333291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22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1" name="グループ化 210"/>
              <p:cNvGrpSpPr/>
              <p:nvPr/>
            </p:nvGrpSpPr>
            <p:grpSpPr>
              <a:xfrm>
                <a:off x="301859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22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2" name="グループ化 211"/>
              <p:cNvGrpSpPr/>
              <p:nvPr/>
            </p:nvGrpSpPr>
            <p:grpSpPr>
              <a:xfrm>
                <a:off x="270807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22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214" name="円/楕円 213"/>
              <p:cNvSpPr/>
              <p:nvPr/>
            </p:nvSpPr>
            <p:spPr bwMode="auto">
              <a:xfrm>
                <a:off x="2292748" y="980265"/>
                <a:ext cx="985870" cy="985870"/>
              </a:xfrm>
              <a:prstGeom prst="ellipse">
                <a:avLst/>
              </a:pr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" name="円/楕円 214"/>
              <p:cNvSpPr/>
              <p:nvPr/>
            </p:nvSpPr>
            <p:spPr bwMode="auto">
              <a:xfrm>
                <a:off x="2484785" y="1407327"/>
                <a:ext cx="556992" cy="556992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6" name="Oval 102"/>
              <p:cNvSpPr>
                <a:spLocks noChangeArrowheads="1"/>
              </p:cNvSpPr>
              <p:nvPr/>
            </p:nvSpPr>
            <p:spPr bwMode="auto">
              <a:xfrm>
                <a:off x="2473382" y="12533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7" name="Oval 102"/>
              <p:cNvSpPr>
                <a:spLocks noChangeArrowheads="1"/>
              </p:cNvSpPr>
              <p:nvPr/>
            </p:nvSpPr>
            <p:spPr bwMode="auto">
              <a:xfrm>
                <a:off x="2930582" y="12533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8" name="Oval 102"/>
              <p:cNvSpPr>
                <a:spLocks noChangeArrowheads="1"/>
              </p:cNvSpPr>
              <p:nvPr/>
            </p:nvSpPr>
            <p:spPr bwMode="auto">
              <a:xfrm>
                <a:off x="2688623" y="13746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9" name="円/楕円 218"/>
              <p:cNvSpPr/>
              <p:nvPr/>
            </p:nvSpPr>
            <p:spPr bwMode="auto">
              <a:xfrm>
                <a:off x="2292748" y="980265"/>
                <a:ext cx="261531" cy="261531"/>
              </a:xfrm>
              <a:prstGeom prst="ellipse">
                <a:avLst/>
              </a:pr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0" name="円/楕円 219"/>
              <p:cNvSpPr/>
              <p:nvPr/>
            </p:nvSpPr>
            <p:spPr bwMode="auto">
              <a:xfrm>
                <a:off x="3038495" y="980265"/>
                <a:ext cx="261531" cy="261531"/>
              </a:xfrm>
              <a:prstGeom prst="ellipse">
                <a:avLst/>
              </a:pr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円/楕円 26"/>
            <p:cNvSpPr/>
            <p:nvPr/>
          </p:nvSpPr>
          <p:spPr bwMode="auto">
            <a:xfrm>
              <a:off x="3643429" y="3257733"/>
              <a:ext cx="227448" cy="227448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30" name="グループ化 429"/>
          <p:cNvGrpSpPr/>
          <p:nvPr/>
        </p:nvGrpSpPr>
        <p:grpSpPr>
          <a:xfrm>
            <a:off x="2378506" y="709794"/>
            <a:ext cx="1429619" cy="1740500"/>
            <a:chOff x="537006" y="709794"/>
            <a:chExt cx="1429619" cy="1740500"/>
          </a:xfrm>
        </p:grpSpPr>
        <p:grpSp>
          <p:nvGrpSpPr>
            <p:cNvPr id="431" name="グループ化 430"/>
            <p:cNvGrpSpPr/>
            <p:nvPr/>
          </p:nvGrpSpPr>
          <p:grpSpPr>
            <a:xfrm>
              <a:off x="661797" y="1392858"/>
              <a:ext cx="1304828" cy="1057436"/>
              <a:chOff x="661797" y="1392858"/>
              <a:chExt cx="1304828" cy="1057436"/>
            </a:xfrm>
          </p:grpSpPr>
          <p:sp>
            <p:nvSpPr>
              <p:cNvPr id="442" name="AutoShape 80"/>
              <p:cNvSpPr>
                <a:spLocks noChangeArrowheads="1"/>
              </p:cNvSpPr>
              <p:nvPr/>
            </p:nvSpPr>
            <p:spPr bwMode="auto">
              <a:xfrm rot="9900000">
                <a:off x="1717044" y="1456349"/>
                <a:ext cx="249581" cy="560463"/>
              </a:xfrm>
              <a:prstGeom prst="moon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3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4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5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6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7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8" name="AutoShape 84"/>
              <p:cNvSpPr>
                <a:spLocks noChangeArrowheads="1"/>
              </p:cNvSpPr>
              <p:nvPr/>
            </p:nvSpPr>
            <p:spPr bwMode="auto">
              <a:xfrm rot="5400000">
                <a:off x="1622903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9" name="AutoShape 88"/>
              <p:cNvSpPr>
                <a:spLocks noChangeArrowheads="1"/>
              </p:cNvSpPr>
              <p:nvPr/>
            </p:nvSpPr>
            <p:spPr bwMode="auto">
              <a:xfrm rot="5400000">
                <a:off x="1622903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50" name="AutoShape 90"/>
              <p:cNvSpPr>
                <a:spLocks noChangeArrowheads="1"/>
              </p:cNvSpPr>
              <p:nvPr/>
            </p:nvSpPr>
            <p:spPr bwMode="auto">
              <a:xfrm rot="5400000">
                <a:off x="1312021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51" name="AutoShape 91"/>
              <p:cNvSpPr>
                <a:spLocks noChangeArrowheads="1"/>
              </p:cNvSpPr>
              <p:nvPr/>
            </p:nvSpPr>
            <p:spPr bwMode="auto">
              <a:xfrm rot="5400000">
                <a:off x="1312021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52" name="AutoShape 92"/>
              <p:cNvSpPr>
                <a:spLocks noChangeArrowheads="1"/>
              </p:cNvSpPr>
              <p:nvPr/>
            </p:nvSpPr>
            <p:spPr bwMode="auto">
              <a:xfrm rot="5400000">
                <a:off x="1003329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53" name="AutoShape 93"/>
              <p:cNvSpPr>
                <a:spLocks noChangeArrowheads="1"/>
              </p:cNvSpPr>
              <p:nvPr/>
            </p:nvSpPr>
            <p:spPr bwMode="auto">
              <a:xfrm rot="5400000">
                <a:off x="692448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54" name="AutoShape 94"/>
              <p:cNvSpPr>
                <a:spLocks noChangeArrowheads="1"/>
              </p:cNvSpPr>
              <p:nvPr/>
            </p:nvSpPr>
            <p:spPr bwMode="auto">
              <a:xfrm rot="5400000">
                <a:off x="692448" y="2294853"/>
                <a:ext cx="124791" cy="186091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55" name="AutoShape 95"/>
              <p:cNvSpPr>
                <a:spLocks noChangeArrowheads="1"/>
              </p:cNvSpPr>
              <p:nvPr/>
            </p:nvSpPr>
            <p:spPr bwMode="auto">
              <a:xfrm rot="5400000">
                <a:off x="1001139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32" name="グループ化 431"/>
            <p:cNvGrpSpPr/>
            <p:nvPr/>
          </p:nvGrpSpPr>
          <p:grpSpPr>
            <a:xfrm>
              <a:off x="537006" y="709794"/>
              <a:ext cx="621764" cy="1059626"/>
              <a:chOff x="537006" y="709794"/>
              <a:chExt cx="621764" cy="1059626"/>
            </a:xfrm>
          </p:grpSpPr>
          <p:sp>
            <p:nvSpPr>
              <p:cNvPr id="433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4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5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6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7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8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9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0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1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456" name="グループ化 455"/>
          <p:cNvGrpSpPr/>
          <p:nvPr/>
        </p:nvGrpSpPr>
        <p:grpSpPr>
          <a:xfrm>
            <a:off x="4258106" y="709794"/>
            <a:ext cx="1429619" cy="1740500"/>
            <a:chOff x="537006" y="709794"/>
            <a:chExt cx="1429619" cy="1740500"/>
          </a:xfrm>
        </p:grpSpPr>
        <p:grpSp>
          <p:nvGrpSpPr>
            <p:cNvPr id="457" name="グループ化 456"/>
            <p:cNvGrpSpPr/>
            <p:nvPr/>
          </p:nvGrpSpPr>
          <p:grpSpPr>
            <a:xfrm>
              <a:off x="661797" y="1392858"/>
              <a:ext cx="1304828" cy="1057436"/>
              <a:chOff x="661797" y="1392858"/>
              <a:chExt cx="1304828" cy="1057436"/>
            </a:xfrm>
          </p:grpSpPr>
          <p:sp>
            <p:nvSpPr>
              <p:cNvPr id="468" name="AutoShape 80"/>
              <p:cNvSpPr>
                <a:spLocks noChangeArrowheads="1"/>
              </p:cNvSpPr>
              <p:nvPr/>
            </p:nvSpPr>
            <p:spPr bwMode="auto">
              <a:xfrm rot="9900000">
                <a:off x="1717044" y="1456349"/>
                <a:ext cx="249581" cy="560463"/>
              </a:xfrm>
              <a:prstGeom prst="moon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9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0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1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2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3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4" name="AutoShape 84"/>
              <p:cNvSpPr>
                <a:spLocks noChangeArrowheads="1"/>
              </p:cNvSpPr>
              <p:nvPr/>
            </p:nvSpPr>
            <p:spPr bwMode="auto">
              <a:xfrm rot="5400000">
                <a:off x="1622903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5" name="AutoShape 88"/>
              <p:cNvSpPr>
                <a:spLocks noChangeArrowheads="1"/>
              </p:cNvSpPr>
              <p:nvPr/>
            </p:nvSpPr>
            <p:spPr bwMode="auto">
              <a:xfrm rot="5400000">
                <a:off x="1622903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6" name="AutoShape 90"/>
              <p:cNvSpPr>
                <a:spLocks noChangeArrowheads="1"/>
              </p:cNvSpPr>
              <p:nvPr/>
            </p:nvSpPr>
            <p:spPr bwMode="auto">
              <a:xfrm rot="5400000">
                <a:off x="1312021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7" name="AutoShape 91"/>
              <p:cNvSpPr>
                <a:spLocks noChangeArrowheads="1"/>
              </p:cNvSpPr>
              <p:nvPr/>
            </p:nvSpPr>
            <p:spPr bwMode="auto">
              <a:xfrm rot="5400000">
                <a:off x="1312021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8" name="AutoShape 92"/>
              <p:cNvSpPr>
                <a:spLocks noChangeArrowheads="1"/>
              </p:cNvSpPr>
              <p:nvPr/>
            </p:nvSpPr>
            <p:spPr bwMode="auto">
              <a:xfrm rot="5400000">
                <a:off x="1003329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79" name="AutoShape 93"/>
              <p:cNvSpPr>
                <a:spLocks noChangeArrowheads="1"/>
              </p:cNvSpPr>
              <p:nvPr/>
            </p:nvSpPr>
            <p:spPr bwMode="auto">
              <a:xfrm rot="5400000">
                <a:off x="692448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80" name="AutoShape 94"/>
              <p:cNvSpPr>
                <a:spLocks noChangeArrowheads="1"/>
              </p:cNvSpPr>
              <p:nvPr/>
            </p:nvSpPr>
            <p:spPr bwMode="auto">
              <a:xfrm rot="5400000">
                <a:off x="692448" y="2294853"/>
                <a:ext cx="124791" cy="186091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81" name="AutoShape 95"/>
              <p:cNvSpPr>
                <a:spLocks noChangeArrowheads="1"/>
              </p:cNvSpPr>
              <p:nvPr/>
            </p:nvSpPr>
            <p:spPr bwMode="auto">
              <a:xfrm rot="5400000">
                <a:off x="1001139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58" name="グループ化 457"/>
            <p:cNvGrpSpPr/>
            <p:nvPr/>
          </p:nvGrpSpPr>
          <p:grpSpPr>
            <a:xfrm>
              <a:off x="537006" y="709794"/>
              <a:ext cx="621764" cy="1059626"/>
              <a:chOff x="537006" y="709794"/>
              <a:chExt cx="621764" cy="1059626"/>
            </a:xfrm>
          </p:grpSpPr>
          <p:sp>
            <p:nvSpPr>
              <p:cNvPr id="459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0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1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2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3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4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5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6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67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482" name="グループ化 481"/>
          <p:cNvGrpSpPr/>
          <p:nvPr/>
        </p:nvGrpSpPr>
        <p:grpSpPr>
          <a:xfrm>
            <a:off x="6115481" y="709794"/>
            <a:ext cx="1429619" cy="1740500"/>
            <a:chOff x="537006" y="709794"/>
            <a:chExt cx="1429619" cy="1740500"/>
          </a:xfrm>
        </p:grpSpPr>
        <p:grpSp>
          <p:nvGrpSpPr>
            <p:cNvPr id="483" name="グループ化 482"/>
            <p:cNvGrpSpPr/>
            <p:nvPr/>
          </p:nvGrpSpPr>
          <p:grpSpPr>
            <a:xfrm>
              <a:off x="661797" y="1392858"/>
              <a:ext cx="1304828" cy="1057436"/>
              <a:chOff x="661797" y="1392858"/>
              <a:chExt cx="1304828" cy="1057436"/>
            </a:xfrm>
          </p:grpSpPr>
          <p:sp>
            <p:nvSpPr>
              <p:cNvPr id="494" name="AutoShape 80"/>
              <p:cNvSpPr>
                <a:spLocks noChangeArrowheads="1"/>
              </p:cNvSpPr>
              <p:nvPr/>
            </p:nvSpPr>
            <p:spPr bwMode="auto">
              <a:xfrm rot="9900000">
                <a:off x="1717044" y="1456349"/>
                <a:ext cx="249581" cy="560463"/>
              </a:xfrm>
              <a:prstGeom prst="moon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5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6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7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8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9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0" name="AutoShape 84"/>
              <p:cNvSpPr>
                <a:spLocks noChangeArrowheads="1"/>
              </p:cNvSpPr>
              <p:nvPr/>
            </p:nvSpPr>
            <p:spPr bwMode="auto">
              <a:xfrm rot="5400000">
                <a:off x="1622903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1" name="AutoShape 88"/>
              <p:cNvSpPr>
                <a:spLocks noChangeArrowheads="1"/>
              </p:cNvSpPr>
              <p:nvPr/>
            </p:nvSpPr>
            <p:spPr bwMode="auto">
              <a:xfrm rot="5400000">
                <a:off x="1622903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2" name="AutoShape 90"/>
              <p:cNvSpPr>
                <a:spLocks noChangeArrowheads="1"/>
              </p:cNvSpPr>
              <p:nvPr/>
            </p:nvSpPr>
            <p:spPr bwMode="auto">
              <a:xfrm rot="5400000">
                <a:off x="1312021" y="2231364"/>
                <a:ext cx="124790" cy="186092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3" name="AutoShape 91"/>
              <p:cNvSpPr>
                <a:spLocks noChangeArrowheads="1"/>
              </p:cNvSpPr>
              <p:nvPr/>
            </p:nvSpPr>
            <p:spPr bwMode="auto">
              <a:xfrm rot="5400000">
                <a:off x="1312021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4" name="AutoShape 92"/>
              <p:cNvSpPr>
                <a:spLocks noChangeArrowheads="1"/>
              </p:cNvSpPr>
              <p:nvPr/>
            </p:nvSpPr>
            <p:spPr bwMode="auto">
              <a:xfrm rot="5400000">
                <a:off x="1003329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5" name="AutoShape 93"/>
              <p:cNvSpPr>
                <a:spLocks noChangeArrowheads="1"/>
              </p:cNvSpPr>
              <p:nvPr/>
            </p:nvSpPr>
            <p:spPr bwMode="auto">
              <a:xfrm rot="5400000">
                <a:off x="692448" y="2231364"/>
                <a:ext cx="124790" cy="186091"/>
              </a:xfrm>
              <a:prstGeom prst="roundRect">
                <a:avLst>
                  <a:gd name="adj" fmla="val 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6" name="AutoShape 94"/>
              <p:cNvSpPr>
                <a:spLocks noChangeArrowheads="1"/>
              </p:cNvSpPr>
              <p:nvPr/>
            </p:nvSpPr>
            <p:spPr bwMode="auto">
              <a:xfrm rot="5400000">
                <a:off x="692448" y="2294853"/>
                <a:ext cx="124791" cy="186091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07" name="AutoShape 95"/>
              <p:cNvSpPr>
                <a:spLocks noChangeArrowheads="1"/>
              </p:cNvSpPr>
              <p:nvPr/>
            </p:nvSpPr>
            <p:spPr bwMode="auto">
              <a:xfrm rot="5400000">
                <a:off x="1001139" y="2294853"/>
                <a:ext cx="124791" cy="186092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84" name="グループ化 483"/>
            <p:cNvGrpSpPr/>
            <p:nvPr/>
          </p:nvGrpSpPr>
          <p:grpSpPr>
            <a:xfrm>
              <a:off x="537006" y="709794"/>
              <a:ext cx="621764" cy="1059626"/>
              <a:chOff x="537006" y="709794"/>
              <a:chExt cx="621764" cy="1059626"/>
            </a:xfrm>
          </p:grpSpPr>
          <p:sp>
            <p:nvSpPr>
              <p:cNvPr id="485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86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87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88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89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0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1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2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93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13" name="グループ化 12"/>
          <p:cNvGrpSpPr/>
          <p:nvPr/>
        </p:nvGrpSpPr>
        <p:grpSpPr>
          <a:xfrm>
            <a:off x="438548" y="2923365"/>
            <a:ext cx="1603529" cy="1470031"/>
            <a:chOff x="438548" y="2923365"/>
            <a:chExt cx="1603529" cy="1470031"/>
          </a:xfrm>
        </p:grpSpPr>
        <p:grpSp>
          <p:nvGrpSpPr>
            <p:cNvPr id="508" name="グループ化 507"/>
            <p:cNvGrpSpPr/>
            <p:nvPr/>
          </p:nvGrpSpPr>
          <p:grpSpPr>
            <a:xfrm>
              <a:off x="438548" y="2923365"/>
              <a:ext cx="1536774" cy="1470031"/>
              <a:chOff x="2292748" y="980265"/>
              <a:chExt cx="1536774" cy="1470031"/>
            </a:xfrm>
          </p:grpSpPr>
          <p:grpSp>
            <p:nvGrpSpPr>
              <p:cNvPr id="509" name="グループ化 508"/>
              <p:cNvGrpSpPr/>
              <p:nvPr/>
            </p:nvGrpSpPr>
            <p:grpSpPr>
              <a:xfrm>
                <a:off x="2712974" y="1395049"/>
                <a:ext cx="1116548" cy="1055247"/>
                <a:chOff x="661797" y="1392858"/>
                <a:chExt cx="1116548" cy="1055247"/>
              </a:xfrm>
              <a:solidFill>
                <a:srgbClr val="FFFF00"/>
              </a:solidFill>
            </p:grpSpPr>
            <p:sp>
              <p:nvSpPr>
                <p:cNvPr id="533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34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35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36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37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10" name="グループ化 509"/>
              <p:cNvGrpSpPr/>
              <p:nvPr/>
            </p:nvGrpSpPr>
            <p:grpSpPr>
              <a:xfrm>
                <a:off x="364343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3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3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3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11" name="グループ化 510"/>
              <p:cNvGrpSpPr/>
              <p:nvPr/>
            </p:nvGrpSpPr>
            <p:grpSpPr>
              <a:xfrm>
                <a:off x="333291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2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2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2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12" name="グループ化 511"/>
              <p:cNvGrpSpPr/>
              <p:nvPr/>
            </p:nvGrpSpPr>
            <p:grpSpPr>
              <a:xfrm>
                <a:off x="301859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2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2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2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13" name="グループ化 512"/>
              <p:cNvGrpSpPr/>
              <p:nvPr/>
            </p:nvGrpSpPr>
            <p:grpSpPr>
              <a:xfrm>
                <a:off x="270807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2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2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2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514" name="円/楕円 513"/>
              <p:cNvSpPr/>
              <p:nvPr/>
            </p:nvSpPr>
            <p:spPr bwMode="auto">
              <a:xfrm>
                <a:off x="2292748" y="980265"/>
                <a:ext cx="985870" cy="98587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5" name="円/楕円 514"/>
              <p:cNvSpPr/>
              <p:nvPr/>
            </p:nvSpPr>
            <p:spPr bwMode="auto">
              <a:xfrm>
                <a:off x="2484785" y="1407327"/>
                <a:ext cx="556992" cy="55699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Oval 102"/>
              <p:cNvSpPr>
                <a:spLocks noChangeArrowheads="1"/>
              </p:cNvSpPr>
              <p:nvPr/>
            </p:nvSpPr>
            <p:spPr bwMode="auto">
              <a:xfrm>
                <a:off x="2473382" y="1253333"/>
                <a:ext cx="122601" cy="122601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17" name="Oval 102"/>
              <p:cNvSpPr>
                <a:spLocks noChangeArrowheads="1"/>
              </p:cNvSpPr>
              <p:nvPr/>
            </p:nvSpPr>
            <p:spPr bwMode="auto">
              <a:xfrm>
                <a:off x="2930582" y="1253333"/>
                <a:ext cx="122601" cy="122601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18" name="Oval 102"/>
              <p:cNvSpPr>
                <a:spLocks noChangeArrowheads="1"/>
              </p:cNvSpPr>
              <p:nvPr/>
            </p:nvSpPr>
            <p:spPr bwMode="auto">
              <a:xfrm>
                <a:off x="2688623" y="13746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19" name="円/楕円 518"/>
              <p:cNvSpPr/>
              <p:nvPr/>
            </p:nvSpPr>
            <p:spPr bwMode="auto">
              <a:xfrm>
                <a:off x="2292748" y="980265"/>
                <a:ext cx="261531" cy="26153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0" name="円/楕円 519"/>
              <p:cNvSpPr/>
              <p:nvPr/>
            </p:nvSpPr>
            <p:spPr bwMode="auto">
              <a:xfrm>
                <a:off x="3038495" y="980265"/>
                <a:ext cx="261531" cy="26153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68" name="円/楕円 567"/>
            <p:cNvSpPr/>
            <p:nvPr/>
          </p:nvSpPr>
          <p:spPr bwMode="auto">
            <a:xfrm>
              <a:off x="1814629" y="3257733"/>
              <a:ext cx="227448" cy="22744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" name="グループ化 1"/>
          <p:cNvGrpSpPr/>
          <p:nvPr/>
        </p:nvGrpSpPr>
        <p:grpSpPr>
          <a:xfrm>
            <a:off x="4197748" y="2923365"/>
            <a:ext cx="1633618" cy="1470031"/>
            <a:chOff x="4197748" y="2923365"/>
            <a:chExt cx="1633618" cy="1470031"/>
          </a:xfrm>
        </p:grpSpPr>
        <p:grpSp>
          <p:nvGrpSpPr>
            <p:cNvPr id="538" name="グループ化 537"/>
            <p:cNvGrpSpPr/>
            <p:nvPr/>
          </p:nvGrpSpPr>
          <p:grpSpPr>
            <a:xfrm>
              <a:off x="4197748" y="2923365"/>
              <a:ext cx="1536774" cy="1470031"/>
              <a:chOff x="2292748" y="980265"/>
              <a:chExt cx="1536774" cy="1470031"/>
            </a:xfrm>
          </p:grpSpPr>
          <p:grpSp>
            <p:nvGrpSpPr>
              <p:cNvPr id="539" name="グループ化 538"/>
              <p:cNvGrpSpPr/>
              <p:nvPr/>
            </p:nvGrpSpPr>
            <p:grpSpPr>
              <a:xfrm>
                <a:off x="2712974" y="1395049"/>
                <a:ext cx="1116548" cy="1055247"/>
                <a:chOff x="661797" y="1392858"/>
                <a:chExt cx="1116548" cy="1055247"/>
              </a:xfrm>
              <a:solidFill>
                <a:srgbClr val="FFFF00"/>
              </a:solidFill>
            </p:grpSpPr>
            <p:sp>
              <p:nvSpPr>
                <p:cNvPr id="563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64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65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66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67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40" name="グループ化 539"/>
              <p:cNvGrpSpPr/>
              <p:nvPr/>
            </p:nvGrpSpPr>
            <p:grpSpPr>
              <a:xfrm>
                <a:off x="364343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6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6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6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41" name="グループ化 540"/>
              <p:cNvGrpSpPr/>
              <p:nvPr/>
            </p:nvGrpSpPr>
            <p:grpSpPr>
              <a:xfrm>
                <a:off x="333291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5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5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5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42" name="グループ化 541"/>
              <p:cNvGrpSpPr/>
              <p:nvPr/>
            </p:nvGrpSpPr>
            <p:grpSpPr>
              <a:xfrm>
                <a:off x="301859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5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5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5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543" name="グループ化 542"/>
              <p:cNvGrpSpPr/>
              <p:nvPr/>
            </p:nvGrpSpPr>
            <p:grpSpPr>
              <a:xfrm>
                <a:off x="270807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55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5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5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544" name="円/楕円 543"/>
              <p:cNvSpPr/>
              <p:nvPr/>
            </p:nvSpPr>
            <p:spPr bwMode="auto">
              <a:xfrm>
                <a:off x="2292748" y="980265"/>
                <a:ext cx="985870" cy="985870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5" name="円/楕円 544"/>
              <p:cNvSpPr/>
              <p:nvPr/>
            </p:nvSpPr>
            <p:spPr bwMode="auto">
              <a:xfrm>
                <a:off x="2484785" y="1407327"/>
                <a:ext cx="556992" cy="55699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6" name="Oval 102"/>
              <p:cNvSpPr>
                <a:spLocks noChangeArrowheads="1"/>
              </p:cNvSpPr>
              <p:nvPr/>
            </p:nvSpPr>
            <p:spPr bwMode="auto">
              <a:xfrm>
                <a:off x="2473382" y="12533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47" name="Oval 102"/>
              <p:cNvSpPr>
                <a:spLocks noChangeArrowheads="1"/>
              </p:cNvSpPr>
              <p:nvPr/>
            </p:nvSpPr>
            <p:spPr bwMode="auto">
              <a:xfrm>
                <a:off x="2930582" y="12533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48" name="Oval 102"/>
              <p:cNvSpPr>
                <a:spLocks noChangeArrowheads="1"/>
              </p:cNvSpPr>
              <p:nvPr/>
            </p:nvSpPr>
            <p:spPr bwMode="auto">
              <a:xfrm>
                <a:off x="2688623" y="13746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49" name="円/楕円 548"/>
              <p:cNvSpPr/>
              <p:nvPr/>
            </p:nvSpPr>
            <p:spPr bwMode="auto">
              <a:xfrm>
                <a:off x="2292748" y="980265"/>
                <a:ext cx="261531" cy="261531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0" name="円/楕円 549"/>
              <p:cNvSpPr/>
              <p:nvPr/>
            </p:nvSpPr>
            <p:spPr bwMode="auto">
              <a:xfrm>
                <a:off x="3038495" y="980265"/>
                <a:ext cx="261531" cy="261531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69" name="円/楕円 568"/>
            <p:cNvSpPr/>
            <p:nvPr/>
          </p:nvSpPr>
          <p:spPr bwMode="auto">
            <a:xfrm>
              <a:off x="5603918" y="3257733"/>
              <a:ext cx="227448" cy="227448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327" name="グループ化 326"/>
          <p:cNvGrpSpPr/>
          <p:nvPr/>
        </p:nvGrpSpPr>
        <p:grpSpPr>
          <a:xfrm>
            <a:off x="2266040" y="4760000"/>
            <a:ext cx="1743347" cy="1528879"/>
            <a:chOff x="4162917" y="2864517"/>
            <a:chExt cx="1743347" cy="1528879"/>
          </a:xfrm>
        </p:grpSpPr>
        <p:grpSp>
          <p:nvGrpSpPr>
            <p:cNvPr id="328" name="グループ化 327"/>
            <p:cNvGrpSpPr/>
            <p:nvPr/>
          </p:nvGrpSpPr>
          <p:grpSpPr>
            <a:xfrm>
              <a:off x="4602734" y="3338149"/>
              <a:ext cx="1116548" cy="1055247"/>
              <a:chOff x="661797" y="1392858"/>
              <a:chExt cx="1116548" cy="1055247"/>
            </a:xfrm>
            <a:solidFill>
              <a:srgbClr val="FFCCFF"/>
            </a:solidFill>
          </p:grpSpPr>
          <p:sp>
            <p:nvSpPr>
              <p:cNvPr id="386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18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19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20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21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007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329" name="グループ化 328"/>
            <p:cNvGrpSpPr/>
            <p:nvPr/>
          </p:nvGrpSpPr>
          <p:grpSpPr>
            <a:xfrm>
              <a:off x="5533190" y="4331000"/>
              <a:ext cx="112394" cy="62395"/>
              <a:chOff x="5447972" y="2387900"/>
              <a:chExt cx="179069" cy="62395"/>
            </a:xfrm>
          </p:grpSpPr>
          <p:sp>
            <p:nvSpPr>
              <p:cNvPr id="378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9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85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330" name="グループ化 329"/>
            <p:cNvGrpSpPr/>
            <p:nvPr/>
          </p:nvGrpSpPr>
          <p:grpSpPr>
            <a:xfrm>
              <a:off x="5222675" y="4331000"/>
              <a:ext cx="112394" cy="62395"/>
              <a:chOff x="5447972" y="2387900"/>
              <a:chExt cx="179069" cy="62395"/>
            </a:xfrm>
          </p:grpSpPr>
          <p:sp>
            <p:nvSpPr>
              <p:cNvPr id="375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6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7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334" name="グループ化 333"/>
            <p:cNvGrpSpPr/>
            <p:nvPr/>
          </p:nvGrpSpPr>
          <p:grpSpPr>
            <a:xfrm>
              <a:off x="4908350" y="4331000"/>
              <a:ext cx="112394" cy="62395"/>
              <a:chOff x="5447972" y="2387900"/>
              <a:chExt cx="179069" cy="62395"/>
            </a:xfrm>
          </p:grpSpPr>
          <p:sp>
            <p:nvSpPr>
              <p:cNvPr id="369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1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2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335" name="グループ化 334"/>
            <p:cNvGrpSpPr/>
            <p:nvPr/>
          </p:nvGrpSpPr>
          <p:grpSpPr>
            <a:xfrm>
              <a:off x="4597835" y="4331000"/>
              <a:ext cx="112394" cy="62395"/>
              <a:chOff x="5447972" y="2387900"/>
              <a:chExt cx="179069" cy="62395"/>
            </a:xfrm>
          </p:grpSpPr>
          <p:sp>
            <p:nvSpPr>
              <p:cNvPr id="365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66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67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sp>
          <p:nvSpPr>
            <p:cNvPr id="336" name="円/楕円 335"/>
            <p:cNvSpPr/>
            <p:nvPr/>
          </p:nvSpPr>
          <p:spPr bwMode="auto">
            <a:xfrm>
              <a:off x="4182508" y="2923365"/>
              <a:ext cx="985870" cy="985870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二等辺三角形 347"/>
            <p:cNvSpPr/>
            <p:nvPr/>
          </p:nvSpPr>
          <p:spPr bwMode="auto">
            <a:xfrm rot="19800000">
              <a:off x="4162917" y="2864517"/>
              <a:ext cx="314325" cy="270970"/>
            </a:xfrm>
            <a:prstGeom prst="triangl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9" name="二等辺三角形 348"/>
            <p:cNvSpPr/>
            <p:nvPr/>
          </p:nvSpPr>
          <p:spPr bwMode="auto">
            <a:xfrm rot="1800000" flipH="1">
              <a:off x="4867028" y="2864520"/>
              <a:ext cx="314325" cy="270970"/>
            </a:xfrm>
            <a:prstGeom prst="triangl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0" name="円/楕円 349"/>
            <p:cNvSpPr/>
            <p:nvPr/>
          </p:nvSpPr>
          <p:spPr bwMode="auto">
            <a:xfrm>
              <a:off x="4568827" y="3416300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1" name="円/楕円 24"/>
            <p:cNvSpPr/>
            <p:nvPr/>
          </p:nvSpPr>
          <p:spPr bwMode="auto">
            <a:xfrm>
              <a:off x="42573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4" name="円/楕円 24"/>
            <p:cNvSpPr/>
            <p:nvPr/>
          </p:nvSpPr>
          <p:spPr bwMode="auto">
            <a:xfrm>
              <a:off x="46891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6" name="円/楕円 355"/>
            <p:cNvSpPr/>
            <p:nvPr/>
          </p:nvSpPr>
          <p:spPr bwMode="auto">
            <a:xfrm>
              <a:off x="438815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3" name="円/楕円 362"/>
            <p:cNvSpPr/>
            <p:nvPr/>
          </p:nvSpPr>
          <p:spPr bwMode="auto">
            <a:xfrm>
              <a:off x="483011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4" name="AutoShape 80"/>
            <p:cNvSpPr>
              <a:spLocks noChangeArrowheads="1"/>
            </p:cNvSpPr>
            <p:nvPr/>
          </p:nvSpPr>
          <p:spPr bwMode="auto">
            <a:xfrm rot="8462871">
              <a:off x="5554548" y="3309846"/>
              <a:ext cx="351716" cy="790170"/>
            </a:xfrm>
            <a:custGeom>
              <a:avLst/>
              <a:gdLst>
                <a:gd name="connsiteX0" fmla="*/ 249581 w 249581"/>
                <a:gd name="connsiteY0" fmla="*/ 560463 h 560463"/>
                <a:gd name="connsiteX1" fmla="*/ 0 w 249581"/>
                <a:gd name="connsiteY1" fmla="*/ 280231 h 560463"/>
                <a:gd name="connsiteX2" fmla="*/ 249581 w 249581"/>
                <a:gd name="connsiteY2" fmla="*/ -1 h 560463"/>
                <a:gd name="connsiteX3" fmla="*/ 89128 w 249581"/>
                <a:gd name="connsiteY3" fmla="*/ 280231 h 560463"/>
                <a:gd name="connsiteX4" fmla="*/ 249581 w 249581"/>
                <a:gd name="connsiteY4" fmla="*/ 560463 h 560463"/>
                <a:gd name="connsiteX0" fmla="*/ 249581 w 249581"/>
                <a:gd name="connsiteY0" fmla="*/ 573311 h 573311"/>
                <a:gd name="connsiteX1" fmla="*/ 0 w 249581"/>
                <a:gd name="connsiteY1" fmla="*/ 293079 h 573311"/>
                <a:gd name="connsiteX2" fmla="*/ 249581 w 249581"/>
                <a:gd name="connsiteY2" fmla="*/ 12847 h 573311"/>
                <a:gd name="connsiteX3" fmla="*/ 89128 w 249581"/>
                <a:gd name="connsiteY3" fmla="*/ 293079 h 573311"/>
                <a:gd name="connsiteX4" fmla="*/ 249581 w 249581"/>
                <a:gd name="connsiteY4" fmla="*/ 573311 h 573311"/>
                <a:gd name="connsiteX0" fmla="*/ 249581 w 257493"/>
                <a:gd name="connsiteY0" fmla="*/ 573311 h 573311"/>
                <a:gd name="connsiteX1" fmla="*/ 0 w 257493"/>
                <a:gd name="connsiteY1" fmla="*/ 293079 h 573311"/>
                <a:gd name="connsiteX2" fmla="*/ 249581 w 257493"/>
                <a:gd name="connsiteY2" fmla="*/ 12847 h 573311"/>
                <a:gd name="connsiteX3" fmla="*/ 89128 w 257493"/>
                <a:gd name="connsiteY3" fmla="*/ 293079 h 573311"/>
                <a:gd name="connsiteX4" fmla="*/ 249581 w 257493"/>
                <a:gd name="connsiteY4" fmla="*/ 573311 h 573311"/>
                <a:gd name="connsiteX0" fmla="*/ 249581 w 257493"/>
                <a:gd name="connsiteY0" fmla="*/ 578487 h 578487"/>
                <a:gd name="connsiteX1" fmla="*/ 0 w 257493"/>
                <a:gd name="connsiteY1" fmla="*/ 298255 h 578487"/>
                <a:gd name="connsiteX2" fmla="*/ 249581 w 257493"/>
                <a:gd name="connsiteY2" fmla="*/ 18023 h 578487"/>
                <a:gd name="connsiteX3" fmla="*/ 89128 w 257493"/>
                <a:gd name="connsiteY3" fmla="*/ 298255 h 578487"/>
                <a:gd name="connsiteX4" fmla="*/ 249581 w 257493"/>
                <a:gd name="connsiteY4" fmla="*/ 578487 h 578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493" h="578487">
                  <a:moveTo>
                    <a:pt x="249581" y="578487"/>
                  </a:moveTo>
                  <a:cubicBezTo>
                    <a:pt x="111741" y="578487"/>
                    <a:pt x="0" y="453023"/>
                    <a:pt x="0" y="298255"/>
                  </a:cubicBezTo>
                  <a:cubicBezTo>
                    <a:pt x="0" y="143487"/>
                    <a:pt x="206166" y="-62418"/>
                    <a:pt x="249581" y="18023"/>
                  </a:cubicBezTo>
                  <a:cubicBezTo>
                    <a:pt x="300483" y="90278"/>
                    <a:pt x="89128" y="177626"/>
                    <a:pt x="89128" y="298255"/>
                  </a:cubicBezTo>
                  <a:cubicBezTo>
                    <a:pt x="89128" y="418884"/>
                    <a:pt x="151840" y="528411"/>
                    <a:pt x="249581" y="578487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22" name="グループ化 421"/>
          <p:cNvGrpSpPr/>
          <p:nvPr/>
        </p:nvGrpSpPr>
        <p:grpSpPr>
          <a:xfrm>
            <a:off x="4145522" y="4801374"/>
            <a:ext cx="1743347" cy="1528879"/>
            <a:chOff x="4162917" y="2864517"/>
            <a:chExt cx="1743347" cy="1528879"/>
          </a:xfrm>
        </p:grpSpPr>
        <p:grpSp>
          <p:nvGrpSpPr>
            <p:cNvPr id="423" name="グループ化 422"/>
            <p:cNvGrpSpPr/>
            <p:nvPr/>
          </p:nvGrpSpPr>
          <p:grpSpPr>
            <a:xfrm>
              <a:off x="4602734" y="3338149"/>
              <a:ext cx="1116548" cy="1055247"/>
              <a:chOff x="661797" y="1392858"/>
              <a:chExt cx="1116548" cy="1055247"/>
            </a:xfrm>
            <a:solidFill>
              <a:srgbClr val="FFCCFF"/>
            </a:solidFill>
          </p:grpSpPr>
          <p:sp>
            <p:nvSpPr>
              <p:cNvPr id="620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21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22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23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24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24" name="グループ化 423"/>
            <p:cNvGrpSpPr/>
            <p:nvPr/>
          </p:nvGrpSpPr>
          <p:grpSpPr>
            <a:xfrm>
              <a:off x="5533190" y="4331000"/>
              <a:ext cx="112394" cy="62395"/>
              <a:chOff x="5447972" y="2387900"/>
              <a:chExt cx="179069" cy="62395"/>
            </a:xfrm>
          </p:grpSpPr>
          <p:sp>
            <p:nvSpPr>
              <p:cNvPr id="617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8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9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25" name="グループ化 424"/>
            <p:cNvGrpSpPr/>
            <p:nvPr/>
          </p:nvGrpSpPr>
          <p:grpSpPr>
            <a:xfrm>
              <a:off x="5222675" y="4331000"/>
              <a:ext cx="112394" cy="62395"/>
              <a:chOff x="5447972" y="2387900"/>
              <a:chExt cx="179069" cy="62395"/>
            </a:xfrm>
          </p:grpSpPr>
          <p:sp>
            <p:nvSpPr>
              <p:cNvPr id="614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5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6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26" name="グループ化 425"/>
            <p:cNvGrpSpPr/>
            <p:nvPr/>
          </p:nvGrpSpPr>
          <p:grpSpPr>
            <a:xfrm>
              <a:off x="4908350" y="4331000"/>
              <a:ext cx="112394" cy="62395"/>
              <a:chOff x="5447972" y="2387900"/>
              <a:chExt cx="179069" cy="62395"/>
            </a:xfrm>
          </p:grpSpPr>
          <p:sp>
            <p:nvSpPr>
              <p:cNvPr id="611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2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3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427" name="グループ化 426"/>
            <p:cNvGrpSpPr/>
            <p:nvPr/>
          </p:nvGrpSpPr>
          <p:grpSpPr>
            <a:xfrm>
              <a:off x="4597835" y="4331000"/>
              <a:ext cx="112394" cy="62395"/>
              <a:chOff x="5447972" y="2387900"/>
              <a:chExt cx="179069" cy="62395"/>
            </a:xfrm>
          </p:grpSpPr>
          <p:sp>
            <p:nvSpPr>
              <p:cNvPr id="608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09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0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sp>
          <p:nvSpPr>
            <p:cNvPr id="428" name="円/楕円 427"/>
            <p:cNvSpPr/>
            <p:nvPr/>
          </p:nvSpPr>
          <p:spPr bwMode="auto">
            <a:xfrm>
              <a:off x="4182508" y="2923365"/>
              <a:ext cx="985870" cy="985870"/>
            </a:xfrm>
            <a:prstGeom prst="ellipse">
              <a:avLst/>
            </a:prstGeom>
            <a:solidFill>
              <a:srgbClr val="FFCCFF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9" name="二等辺三角形 428"/>
            <p:cNvSpPr/>
            <p:nvPr/>
          </p:nvSpPr>
          <p:spPr bwMode="auto">
            <a:xfrm rot="19800000">
              <a:off x="4162917" y="2864517"/>
              <a:ext cx="314325" cy="270970"/>
            </a:xfrm>
            <a:prstGeom prst="triangle">
              <a:avLst/>
            </a:prstGeom>
            <a:solidFill>
              <a:srgbClr val="FFCCFF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01" name="二等辺三角形 600"/>
            <p:cNvSpPr/>
            <p:nvPr/>
          </p:nvSpPr>
          <p:spPr bwMode="auto">
            <a:xfrm rot="1800000" flipH="1">
              <a:off x="4867028" y="2864520"/>
              <a:ext cx="314325" cy="270970"/>
            </a:xfrm>
            <a:prstGeom prst="triangle">
              <a:avLst/>
            </a:prstGeom>
            <a:solidFill>
              <a:srgbClr val="FFCCFF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02" name="円/楕円 601"/>
            <p:cNvSpPr/>
            <p:nvPr/>
          </p:nvSpPr>
          <p:spPr bwMode="auto">
            <a:xfrm>
              <a:off x="4568827" y="3416300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03" name="円/楕円 24"/>
            <p:cNvSpPr/>
            <p:nvPr/>
          </p:nvSpPr>
          <p:spPr bwMode="auto">
            <a:xfrm>
              <a:off x="42573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4" name="円/楕円 24"/>
            <p:cNvSpPr/>
            <p:nvPr/>
          </p:nvSpPr>
          <p:spPr bwMode="auto">
            <a:xfrm>
              <a:off x="46891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5" name="円/楕円 604"/>
            <p:cNvSpPr/>
            <p:nvPr/>
          </p:nvSpPr>
          <p:spPr bwMode="auto">
            <a:xfrm>
              <a:off x="438815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6" name="円/楕円 605"/>
            <p:cNvSpPr/>
            <p:nvPr/>
          </p:nvSpPr>
          <p:spPr bwMode="auto">
            <a:xfrm>
              <a:off x="483011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7" name="AutoShape 80"/>
            <p:cNvSpPr>
              <a:spLocks noChangeArrowheads="1"/>
            </p:cNvSpPr>
            <p:nvPr/>
          </p:nvSpPr>
          <p:spPr bwMode="auto">
            <a:xfrm rot="8462871">
              <a:off x="5554548" y="3309846"/>
              <a:ext cx="351716" cy="790170"/>
            </a:xfrm>
            <a:custGeom>
              <a:avLst/>
              <a:gdLst>
                <a:gd name="connsiteX0" fmla="*/ 249581 w 249581"/>
                <a:gd name="connsiteY0" fmla="*/ 560463 h 560463"/>
                <a:gd name="connsiteX1" fmla="*/ 0 w 249581"/>
                <a:gd name="connsiteY1" fmla="*/ 280231 h 560463"/>
                <a:gd name="connsiteX2" fmla="*/ 249581 w 249581"/>
                <a:gd name="connsiteY2" fmla="*/ -1 h 560463"/>
                <a:gd name="connsiteX3" fmla="*/ 89128 w 249581"/>
                <a:gd name="connsiteY3" fmla="*/ 280231 h 560463"/>
                <a:gd name="connsiteX4" fmla="*/ 249581 w 249581"/>
                <a:gd name="connsiteY4" fmla="*/ 560463 h 560463"/>
                <a:gd name="connsiteX0" fmla="*/ 249581 w 249581"/>
                <a:gd name="connsiteY0" fmla="*/ 573311 h 573311"/>
                <a:gd name="connsiteX1" fmla="*/ 0 w 249581"/>
                <a:gd name="connsiteY1" fmla="*/ 293079 h 573311"/>
                <a:gd name="connsiteX2" fmla="*/ 249581 w 249581"/>
                <a:gd name="connsiteY2" fmla="*/ 12847 h 573311"/>
                <a:gd name="connsiteX3" fmla="*/ 89128 w 249581"/>
                <a:gd name="connsiteY3" fmla="*/ 293079 h 573311"/>
                <a:gd name="connsiteX4" fmla="*/ 249581 w 249581"/>
                <a:gd name="connsiteY4" fmla="*/ 573311 h 573311"/>
                <a:gd name="connsiteX0" fmla="*/ 249581 w 257493"/>
                <a:gd name="connsiteY0" fmla="*/ 573311 h 573311"/>
                <a:gd name="connsiteX1" fmla="*/ 0 w 257493"/>
                <a:gd name="connsiteY1" fmla="*/ 293079 h 573311"/>
                <a:gd name="connsiteX2" fmla="*/ 249581 w 257493"/>
                <a:gd name="connsiteY2" fmla="*/ 12847 h 573311"/>
                <a:gd name="connsiteX3" fmla="*/ 89128 w 257493"/>
                <a:gd name="connsiteY3" fmla="*/ 293079 h 573311"/>
                <a:gd name="connsiteX4" fmla="*/ 249581 w 257493"/>
                <a:gd name="connsiteY4" fmla="*/ 573311 h 573311"/>
                <a:gd name="connsiteX0" fmla="*/ 249581 w 257493"/>
                <a:gd name="connsiteY0" fmla="*/ 578487 h 578487"/>
                <a:gd name="connsiteX1" fmla="*/ 0 w 257493"/>
                <a:gd name="connsiteY1" fmla="*/ 298255 h 578487"/>
                <a:gd name="connsiteX2" fmla="*/ 249581 w 257493"/>
                <a:gd name="connsiteY2" fmla="*/ 18023 h 578487"/>
                <a:gd name="connsiteX3" fmla="*/ 89128 w 257493"/>
                <a:gd name="connsiteY3" fmla="*/ 298255 h 578487"/>
                <a:gd name="connsiteX4" fmla="*/ 249581 w 257493"/>
                <a:gd name="connsiteY4" fmla="*/ 578487 h 578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493" h="578487">
                  <a:moveTo>
                    <a:pt x="249581" y="578487"/>
                  </a:moveTo>
                  <a:cubicBezTo>
                    <a:pt x="111741" y="578487"/>
                    <a:pt x="0" y="453023"/>
                    <a:pt x="0" y="298255"/>
                  </a:cubicBezTo>
                  <a:cubicBezTo>
                    <a:pt x="0" y="143487"/>
                    <a:pt x="206166" y="-62418"/>
                    <a:pt x="249581" y="18023"/>
                  </a:cubicBezTo>
                  <a:cubicBezTo>
                    <a:pt x="300483" y="90278"/>
                    <a:pt x="89128" y="177626"/>
                    <a:pt x="89128" y="298255"/>
                  </a:cubicBezTo>
                  <a:cubicBezTo>
                    <a:pt x="89128" y="418884"/>
                    <a:pt x="151840" y="528411"/>
                    <a:pt x="249581" y="578487"/>
                  </a:cubicBezTo>
                  <a:close/>
                </a:path>
              </a:pathLst>
            </a:custGeom>
            <a:solidFill>
              <a:srgbClr val="FFCCFF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625" name="グループ化 624"/>
          <p:cNvGrpSpPr/>
          <p:nvPr/>
        </p:nvGrpSpPr>
        <p:grpSpPr>
          <a:xfrm>
            <a:off x="380090" y="4760000"/>
            <a:ext cx="1743347" cy="1528879"/>
            <a:chOff x="4162917" y="2864517"/>
            <a:chExt cx="1743347" cy="1528879"/>
          </a:xfrm>
        </p:grpSpPr>
        <p:grpSp>
          <p:nvGrpSpPr>
            <p:cNvPr id="626" name="グループ化 625"/>
            <p:cNvGrpSpPr/>
            <p:nvPr/>
          </p:nvGrpSpPr>
          <p:grpSpPr>
            <a:xfrm>
              <a:off x="4602734" y="3338149"/>
              <a:ext cx="1116548" cy="1055247"/>
              <a:chOff x="661797" y="1392858"/>
              <a:chExt cx="1116548" cy="1055247"/>
            </a:xfrm>
            <a:solidFill>
              <a:srgbClr val="FFCCFF"/>
            </a:solidFill>
          </p:grpSpPr>
          <p:sp>
            <p:nvSpPr>
              <p:cNvPr id="652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53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54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55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56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rgbClr val="CC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27" name="グループ化 626"/>
            <p:cNvGrpSpPr/>
            <p:nvPr/>
          </p:nvGrpSpPr>
          <p:grpSpPr>
            <a:xfrm>
              <a:off x="5533190" y="4331000"/>
              <a:ext cx="112394" cy="62395"/>
              <a:chOff x="5447972" y="2387900"/>
              <a:chExt cx="179069" cy="62395"/>
            </a:xfrm>
          </p:grpSpPr>
          <p:sp>
            <p:nvSpPr>
              <p:cNvPr id="649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50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51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28" name="グループ化 627"/>
            <p:cNvGrpSpPr/>
            <p:nvPr/>
          </p:nvGrpSpPr>
          <p:grpSpPr>
            <a:xfrm>
              <a:off x="5222675" y="4331000"/>
              <a:ext cx="112394" cy="62395"/>
              <a:chOff x="5447972" y="2387900"/>
              <a:chExt cx="179069" cy="62395"/>
            </a:xfrm>
          </p:grpSpPr>
          <p:sp>
            <p:nvSpPr>
              <p:cNvPr id="646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7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8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29" name="グループ化 628"/>
            <p:cNvGrpSpPr/>
            <p:nvPr/>
          </p:nvGrpSpPr>
          <p:grpSpPr>
            <a:xfrm>
              <a:off x="4908350" y="4331000"/>
              <a:ext cx="112394" cy="62395"/>
              <a:chOff x="5447972" y="2387900"/>
              <a:chExt cx="179069" cy="62395"/>
            </a:xfrm>
          </p:grpSpPr>
          <p:sp>
            <p:nvSpPr>
              <p:cNvPr id="643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4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5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30" name="グループ化 629"/>
            <p:cNvGrpSpPr/>
            <p:nvPr/>
          </p:nvGrpSpPr>
          <p:grpSpPr>
            <a:xfrm>
              <a:off x="4597835" y="4331000"/>
              <a:ext cx="112394" cy="62395"/>
              <a:chOff x="5447972" y="2387900"/>
              <a:chExt cx="179069" cy="62395"/>
            </a:xfrm>
          </p:grpSpPr>
          <p:sp>
            <p:nvSpPr>
              <p:cNvPr id="640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1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2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sp>
          <p:nvSpPr>
            <p:cNvPr id="631" name="円/楕円 630"/>
            <p:cNvSpPr/>
            <p:nvPr/>
          </p:nvSpPr>
          <p:spPr bwMode="auto">
            <a:xfrm>
              <a:off x="4182508" y="2923365"/>
              <a:ext cx="985870" cy="985870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2" name="二等辺三角形 631"/>
            <p:cNvSpPr/>
            <p:nvPr/>
          </p:nvSpPr>
          <p:spPr bwMode="auto">
            <a:xfrm rot="19800000">
              <a:off x="4162917" y="2864517"/>
              <a:ext cx="314325" cy="270970"/>
            </a:xfrm>
            <a:prstGeom prst="triangl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3" name="二等辺三角形 632"/>
            <p:cNvSpPr/>
            <p:nvPr/>
          </p:nvSpPr>
          <p:spPr bwMode="auto">
            <a:xfrm rot="1800000" flipH="1">
              <a:off x="4867028" y="2864520"/>
              <a:ext cx="314325" cy="270970"/>
            </a:xfrm>
            <a:prstGeom prst="triangl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4" name="円/楕円 633"/>
            <p:cNvSpPr/>
            <p:nvPr/>
          </p:nvSpPr>
          <p:spPr bwMode="auto">
            <a:xfrm>
              <a:off x="4568827" y="3416300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35" name="円/楕円 24"/>
            <p:cNvSpPr/>
            <p:nvPr/>
          </p:nvSpPr>
          <p:spPr bwMode="auto">
            <a:xfrm>
              <a:off x="42573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6" name="円/楕円 24"/>
            <p:cNvSpPr/>
            <p:nvPr/>
          </p:nvSpPr>
          <p:spPr bwMode="auto">
            <a:xfrm>
              <a:off x="46891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7" name="円/楕円 636"/>
            <p:cNvSpPr/>
            <p:nvPr/>
          </p:nvSpPr>
          <p:spPr bwMode="auto">
            <a:xfrm>
              <a:off x="438815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8" name="円/楕円 637"/>
            <p:cNvSpPr/>
            <p:nvPr/>
          </p:nvSpPr>
          <p:spPr bwMode="auto">
            <a:xfrm>
              <a:off x="483011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9" name="AutoShape 80"/>
            <p:cNvSpPr>
              <a:spLocks noChangeArrowheads="1"/>
            </p:cNvSpPr>
            <p:nvPr/>
          </p:nvSpPr>
          <p:spPr bwMode="auto">
            <a:xfrm rot="8462871">
              <a:off x="5554548" y="3309846"/>
              <a:ext cx="351716" cy="790170"/>
            </a:xfrm>
            <a:custGeom>
              <a:avLst/>
              <a:gdLst>
                <a:gd name="connsiteX0" fmla="*/ 249581 w 249581"/>
                <a:gd name="connsiteY0" fmla="*/ 560463 h 560463"/>
                <a:gd name="connsiteX1" fmla="*/ 0 w 249581"/>
                <a:gd name="connsiteY1" fmla="*/ 280231 h 560463"/>
                <a:gd name="connsiteX2" fmla="*/ 249581 w 249581"/>
                <a:gd name="connsiteY2" fmla="*/ -1 h 560463"/>
                <a:gd name="connsiteX3" fmla="*/ 89128 w 249581"/>
                <a:gd name="connsiteY3" fmla="*/ 280231 h 560463"/>
                <a:gd name="connsiteX4" fmla="*/ 249581 w 249581"/>
                <a:gd name="connsiteY4" fmla="*/ 560463 h 560463"/>
                <a:gd name="connsiteX0" fmla="*/ 249581 w 249581"/>
                <a:gd name="connsiteY0" fmla="*/ 573311 h 573311"/>
                <a:gd name="connsiteX1" fmla="*/ 0 w 249581"/>
                <a:gd name="connsiteY1" fmla="*/ 293079 h 573311"/>
                <a:gd name="connsiteX2" fmla="*/ 249581 w 249581"/>
                <a:gd name="connsiteY2" fmla="*/ 12847 h 573311"/>
                <a:gd name="connsiteX3" fmla="*/ 89128 w 249581"/>
                <a:gd name="connsiteY3" fmla="*/ 293079 h 573311"/>
                <a:gd name="connsiteX4" fmla="*/ 249581 w 249581"/>
                <a:gd name="connsiteY4" fmla="*/ 573311 h 573311"/>
                <a:gd name="connsiteX0" fmla="*/ 249581 w 257493"/>
                <a:gd name="connsiteY0" fmla="*/ 573311 h 573311"/>
                <a:gd name="connsiteX1" fmla="*/ 0 w 257493"/>
                <a:gd name="connsiteY1" fmla="*/ 293079 h 573311"/>
                <a:gd name="connsiteX2" fmla="*/ 249581 w 257493"/>
                <a:gd name="connsiteY2" fmla="*/ 12847 h 573311"/>
                <a:gd name="connsiteX3" fmla="*/ 89128 w 257493"/>
                <a:gd name="connsiteY3" fmla="*/ 293079 h 573311"/>
                <a:gd name="connsiteX4" fmla="*/ 249581 w 257493"/>
                <a:gd name="connsiteY4" fmla="*/ 573311 h 573311"/>
                <a:gd name="connsiteX0" fmla="*/ 249581 w 257493"/>
                <a:gd name="connsiteY0" fmla="*/ 578487 h 578487"/>
                <a:gd name="connsiteX1" fmla="*/ 0 w 257493"/>
                <a:gd name="connsiteY1" fmla="*/ 298255 h 578487"/>
                <a:gd name="connsiteX2" fmla="*/ 249581 w 257493"/>
                <a:gd name="connsiteY2" fmla="*/ 18023 h 578487"/>
                <a:gd name="connsiteX3" fmla="*/ 89128 w 257493"/>
                <a:gd name="connsiteY3" fmla="*/ 298255 h 578487"/>
                <a:gd name="connsiteX4" fmla="*/ 249581 w 257493"/>
                <a:gd name="connsiteY4" fmla="*/ 578487 h 578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493" h="578487">
                  <a:moveTo>
                    <a:pt x="249581" y="578487"/>
                  </a:moveTo>
                  <a:cubicBezTo>
                    <a:pt x="111741" y="578487"/>
                    <a:pt x="0" y="453023"/>
                    <a:pt x="0" y="298255"/>
                  </a:cubicBezTo>
                  <a:cubicBezTo>
                    <a:pt x="0" y="143487"/>
                    <a:pt x="206166" y="-62418"/>
                    <a:pt x="249581" y="18023"/>
                  </a:cubicBezTo>
                  <a:cubicBezTo>
                    <a:pt x="300483" y="90278"/>
                    <a:pt x="89128" y="177626"/>
                    <a:pt x="89128" y="298255"/>
                  </a:cubicBezTo>
                  <a:cubicBezTo>
                    <a:pt x="89128" y="418884"/>
                    <a:pt x="151840" y="528411"/>
                    <a:pt x="249581" y="578487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657" name="グループ化 656"/>
          <p:cNvGrpSpPr/>
          <p:nvPr/>
        </p:nvGrpSpPr>
        <p:grpSpPr>
          <a:xfrm>
            <a:off x="5964797" y="4801374"/>
            <a:ext cx="1743347" cy="1528879"/>
            <a:chOff x="4162917" y="2864517"/>
            <a:chExt cx="1743347" cy="1528879"/>
          </a:xfrm>
        </p:grpSpPr>
        <p:grpSp>
          <p:nvGrpSpPr>
            <p:cNvPr id="658" name="グループ化 657"/>
            <p:cNvGrpSpPr/>
            <p:nvPr/>
          </p:nvGrpSpPr>
          <p:grpSpPr>
            <a:xfrm>
              <a:off x="4602734" y="3338149"/>
              <a:ext cx="1116548" cy="1055247"/>
              <a:chOff x="661797" y="1392858"/>
              <a:chExt cx="1116548" cy="1055247"/>
            </a:xfrm>
            <a:solidFill>
              <a:srgbClr val="FFCCFF"/>
            </a:solidFill>
          </p:grpSpPr>
          <p:sp>
            <p:nvSpPr>
              <p:cNvPr id="684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5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6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7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8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59" name="グループ化 658"/>
            <p:cNvGrpSpPr/>
            <p:nvPr/>
          </p:nvGrpSpPr>
          <p:grpSpPr>
            <a:xfrm>
              <a:off x="5533190" y="4331000"/>
              <a:ext cx="112394" cy="62395"/>
              <a:chOff x="5447972" y="2387900"/>
              <a:chExt cx="179069" cy="62395"/>
            </a:xfrm>
          </p:grpSpPr>
          <p:sp>
            <p:nvSpPr>
              <p:cNvPr id="681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2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3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60" name="グループ化 659"/>
            <p:cNvGrpSpPr/>
            <p:nvPr/>
          </p:nvGrpSpPr>
          <p:grpSpPr>
            <a:xfrm>
              <a:off x="5222675" y="4331000"/>
              <a:ext cx="112394" cy="62395"/>
              <a:chOff x="5447972" y="2387900"/>
              <a:chExt cx="179069" cy="62395"/>
            </a:xfrm>
          </p:grpSpPr>
          <p:sp>
            <p:nvSpPr>
              <p:cNvPr id="678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79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0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61" name="グループ化 660"/>
            <p:cNvGrpSpPr/>
            <p:nvPr/>
          </p:nvGrpSpPr>
          <p:grpSpPr>
            <a:xfrm>
              <a:off x="4908350" y="4331000"/>
              <a:ext cx="112394" cy="62395"/>
              <a:chOff x="5447972" y="2387900"/>
              <a:chExt cx="179069" cy="62395"/>
            </a:xfrm>
          </p:grpSpPr>
          <p:sp>
            <p:nvSpPr>
              <p:cNvPr id="675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76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77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62" name="グループ化 661"/>
            <p:cNvGrpSpPr/>
            <p:nvPr/>
          </p:nvGrpSpPr>
          <p:grpSpPr>
            <a:xfrm>
              <a:off x="4597835" y="4331000"/>
              <a:ext cx="112394" cy="62395"/>
              <a:chOff x="5447972" y="2387900"/>
              <a:chExt cx="179069" cy="62395"/>
            </a:xfrm>
          </p:grpSpPr>
          <p:sp>
            <p:nvSpPr>
              <p:cNvPr id="672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73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74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sp>
          <p:nvSpPr>
            <p:cNvPr id="663" name="円/楕円 662"/>
            <p:cNvSpPr/>
            <p:nvPr/>
          </p:nvSpPr>
          <p:spPr bwMode="auto">
            <a:xfrm>
              <a:off x="4182508" y="2923365"/>
              <a:ext cx="985870" cy="98587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4" name="二等辺三角形 663"/>
            <p:cNvSpPr/>
            <p:nvPr/>
          </p:nvSpPr>
          <p:spPr bwMode="auto">
            <a:xfrm rot="19800000">
              <a:off x="4162917" y="2864517"/>
              <a:ext cx="314325" cy="270970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5" name="二等辺三角形 664"/>
            <p:cNvSpPr/>
            <p:nvPr/>
          </p:nvSpPr>
          <p:spPr bwMode="auto">
            <a:xfrm rot="1800000" flipH="1">
              <a:off x="4867028" y="2864520"/>
              <a:ext cx="314325" cy="270970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6" name="円/楕円 665"/>
            <p:cNvSpPr/>
            <p:nvPr/>
          </p:nvSpPr>
          <p:spPr bwMode="auto">
            <a:xfrm>
              <a:off x="4568827" y="3416300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67" name="円/楕円 24"/>
            <p:cNvSpPr/>
            <p:nvPr/>
          </p:nvSpPr>
          <p:spPr bwMode="auto">
            <a:xfrm>
              <a:off x="42573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8" name="円/楕円 24"/>
            <p:cNvSpPr/>
            <p:nvPr/>
          </p:nvSpPr>
          <p:spPr bwMode="auto">
            <a:xfrm>
              <a:off x="46891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9" name="円/楕円 668"/>
            <p:cNvSpPr/>
            <p:nvPr/>
          </p:nvSpPr>
          <p:spPr bwMode="auto">
            <a:xfrm>
              <a:off x="438815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0" name="円/楕円 669"/>
            <p:cNvSpPr/>
            <p:nvPr/>
          </p:nvSpPr>
          <p:spPr bwMode="auto">
            <a:xfrm>
              <a:off x="483011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1" name="AutoShape 80"/>
            <p:cNvSpPr>
              <a:spLocks noChangeArrowheads="1"/>
            </p:cNvSpPr>
            <p:nvPr/>
          </p:nvSpPr>
          <p:spPr bwMode="auto">
            <a:xfrm rot="8462871">
              <a:off x="5554548" y="3309846"/>
              <a:ext cx="351716" cy="790170"/>
            </a:xfrm>
            <a:custGeom>
              <a:avLst/>
              <a:gdLst>
                <a:gd name="connsiteX0" fmla="*/ 249581 w 249581"/>
                <a:gd name="connsiteY0" fmla="*/ 560463 h 560463"/>
                <a:gd name="connsiteX1" fmla="*/ 0 w 249581"/>
                <a:gd name="connsiteY1" fmla="*/ 280231 h 560463"/>
                <a:gd name="connsiteX2" fmla="*/ 249581 w 249581"/>
                <a:gd name="connsiteY2" fmla="*/ -1 h 560463"/>
                <a:gd name="connsiteX3" fmla="*/ 89128 w 249581"/>
                <a:gd name="connsiteY3" fmla="*/ 280231 h 560463"/>
                <a:gd name="connsiteX4" fmla="*/ 249581 w 249581"/>
                <a:gd name="connsiteY4" fmla="*/ 560463 h 560463"/>
                <a:gd name="connsiteX0" fmla="*/ 249581 w 249581"/>
                <a:gd name="connsiteY0" fmla="*/ 573311 h 573311"/>
                <a:gd name="connsiteX1" fmla="*/ 0 w 249581"/>
                <a:gd name="connsiteY1" fmla="*/ 293079 h 573311"/>
                <a:gd name="connsiteX2" fmla="*/ 249581 w 249581"/>
                <a:gd name="connsiteY2" fmla="*/ 12847 h 573311"/>
                <a:gd name="connsiteX3" fmla="*/ 89128 w 249581"/>
                <a:gd name="connsiteY3" fmla="*/ 293079 h 573311"/>
                <a:gd name="connsiteX4" fmla="*/ 249581 w 249581"/>
                <a:gd name="connsiteY4" fmla="*/ 573311 h 573311"/>
                <a:gd name="connsiteX0" fmla="*/ 249581 w 257493"/>
                <a:gd name="connsiteY0" fmla="*/ 573311 h 573311"/>
                <a:gd name="connsiteX1" fmla="*/ 0 w 257493"/>
                <a:gd name="connsiteY1" fmla="*/ 293079 h 573311"/>
                <a:gd name="connsiteX2" fmla="*/ 249581 w 257493"/>
                <a:gd name="connsiteY2" fmla="*/ 12847 h 573311"/>
                <a:gd name="connsiteX3" fmla="*/ 89128 w 257493"/>
                <a:gd name="connsiteY3" fmla="*/ 293079 h 573311"/>
                <a:gd name="connsiteX4" fmla="*/ 249581 w 257493"/>
                <a:gd name="connsiteY4" fmla="*/ 573311 h 573311"/>
                <a:gd name="connsiteX0" fmla="*/ 249581 w 257493"/>
                <a:gd name="connsiteY0" fmla="*/ 578487 h 578487"/>
                <a:gd name="connsiteX1" fmla="*/ 0 w 257493"/>
                <a:gd name="connsiteY1" fmla="*/ 298255 h 578487"/>
                <a:gd name="connsiteX2" fmla="*/ 249581 w 257493"/>
                <a:gd name="connsiteY2" fmla="*/ 18023 h 578487"/>
                <a:gd name="connsiteX3" fmla="*/ 89128 w 257493"/>
                <a:gd name="connsiteY3" fmla="*/ 298255 h 578487"/>
                <a:gd name="connsiteX4" fmla="*/ 249581 w 257493"/>
                <a:gd name="connsiteY4" fmla="*/ 578487 h 578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493" h="578487">
                  <a:moveTo>
                    <a:pt x="249581" y="578487"/>
                  </a:moveTo>
                  <a:cubicBezTo>
                    <a:pt x="111741" y="578487"/>
                    <a:pt x="0" y="453023"/>
                    <a:pt x="0" y="298255"/>
                  </a:cubicBezTo>
                  <a:cubicBezTo>
                    <a:pt x="0" y="143487"/>
                    <a:pt x="206166" y="-62418"/>
                    <a:pt x="249581" y="18023"/>
                  </a:cubicBezTo>
                  <a:cubicBezTo>
                    <a:pt x="300483" y="90278"/>
                    <a:pt x="89128" y="177626"/>
                    <a:pt x="89128" y="298255"/>
                  </a:cubicBezTo>
                  <a:cubicBezTo>
                    <a:pt x="89128" y="418884"/>
                    <a:pt x="151840" y="528411"/>
                    <a:pt x="249581" y="578487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689" name="グループ化 688"/>
          <p:cNvGrpSpPr/>
          <p:nvPr/>
        </p:nvGrpSpPr>
        <p:grpSpPr>
          <a:xfrm>
            <a:off x="7841222" y="4801374"/>
            <a:ext cx="1743347" cy="1528879"/>
            <a:chOff x="4162917" y="2864517"/>
            <a:chExt cx="1743347" cy="1528879"/>
          </a:xfrm>
        </p:grpSpPr>
        <p:grpSp>
          <p:nvGrpSpPr>
            <p:cNvPr id="690" name="グループ化 689"/>
            <p:cNvGrpSpPr/>
            <p:nvPr/>
          </p:nvGrpSpPr>
          <p:grpSpPr>
            <a:xfrm>
              <a:off x="4602734" y="3338149"/>
              <a:ext cx="1116548" cy="1055247"/>
              <a:chOff x="661797" y="1392858"/>
              <a:chExt cx="1116548" cy="1055247"/>
            </a:xfrm>
            <a:solidFill>
              <a:srgbClr val="FFCCFF"/>
            </a:solidFill>
          </p:grpSpPr>
          <p:sp>
            <p:nvSpPr>
              <p:cNvPr id="716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7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8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9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20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91" name="グループ化 690"/>
            <p:cNvGrpSpPr/>
            <p:nvPr/>
          </p:nvGrpSpPr>
          <p:grpSpPr>
            <a:xfrm>
              <a:off x="5533190" y="4331000"/>
              <a:ext cx="112394" cy="62395"/>
              <a:chOff x="5447972" y="2387900"/>
              <a:chExt cx="179069" cy="62395"/>
            </a:xfrm>
          </p:grpSpPr>
          <p:sp>
            <p:nvSpPr>
              <p:cNvPr id="713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4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5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92" name="グループ化 691"/>
            <p:cNvGrpSpPr/>
            <p:nvPr/>
          </p:nvGrpSpPr>
          <p:grpSpPr>
            <a:xfrm>
              <a:off x="5222675" y="4331000"/>
              <a:ext cx="112394" cy="62395"/>
              <a:chOff x="5447972" y="2387900"/>
              <a:chExt cx="179069" cy="62395"/>
            </a:xfrm>
          </p:grpSpPr>
          <p:sp>
            <p:nvSpPr>
              <p:cNvPr id="710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1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2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93" name="グループ化 692"/>
            <p:cNvGrpSpPr/>
            <p:nvPr/>
          </p:nvGrpSpPr>
          <p:grpSpPr>
            <a:xfrm>
              <a:off x="4908350" y="4331000"/>
              <a:ext cx="112394" cy="62395"/>
              <a:chOff x="5447972" y="2387900"/>
              <a:chExt cx="179069" cy="62395"/>
            </a:xfrm>
          </p:grpSpPr>
          <p:sp>
            <p:nvSpPr>
              <p:cNvPr id="707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08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09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694" name="グループ化 693"/>
            <p:cNvGrpSpPr/>
            <p:nvPr/>
          </p:nvGrpSpPr>
          <p:grpSpPr>
            <a:xfrm>
              <a:off x="4597835" y="4331000"/>
              <a:ext cx="112394" cy="62395"/>
              <a:chOff x="5447972" y="2387900"/>
              <a:chExt cx="179069" cy="62395"/>
            </a:xfrm>
          </p:grpSpPr>
          <p:sp>
            <p:nvSpPr>
              <p:cNvPr id="704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05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06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sp>
          <p:nvSpPr>
            <p:cNvPr id="695" name="円/楕円 694"/>
            <p:cNvSpPr/>
            <p:nvPr/>
          </p:nvSpPr>
          <p:spPr bwMode="auto">
            <a:xfrm>
              <a:off x="4182508" y="2923365"/>
              <a:ext cx="985870" cy="98587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6" name="二等辺三角形 695"/>
            <p:cNvSpPr/>
            <p:nvPr/>
          </p:nvSpPr>
          <p:spPr bwMode="auto">
            <a:xfrm rot="19800000">
              <a:off x="4162917" y="2864517"/>
              <a:ext cx="314325" cy="270970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97" name="二等辺三角形 696"/>
            <p:cNvSpPr/>
            <p:nvPr/>
          </p:nvSpPr>
          <p:spPr bwMode="auto">
            <a:xfrm rot="1800000" flipH="1">
              <a:off x="4867028" y="2864520"/>
              <a:ext cx="314325" cy="270970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98" name="円/楕円 697"/>
            <p:cNvSpPr/>
            <p:nvPr/>
          </p:nvSpPr>
          <p:spPr bwMode="auto">
            <a:xfrm>
              <a:off x="4568827" y="3416300"/>
              <a:ext cx="176498" cy="137763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99" name="円/楕円 24"/>
            <p:cNvSpPr/>
            <p:nvPr/>
          </p:nvSpPr>
          <p:spPr bwMode="auto">
            <a:xfrm>
              <a:off x="42573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0" name="円/楕円 24"/>
            <p:cNvSpPr/>
            <p:nvPr/>
          </p:nvSpPr>
          <p:spPr bwMode="auto">
            <a:xfrm>
              <a:off x="4689193" y="3226477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1" name="円/楕円 700"/>
            <p:cNvSpPr/>
            <p:nvPr/>
          </p:nvSpPr>
          <p:spPr bwMode="auto">
            <a:xfrm>
              <a:off x="438815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2" name="円/楕円 701"/>
            <p:cNvSpPr/>
            <p:nvPr/>
          </p:nvSpPr>
          <p:spPr bwMode="auto">
            <a:xfrm>
              <a:off x="4830119" y="3257218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3" name="AutoShape 80"/>
            <p:cNvSpPr>
              <a:spLocks noChangeArrowheads="1"/>
            </p:cNvSpPr>
            <p:nvPr/>
          </p:nvSpPr>
          <p:spPr bwMode="auto">
            <a:xfrm rot="8462871">
              <a:off x="5554548" y="3309846"/>
              <a:ext cx="351716" cy="790170"/>
            </a:xfrm>
            <a:custGeom>
              <a:avLst/>
              <a:gdLst>
                <a:gd name="connsiteX0" fmla="*/ 249581 w 249581"/>
                <a:gd name="connsiteY0" fmla="*/ 560463 h 560463"/>
                <a:gd name="connsiteX1" fmla="*/ 0 w 249581"/>
                <a:gd name="connsiteY1" fmla="*/ 280231 h 560463"/>
                <a:gd name="connsiteX2" fmla="*/ 249581 w 249581"/>
                <a:gd name="connsiteY2" fmla="*/ -1 h 560463"/>
                <a:gd name="connsiteX3" fmla="*/ 89128 w 249581"/>
                <a:gd name="connsiteY3" fmla="*/ 280231 h 560463"/>
                <a:gd name="connsiteX4" fmla="*/ 249581 w 249581"/>
                <a:gd name="connsiteY4" fmla="*/ 560463 h 560463"/>
                <a:gd name="connsiteX0" fmla="*/ 249581 w 249581"/>
                <a:gd name="connsiteY0" fmla="*/ 573311 h 573311"/>
                <a:gd name="connsiteX1" fmla="*/ 0 w 249581"/>
                <a:gd name="connsiteY1" fmla="*/ 293079 h 573311"/>
                <a:gd name="connsiteX2" fmla="*/ 249581 w 249581"/>
                <a:gd name="connsiteY2" fmla="*/ 12847 h 573311"/>
                <a:gd name="connsiteX3" fmla="*/ 89128 w 249581"/>
                <a:gd name="connsiteY3" fmla="*/ 293079 h 573311"/>
                <a:gd name="connsiteX4" fmla="*/ 249581 w 249581"/>
                <a:gd name="connsiteY4" fmla="*/ 573311 h 573311"/>
                <a:gd name="connsiteX0" fmla="*/ 249581 w 257493"/>
                <a:gd name="connsiteY0" fmla="*/ 573311 h 573311"/>
                <a:gd name="connsiteX1" fmla="*/ 0 w 257493"/>
                <a:gd name="connsiteY1" fmla="*/ 293079 h 573311"/>
                <a:gd name="connsiteX2" fmla="*/ 249581 w 257493"/>
                <a:gd name="connsiteY2" fmla="*/ 12847 h 573311"/>
                <a:gd name="connsiteX3" fmla="*/ 89128 w 257493"/>
                <a:gd name="connsiteY3" fmla="*/ 293079 h 573311"/>
                <a:gd name="connsiteX4" fmla="*/ 249581 w 257493"/>
                <a:gd name="connsiteY4" fmla="*/ 573311 h 573311"/>
                <a:gd name="connsiteX0" fmla="*/ 249581 w 257493"/>
                <a:gd name="connsiteY0" fmla="*/ 578487 h 578487"/>
                <a:gd name="connsiteX1" fmla="*/ 0 w 257493"/>
                <a:gd name="connsiteY1" fmla="*/ 298255 h 578487"/>
                <a:gd name="connsiteX2" fmla="*/ 249581 w 257493"/>
                <a:gd name="connsiteY2" fmla="*/ 18023 h 578487"/>
                <a:gd name="connsiteX3" fmla="*/ 89128 w 257493"/>
                <a:gd name="connsiteY3" fmla="*/ 298255 h 578487"/>
                <a:gd name="connsiteX4" fmla="*/ 249581 w 257493"/>
                <a:gd name="connsiteY4" fmla="*/ 578487 h 578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493" h="578487">
                  <a:moveTo>
                    <a:pt x="249581" y="578487"/>
                  </a:moveTo>
                  <a:cubicBezTo>
                    <a:pt x="111741" y="578487"/>
                    <a:pt x="0" y="453023"/>
                    <a:pt x="0" y="298255"/>
                  </a:cubicBezTo>
                  <a:cubicBezTo>
                    <a:pt x="0" y="143487"/>
                    <a:pt x="206166" y="-62418"/>
                    <a:pt x="249581" y="18023"/>
                  </a:cubicBezTo>
                  <a:cubicBezTo>
                    <a:pt x="300483" y="90278"/>
                    <a:pt x="89128" y="177626"/>
                    <a:pt x="89128" y="298255"/>
                  </a:cubicBezTo>
                  <a:cubicBezTo>
                    <a:pt x="89128" y="418884"/>
                    <a:pt x="151840" y="528411"/>
                    <a:pt x="249581" y="578487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/>
            <a:ex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7903155" y="2923365"/>
            <a:ext cx="1633618" cy="1470031"/>
            <a:chOff x="6055123" y="2923365"/>
            <a:chExt cx="1633618" cy="1470031"/>
          </a:xfrm>
        </p:grpSpPr>
        <p:sp>
          <p:nvSpPr>
            <p:cNvPr id="797" name="円/楕円 796"/>
            <p:cNvSpPr/>
            <p:nvPr/>
          </p:nvSpPr>
          <p:spPr bwMode="auto">
            <a:xfrm>
              <a:off x="6055123" y="2923365"/>
              <a:ext cx="261531" cy="261531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98" name="円/楕円 797"/>
            <p:cNvSpPr/>
            <p:nvPr/>
          </p:nvSpPr>
          <p:spPr bwMode="auto">
            <a:xfrm>
              <a:off x="6800870" y="2923365"/>
              <a:ext cx="261531" cy="261531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756" name="グループ化 755"/>
            <p:cNvGrpSpPr/>
            <p:nvPr/>
          </p:nvGrpSpPr>
          <p:grpSpPr>
            <a:xfrm>
              <a:off x="6475349" y="3338149"/>
              <a:ext cx="1116548" cy="1055247"/>
              <a:chOff x="661797" y="1392858"/>
              <a:chExt cx="1116548" cy="1055247"/>
            </a:xfrm>
            <a:solidFill>
              <a:srgbClr val="FFFF00"/>
            </a:solidFill>
          </p:grpSpPr>
          <p:sp>
            <p:nvSpPr>
              <p:cNvPr id="783" name="AutoShape 49"/>
              <p:cNvSpPr>
                <a:spLocks noChangeArrowheads="1"/>
              </p:cNvSpPr>
              <p:nvPr/>
            </p:nvSpPr>
            <p:spPr bwMode="auto">
              <a:xfrm rot="5400000">
                <a:off x="1375512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84" name="AutoShape 51"/>
              <p:cNvSpPr>
                <a:spLocks noChangeArrowheads="1"/>
              </p:cNvSpPr>
              <p:nvPr/>
            </p:nvSpPr>
            <p:spPr bwMode="auto">
              <a:xfrm rot="5400000">
                <a:off x="1064630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80" name="AutoShape 41"/>
              <p:cNvSpPr>
                <a:spLocks noChangeArrowheads="1"/>
              </p:cNvSpPr>
              <p:nvPr/>
            </p:nvSpPr>
            <p:spPr bwMode="auto">
              <a:xfrm rot="5400000">
                <a:off x="862119" y="1192537"/>
                <a:ext cx="715905" cy="1116547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81" name="AutoShape 45"/>
              <p:cNvSpPr>
                <a:spLocks noChangeArrowheads="1"/>
              </p:cNvSpPr>
              <p:nvPr/>
            </p:nvSpPr>
            <p:spPr bwMode="auto">
              <a:xfrm rot="5400000">
                <a:off x="445056" y="2045272"/>
                <a:ext cx="619574" cy="186091"/>
              </a:xfrm>
              <a:prstGeom prst="roundRect">
                <a:avLst>
                  <a:gd name="adj" fmla="val 38083"/>
                </a:avLst>
              </a:pr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82" name="AutoShape 47"/>
              <p:cNvSpPr>
                <a:spLocks noChangeArrowheads="1"/>
              </p:cNvSpPr>
              <p:nvPr/>
            </p:nvSpPr>
            <p:spPr bwMode="auto">
              <a:xfrm rot="5400000">
                <a:off x="753748" y="2045272"/>
                <a:ext cx="619574" cy="186092"/>
              </a:xfrm>
              <a:prstGeom prst="roundRect">
                <a:avLst>
                  <a:gd name="adj" fmla="val 38083"/>
                </a:avLst>
              </a:prstGeom>
              <a:solidFill>
                <a:schemeClr val="tx1">
                  <a:lumMod val="95000"/>
                  <a:lumOff val="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757" name="グループ化 756"/>
            <p:cNvGrpSpPr/>
            <p:nvPr/>
          </p:nvGrpSpPr>
          <p:grpSpPr>
            <a:xfrm>
              <a:off x="7405805" y="4331000"/>
              <a:ext cx="112394" cy="62395"/>
              <a:chOff x="5447972" y="2387900"/>
              <a:chExt cx="179069" cy="62395"/>
            </a:xfrm>
          </p:grpSpPr>
          <p:sp>
            <p:nvSpPr>
              <p:cNvPr id="777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8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9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758" name="グループ化 757"/>
            <p:cNvGrpSpPr/>
            <p:nvPr/>
          </p:nvGrpSpPr>
          <p:grpSpPr>
            <a:xfrm>
              <a:off x="7095290" y="4331000"/>
              <a:ext cx="112394" cy="62395"/>
              <a:chOff x="5447972" y="2387900"/>
              <a:chExt cx="179069" cy="62395"/>
            </a:xfrm>
          </p:grpSpPr>
          <p:sp>
            <p:nvSpPr>
              <p:cNvPr id="774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5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6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759" name="グループ化 758"/>
            <p:cNvGrpSpPr/>
            <p:nvPr/>
          </p:nvGrpSpPr>
          <p:grpSpPr>
            <a:xfrm>
              <a:off x="6780965" y="4331000"/>
              <a:ext cx="112394" cy="62395"/>
              <a:chOff x="5447972" y="2387900"/>
              <a:chExt cx="179069" cy="62395"/>
            </a:xfrm>
          </p:grpSpPr>
          <p:sp>
            <p:nvSpPr>
              <p:cNvPr id="771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2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3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760" name="グループ化 759"/>
            <p:cNvGrpSpPr/>
            <p:nvPr/>
          </p:nvGrpSpPr>
          <p:grpSpPr>
            <a:xfrm>
              <a:off x="6470450" y="4331000"/>
              <a:ext cx="112394" cy="62395"/>
              <a:chOff x="5447972" y="2387900"/>
              <a:chExt cx="179069" cy="62395"/>
            </a:xfrm>
          </p:grpSpPr>
          <p:sp>
            <p:nvSpPr>
              <p:cNvPr id="768" name="AutoShape 88"/>
              <p:cNvSpPr>
                <a:spLocks noChangeArrowheads="1"/>
              </p:cNvSpPr>
              <p:nvPr/>
            </p:nvSpPr>
            <p:spPr bwMode="auto">
              <a:xfrm rot="5400000">
                <a:off x="543963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69" name="AutoShape 88"/>
              <p:cNvSpPr>
                <a:spLocks noChangeArrowheads="1"/>
              </p:cNvSpPr>
              <p:nvPr/>
            </p:nvSpPr>
            <p:spPr bwMode="auto">
              <a:xfrm rot="5400000">
                <a:off x="5506309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0" name="AutoShape 88"/>
              <p:cNvSpPr>
                <a:spLocks noChangeArrowheads="1"/>
              </p:cNvSpPr>
              <p:nvPr/>
            </p:nvSpPr>
            <p:spPr bwMode="auto">
              <a:xfrm rot="5400000">
                <a:off x="5572984" y="2396238"/>
                <a:ext cx="62395" cy="45719"/>
              </a:xfrm>
              <a:prstGeom prst="roundRect">
                <a:avLst>
                  <a:gd name="adj" fmla="val 38083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sp>
          <p:nvSpPr>
            <p:cNvPr id="755" name="円/楕円 754"/>
            <p:cNvSpPr/>
            <p:nvPr/>
          </p:nvSpPr>
          <p:spPr bwMode="auto">
            <a:xfrm>
              <a:off x="7461293" y="3257733"/>
              <a:ext cx="227448" cy="227448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93" name="AutoShape 41"/>
            <p:cNvSpPr>
              <a:spLocks noChangeArrowheads="1"/>
            </p:cNvSpPr>
            <p:nvPr/>
          </p:nvSpPr>
          <p:spPr bwMode="auto">
            <a:xfrm rot="5400000">
              <a:off x="6485357" y="3336205"/>
              <a:ext cx="711055" cy="714943"/>
            </a:xfrm>
            <a:prstGeom prst="roundRect">
              <a:avLst>
                <a:gd name="adj" fmla="val 27157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94" name="円/楕円 793"/>
            <p:cNvSpPr/>
            <p:nvPr/>
          </p:nvSpPr>
          <p:spPr bwMode="auto">
            <a:xfrm>
              <a:off x="6055123" y="2923365"/>
              <a:ext cx="985870" cy="98587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5" name="円/楕円 794"/>
            <p:cNvSpPr/>
            <p:nvPr/>
          </p:nvSpPr>
          <p:spPr bwMode="auto">
            <a:xfrm>
              <a:off x="6247160" y="3350427"/>
              <a:ext cx="556992" cy="55699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6" name="Oval 102"/>
            <p:cNvSpPr>
              <a:spLocks noChangeArrowheads="1"/>
            </p:cNvSpPr>
            <p:nvPr/>
          </p:nvSpPr>
          <p:spPr bwMode="auto">
            <a:xfrm>
              <a:off x="6450998" y="3317758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99" name="Oval 102"/>
            <p:cNvSpPr>
              <a:spLocks noChangeArrowheads="1"/>
            </p:cNvSpPr>
            <p:nvPr/>
          </p:nvSpPr>
          <p:spPr bwMode="auto">
            <a:xfrm rot="20700000">
              <a:off x="6115669" y="3129179"/>
              <a:ext cx="346539" cy="287138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00" name="Oval 102"/>
            <p:cNvSpPr>
              <a:spLocks noChangeArrowheads="1"/>
            </p:cNvSpPr>
            <p:nvPr/>
          </p:nvSpPr>
          <p:spPr bwMode="auto">
            <a:xfrm>
              <a:off x="6199223" y="3159901"/>
              <a:ext cx="195670" cy="1956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/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01" name="Oval 102"/>
            <p:cNvSpPr>
              <a:spLocks noChangeArrowheads="1"/>
            </p:cNvSpPr>
            <p:nvPr/>
          </p:nvSpPr>
          <p:spPr bwMode="auto">
            <a:xfrm>
              <a:off x="6235757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grpSp>
          <p:nvGrpSpPr>
            <p:cNvPr id="802" name="グループ化 801"/>
            <p:cNvGrpSpPr/>
            <p:nvPr/>
          </p:nvGrpSpPr>
          <p:grpSpPr>
            <a:xfrm flipH="1">
              <a:off x="6590743" y="3129179"/>
              <a:ext cx="346539" cy="287138"/>
              <a:chOff x="6744319" y="3129179"/>
              <a:chExt cx="346539" cy="287138"/>
            </a:xfrm>
          </p:grpSpPr>
          <p:sp>
            <p:nvSpPr>
              <p:cNvPr id="803" name="Oval 102"/>
              <p:cNvSpPr>
                <a:spLocks noChangeArrowheads="1"/>
              </p:cNvSpPr>
              <p:nvPr/>
            </p:nvSpPr>
            <p:spPr bwMode="auto">
              <a:xfrm rot="20700000">
                <a:off x="6744319" y="3129179"/>
                <a:ext cx="346539" cy="28713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04" name="Oval 102"/>
              <p:cNvSpPr>
                <a:spLocks noChangeArrowheads="1"/>
              </p:cNvSpPr>
              <p:nvPr/>
            </p:nvSpPr>
            <p:spPr bwMode="auto">
              <a:xfrm>
                <a:off x="6827873" y="3159901"/>
                <a:ext cx="195670" cy="19566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05" name="Oval 102"/>
              <p:cNvSpPr>
                <a:spLocks noChangeArrowheads="1"/>
              </p:cNvSpPr>
              <p:nvPr/>
            </p:nvSpPr>
            <p:spPr bwMode="auto">
              <a:xfrm>
                <a:off x="6864407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806" name="グループ化 805"/>
          <p:cNvGrpSpPr/>
          <p:nvPr/>
        </p:nvGrpSpPr>
        <p:grpSpPr>
          <a:xfrm>
            <a:off x="6051948" y="2923365"/>
            <a:ext cx="1578129" cy="1470031"/>
            <a:chOff x="2292748" y="2923365"/>
            <a:chExt cx="1578129" cy="1470031"/>
          </a:xfrm>
        </p:grpSpPr>
        <p:grpSp>
          <p:nvGrpSpPr>
            <p:cNvPr id="807" name="グループ化 806"/>
            <p:cNvGrpSpPr/>
            <p:nvPr/>
          </p:nvGrpSpPr>
          <p:grpSpPr>
            <a:xfrm>
              <a:off x="2292748" y="2923365"/>
              <a:ext cx="1536774" cy="1470031"/>
              <a:chOff x="2292748" y="980265"/>
              <a:chExt cx="1536774" cy="1470031"/>
            </a:xfrm>
          </p:grpSpPr>
          <p:grpSp>
            <p:nvGrpSpPr>
              <p:cNvPr id="809" name="グループ化 808"/>
              <p:cNvGrpSpPr/>
              <p:nvPr/>
            </p:nvGrpSpPr>
            <p:grpSpPr>
              <a:xfrm>
                <a:off x="2712974" y="1395049"/>
                <a:ext cx="1116548" cy="1055247"/>
                <a:chOff x="661797" y="1392858"/>
                <a:chExt cx="1116548" cy="1055247"/>
              </a:xfrm>
              <a:solidFill>
                <a:srgbClr val="FFFF00"/>
              </a:solidFill>
            </p:grpSpPr>
            <p:sp>
              <p:nvSpPr>
                <p:cNvPr id="833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34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35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36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37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810" name="グループ化 809"/>
              <p:cNvGrpSpPr/>
              <p:nvPr/>
            </p:nvGrpSpPr>
            <p:grpSpPr>
              <a:xfrm>
                <a:off x="364343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83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3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3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811" name="グループ化 810"/>
              <p:cNvGrpSpPr/>
              <p:nvPr/>
            </p:nvGrpSpPr>
            <p:grpSpPr>
              <a:xfrm>
                <a:off x="333291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82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2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2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812" name="グループ化 811"/>
              <p:cNvGrpSpPr/>
              <p:nvPr/>
            </p:nvGrpSpPr>
            <p:grpSpPr>
              <a:xfrm>
                <a:off x="3018590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82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2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2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813" name="グループ化 812"/>
              <p:cNvGrpSpPr/>
              <p:nvPr/>
            </p:nvGrpSpPr>
            <p:grpSpPr>
              <a:xfrm>
                <a:off x="2708075" y="2387900"/>
                <a:ext cx="112394" cy="62395"/>
                <a:chOff x="5447972" y="2387900"/>
                <a:chExt cx="179069" cy="62395"/>
              </a:xfrm>
            </p:grpSpPr>
            <p:sp>
              <p:nvSpPr>
                <p:cNvPr id="82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2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2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814" name="円/楕円 813"/>
              <p:cNvSpPr/>
              <p:nvPr/>
            </p:nvSpPr>
            <p:spPr bwMode="auto">
              <a:xfrm>
                <a:off x="2292748" y="980265"/>
                <a:ext cx="985870" cy="985870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5" name="円/楕円 814"/>
              <p:cNvSpPr/>
              <p:nvPr/>
            </p:nvSpPr>
            <p:spPr bwMode="auto">
              <a:xfrm>
                <a:off x="2484785" y="1407327"/>
                <a:ext cx="556992" cy="556992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6" name="Oval 102"/>
              <p:cNvSpPr>
                <a:spLocks noChangeArrowheads="1"/>
              </p:cNvSpPr>
              <p:nvPr/>
            </p:nvSpPr>
            <p:spPr bwMode="auto">
              <a:xfrm>
                <a:off x="2473382" y="12533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17" name="Oval 102"/>
              <p:cNvSpPr>
                <a:spLocks noChangeArrowheads="1"/>
              </p:cNvSpPr>
              <p:nvPr/>
            </p:nvSpPr>
            <p:spPr bwMode="auto">
              <a:xfrm>
                <a:off x="2930582" y="12533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18" name="Oval 102"/>
              <p:cNvSpPr>
                <a:spLocks noChangeArrowheads="1"/>
              </p:cNvSpPr>
              <p:nvPr/>
            </p:nvSpPr>
            <p:spPr bwMode="auto">
              <a:xfrm>
                <a:off x="2688623" y="13746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19" name="円/楕円 818"/>
              <p:cNvSpPr/>
              <p:nvPr/>
            </p:nvSpPr>
            <p:spPr bwMode="auto">
              <a:xfrm>
                <a:off x="2292748" y="980265"/>
                <a:ext cx="261531" cy="261531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20" name="円/楕円 819"/>
              <p:cNvSpPr/>
              <p:nvPr/>
            </p:nvSpPr>
            <p:spPr bwMode="auto">
              <a:xfrm>
                <a:off x="3038495" y="980265"/>
                <a:ext cx="261531" cy="261531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08" name="円/楕円 807"/>
            <p:cNvSpPr/>
            <p:nvPr/>
          </p:nvSpPr>
          <p:spPr bwMode="auto">
            <a:xfrm>
              <a:off x="3643429" y="3257733"/>
              <a:ext cx="227448" cy="227448"/>
            </a:xfrm>
            <a:prstGeom prst="ellipse">
              <a:avLst/>
            </a:prstGeom>
            <a:solidFill>
              <a:srgbClr val="CC66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73036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グループ化 17"/>
          <p:cNvGrpSpPr/>
          <p:nvPr/>
        </p:nvGrpSpPr>
        <p:grpSpPr>
          <a:xfrm>
            <a:off x="538927" y="723320"/>
            <a:ext cx="1429619" cy="1740500"/>
            <a:chOff x="538927" y="723320"/>
            <a:chExt cx="1429619" cy="1740500"/>
          </a:xfrm>
        </p:grpSpPr>
        <p:grpSp>
          <p:nvGrpSpPr>
            <p:cNvPr id="12" name="グループ化 11"/>
            <p:cNvGrpSpPr/>
            <p:nvPr/>
          </p:nvGrpSpPr>
          <p:grpSpPr>
            <a:xfrm>
              <a:off x="538927" y="723320"/>
              <a:ext cx="1429619" cy="1740500"/>
              <a:chOff x="537006" y="709794"/>
              <a:chExt cx="1429619" cy="1740500"/>
            </a:xfrm>
            <a:solidFill>
              <a:schemeClr val="tx1"/>
            </a:solidFill>
          </p:grpSpPr>
          <p:grpSp>
            <p:nvGrpSpPr>
              <p:cNvPr id="10" name="グループ化 9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  <a:grpFill/>
            </p:grpSpPr>
            <p:sp>
              <p:nvSpPr>
                <p:cNvPr id="172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6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38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3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0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1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2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3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4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5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9" name="グループ化 8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  <a:grpFill/>
            </p:grpSpPr>
            <p:sp>
              <p:nvSpPr>
                <p:cNvPr id="331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32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33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37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6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47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52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53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55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1718" name="グループ化 1717"/>
            <p:cNvGrpSpPr/>
            <p:nvPr/>
          </p:nvGrpSpPr>
          <p:grpSpPr>
            <a:xfrm>
              <a:off x="538927" y="723320"/>
              <a:ext cx="1429619" cy="1740500"/>
              <a:chOff x="537006" y="709794"/>
              <a:chExt cx="1429619" cy="1740500"/>
            </a:xfrm>
          </p:grpSpPr>
          <p:grpSp>
            <p:nvGrpSpPr>
              <p:cNvPr id="1719" name="グループ化 1718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</p:grpSpPr>
            <p:sp>
              <p:nvSpPr>
                <p:cNvPr id="1730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1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2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3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4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5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6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8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39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0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1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2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3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720" name="グループ化 1719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</p:grpSpPr>
            <p:sp>
              <p:nvSpPr>
                <p:cNvPr id="1721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2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3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4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5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6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7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8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29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  <p:grpSp>
        <p:nvGrpSpPr>
          <p:cNvPr id="160" name="グループ化 159"/>
          <p:cNvGrpSpPr/>
          <p:nvPr/>
        </p:nvGrpSpPr>
        <p:grpSpPr>
          <a:xfrm>
            <a:off x="8000058" y="723320"/>
            <a:ext cx="1429621" cy="1740501"/>
            <a:chOff x="8000058" y="723320"/>
            <a:chExt cx="1429621" cy="1740501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8000058" y="723320"/>
              <a:ext cx="1429621" cy="1740501"/>
              <a:chOff x="537004" y="2663915"/>
              <a:chExt cx="1429621" cy="1740501"/>
            </a:xfrm>
            <a:solidFill>
              <a:schemeClr val="tx1"/>
            </a:solidFill>
          </p:grpSpPr>
          <p:grpSp>
            <p:nvGrpSpPr>
              <p:cNvPr id="8" name="グループ化 7"/>
              <p:cNvGrpSpPr/>
              <p:nvPr/>
            </p:nvGrpSpPr>
            <p:grpSpPr>
              <a:xfrm>
                <a:off x="658806" y="3346979"/>
                <a:ext cx="1307819" cy="1057437"/>
                <a:chOff x="658806" y="3346979"/>
                <a:chExt cx="1307819" cy="1057437"/>
              </a:xfrm>
              <a:grpFill/>
            </p:grpSpPr>
            <p:sp>
              <p:nvSpPr>
                <p:cNvPr id="357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3410470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58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3146658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59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3999393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60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3999393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61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3999393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62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3999393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6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54102" y="4280173"/>
                  <a:ext cx="6239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0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43220" y="4280173"/>
                  <a:ext cx="6239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3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723645" y="4280171"/>
                  <a:ext cx="62396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4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32338" y="4280173"/>
                  <a:ext cx="6239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" name="二等辺三角形 4"/>
                <p:cNvSpPr/>
                <p:nvPr/>
              </p:nvSpPr>
              <p:spPr bwMode="auto">
                <a:xfrm flipV="1">
                  <a:off x="1289163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0" name="二等辺三角形 379"/>
                <p:cNvSpPr/>
                <p:nvPr/>
              </p:nvSpPr>
              <p:spPr bwMode="auto">
                <a:xfrm flipV="1">
                  <a:off x="1384413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二等辺三角形 380"/>
                <p:cNvSpPr/>
                <p:nvPr/>
              </p:nvSpPr>
              <p:spPr bwMode="auto">
                <a:xfrm flipV="1">
                  <a:off x="1476530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2" name="二等辺三角形 381"/>
                <p:cNvSpPr/>
                <p:nvPr/>
              </p:nvSpPr>
              <p:spPr bwMode="auto">
                <a:xfrm flipV="1">
                  <a:off x="999603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3" name="二等辺三角形 382"/>
                <p:cNvSpPr/>
                <p:nvPr/>
              </p:nvSpPr>
              <p:spPr bwMode="auto">
                <a:xfrm flipV="1">
                  <a:off x="1094853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4" name="二等辺三角形 383"/>
                <p:cNvSpPr/>
                <p:nvPr/>
              </p:nvSpPr>
              <p:spPr bwMode="auto">
                <a:xfrm flipV="1">
                  <a:off x="1186970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7" name="二等辺三角形 386"/>
                <p:cNvSpPr/>
                <p:nvPr/>
              </p:nvSpPr>
              <p:spPr bwMode="auto">
                <a:xfrm flipV="1">
                  <a:off x="897410" y="3346979"/>
                  <a:ext cx="71229" cy="64670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7" name="二等辺三角形 396"/>
                <p:cNvSpPr/>
                <p:nvPr/>
              </p:nvSpPr>
              <p:spPr bwMode="auto">
                <a:xfrm rot="5400000" flipV="1">
                  <a:off x="1663502" y="4013542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8" name="二等辺三角形 397"/>
                <p:cNvSpPr/>
                <p:nvPr/>
              </p:nvSpPr>
              <p:spPr bwMode="auto">
                <a:xfrm rot="5400000" flipV="1">
                  <a:off x="1663502" y="4098927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9" name="二等辺三角形 398"/>
                <p:cNvSpPr/>
                <p:nvPr/>
              </p:nvSpPr>
              <p:spPr bwMode="auto">
                <a:xfrm rot="5400000" flipV="1">
                  <a:off x="1663502" y="4184311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0" name="二等辺三角形 399"/>
                <p:cNvSpPr/>
                <p:nvPr/>
              </p:nvSpPr>
              <p:spPr bwMode="auto">
                <a:xfrm rot="5400000" flipV="1">
                  <a:off x="1351083" y="4013543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1" name="二等辺三角形 400"/>
                <p:cNvSpPr/>
                <p:nvPr/>
              </p:nvSpPr>
              <p:spPr bwMode="auto">
                <a:xfrm rot="5400000" flipV="1">
                  <a:off x="1351083" y="4098928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2" name="二等辺三角形 401"/>
                <p:cNvSpPr/>
                <p:nvPr/>
              </p:nvSpPr>
              <p:spPr bwMode="auto">
                <a:xfrm rot="5400000" flipV="1">
                  <a:off x="1351083" y="4184312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3" name="二等辺三角形 402"/>
                <p:cNvSpPr/>
                <p:nvPr/>
              </p:nvSpPr>
              <p:spPr bwMode="auto">
                <a:xfrm rot="5400000" flipV="1">
                  <a:off x="1040569" y="4013544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4" name="二等辺三角形 403"/>
                <p:cNvSpPr/>
                <p:nvPr/>
              </p:nvSpPr>
              <p:spPr bwMode="auto">
                <a:xfrm rot="5400000" flipV="1">
                  <a:off x="1040569" y="4098929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5" name="二等辺三角形 404"/>
                <p:cNvSpPr/>
                <p:nvPr/>
              </p:nvSpPr>
              <p:spPr bwMode="auto">
                <a:xfrm rot="5400000" flipV="1">
                  <a:off x="1040569" y="4184313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6" name="二等辺三角形 405"/>
                <p:cNvSpPr/>
                <p:nvPr/>
              </p:nvSpPr>
              <p:spPr bwMode="auto">
                <a:xfrm rot="5400000" flipV="1">
                  <a:off x="730055" y="4013545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7" name="二等辺三角形 406"/>
                <p:cNvSpPr/>
                <p:nvPr/>
              </p:nvSpPr>
              <p:spPr bwMode="auto">
                <a:xfrm rot="5400000" flipV="1">
                  <a:off x="730055" y="4098930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8" name="二等辺三角形 407"/>
                <p:cNvSpPr/>
                <p:nvPr/>
              </p:nvSpPr>
              <p:spPr bwMode="auto">
                <a:xfrm rot="5400000" flipV="1">
                  <a:off x="730055" y="4184314"/>
                  <a:ext cx="45719" cy="188218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" name="グループ化 6"/>
              <p:cNvGrpSpPr/>
              <p:nvPr/>
            </p:nvGrpSpPr>
            <p:grpSpPr>
              <a:xfrm>
                <a:off x="537004" y="2663915"/>
                <a:ext cx="621766" cy="1059626"/>
                <a:chOff x="537004" y="2663915"/>
                <a:chExt cx="621766" cy="1059626"/>
              </a:xfrm>
              <a:grpFill/>
            </p:grpSpPr>
            <p:sp>
              <p:nvSpPr>
                <p:cNvPr id="388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2974798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89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3286774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0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2663915"/>
                  <a:ext cx="186092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1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2663915"/>
                  <a:ext cx="186091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2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3533071"/>
                  <a:ext cx="186091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3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3533071"/>
                  <a:ext cx="186092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4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3134617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5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3134617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96" name="星 16 395"/>
                <p:cNvSpPr/>
                <p:nvPr/>
              </p:nvSpPr>
              <p:spPr bwMode="auto">
                <a:xfrm>
                  <a:off x="693542" y="2708920"/>
                  <a:ext cx="276946" cy="486997"/>
                </a:xfrm>
                <a:prstGeom prst="star16">
                  <a:avLst>
                    <a:gd name="adj" fmla="val 38282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" name="月 5"/>
                <p:cNvSpPr/>
                <p:nvPr/>
              </p:nvSpPr>
              <p:spPr bwMode="auto">
                <a:xfrm>
                  <a:off x="751772" y="3023955"/>
                  <a:ext cx="63490" cy="405045"/>
                </a:xfrm>
                <a:prstGeom prst="moon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9" name="月 408"/>
                <p:cNvSpPr/>
                <p:nvPr/>
              </p:nvSpPr>
              <p:spPr bwMode="auto">
                <a:xfrm flipH="1">
                  <a:off x="877443" y="3023955"/>
                  <a:ext cx="63490" cy="405045"/>
                </a:xfrm>
                <a:prstGeom prst="moon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0" name="二等辺三角形 409"/>
                <p:cNvSpPr/>
                <p:nvPr/>
              </p:nvSpPr>
              <p:spPr bwMode="auto">
                <a:xfrm rot="5400000" flipV="1">
                  <a:off x="1072953" y="3305603"/>
                  <a:ext cx="45721" cy="12366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1" name="二等辺三角形 410"/>
                <p:cNvSpPr/>
                <p:nvPr/>
              </p:nvSpPr>
              <p:spPr bwMode="auto">
                <a:xfrm rot="5400000" flipV="1">
                  <a:off x="1072954" y="3247184"/>
                  <a:ext cx="45721" cy="12366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2" name="二等辺三角形 411"/>
                <p:cNvSpPr/>
                <p:nvPr/>
              </p:nvSpPr>
              <p:spPr bwMode="auto">
                <a:xfrm rot="5400000" flipV="1">
                  <a:off x="1072955" y="3364025"/>
                  <a:ext cx="45721" cy="12366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3" name="二等辺三角形 412"/>
                <p:cNvSpPr/>
                <p:nvPr/>
              </p:nvSpPr>
              <p:spPr bwMode="auto">
                <a:xfrm rot="16200000" flipH="1" flipV="1">
                  <a:off x="575975" y="3305605"/>
                  <a:ext cx="45721" cy="12366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4" name="二等辺三角形 413"/>
                <p:cNvSpPr/>
                <p:nvPr/>
              </p:nvSpPr>
              <p:spPr bwMode="auto">
                <a:xfrm rot="16200000" flipH="1" flipV="1">
                  <a:off x="575976" y="3247186"/>
                  <a:ext cx="45721" cy="12366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5" name="二等辺三角形 414"/>
                <p:cNvSpPr/>
                <p:nvPr/>
              </p:nvSpPr>
              <p:spPr bwMode="auto">
                <a:xfrm rot="16200000" flipH="1" flipV="1">
                  <a:off x="575977" y="3364027"/>
                  <a:ext cx="45721" cy="123664"/>
                </a:xfrm>
                <a:prstGeom prst="triangl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6" name="月 415"/>
                <p:cNvSpPr/>
                <p:nvPr/>
              </p:nvSpPr>
              <p:spPr bwMode="auto">
                <a:xfrm rot="1800000">
                  <a:off x="577704" y="2956383"/>
                  <a:ext cx="63490" cy="249521"/>
                </a:xfrm>
                <a:prstGeom prst="moon">
                  <a:avLst>
                    <a:gd name="adj" fmla="val 33997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7" name="月 416"/>
                <p:cNvSpPr/>
                <p:nvPr/>
              </p:nvSpPr>
              <p:spPr bwMode="auto">
                <a:xfrm rot="19800000" flipH="1">
                  <a:off x="1051638" y="2956383"/>
                  <a:ext cx="63490" cy="249521"/>
                </a:xfrm>
                <a:prstGeom prst="moon">
                  <a:avLst>
                    <a:gd name="adj" fmla="val 33997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44" name="グループ化 1743"/>
            <p:cNvGrpSpPr/>
            <p:nvPr/>
          </p:nvGrpSpPr>
          <p:grpSpPr>
            <a:xfrm>
              <a:off x="8000058" y="723320"/>
              <a:ext cx="1429621" cy="1740501"/>
              <a:chOff x="537004" y="2663915"/>
              <a:chExt cx="1429621" cy="1740501"/>
            </a:xfrm>
          </p:grpSpPr>
          <p:grpSp>
            <p:nvGrpSpPr>
              <p:cNvPr id="1745" name="グループ化 1744"/>
              <p:cNvGrpSpPr/>
              <p:nvPr/>
            </p:nvGrpSpPr>
            <p:grpSpPr>
              <a:xfrm>
                <a:off x="658806" y="3346979"/>
                <a:ext cx="1307819" cy="1057437"/>
                <a:chOff x="658806" y="3346979"/>
                <a:chExt cx="1307819" cy="1057437"/>
              </a:xfrm>
            </p:grpSpPr>
            <p:sp>
              <p:nvSpPr>
                <p:cNvPr id="1766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3410470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67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3146658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68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3999393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69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3999393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0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3999393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1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3999393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54102" y="4280173"/>
                  <a:ext cx="6239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3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43220" y="4280173"/>
                  <a:ext cx="6239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4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723645" y="4280171"/>
                  <a:ext cx="62396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5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32338" y="4280173"/>
                  <a:ext cx="6239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76" name="二等辺三角形 1775"/>
                <p:cNvSpPr/>
                <p:nvPr/>
              </p:nvSpPr>
              <p:spPr bwMode="auto">
                <a:xfrm flipV="1">
                  <a:off x="1289163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7" name="二等辺三角形 1776"/>
                <p:cNvSpPr/>
                <p:nvPr/>
              </p:nvSpPr>
              <p:spPr bwMode="auto">
                <a:xfrm flipV="1">
                  <a:off x="1384413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8" name="二等辺三角形 1777"/>
                <p:cNvSpPr/>
                <p:nvPr/>
              </p:nvSpPr>
              <p:spPr bwMode="auto">
                <a:xfrm flipV="1">
                  <a:off x="1476530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9" name="二等辺三角形 1778"/>
                <p:cNvSpPr/>
                <p:nvPr/>
              </p:nvSpPr>
              <p:spPr bwMode="auto">
                <a:xfrm flipV="1">
                  <a:off x="999603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0" name="二等辺三角形 1779"/>
                <p:cNvSpPr/>
                <p:nvPr/>
              </p:nvSpPr>
              <p:spPr bwMode="auto">
                <a:xfrm flipV="1">
                  <a:off x="1094853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1" name="二等辺三角形 1780"/>
                <p:cNvSpPr/>
                <p:nvPr/>
              </p:nvSpPr>
              <p:spPr bwMode="auto">
                <a:xfrm flipV="1">
                  <a:off x="1186970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2" name="二等辺三角形 1781"/>
                <p:cNvSpPr/>
                <p:nvPr/>
              </p:nvSpPr>
              <p:spPr bwMode="auto">
                <a:xfrm flipV="1">
                  <a:off x="897410" y="3346979"/>
                  <a:ext cx="71229" cy="64670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3" name="二等辺三角形 1782"/>
                <p:cNvSpPr/>
                <p:nvPr/>
              </p:nvSpPr>
              <p:spPr bwMode="auto">
                <a:xfrm rot="5400000" flipV="1">
                  <a:off x="1663502" y="4013542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4" name="二等辺三角形 1783"/>
                <p:cNvSpPr/>
                <p:nvPr/>
              </p:nvSpPr>
              <p:spPr bwMode="auto">
                <a:xfrm rot="5400000" flipV="1">
                  <a:off x="1663502" y="4098927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5" name="二等辺三角形 1784"/>
                <p:cNvSpPr/>
                <p:nvPr/>
              </p:nvSpPr>
              <p:spPr bwMode="auto">
                <a:xfrm rot="5400000" flipV="1">
                  <a:off x="1663502" y="4184311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6" name="二等辺三角形 1785"/>
                <p:cNvSpPr/>
                <p:nvPr/>
              </p:nvSpPr>
              <p:spPr bwMode="auto">
                <a:xfrm rot="5400000" flipV="1">
                  <a:off x="1351083" y="4013543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7" name="二等辺三角形 1786"/>
                <p:cNvSpPr/>
                <p:nvPr/>
              </p:nvSpPr>
              <p:spPr bwMode="auto">
                <a:xfrm rot="5400000" flipV="1">
                  <a:off x="1351083" y="4098928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8" name="二等辺三角形 1787"/>
                <p:cNvSpPr/>
                <p:nvPr/>
              </p:nvSpPr>
              <p:spPr bwMode="auto">
                <a:xfrm rot="5400000" flipV="1">
                  <a:off x="1351083" y="4184312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9" name="二等辺三角形 1788"/>
                <p:cNvSpPr/>
                <p:nvPr/>
              </p:nvSpPr>
              <p:spPr bwMode="auto">
                <a:xfrm rot="5400000" flipV="1">
                  <a:off x="1040569" y="4013544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0" name="二等辺三角形 1789"/>
                <p:cNvSpPr/>
                <p:nvPr/>
              </p:nvSpPr>
              <p:spPr bwMode="auto">
                <a:xfrm rot="5400000" flipV="1">
                  <a:off x="1040569" y="4098929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1" name="二等辺三角形 1790"/>
                <p:cNvSpPr/>
                <p:nvPr/>
              </p:nvSpPr>
              <p:spPr bwMode="auto">
                <a:xfrm rot="5400000" flipV="1">
                  <a:off x="1040569" y="4184313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2" name="二等辺三角形 1791"/>
                <p:cNvSpPr/>
                <p:nvPr/>
              </p:nvSpPr>
              <p:spPr bwMode="auto">
                <a:xfrm rot="5400000" flipV="1">
                  <a:off x="730055" y="4013545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3" name="二等辺三角形 1792"/>
                <p:cNvSpPr/>
                <p:nvPr/>
              </p:nvSpPr>
              <p:spPr bwMode="auto">
                <a:xfrm rot="5400000" flipV="1">
                  <a:off x="730055" y="4098930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4" name="二等辺三角形 1793"/>
                <p:cNvSpPr/>
                <p:nvPr/>
              </p:nvSpPr>
              <p:spPr bwMode="auto">
                <a:xfrm rot="5400000" flipV="1">
                  <a:off x="730055" y="4184314"/>
                  <a:ext cx="45719" cy="188218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46" name="グループ化 1745"/>
              <p:cNvGrpSpPr/>
              <p:nvPr/>
            </p:nvGrpSpPr>
            <p:grpSpPr>
              <a:xfrm>
                <a:off x="537004" y="2663915"/>
                <a:ext cx="621766" cy="1059626"/>
                <a:chOff x="537004" y="2663915"/>
                <a:chExt cx="621766" cy="1059626"/>
              </a:xfrm>
            </p:grpSpPr>
            <p:sp>
              <p:nvSpPr>
                <p:cNvPr id="1747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2974798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8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3286774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49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2663915"/>
                  <a:ext cx="186092" cy="374372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0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2663915"/>
                  <a:ext cx="186091" cy="374372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1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3533071"/>
                  <a:ext cx="186091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2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3533071"/>
                  <a:ext cx="186092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3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3134617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4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3134617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755" name="星 16 1754"/>
                <p:cNvSpPr/>
                <p:nvPr/>
              </p:nvSpPr>
              <p:spPr bwMode="auto">
                <a:xfrm>
                  <a:off x="693542" y="2708920"/>
                  <a:ext cx="276946" cy="486997"/>
                </a:xfrm>
                <a:prstGeom prst="star16">
                  <a:avLst>
                    <a:gd name="adj" fmla="val 38282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6" name="月 1755"/>
                <p:cNvSpPr/>
                <p:nvPr/>
              </p:nvSpPr>
              <p:spPr bwMode="auto">
                <a:xfrm>
                  <a:off x="751772" y="3023955"/>
                  <a:ext cx="63490" cy="405045"/>
                </a:xfrm>
                <a:prstGeom prst="moon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7" name="月 1756"/>
                <p:cNvSpPr/>
                <p:nvPr/>
              </p:nvSpPr>
              <p:spPr bwMode="auto">
                <a:xfrm flipH="1">
                  <a:off x="877443" y="3023955"/>
                  <a:ext cx="63490" cy="405045"/>
                </a:xfrm>
                <a:prstGeom prst="moon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8" name="二等辺三角形 1757"/>
                <p:cNvSpPr/>
                <p:nvPr/>
              </p:nvSpPr>
              <p:spPr bwMode="auto">
                <a:xfrm rot="5400000" flipV="1">
                  <a:off x="1072953" y="3305603"/>
                  <a:ext cx="45721" cy="12366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9" name="二等辺三角形 1758"/>
                <p:cNvSpPr/>
                <p:nvPr/>
              </p:nvSpPr>
              <p:spPr bwMode="auto">
                <a:xfrm rot="5400000" flipV="1">
                  <a:off x="1072954" y="3247184"/>
                  <a:ext cx="45721" cy="12366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0" name="二等辺三角形 1759"/>
                <p:cNvSpPr/>
                <p:nvPr/>
              </p:nvSpPr>
              <p:spPr bwMode="auto">
                <a:xfrm rot="5400000" flipV="1">
                  <a:off x="1072955" y="3364025"/>
                  <a:ext cx="45721" cy="12366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1" name="二等辺三角形 1760"/>
                <p:cNvSpPr/>
                <p:nvPr/>
              </p:nvSpPr>
              <p:spPr bwMode="auto">
                <a:xfrm rot="16200000" flipH="1" flipV="1">
                  <a:off x="575975" y="3305605"/>
                  <a:ext cx="45721" cy="12366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2" name="二等辺三角形 1761"/>
                <p:cNvSpPr/>
                <p:nvPr/>
              </p:nvSpPr>
              <p:spPr bwMode="auto">
                <a:xfrm rot="16200000" flipH="1" flipV="1">
                  <a:off x="575976" y="3247186"/>
                  <a:ext cx="45721" cy="12366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3" name="二等辺三角形 1762"/>
                <p:cNvSpPr/>
                <p:nvPr/>
              </p:nvSpPr>
              <p:spPr bwMode="auto">
                <a:xfrm rot="16200000" flipH="1" flipV="1">
                  <a:off x="575977" y="3364027"/>
                  <a:ext cx="45721" cy="123664"/>
                </a:xfrm>
                <a:prstGeom prst="triangl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4" name="月 1763"/>
                <p:cNvSpPr/>
                <p:nvPr/>
              </p:nvSpPr>
              <p:spPr bwMode="auto">
                <a:xfrm rot="1800000">
                  <a:off x="577704" y="2956383"/>
                  <a:ext cx="63490" cy="249521"/>
                </a:xfrm>
                <a:prstGeom prst="moon">
                  <a:avLst>
                    <a:gd name="adj" fmla="val 33997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5" name="月 1764"/>
                <p:cNvSpPr/>
                <p:nvPr/>
              </p:nvSpPr>
              <p:spPr bwMode="auto">
                <a:xfrm rot="19800000" flipH="1">
                  <a:off x="1051638" y="2956383"/>
                  <a:ext cx="63490" cy="249521"/>
                </a:xfrm>
                <a:prstGeom prst="moon">
                  <a:avLst>
                    <a:gd name="adj" fmla="val 33997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2" name="グループ化 21"/>
          <p:cNvGrpSpPr/>
          <p:nvPr/>
        </p:nvGrpSpPr>
        <p:grpSpPr>
          <a:xfrm>
            <a:off x="2350622" y="2935401"/>
            <a:ext cx="1578129" cy="1470031"/>
            <a:chOff x="2350622" y="2935401"/>
            <a:chExt cx="1578129" cy="1470031"/>
          </a:xfrm>
        </p:grpSpPr>
        <p:grpSp>
          <p:nvGrpSpPr>
            <p:cNvPr id="4" name="グループ化 3"/>
            <p:cNvGrpSpPr/>
            <p:nvPr/>
          </p:nvGrpSpPr>
          <p:grpSpPr>
            <a:xfrm>
              <a:off x="2350622" y="2935401"/>
              <a:ext cx="1578129" cy="1470031"/>
              <a:chOff x="2292748" y="2923365"/>
              <a:chExt cx="1578129" cy="1470031"/>
            </a:xfrm>
            <a:solidFill>
              <a:schemeClr val="tx1"/>
            </a:solidFill>
          </p:grpSpPr>
          <p:grpSp>
            <p:nvGrpSpPr>
              <p:cNvPr id="206" name="グループ化 205"/>
              <p:cNvGrpSpPr/>
              <p:nvPr/>
            </p:nvGrpSpPr>
            <p:grpSpPr>
              <a:xfrm>
                <a:off x="2292748" y="2923365"/>
                <a:ext cx="1536774" cy="1470031"/>
                <a:chOff x="2292748" y="980265"/>
                <a:chExt cx="1536774" cy="1470031"/>
              </a:xfrm>
              <a:grpFill/>
            </p:grpSpPr>
            <p:grpSp>
              <p:nvGrpSpPr>
                <p:cNvPr id="207" name="グループ化 206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grpFill/>
              </p:grpSpPr>
              <p:sp>
                <p:nvSpPr>
                  <p:cNvPr id="234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35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36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37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38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09" name="グループ化 208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23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3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3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0" name="グループ化 209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22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2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2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1" name="グループ化 210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22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2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2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2" name="グループ化 211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22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2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2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214" name="円/楕円 213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5" name="円/楕円 214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7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8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9" name="円/楕円 218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0" name="円/楕円 219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7" name="円/楕円 26"/>
              <p:cNvSpPr/>
              <p:nvPr/>
            </p:nvSpPr>
            <p:spPr bwMode="auto">
              <a:xfrm>
                <a:off x="3643429" y="3257733"/>
                <a:ext cx="227448" cy="22744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795" name="グループ化 1794"/>
            <p:cNvGrpSpPr/>
            <p:nvPr/>
          </p:nvGrpSpPr>
          <p:grpSpPr>
            <a:xfrm>
              <a:off x="2350622" y="2935401"/>
              <a:ext cx="1578129" cy="1470031"/>
              <a:chOff x="2292748" y="2923365"/>
              <a:chExt cx="1578129" cy="1470031"/>
            </a:xfrm>
          </p:grpSpPr>
          <p:grpSp>
            <p:nvGrpSpPr>
              <p:cNvPr id="1796" name="グループ化 1795"/>
              <p:cNvGrpSpPr/>
              <p:nvPr/>
            </p:nvGrpSpPr>
            <p:grpSpPr>
              <a:xfrm>
                <a:off x="2292748" y="2923365"/>
                <a:ext cx="1536774" cy="1470031"/>
                <a:chOff x="2292748" y="980265"/>
                <a:chExt cx="1536774" cy="1470031"/>
              </a:xfrm>
            </p:grpSpPr>
            <p:grpSp>
              <p:nvGrpSpPr>
                <p:cNvPr id="1798" name="グループ化 1797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solidFill>
                  <a:srgbClr val="FFFF00"/>
                </a:solidFill>
              </p:grpSpPr>
              <p:sp>
                <p:nvSpPr>
                  <p:cNvPr id="1822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6633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23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6633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24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6633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25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6633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26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6633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799" name="グループ化 1798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81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2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2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800" name="グループ化 1799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81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1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1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801" name="グループ化 1800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81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1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1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802" name="グループ化 1801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81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1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1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803" name="円/楕円 1802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solidFill>
                  <a:srgbClr val="6633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4" name="円/楕円 1803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5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06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07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08" name="円/楕円 1807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solidFill>
                  <a:srgbClr val="6633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09" name="円/楕円 1808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solidFill>
                  <a:srgbClr val="6633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797" name="円/楕円 1796"/>
              <p:cNvSpPr/>
              <p:nvPr/>
            </p:nvSpPr>
            <p:spPr bwMode="auto">
              <a:xfrm>
                <a:off x="3643429" y="3257733"/>
                <a:ext cx="227448" cy="227448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3" name="グループ化 22"/>
          <p:cNvGrpSpPr/>
          <p:nvPr/>
        </p:nvGrpSpPr>
        <p:grpSpPr>
          <a:xfrm>
            <a:off x="2424877" y="723320"/>
            <a:ext cx="1429619" cy="1740500"/>
            <a:chOff x="2424877" y="723320"/>
            <a:chExt cx="1429619" cy="1740500"/>
          </a:xfrm>
        </p:grpSpPr>
        <p:grpSp>
          <p:nvGrpSpPr>
            <p:cNvPr id="430" name="グループ化 429"/>
            <p:cNvGrpSpPr/>
            <p:nvPr/>
          </p:nvGrpSpPr>
          <p:grpSpPr>
            <a:xfrm>
              <a:off x="2424877" y="723320"/>
              <a:ext cx="1429619" cy="1740500"/>
              <a:chOff x="537006" y="709794"/>
              <a:chExt cx="1429619" cy="1740500"/>
            </a:xfrm>
            <a:solidFill>
              <a:schemeClr val="tx1"/>
            </a:solidFill>
          </p:grpSpPr>
          <p:grpSp>
            <p:nvGrpSpPr>
              <p:cNvPr id="431" name="グループ化 430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  <a:grpFill/>
            </p:grpSpPr>
            <p:sp>
              <p:nvSpPr>
                <p:cNvPr id="442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3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4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5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6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7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8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50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51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52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53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54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55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32" name="グループ化 431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  <a:grpFill/>
            </p:grpSpPr>
            <p:sp>
              <p:nvSpPr>
                <p:cNvPr id="433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34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35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36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37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38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39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0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41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1827" name="グループ化 1826"/>
            <p:cNvGrpSpPr/>
            <p:nvPr/>
          </p:nvGrpSpPr>
          <p:grpSpPr>
            <a:xfrm>
              <a:off x="2424877" y="723320"/>
              <a:ext cx="1429619" cy="1740500"/>
              <a:chOff x="537006" y="709794"/>
              <a:chExt cx="1429619" cy="1740500"/>
            </a:xfrm>
          </p:grpSpPr>
          <p:grpSp>
            <p:nvGrpSpPr>
              <p:cNvPr id="1828" name="グループ化 1827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</p:grpSpPr>
            <p:sp>
              <p:nvSpPr>
                <p:cNvPr id="1839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0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1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2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3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4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5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7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8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49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50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51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52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829" name="グループ化 1828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</p:grpSpPr>
            <p:sp>
              <p:nvSpPr>
                <p:cNvPr id="1830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1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2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3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solidFill>
                  <a:srgbClr val="6633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4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5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6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7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38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  <p:grpSp>
        <p:nvGrpSpPr>
          <p:cNvPr id="24" name="グループ化 23"/>
          <p:cNvGrpSpPr/>
          <p:nvPr/>
        </p:nvGrpSpPr>
        <p:grpSpPr>
          <a:xfrm>
            <a:off x="4304359" y="723320"/>
            <a:ext cx="1429619" cy="1740500"/>
            <a:chOff x="4304359" y="723320"/>
            <a:chExt cx="1429619" cy="1740500"/>
          </a:xfrm>
        </p:grpSpPr>
        <p:grpSp>
          <p:nvGrpSpPr>
            <p:cNvPr id="456" name="グループ化 455"/>
            <p:cNvGrpSpPr/>
            <p:nvPr/>
          </p:nvGrpSpPr>
          <p:grpSpPr>
            <a:xfrm>
              <a:off x="4304359" y="723320"/>
              <a:ext cx="1429619" cy="1740500"/>
              <a:chOff x="537006" y="709794"/>
              <a:chExt cx="1429619" cy="1740500"/>
            </a:xfrm>
            <a:solidFill>
              <a:schemeClr val="tx1"/>
            </a:solidFill>
          </p:grpSpPr>
          <p:grpSp>
            <p:nvGrpSpPr>
              <p:cNvPr id="457" name="グループ化 456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  <a:grpFill/>
            </p:grpSpPr>
            <p:sp>
              <p:nvSpPr>
                <p:cNvPr id="468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9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0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1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2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3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4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6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7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8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79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80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81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58" name="グループ化 457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  <a:grpFill/>
            </p:grpSpPr>
            <p:sp>
              <p:nvSpPr>
                <p:cNvPr id="459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0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1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2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3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4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5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6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67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1853" name="グループ化 1852"/>
            <p:cNvGrpSpPr/>
            <p:nvPr/>
          </p:nvGrpSpPr>
          <p:grpSpPr>
            <a:xfrm>
              <a:off x="4304359" y="723320"/>
              <a:ext cx="1429619" cy="1740500"/>
              <a:chOff x="537006" y="709794"/>
              <a:chExt cx="1429619" cy="1740500"/>
            </a:xfrm>
          </p:grpSpPr>
          <p:grpSp>
            <p:nvGrpSpPr>
              <p:cNvPr id="1854" name="グループ化 1853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</p:grpSpPr>
            <p:sp>
              <p:nvSpPr>
                <p:cNvPr id="1865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6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7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8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9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0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1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3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4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5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6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7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78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855" name="グループ化 1854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</p:grpSpPr>
            <p:sp>
              <p:nvSpPr>
                <p:cNvPr id="1856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57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58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59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0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1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2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3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64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  <p:grpSp>
        <p:nvGrpSpPr>
          <p:cNvPr id="31" name="グループ化 30"/>
          <p:cNvGrpSpPr/>
          <p:nvPr/>
        </p:nvGrpSpPr>
        <p:grpSpPr>
          <a:xfrm>
            <a:off x="6123634" y="723320"/>
            <a:ext cx="1429619" cy="1740500"/>
            <a:chOff x="6123634" y="723320"/>
            <a:chExt cx="1429619" cy="1740500"/>
          </a:xfrm>
        </p:grpSpPr>
        <p:grpSp>
          <p:nvGrpSpPr>
            <p:cNvPr id="482" name="グループ化 481"/>
            <p:cNvGrpSpPr/>
            <p:nvPr/>
          </p:nvGrpSpPr>
          <p:grpSpPr>
            <a:xfrm>
              <a:off x="6123634" y="723320"/>
              <a:ext cx="1429619" cy="1740500"/>
              <a:chOff x="537006" y="709794"/>
              <a:chExt cx="1429619" cy="1740500"/>
            </a:xfrm>
            <a:solidFill>
              <a:schemeClr val="tx1"/>
            </a:solidFill>
          </p:grpSpPr>
          <p:grpSp>
            <p:nvGrpSpPr>
              <p:cNvPr id="483" name="グループ化 482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  <a:grpFill/>
            </p:grpSpPr>
            <p:sp>
              <p:nvSpPr>
                <p:cNvPr id="494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5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6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7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8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9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0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2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3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4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5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6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07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84" name="グループ化 483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  <a:grpFill/>
            </p:grpSpPr>
            <p:sp>
              <p:nvSpPr>
                <p:cNvPr id="485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86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87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88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grpFill/>
                <a:ln w="11430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89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0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1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2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93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grpFill/>
                <a:ln w="11430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1879" name="グループ化 1878"/>
            <p:cNvGrpSpPr/>
            <p:nvPr/>
          </p:nvGrpSpPr>
          <p:grpSpPr>
            <a:xfrm>
              <a:off x="6123634" y="723320"/>
              <a:ext cx="1429619" cy="1740500"/>
              <a:chOff x="537006" y="709794"/>
              <a:chExt cx="1429619" cy="1740500"/>
            </a:xfrm>
          </p:grpSpPr>
          <p:grpSp>
            <p:nvGrpSpPr>
              <p:cNvPr id="1880" name="グループ化 1879"/>
              <p:cNvGrpSpPr/>
              <p:nvPr/>
            </p:nvGrpSpPr>
            <p:grpSpPr>
              <a:xfrm>
                <a:off x="661797" y="1392858"/>
                <a:ext cx="1304828" cy="1057436"/>
                <a:chOff x="661797" y="1392858"/>
                <a:chExt cx="1304828" cy="1057436"/>
              </a:xfrm>
            </p:grpSpPr>
            <p:sp>
              <p:nvSpPr>
                <p:cNvPr id="1891" name="AutoShape 80"/>
                <p:cNvSpPr>
                  <a:spLocks noChangeArrowheads="1"/>
                </p:cNvSpPr>
                <p:nvPr/>
              </p:nvSpPr>
              <p:spPr bwMode="auto">
                <a:xfrm rot="9900000">
                  <a:off x="1717044" y="1456349"/>
                  <a:ext cx="249581" cy="560463"/>
                </a:xfrm>
                <a:prstGeom prst="moon">
                  <a:avLst>
                    <a:gd name="adj" fmla="val 500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2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3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4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5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6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7" name="AutoShape 84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1622903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9" name="AutoShape 90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31364"/>
                  <a:ext cx="124790" cy="186092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00" name="AutoShape 91"/>
                <p:cNvSpPr>
                  <a:spLocks noChangeArrowheads="1"/>
                </p:cNvSpPr>
                <p:nvPr/>
              </p:nvSpPr>
              <p:spPr bwMode="auto">
                <a:xfrm rot="5400000">
                  <a:off x="1312021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01" name="AutoShape 92"/>
                <p:cNvSpPr>
                  <a:spLocks noChangeArrowheads="1"/>
                </p:cNvSpPr>
                <p:nvPr/>
              </p:nvSpPr>
              <p:spPr bwMode="auto">
                <a:xfrm rot="5400000">
                  <a:off x="1003329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02" name="AutoShape 93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31364"/>
                  <a:ext cx="124790" cy="186091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03" name="AutoShape 94"/>
                <p:cNvSpPr>
                  <a:spLocks noChangeArrowheads="1"/>
                </p:cNvSpPr>
                <p:nvPr/>
              </p:nvSpPr>
              <p:spPr bwMode="auto">
                <a:xfrm rot="5400000">
                  <a:off x="692448" y="2294853"/>
                  <a:ext cx="124791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04" name="AutoShape 95"/>
                <p:cNvSpPr>
                  <a:spLocks noChangeArrowheads="1"/>
                </p:cNvSpPr>
                <p:nvPr/>
              </p:nvSpPr>
              <p:spPr bwMode="auto">
                <a:xfrm rot="5400000">
                  <a:off x="1001139" y="2294853"/>
                  <a:ext cx="124791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881" name="グループ化 1880"/>
              <p:cNvGrpSpPr/>
              <p:nvPr/>
            </p:nvGrpSpPr>
            <p:grpSpPr>
              <a:xfrm>
                <a:off x="537006" y="709794"/>
                <a:ext cx="621764" cy="1059626"/>
                <a:chOff x="537006" y="709794"/>
                <a:chExt cx="621764" cy="1059626"/>
              </a:xfrm>
            </p:grpSpPr>
            <p:sp>
              <p:nvSpPr>
                <p:cNvPr id="1882" name="AutoShape 74"/>
                <p:cNvSpPr>
                  <a:spLocks noChangeArrowheads="1"/>
                </p:cNvSpPr>
                <p:nvPr/>
              </p:nvSpPr>
              <p:spPr bwMode="auto">
                <a:xfrm rot="5400000">
                  <a:off x="412215" y="1020677"/>
                  <a:ext cx="871345" cy="621764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3" name="AutoShape 75"/>
                <p:cNvSpPr>
                  <a:spLocks noChangeArrowheads="1"/>
                </p:cNvSpPr>
                <p:nvPr/>
              </p:nvSpPr>
              <p:spPr bwMode="auto">
                <a:xfrm rot="5400000">
                  <a:off x="722003" y="1332653"/>
                  <a:ext cx="251770" cy="6217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4" name="Oval 76"/>
                <p:cNvSpPr>
                  <a:spLocks noChangeArrowheads="1"/>
                </p:cNvSpPr>
                <p:nvPr/>
              </p:nvSpPr>
              <p:spPr bwMode="auto">
                <a:xfrm>
                  <a:off x="537006" y="709794"/>
                  <a:ext cx="186092" cy="374372"/>
                </a:xfrm>
                <a:prstGeom prst="ellipse">
                  <a:avLst/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5" name="Oval 81"/>
                <p:cNvSpPr>
                  <a:spLocks noChangeArrowheads="1"/>
                </p:cNvSpPr>
                <p:nvPr/>
              </p:nvSpPr>
              <p:spPr bwMode="auto">
                <a:xfrm>
                  <a:off x="972679" y="709794"/>
                  <a:ext cx="186091" cy="374372"/>
                </a:xfrm>
                <a:prstGeom prst="ellipse">
                  <a:avLst/>
                </a:prstGeom>
                <a:solidFill>
                  <a:srgbClr val="CC66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6" name="Oval 96"/>
                <p:cNvSpPr>
                  <a:spLocks noChangeArrowheads="1"/>
                </p:cNvSpPr>
                <p:nvPr/>
              </p:nvSpPr>
              <p:spPr bwMode="auto">
                <a:xfrm>
                  <a:off x="600497" y="1578950"/>
                  <a:ext cx="186091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7" name="Oval 97"/>
                <p:cNvSpPr>
                  <a:spLocks noChangeArrowheads="1"/>
                </p:cNvSpPr>
                <p:nvPr/>
              </p:nvSpPr>
              <p:spPr bwMode="auto">
                <a:xfrm>
                  <a:off x="909188" y="1578950"/>
                  <a:ext cx="186092" cy="12479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8" name="Oval 102"/>
                <p:cNvSpPr>
                  <a:spLocks noChangeArrowheads="1"/>
                </p:cNvSpPr>
                <p:nvPr/>
              </p:nvSpPr>
              <p:spPr bwMode="auto">
                <a:xfrm>
                  <a:off x="600497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89" name="Oval 103"/>
                <p:cNvSpPr>
                  <a:spLocks noChangeArrowheads="1"/>
                </p:cNvSpPr>
                <p:nvPr/>
              </p:nvSpPr>
              <p:spPr bwMode="auto">
                <a:xfrm>
                  <a:off x="972679" y="1180496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890" name="AutoShape 105"/>
                <p:cNvSpPr>
                  <a:spLocks noChangeArrowheads="1"/>
                </p:cNvSpPr>
                <p:nvPr/>
              </p:nvSpPr>
              <p:spPr bwMode="auto">
                <a:xfrm>
                  <a:off x="661797" y="773285"/>
                  <a:ext cx="372182" cy="372182"/>
                </a:xfrm>
                <a:prstGeom prst="star24">
                  <a:avLst>
                    <a:gd name="adj" fmla="val 37500"/>
                  </a:avLst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  <p:grpSp>
        <p:nvGrpSpPr>
          <p:cNvPr id="19" name="グループ化 18"/>
          <p:cNvGrpSpPr/>
          <p:nvPr/>
        </p:nvGrpSpPr>
        <p:grpSpPr>
          <a:xfrm>
            <a:off x="451972" y="2935401"/>
            <a:ext cx="1603529" cy="1470031"/>
            <a:chOff x="451972" y="2935401"/>
            <a:chExt cx="1603529" cy="1470031"/>
          </a:xfrm>
        </p:grpSpPr>
        <p:grpSp>
          <p:nvGrpSpPr>
            <p:cNvPr id="13" name="グループ化 12"/>
            <p:cNvGrpSpPr/>
            <p:nvPr/>
          </p:nvGrpSpPr>
          <p:grpSpPr>
            <a:xfrm>
              <a:off x="451972" y="2935401"/>
              <a:ext cx="1603529" cy="1470031"/>
              <a:chOff x="438548" y="2923365"/>
              <a:chExt cx="1603529" cy="1470031"/>
            </a:xfrm>
            <a:solidFill>
              <a:schemeClr val="tx1"/>
            </a:solidFill>
          </p:grpSpPr>
          <p:grpSp>
            <p:nvGrpSpPr>
              <p:cNvPr id="508" name="グループ化 507"/>
              <p:cNvGrpSpPr/>
              <p:nvPr/>
            </p:nvGrpSpPr>
            <p:grpSpPr>
              <a:xfrm>
                <a:off x="438548" y="2923365"/>
                <a:ext cx="1536774" cy="1470031"/>
                <a:chOff x="2292748" y="980265"/>
                <a:chExt cx="1536774" cy="1470031"/>
              </a:xfrm>
              <a:grpFill/>
            </p:grpSpPr>
            <p:grpSp>
              <p:nvGrpSpPr>
                <p:cNvPr id="509" name="グループ化 508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grpFill/>
              </p:grpSpPr>
              <p:sp>
                <p:nvSpPr>
                  <p:cNvPr id="533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34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35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36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37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10" name="グループ化 509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3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3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3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11" name="グループ化 510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2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2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2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12" name="グループ化 511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2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2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2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13" name="グループ化 512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2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2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2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514" name="円/楕円 513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5" name="円/楕円 514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6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17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18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19" name="円/楕円 518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0" name="円/楕円 519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68" name="円/楕円 567"/>
              <p:cNvSpPr/>
              <p:nvPr/>
            </p:nvSpPr>
            <p:spPr bwMode="auto">
              <a:xfrm>
                <a:off x="1814629" y="3257733"/>
                <a:ext cx="227448" cy="22744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905" name="グループ化 1904"/>
            <p:cNvGrpSpPr/>
            <p:nvPr/>
          </p:nvGrpSpPr>
          <p:grpSpPr>
            <a:xfrm>
              <a:off x="451972" y="2935401"/>
              <a:ext cx="1603529" cy="1470031"/>
              <a:chOff x="438548" y="2923365"/>
              <a:chExt cx="1603529" cy="1470031"/>
            </a:xfrm>
          </p:grpSpPr>
          <p:grpSp>
            <p:nvGrpSpPr>
              <p:cNvPr id="1906" name="グループ化 1905"/>
              <p:cNvGrpSpPr/>
              <p:nvPr/>
            </p:nvGrpSpPr>
            <p:grpSpPr>
              <a:xfrm>
                <a:off x="438548" y="2923365"/>
                <a:ext cx="1536774" cy="1470031"/>
                <a:chOff x="2292748" y="980265"/>
                <a:chExt cx="1536774" cy="1470031"/>
              </a:xfrm>
            </p:grpSpPr>
            <p:grpSp>
              <p:nvGrpSpPr>
                <p:cNvPr id="1908" name="グループ化 1907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solidFill>
                  <a:srgbClr val="FFFF00"/>
                </a:solidFill>
              </p:grpSpPr>
              <p:sp>
                <p:nvSpPr>
                  <p:cNvPr id="1932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3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4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5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6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tx1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09" name="グループ化 1908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2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10" name="グループ化 1909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2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11" name="グループ化 1910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2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12" name="グループ化 1911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2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913" name="円/楕円 1912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14" name="円/楕円 1913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15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16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17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18" name="円/楕円 1917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19" name="円/楕円 1918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907" name="円/楕円 1906"/>
              <p:cNvSpPr/>
              <p:nvPr/>
            </p:nvSpPr>
            <p:spPr bwMode="auto">
              <a:xfrm>
                <a:off x="1814629" y="3257733"/>
                <a:ext cx="227448" cy="227448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5" name="グループ化 24"/>
          <p:cNvGrpSpPr/>
          <p:nvPr/>
        </p:nvGrpSpPr>
        <p:grpSpPr>
          <a:xfrm>
            <a:off x="4202359" y="2935401"/>
            <a:ext cx="1633618" cy="1470031"/>
            <a:chOff x="4202359" y="2935401"/>
            <a:chExt cx="1633618" cy="1470031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4202359" y="2935401"/>
              <a:ext cx="1633618" cy="1470031"/>
              <a:chOff x="4197748" y="2923365"/>
              <a:chExt cx="1633618" cy="1470031"/>
            </a:xfrm>
            <a:solidFill>
              <a:schemeClr val="tx1"/>
            </a:solidFill>
          </p:grpSpPr>
          <p:grpSp>
            <p:nvGrpSpPr>
              <p:cNvPr id="538" name="グループ化 537"/>
              <p:cNvGrpSpPr/>
              <p:nvPr/>
            </p:nvGrpSpPr>
            <p:grpSpPr>
              <a:xfrm>
                <a:off x="4197748" y="2923365"/>
                <a:ext cx="1536774" cy="1470031"/>
                <a:chOff x="2292748" y="980265"/>
                <a:chExt cx="1536774" cy="1470031"/>
              </a:xfrm>
              <a:grpFill/>
            </p:grpSpPr>
            <p:grpSp>
              <p:nvGrpSpPr>
                <p:cNvPr id="539" name="グループ化 538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grpFill/>
              </p:grpSpPr>
              <p:sp>
                <p:nvSpPr>
                  <p:cNvPr id="563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64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65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66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67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40" name="グループ化 539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6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6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6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41" name="グループ化 540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5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5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5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42" name="グループ化 541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5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5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5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543" name="グループ化 542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55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5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55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544" name="円/楕円 543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5" name="円/楕円 544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6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47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48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549" name="円/楕円 548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0" name="円/楕円 549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69" name="円/楕円 568"/>
              <p:cNvSpPr/>
              <p:nvPr/>
            </p:nvSpPr>
            <p:spPr bwMode="auto">
              <a:xfrm>
                <a:off x="5603918" y="3257733"/>
                <a:ext cx="227448" cy="22744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937" name="グループ化 1936"/>
            <p:cNvGrpSpPr/>
            <p:nvPr/>
          </p:nvGrpSpPr>
          <p:grpSpPr>
            <a:xfrm>
              <a:off x="4202359" y="2935401"/>
              <a:ext cx="1633618" cy="1470031"/>
              <a:chOff x="4197748" y="2923365"/>
              <a:chExt cx="1633618" cy="1470031"/>
            </a:xfrm>
          </p:grpSpPr>
          <p:grpSp>
            <p:nvGrpSpPr>
              <p:cNvPr id="1938" name="グループ化 1937"/>
              <p:cNvGrpSpPr/>
              <p:nvPr/>
            </p:nvGrpSpPr>
            <p:grpSpPr>
              <a:xfrm>
                <a:off x="4197748" y="2923365"/>
                <a:ext cx="1536774" cy="1470031"/>
                <a:chOff x="2292748" y="980265"/>
                <a:chExt cx="1536774" cy="1470031"/>
              </a:xfrm>
            </p:grpSpPr>
            <p:grpSp>
              <p:nvGrpSpPr>
                <p:cNvPr id="1940" name="グループ化 1939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solidFill>
                  <a:srgbClr val="FFFF00"/>
                </a:solidFill>
              </p:grpSpPr>
              <p:sp>
                <p:nvSpPr>
                  <p:cNvPr id="1964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5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6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7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8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41" name="グループ化 1940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6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42" name="グループ化 1941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5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5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6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43" name="グループ化 1942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5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5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5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1944" name="グループ化 1943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195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5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5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1945" name="円/楕円 1944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6" name="円/楕円 1945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7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48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49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50" name="円/楕円 1949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51" name="円/楕円 1950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939" name="円/楕円 1938"/>
              <p:cNvSpPr/>
              <p:nvPr/>
            </p:nvSpPr>
            <p:spPr bwMode="auto">
              <a:xfrm>
                <a:off x="5603918" y="3257733"/>
                <a:ext cx="227448" cy="227448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1" name="グループ化 20"/>
          <p:cNvGrpSpPr/>
          <p:nvPr/>
        </p:nvGrpSpPr>
        <p:grpSpPr>
          <a:xfrm>
            <a:off x="2268013" y="4792723"/>
            <a:ext cx="1743347" cy="1528879"/>
            <a:chOff x="2268013" y="4792723"/>
            <a:chExt cx="1743347" cy="1528879"/>
          </a:xfrm>
        </p:grpSpPr>
        <p:grpSp>
          <p:nvGrpSpPr>
            <p:cNvPr id="327" name="グループ化 326"/>
            <p:cNvGrpSpPr/>
            <p:nvPr/>
          </p:nvGrpSpPr>
          <p:grpSpPr>
            <a:xfrm>
              <a:off x="2268013" y="4792723"/>
              <a:ext cx="1743347" cy="1528879"/>
              <a:chOff x="4162917" y="2864517"/>
              <a:chExt cx="1743347" cy="1528879"/>
            </a:xfrm>
            <a:solidFill>
              <a:schemeClr val="tx1"/>
            </a:solidFill>
          </p:grpSpPr>
          <p:grpSp>
            <p:nvGrpSpPr>
              <p:cNvPr id="328" name="グループ化 327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grpFill/>
            </p:grpSpPr>
            <p:sp>
              <p:nvSpPr>
                <p:cNvPr id="386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18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19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20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421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329" name="グループ化 328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37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8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330" name="グループ化 329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37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334" name="グループ化 333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36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7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335" name="グループ化 334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36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6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36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336" name="円/楕円 335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8" name="二等辺三角形 347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9" name="二等辺三角形 348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0" name="円/楕円 349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1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6" name="円/楕円 355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円/楕円 362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1969" name="グループ化 1968"/>
            <p:cNvGrpSpPr/>
            <p:nvPr/>
          </p:nvGrpSpPr>
          <p:grpSpPr>
            <a:xfrm>
              <a:off x="2268013" y="4792723"/>
              <a:ext cx="1743347" cy="1528879"/>
              <a:chOff x="4162917" y="2864517"/>
              <a:chExt cx="1743347" cy="1528879"/>
            </a:xfrm>
          </p:grpSpPr>
          <p:grpSp>
            <p:nvGrpSpPr>
              <p:cNvPr id="1970" name="グループ化 1969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solidFill>
                <a:srgbClr val="FFCCFF"/>
              </a:solidFill>
            </p:grpSpPr>
            <p:sp>
              <p:nvSpPr>
                <p:cNvPr id="1996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7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8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9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00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007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971" name="グループ化 1970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199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972" name="グループ化 1971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199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9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973" name="グループ化 1972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198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8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8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974" name="グループ化 1973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198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8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198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1975" name="円/楕円 1974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76" name="二等辺三角形 1975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77" name="二等辺三角形 1976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78" name="円/楕円 1977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979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0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1" name="円/楕円 1980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2" name="円/楕円 1981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83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6" name="グループ化 25"/>
          <p:cNvGrpSpPr/>
          <p:nvPr/>
        </p:nvGrpSpPr>
        <p:grpSpPr>
          <a:xfrm>
            <a:off x="4147495" y="4792723"/>
            <a:ext cx="1743347" cy="1528879"/>
            <a:chOff x="4147495" y="4792723"/>
            <a:chExt cx="1743347" cy="1528879"/>
          </a:xfrm>
        </p:grpSpPr>
        <p:grpSp>
          <p:nvGrpSpPr>
            <p:cNvPr id="422" name="グループ化 421"/>
            <p:cNvGrpSpPr/>
            <p:nvPr/>
          </p:nvGrpSpPr>
          <p:grpSpPr>
            <a:xfrm>
              <a:off x="4147495" y="4792723"/>
              <a:ext cx="1743347" cy="1528879"/>
              <a:chOff x="4162917" y="2864517"/>
              <a:chExt cx="1743347" cy="1528879"/>
            </a:xfrm>
            <a:solidFill>
              <a:schemeClr val="tx1"/>
            </a:solidFill>
          </p:grpSpPr>
          <p:grpSp>
            <p:nvGrpSpPr>
              <p:cNvPr id="423" name="グループ化 422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grpFill/>
            </p:grpSpPr>
            <p:sp>
              <p:nvSpPr>
                <p:cNvPr id="620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21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22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23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24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24" name="グループ化 423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1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25" name="グループ化 424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1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26" name="グループ化 425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1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427" name="グループ化 426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0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0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1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428" name="円/楕円 427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9" name="二等辺三角形 428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1" name="二等辺三角形 600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2" name="円/楕円 601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03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4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5" name="円/楕円 604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6" name="円/楕円 605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7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001" name="グループ化 2000"/>
            <p:cNvGrpSpPr/>
            <p:nvPr/>
          </p:nvGrpSpPr>
          <p:grpSpPr>
            <a:xfrm>
              <a:off x="4147495" y="4792723"/>
              <a:ext cx="1743347" cy="1528879"/>
              <a:chOff x="4162917" y="2864517"/>
              <a:chExt cx="1743347" cy="1528879"/>
            </a:xfrm>
          </p:grpSpPr>
          <p:grpSp>
            <p:nvGrpSpPr>
              <p:cNvPr id="2002" name="グループ化 2001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solidFill>
                <a:srgbClr val="FFCCFF"/>
              </a:solidFill>
            </p:grpSpPr>
            <p:sp>
              <p:nvSpPr>
                <p:cNvPr id="2028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9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30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31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32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03" name="グループ化 2002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2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04" name="グループ化 2003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2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05" name="グループ化 2004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1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06" name="グループ化 2005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1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1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1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2007" name="円/楕円 2006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08" name="二等辺三角形 2007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09" name="二等辺三角形 2008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10" name="円/楕円 2009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11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2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3" name="円/楕円 2012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4" name="円/楕円 2013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15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solidFill>
                <a:srgbClr val="FFCCFF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0" name="グループ化 19"/>
          <p:cNvGrpSpPr/>
          <p:nvPr/>
        </p:nvGrpSpPr>
        <p:grpSpPr>
          <a:xfrm>
            <a:off x="382063" y="4792723"/>
            <a:ext cx="1743347" cy="1528879"/>
            <a:chOff x="382063" y="4792723"/>
            <a:chExt cx="1743347" cy="1528879"/>
          </a:xfrm>
        </p:grpSpPr>
        <p:grpSp>
          <p:nvGrpSpPr>
            <p:cNvPr id="625" name="グループ化 624"/>
            <p:cNvGrpSpPr/>
            <p:nvPr/>
          </p:nvGrpSpPr>
          <p:grpSpPr>
            <a:xfrm>
              <a:off x="382063" y="4792723"/>
              <a:ext cx="1743347" cy="1528879"/>
              <a:chOff x="4162917" y="2864517"/>
              <a:chExt cx="1743347" cy="1528879"/>
            </a:xfrm>
            <a:solidFill>
              <a:schemeClr val="tx1"/>
            </a:solidFill>
          </p:grpSpPr>
          <p:grpSp>
            <p:nvGrpSpPr>
              <p:cNvPr id="626" name="グループ化 625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grpFill/>
            </p:grpSpPr>
            <p:sp>
              <p:nvSpPr>
                <p:cNvPr id="652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53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54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55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56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27" name="グループ化 626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4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5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5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28" name="グループ化 627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4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4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4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29" name="グループ化 628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4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4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4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30" name="グループ化 629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4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4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4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631" name="円/楕円 630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2" name="二等辺三角形 631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3" name="二等辺三角形 632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4" name="円/楕円 633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35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6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7" name="円/楕円 636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8" name="円/楕円 637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9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033" name="グループ化 2032"/>
            <p:cNvGrpSpPr/>
            <p:nvPr/>
          </p:nvGrpSpPr>
          <p:grpSpPr>
            <a:xfrm>
              <a:off x="382063" y="4792723"/>
              <a:ext cx="1743347" cy="1528879"/>
              <a:chOff x="4162917" y="2864517"/>
              <a:chExt cx="1743347" cy="1528879"/>
            </a:xfrm>
          </p:grpSpPr>
          <p:grpSp>
            <p:nvGrpSpPr>
              <p:cNvPr id="2034" name="グループ化 2033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solidFill>
                <a:srgbClr val="FFCCFF"/>
              </a:solidFill>
            </p:grpSpPr>
            <p:sp>
              <p:nvSpPr>
                <p:cNvPr id="2060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61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62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63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64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CC99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35" name="グループ化 2034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5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36" name="グループ化 2035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5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37" name="グループ化 2036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5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38" name="グループ化 2037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4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4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5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2039" name="円/楕円 2038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0" name="二等辺三角形 2039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41" name="二等辺三角形 2040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solidFill>
                <a:srgbClr val="CC99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42" name="円/楕円 2041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43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4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5" name="円/楕円 2044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6" name="円/楕円 2045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7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8" name="グループ化 27"/>
          <p:cNvGrpSpPr/>
          <p:nvPr/>
        </p:nvGrpSpPr>
        <p:grpSpPr>
          <a:xfrm>
            <a:off x="5966770" y="4792723"/>
            <a:ext cx="1743347" cy="1528879"/>
            <a:chOff x="5966770" y="4792723"/>
            <a:chExt cx="1743347" cy="1528879"/>
          </a:xfrm>
        </p:grpSpPr>
        <p:grpSp>
          <p:nvGrpSpPr>
            <p:cNvPr id="657" name="グループ化 656"/>
            <p:cNvGrpSpPr/>
            <p:nvPr/>
          </p:nvGrpSpPr>
          <p:grpSpPr>
            <a:xfrm>
              <a:off x="5966770" y="4792723"/>
              <a:ext cx="1743347" cy="1528879"/>
              <a:chOff x="4162917" y="2864517"/>
              <a:chExt cx="1743347" cy="1528879"/>
            </a:xfrm>
            <a:solidFill>
              <a:schemeClr val="tx1"/>
            </a:solidFill>
          </p:grpSpPr>
          <p:grpSp>
            <p:nvGrpSpPr>
              <p:cNvPr id="658" name="グループ化 657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grpFill/>
            </p:grpSpPr>
            <p:sp>
              <p:nvSpPr>
                <p:cNvPr id="684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5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6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7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8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59" name="グループ化 658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8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60" name="グループ化 659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7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7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8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61" name="グループ化 660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7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7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7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62" name="グループ化 661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67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7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67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663" name="円/楕円 662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4" name="二等辺三角形 663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5" name="二等辺三角形 664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6" name="円/楕円 665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67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8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9" name="円/楕円 668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0" name="円/楕円 669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1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065" name="グループ化 2064"/>
            <p:cNvGrpSpPr/>
            <p:nvPr/>
          </p:nvGrpSpPr>
          <p:grpSpPr>
            <a:xfrm>
              <a:off x="5966770" y="4792723"/>
              <a:ext cx="1743347" cy="1528879"/>
              <a:chOff x="4162917" y="2864517"/>
              <a:chExt cx="1743347" cy="1528879"/>
            </a:xfrm>
          </p:grpSpPr>
          <p:grpSp>
            <p:nvGrpSpPr>
              <p:cNvPr id="2066" name="グループ化 2065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solidFill>
                <a:srgbClr val="FFCCFF"/>
              </a:solidFill>
            </p:grpSpPr>
            <p:sp>
              <p:nvSpPr>
                <p:cNvPr id="2092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93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94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95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96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67" name="グループ化 2066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8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9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9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68" name="グループ化 2067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8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69" name="グループ化 2068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8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70" name="グループ化 2069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08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2071" name="円/楕円 2070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2" name="二等辺三角形 2071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73" name="二等辺三角形 2072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74" name="円/楕円 2073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075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6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7" name="円/楕円 2076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8" name="円/楕円 2077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9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9" name="グループ化 28"/>
          <p:cNvGrpSpPr/>
          <p:nvPr/>
        </p:nvGrpSpPr>
        <p:grpSpPr>
          <a:xfrm>
            <a:off x="7843195" y="4792723"/>
            <a:ext cx="1743347" cy="1528879"/>
            <a:chOff x="7843195" y="4792723"/>
            <a:chExt cx="1743347" cy="1528879"/>
          </a:xfrm>
        </p:grpSpPr>
        <p:grpSp>
          <p:nvGrpSpPr>
            <p:cNvPr id="689" name="グループ化 688"/>
            <p:cNvGrpSpPr/>
            <p:nvPr/>
          </p:nvGrpSpPr>
          <p:grpSpPr>
            <a:xfrm>
              <a:off x="7843195" y="4792723"/>
              <a:ext cx="1743347" cy="1528879"/>
              <a:chOff x="4162917" y="2864517"/>
              <a:chExt cx="1743347" cy="1528879"/>
            </a:xfrm>
            <a:solidFill>
              <a:schemeClr val="tx1"/>
            </a:solidFill>
          </p:grpSpPr>
          <p:grpSp>
            <p:nvGrpSpPr>
              <p:cNvPr id="690" name="グループ化 689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grpFill/>
            </p:grpSpPr>
            <p:sp>
              <p:nvSpPr>
                <p:cNvPr id="716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7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8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9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20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91" name="グループ化 690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1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92" name="グループ化 691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1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1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93" name="グループ化 692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0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0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0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694" name="グループ化 693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0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0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0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695" name="円/楕円 694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6" name="二等辺三角形 695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7" name="二等辺三角形 696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8" name="円/楕円 697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99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0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1" name="円/楕円 700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2" name="円/楕円 701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3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097" name="グループ化 2096"/>
            <p:cNvGrpSpPr/>
            <p:nvPr/>
          </p:nvGrpSpPr>
          <p:grpSpPr>
            <a:xfrm>
              <a:off x="7843195" y="4792723"/>
              <a:ext cx="1743347" cy="1528879"/>
              <a:chOff x="4162917" y="2864517"/>
              <a:chExt cx="1743347" cy="1528879"/>
            </a:xfrm>
          </p:grpSpPr>
          <p:grpSp>
            <p:nvGrpSpPr>
              <p:cNvPr id="2098" name="グループ化 2097"/>
              <p:cNvGrpSpPr/>
              <p:nvPr/>
            </p:nvGrpSpPr>
            <p:grpSpPr>
              <a:xfrm>
                <a:off x="4602734" y="3338149"/>
                <a:ext cx="1116548" cy="1055247"/>
                <a:chOff x="661797" y="1392858"/>
                <a:chExt cx="1116548" cy="1055247"/>
              </a:xfrm>
              <a:solidFill>
                <a:srgbClr val="FFCCFF"/>
              </a:solidFill>
            </p:grpSpPr>
            <p:sp>
              <p:nvSpPr>
                <p:cNvPr id="2124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5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6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7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8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99" name="グループ化 2098"/>
              <p:cNvGrpSpPr/>
              <p:nvPr/>
            </p:nvGrpSpPr>
            <p:grpSpPr>
              <a:xfrm>
                <a:off x="553319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2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00" name="グループ化 2099"/>
              <p:cNvGrpSpPr/>
              <p:nvPr/>
            </p:nvGrpSpPr>
            <p:grpSpPr>
              <a:xfrm>
                <a:off x="522267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1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1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2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01" name="グループ化 2100"/>
              <p:cNvGrpSpPr/>
              <p:nvPr/>
            </p:nvGrpSpPr>
            <p:grpSpPr>
              <a:xfrm>
                <a:off x="490835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1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1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1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02" name="グループ化 2101"/>
              <p:cNvGrpSpPr/>
              <p:nvPr/>
            </p:nvGrpSpPr>
            <p:grpSpPr>
              <a:xfrm>
                <a:off x="459783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1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1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1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2103" name="円/楕円 2102"/>
              <p:cNvSpPr/>
              <p:nvPr/>
            </p:nvSpPr>
            <p:spPr bwMode="auto">
              <a:xfrm>
                <a:off x="4182508" y="2923365"/>
                <a:ext cx="985870" cy="98587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04" name="二等辺三角形 2103"/>
              <p:cNvSpPr/>
              <p:nvPr/>
            </p:nvSpPr>
            <p:spPr bwMode="auto">
              <a:xfrm rot="19800000">
                <a:off x="4162917" y="2864517"/>
                <a:ext cx="314325" cy="27097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05" name="二等辺三角形 2104"/>
              <p:cNvSpPr/>
              <p:nvPr/>
            </p:nvSpPr>
            <p:spPr bwMode="auto">
              <a:xfrm rot="1800000" flipH="1">
                <a:off x="4867028" y="2864520"/>
                <a:ext cx="314325" cy="27097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06" name="円/楕円 2105"/>
              <p:cNvSpPr/>
              <p:nvPr/>
            </p:nvSpPr>
            <p:spPr bwMode="auto">
              <a:xfrm>
                <a:off x="4568827" y="3416300"/>
                <a:ext cx="176498" cy="137763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07" name="円/楕円 24"/>
              <p:cNvSpPr/>
              <p:nvPr/>
            </p:nvSpPr>
            <p:spPr bwMode="auto">
              <a:xfrm>
                <a:off x="42573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08" name="円/楕円 24"/>
              <p:cNvSpPr/>
              <p:nvPr/>
            </p:nvSpPr>
            <p:spPr bwMode="auto">
              <a:xfrm>
                <a:off x="4689193" y="3226477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09" name="円/楕円 2108"/>
              <p:cNvSpPr/>
              <p:nvPr/>
            </p:nvSpPr>
            <p:spPr bwMode="auto">
              <a:xfrm>
                <a:off x="438815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10" name="円/楕円 2109"/>
              <p:cNvSpPr/>
              <p:nvPr/>
            </p:nvSpPr>
            <p:spPr bwMode="auto">
              <a:xfrm>
                <a:off x="4830119" y="3257218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11" name="AutoShape 80"/>
              <p:cNvSpPr>
                <a:spLocks noChangeArrowheads="1"/>
              </p:cNvSpPr>
              <p:nvPr/>
            </p:nvSpPr>
            <p:spPr bwMode="auto">
              <a:xfrm rot="8462871">
                <a:off x="5554548" y="3309846"/>
                <a:ext cx="351716" cy="790170"/>
              </a:xfrm>
              <a:custGeom>
                <a:avLst/>
                <a:gdLst>
                  <a:gd name="connsiteX0" fmla="*/ 249581 w 249581"/>
                  <a:gd name="connsiteY0" fmla="*/ 560463 h 560463"/>
                  <a:gd name="connsiteX1" fmla="*/ 0 w 249581"/>
                  <a:gd name="connsiteY1" fmla="*/ 280231 h 560463"/>
                  <a:gd name="connsiteX2" fmla="*/ 249581 w 249581"/>
                  <a:gd name="connsiteY2" fmla="*/ -1 h 560463"/>
                  <a:gd name="connsiteX3" fmla="*/ 89128 w 249581"/>
                  <a:gd name="connsiteY3" fmla="*/ 280231 h 560463"/>
                  <a:gd name="connsiteX4" fmla="*/ 249581 w 249581"/>
                  <a:gd name="connsiteY4" fmla="*/ 560463 h 560463"/>
                  <a:gd name="connsiteX0" fmla="*/ 249581 w 249581"/>
                  <a:gd name="connsiteY0" fmla="*/ 573311 h 573311"/>
                  <a:gd name="connsiteX1" fmla="*/ 0 w 249581"/>
                  <a:gd name="connsiteY1" fmla="*/ 293079 h 573311"/>
                  <a:gd name="connsiteX2" fmla="*/ 249581 w 249581"/>
                  <a:gd name="connsiteY2" fmla="*/ 12847 h 573311"/>
                  <a:gd name="connsiteX3" fmla="*/ 89128 w 249581"/>
                  <a:gd name="connsiteY3" fmla="*/ 293079 h 573311"/>
                  <a:gd name="connsiteX4" fmla="*/ 249581 w 249581"/>
                  <a:gd name="connsiteY4" fmla="*/ 573311 h 573311"/>
                  <a:gd name="connsiteX0" fmla="*/ 249581 w 257493"/>
                  <a:gd name="connsiteY0" fmla="*/ 573311 h 573311"/>
                  <a:gd name="connsiteX1" fmla="*/ 0 w 257493"/>
                  <a:gd name="connsiteY1" fmla="*/ 293079 h 573311"/>
                  <a:gd name="connsiteX2" fmla="*/ 249581 w 257493"/>
                  <a:gd name="connsiteY2" fmla="*/ 12847 h 573311"/>
                  <a:gd name="connsiteX3" fmla="*/ 89128 w 257493"/>
                  <a:gd name="connsiteY3" fmla="*/ 293079 h 573311"/>
                  <a:gd name="connsiteX4" fmla="*/ 249581 w 257493"/>
                  <a:gd name="connsiteY4" fmla="*/ 573311 h 573311"/>
                  <a:gd name="connsiteX0" fmla="*/ 249581 w 257493"/>
                  <a:gd name="connsiteY0" fmla="*/ 578487 h 578487"/>
                  <a:gd name="connsiteX1" fmla="*/ 0 w 257493"/>
                  <a:gd name="connsiteY1" fmla="*/ 298255 h 578487"/>
                  <a:gd name="connsiteX2" fmla="*/ 249581 w 257493"/>
                  <a:gd name="connsiteY2" fmla="*/ 18023 h 578487"/>
                  <a:gd name="connsiteX3" fmla="*/ 89128 w 257493"/>
                  <a:gd name="connsiteY3" fmla="*/ 298255 h 578487"/>
                  <a:gd name="connsiteX4" fmla="*/ 249581 w 257493"/>
                  <a:gd name="connsiteY4" fmla="*/ 578487 h 578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7493" h="578487">
                    <a:moveTo>
                      <a:pt x="249581" y="578487"/>
                    </a:moveTo>
                    <a:cubicBezTo>
                      <a:pt x="111741" y="578487"/>
                      <a:pt x="0" y="453023"/>
                      <a:pt x="0" y="298255"/>
                    </a:cubicBezTo>
                    <a:cubicBezTo>
                      <a:pt x="0" y="143487"/>
                      <a:pt x="206166" y="-62418"/>
                      <a:pt x="249581" y="18023"/>
                    </a:cubicBezTo>
                    <a:cubicBezTo>
                      <a:pt x="300483" y="90278"/>
                      <a:pt x="89128" y="177626"/>
                      <a:pt x="89128" y="298255"/>
                    </a:cubicBezTo>
                    <a:cubicBezTo>
                      <a:pt x="89128" y="418884"/>
                      <a:pt x="151840" y="528411"/>
                      <a:pt x="249581" y="578487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61" name="グループ化 160"/>
          <p:cNvGrpSpPr/>
          <p:nvPr/>
        </p:nvGrpSpPr>
        <p:grpSpPr>
          <a:xfrm>
            <a:off x="7898059" y="2935401"/>
            <a:ext cx="1633618" cy="1470031"/>
            <a:chOff x="7898059" y="2935401"/>
            <a:chExt cx="1633618" cy="1470031"/>
          </a:xfrm>
        </p:grpSpPr>
        <p:grpSp>
          <p:nvGrpSpPr>
            <p:cNvPr id="15" name="グループ化 14"/>
            <p:cNvGrpSpPr/>
            <p:nvPr/>
          </p:nvGrpSpPr>
          <p:grpSpPr>
            <a:xfrm>
              <a:off x="7898059" y="2935401"/>
              <a:ext cx="1633618" cy="1470031"/>
              <a:chOff x="6055123" y="2923365"/>
              <a:chExt cx="1633618" cy="1470031"/>
            </a:xfrm>
            <a:solidFill>
              <a:schemeClr val="tx1"/>
            </a:solidFill>
          </p:grpSpPr>
          <p:sp>
            <p:nvSpPr>
              <p:cNvPr id="797" name="円/楕円 796"/>
              <p:cNvSpPr/>
              <p:nvPr/>
            </p:nvSpPr>
            <p:spPr bwMode="auto">
              <a:xfrm>
                <a:off x="6055123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8" name="円/楕円 797"/>
              <p:cNvSpPr/>
              <p:nvPr/>
            </p:nvSpPr>
            <p:spPr bwMode="auto">
              <a:xfrm>
                <a:off x="6800870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756" name="グループ化 755"/>
              <p:cNvGrpSpPr/>
              <p:nvPr/>
            </p:nvGrpSpPr>
            <p:grpSpPr>
              <a:xfrm>
                <a:off x="6475349" y="3338149"/>
                <a:ext cx="1116548" cy="1055247"/>
                <a:chOff x="661797" y="1392858"/>
                <a:chExt cx="1116548" cy="1055247"/>
              </a:xfrm>
              <a:grpFill/>
            </p:grpSpPr>
            <p:sp>
              <p:nvSpPr>
                <p:cNvPr id="783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84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80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81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82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757" name="グループ化 756"/>
              <p:cNvGrpSpPr/>
              <p:nvPr/>
            </p:nvGrpSpPr>
            <p:grpSpPr>
              <a:xfrm>
                <a:off x="740580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7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758" name="グループ化 757"/>
              <p:cNvGrpSpPr/>
              <p:nvPr/>
            </p:nvGrpSpPr>
            <p:grpSpPr>
              <a:xfrm>
                <a:off x="709529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7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759" name="グループ化 758"/>
              <p:cNvGrpSpPr/>
              <p:nvPr/>
            </p:nvGrpSpPr>
            <p:grpSpPr>
              <a:xfrm>
                <a:off x="6780965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7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760" name="グループ化 759"/>
              <p:cNvGrpSpPr/>
              <p:nvPr/>
            </p:nvGrpSpPr>
            <p:grpSpPr>
              <a:xfrm>
                <a:off x="6470450" y="4331000"/>
                <a:ext cx="112394" cy="62395"/>
                <a:chOff x="5447972" y="2387900"/>
                <a:chExt cx="179069" cy="62395"/>
              </a:xfrm>
              <a:grpFill/>
            </p:grpSpPr>
            <p:sp>
              <p:nvSpPr>
                <p:cNvPr id="76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6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77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755" name="円/楕円 754"/>
              <p:cNvSpPr/>
              <p:nvPr/>
            </p:nvSpPr>
            <p:spPr bwMode="auto">
              <a:xfrm>
                <a:off x="7461293" y="3257733"/>
                <a:ext cx="227448" cy="22744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93" name="AutoShape 41"/>
              <p:cNvSpPr>
                <a:spLocks noChangeArrowheads="1"/>
              </p:cNvSpPr>
              <p:nvPr/>
            </p:nvSpPr>
            <p:spPr bwMode="auto">
              <a:xfrm rot="5400000">
                <a:off x="6485357" y="3336205"/>
                <a:ext cx="711055" cy="714943"/>
              </a:xfrm>
              <a:prstGeom prst="roundRect">
                <a:avLst>
                  <a:gd name="adj" fmla="val 27157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94" name="円/楕円 793"/>
              <p:cNvSpPr/>
              <p:nvPr/>
            </p:nvSpPr>
            <p:spPr bwMode="auto">
              <a:xfrm>
                <a:off x="6055123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5" name="円/楕円 794"/>
              <p:cNvSpPr/>
              <p:nvPr/>
            </p:nvSpPr>
            <p:spPr bwMode="auto">
              <a:xfrm>
                <a:off x="6247160" y="3350427"/>
                <a:ext cx="556992" cy="556992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6" name="Oval 102"/>
              <p:cNvSpPr>
                <a:spLocks noChangeArrowheads="1"/>
              </p:cNvSpPr>
              <p:nvPr/>
            </p:nvSpPr>
            <p:spPr bwMode="auto">
              <a:xfrm>
                <a:off x="6450998" y="3317758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99" name="Oval 102"/>
              <p:cNvSpPr>
                <a:spLocks noChangeArrowheads="1"/>
              </p:cNvSpPr>
              <p:nvPr/>
            </p:nvSpPr>
            <p:spPr bwMode="auto">
              <a:xfrm rot="20700000">
                <a:off x="6115669" y="3129179"/>
                <a:ext cx="346539" cy="28713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00" name="Oval 102"/>
              <p:cNvSpPr>
                <a:spLocks noChangeArrowheads="1"/>
              </p:cNvSpPr>
              <p:nvPr/>
            </p:nvSpPr>
            <p:spPr bwMode="auto">
              <a:xfrm>
                <a:off x="6199223" y="3159901"/>
                <a:ext cx="195670" cy="195666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01" name="Oval 102"/>
              <p:cNvSpPr>
                <a:spLocks noChangeArrowheads="1"/>
              </p:cNvSpPr>
              <p:nvPr/>
            </p:nvSpPr>
            <p:spPr bwMode="auto">
              <a:xfrm>
                <a:off x="6235757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grpSp>
            <p:nvGrpSpPr>
              <p:cNvPr id="802" name="グループ化 801"/>
              <p:cNvGrpSpPr/>
              <p:nvPr/>
            </p:nvGrpSpPr>
            <p:grpSpPr>
              <a:xfrm flipH="1">
                <a:off x="6590743" y="3129179"/>
                <a:ext cx="346539" cy="287138"/>
                <a:chOff x="6744319" y="3129179"/>
                <a:chExt cx="346539" cy="287138"/>
              </a:xfrm>
              <a:grpFill/>
            </p:grpSpPr>
            <p:sp>
              <p:nvSpPr>
                <p:cNvPr id="803" name="Oval 102"/>
                <p:cNvSpPr>
                  <a:spLocks noChangeArrowheads="1"/>
                </p:cNvSpPr>
                <p:nvPr/>
              </p:nvSpPr>
              <p:spPr bwMode="auto">
                <a:xfrm rot="20700000">
                  <a:off x="6744319" y="3129179"/>
                  <a:ext cx="346539" cy="287138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04" name="Oval 102"/>
                <p:cNvSpPr>
                  <a:spLocks noChangeArrowheads="1"/>
                </p:cNvSpPr>
                <p:nvPr/>
              </p:nvSpPr>
              <p:spPr bwMode="auto">
                <a:xfrm>
                  <a:off x="6827873" y="3159901"/>
                  <a:ext cx="195670" cy="195666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</a:ln>
                <a:effectLst/>
                <a:extLst/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05" name="Oval 102"/>
                <p:cNvSpPr>
                  <a:spLocks noChangeArrowheads="1"/>
                </p:cNvSpPr>
                <p:nvPr/>
              </p:nvSpPr>
              <p:spPr bwMode="auto">
                <a:xfrm>
                  <a:off x="6864407" y="31964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2129" name="グループ化 2128"/>
            <p:cNvGrpSpPr/>
            <p:nvPr/>
          </p:nvGrpSpPr>
          <p:grpSpPr>
            <a:xfrm>
              <a:off x="7898059" y="2935401"/>
              <a:ext cx="1633618" cy="1470031"/>
              <a:chOff x="6055123" y="2923365"/>
              <a:chExt cx="1633618" cy="1470031"/>
            </a:xfrm>
          </p:grpSpPr>
          <p:sp>
            <p:nvSpPr>
              <p:cNvPr id="2130" name="円/楕円 2129"/>
              <p:cNvSpPr/>
              <p:nvPr/>
            </p:nvSpPr>
            <p:spPr bwMode="auto">
              <a:xfrm>
                <a:off x="6055123" y="2923365"/>
                <a:ext cx="261531" cy="261531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31" name="円/楕円 2130"/>
              <p:cNvSpPr/>
              <p:nvPr/>
            </p:nvSpPr>
            <p:spPr bwMode="auto">
              <a:xfrm>
                <a:off x="6800870" y="2923365"/>
                <a:ext cx="261531" cy="261531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132" name="グループ化 2131"/>
              <p:cNvGrpSpPr/>
              <p:nvPr/>
            </p:nvGrpSpPr>
            <p:grpSpPr>
              <a:xfrm>
                <a:off x="6475349" y="3338149"/>
                <a:ext cx="1116548" cy="1055247"/>
                <a:chOff x="661797" y="1392858"/>
                <a:chExt cx="1116548" cy="1055247"/>
              </a:xfrm>
              <a:solidFill>
                <a:srgbClr val="FFFF00"/>
              </a:solidFill>
            </p:grpSpPr>
            <p:sp>
              <p:nvSpPr>
                <p:cNvPr id="2161" name="AutoShape 49"/>
                <p:cNvSpPr>
                  <a:spLocks noChangeArrowheads="1"/>
                </p:cNvSpPr>
                <p:nvPr/>
              </p:nvSpPr>
              <p:spPr bwMode="auto">
                <a:xfrm rot="5400000">
                  <a:off x="1375512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>
                    <a:lumMod val="95000"/>
                    <a:lumOff val="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62" name="AutoShape 51"/>
                <p:cNvSpPr>
                  <a:spLocks noChangeArrowheads="1"/>
                </p:cNvSpPr>
                <p:nvPr/>
              </p:nvSpPr>
              <p:spPr bwMode="auto">
                <a:xfrm rot="5400000">
                  <a:off x="1064630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>
                    <a:lumMod val="95000"/>
                    <a:lumOff val="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63" name="AutoShape 41"/>
                <p:cNvSpPr>
                  <a:spLocks noChangeArrowheads="1"/>
                </p:cNvSpPr>
                <p:nvPr/>
              </p:nvSpPr>
              <p:spPr bwMode="auto">
                <a:xfrm rot="5400000">
                  <a:off x="862119" y="1192537"/>
                  <a:ext cx="715905" cy="1116547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64" name="AutoShape 45"/>
                <p:cNvSpPr>
                  <a:spLocks noChangeArrowheads="1"/>
                </p:cNvSpPr>
                <p:nvPr/>
              </p:nvSpPr>
              <p:spPr bwMode="auto">
                <a:xfrm rot="5400000">
                  <a:off x="445056" y="2045272"/>
                  <a:ext cx="619574" cy="186091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>
                    <a:lumMod val="95000"/>
                    <a:lumOff val="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65" name="AutoShape 47"/>
                <p:cNvSpPr>
                  <a:spLocks noChangeArrowheads="1"/>
                </p:cNvSpPr>
                <p:nvPr/>
              </p:nvSpPr>
              <p:spPr bwMode="auto">
                <a:xfrm rot="5400000">
                  <a:off x="753748" y="2045272"/>
                  <a:ext cx="619574" cy="186092"/>
                </a:xfrm>
                <a:prstGeom prst="roundRect">
                  <a:avLst>
                    <a:gd name="adj" fmla="val 38083"/>
                  </a:avLst>
                </a:prstGeom>
                <a:solidFill>
                  <a:schemeClr val="tx1">
                    <a:lumMod val="95000"/>
                    <a:lumOff val="5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33" name="グループ化 2132"/>
              <p:cNvGrpSpPr/>
              <p:nvPr/>
            </p:nvGrpSpPr>
            <p:grpSpPr>
              <a:xfrm>
                <a:off x="740580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58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6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34" name="グループ化 2133"/>
              <p:cNvGrpSpPr/>
              <p:nvPr/>
            </p:nvGrpSpPr>
            <p:grpSpPr>
              <a:xfrm>
                <a:off x="709529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55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6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7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35" name="グループ化 2134"/>
              <p:cNvGrpSpPr/>
              <p:nvPr/>
            </p:nvGrpSpPr>
            <p:grpSpPr>
              <a:xfrm>
                <a:off x="6780965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52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3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4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36" name="グループ化 2135"/>
              <p:cNvGrpSpPr/>
              <p:nvPr/>
            </p:nvGrpSpPr>
            <p:grpSpPr>
              <a:xfrm>
                <a:off x="6470450" y="4331000"/>
                <a:ext cx="112394" cy="62395"/>
                <a:chOff x="5447972" y="2387900"/>
                <a:chExt cx="179069" cy="62395"/>
              </a:xfrm>
            </p:grpSpPr>
            <p:sp>
              <p:nvSpPr>
                <p:cNvPr id="2149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43963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0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06309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51" name="AutoShape 88"/>
                <p:cNvSpPr>
                  <a:spLocks noChangeArrowheads="1"/>
                </p:cNvSpPr>
                <p:nvPr/>
              </p:nvSpPr>
              <p:spPr bwMode="auto">
                <a:xfrm rot="5400000">
                  <a:off x="5572984" y="2396238"/>
                  <a:ext cx="62395" cy="45719"/>
                </a:xfrm>
                <a:prstGeom prst="roundRect">
                  <a:avLst>
                    <a:gd name="adj" fmla="val 38083"/>
                  </a:avLst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sp>
            <p:nvSpPr>
              <p:cNvPr id="2137" name="円/楕円 2136"/>
              <p:cNvSpPr/>
              <p:nvPr/>
            </p:nvSpPr>
            <p:spPr bwMode="auto">
              <a:xfrm>
                <a:off x="7461293" y="3257733"/>
                <a:ext cx="227448" cy="227448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38" name="AutoShape 41"/>
              <p:cNvSpPr>
                <a:spLocks noChangeArrowheads="1"/>
              </p:cNvSpPr>
              <p:nvPr/>
            </p:nvSpPr>
            <p:spPr bwMode="auto">
              <a:xfrm rot="5400000">
                <a:off x="6485357" y="3336205"/>
                <a:ext cx="711055" cy="714943"/>
              </a:xfrm>
              <a:prstGeom prst="roundRect">
                <a:avLst>
                  <a:gd name="adj" fmla="val 27157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39" name="円/楕円 2138"/>
              <p:cNvSpPr/>
              <p:nvPr/>
            </p:nvSpPr>
            <p:spPr bwMode="auto">
              <a:xfrm>
                <a:off x="6055123" y="2923365"/>
                <a:ext cx="985870" cy="985870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40" name="円/楕円 2139"/>
              <p:cNvSpPr/>
              <p:nvPr/>
            </p:nvSpPr>
            <p:spPr bwMode="auto">
              <a:xfrm>
                <a:off x="6247160" y="3350427"/>
                <a:ext cx="556992" cy="55699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41" name="Oval 102"/>
              <p:cNvSpPr>
                <a:spLocks noChangeArrowheads="1"/>
              </p:cNvSpPr>
              <p:nvPr/>
            </p:nvSpPr>
            <p:spPr bwMode="auto">
              <a:xfrm>
                <a:off x="6450998" y="33177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42" name="Oval 102"/>
              <p:cNvSpPr>
                <a:spLocks noChangeArrowheads="1"/>
              </p:cNvSpPr>
              <p:nvPr/>
            </p:nvSpPr>
            <p:spPr bwMode="auto">
              <a:xfrm rot="20700000">
                <a:off x="6115669" y="3129179"/>
                <a:ext cx="346539" cy="28713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43" name="Oval 102"/>
              <p:cNvSpPr>
                <a:spLocks noChangeArrowheads="1"/>
              </p:cNvSpPr>
              <p:nvPr/>
            </p:nvSpPr>
            <p:spPr bwMode="auto">
              <a:xfrm>
                <a:off x="6199223" y="3159901"/>
                <a:ext cx="195670" cy="19566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44" name="Oval 102"/>
              <p:cNvSpPr>
                <a:spLocks noChangeArrowheads="1"/>
              </p:cNvSpPr>
              <p:nvPr/>
            </p:nvSpPr>
            <p:spPr bwMode="auto">
              <a:xfrm>
                <a:off x="6235757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grpSp>
            <p:nvGrpSpPr>
              <p:cNvPr id="2145" name="グループ化 2144"/>
              <p:cNvGrpSpPr/>
              <p:nvPr/>
            </p:nvGrpSpPr>
            <p:grpSpPr>
              <a:xfrm flipH="1">
                <a:off x="6590743" y="3129179"/>
                <a:ext cx="346539" cy="287138"/>
                <a:chOff x="6744319" y="3129179"/>
                <a:chExt cx="346539" cy="287138"/>
              </a:xfrm>
            </p:grpSpPr>
            <p:sp>
              <p:nvSpPr>
                <p:cNvPr id="2146" name="Oval 102"/>
                <p:cNvSpPr>
                  <a:spLocks noChangeArrowheads="1"/>
                </p:cNvSpPr>
                <p:nvPr/>
              </p:nvSpPr>
              <p:spPr bwMode="auto">
                <a:xfrm rot="20700000">
                  <a:off x="6744319" y="3129179"/>
                  <a:ext cx="346539" cy="287138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47" name="Oval 102"/>
                <p:cNvSpPr>
                  <a:spLocks noChangeArrowheads="1"/>
                </p:cNvSpPr>
                <p:nvPr/>
              </p:nvSpPr>
              <p:spPr bwMode="auto">
                <a:xfrm>
                  <a:off x="6827873" y="3159901"/>
                  <a:ext cx="195670" cy="195666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48" name="Oval 102"/>
                <p:cNvSpPr>
                  <a:spLocks noChangeArrowheads="1"/>
                </p:cNvSpPr>
                <p:nvPr/>
              </p:nvSpPr>
              <p:spPr bwMode="auto">
                <a:xfrm>
                  <a:off x="6864407" y="31964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  <p:grpSp>
        <p:nvGrpSpPr>
          <p:cNvPr id="30" name="グループ化 29"/>
          <p:cNvGrpSpPr/>
          <p:nvPr/>
        </p:nvGrpSpPr>
        <p:grpSpPr>
          <a:xfrm>
            <a:off x="6049379" y="2935401"/>
            <a:ext cx="1578129" cy="1470031"/>
            <a:chOff x="6049379" y="2935401"/>
            <a:chExt cx="1578129" cy="1470031"/>
          </a:xfrm>
        </p:grpSpPr>
        <p:grpSp>
          <p:nvGrpSpPr>
            <p:cNvPr id="806" name="グループ化 805"/>
            <p:cNvGrpSpPr/>
            <p:nvPr/>
          </p:nvGrpSpPr>
          <p:grpSpPr>
            <a:xfrm>
              <a:off x="6049379" y="2935401"/>
              <a:ext cx="1578129" cy="1470031"/>
              <a:chOff x="2292748" y="2923365"/>
              <a:chExt cx="1578129" cy="1470031"/>
            </a:xfrm>
            <a:solidFill>
              <a:schemeClr val="tx1"/>
            </a:solidFill>
          </p:grpSpPr>
          <p:grpSp>
            <p:nvGrpSpPr>
              <p:cNvPr id="807" name="グループ化 806"/>
              <p:cNvGrpSpPr/>
              <p:nvPr/>
            </p:nvGrpSpPr>
            <p:grpSpPr>
              <a:xfrm>
                <a:off x="2292748" y="2923365"/>
                <a:ext cx="1536774" cy="1470031"/>
                <a:chOff x="2292748" y="980265"/>
                <a:chExt cx="1536774" cy="1470031"/>
              </a:xfrm>
              <a:grpFill/>
            </p:grpSpPr>
            <p:grpSp>
              <p:nvGrpSpPr>
                <p:cNvPr id="809" name="グループ化 808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grpFill/>
              </p:grpSpPr>
              <p:sp>
                <p:nvSpPr>
                  <p:cNvPr id="833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4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5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6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7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810" name="グループ化 809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83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811" name="グループ化 810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82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812" name="グループ化 811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82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813" name="グループ化 812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  <a:grpFill/>
              </p:grpSpPr>
              <p:sp>
                <p:nvSpPr>
                  <p:cNvPr id="82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grpFill/>
                  <a:ln w="1143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814" name="円/楕円 813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5" name="円/楕円 814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6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17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18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819" name="円/楕円 818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20" name="円/楕円 819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grpFill/>
                <a:ln w="1143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08" name="円/楕円 807"/>
              <p:cNvSpPr/>
              <p:nvPr/>
            </p:nvSpPr>
            <p:spPr bwMode="auto">
              <a:xfrm>
                <a:off x="3643429" y="3257733"/>
                <a:ext cx="227448" cy="22744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166" name="グループ化 2165"/>
            <p:cNvGrpSpPr/>
            <p:nvPr/>
          </p:nvGrpSpPr>
          <p:grpSpPr>
            <a:xfrm>
              <a:off x="6049379" y="2935401"/>
              <a:ext cx="1578129" cy="1470031"/>
              <a:chOff x="2292748" y="2923365"/>
              <a:chExt cx="1578129" cy="1470031"/>
            </a:xfrm>
          </p:grpSpPr>
          <p:grpSp>
            <p:nvGrpSpPr>
              <p:cNvPr id="2167" name="グループ化 2166"/>
              <p:cNvGrpSpPr/>
              <p:nvPr/>
            </p:nvGrpSpPr>
            <p:grpSpPr>
              <a:xfrm>
                <a:off x="2292748" y="2923365"/>
                <a:ext cx="1536774" cy="1470031"/>
                <a:chOff x="2292748" y="980265"/>
                <a:chExt cx="1536774" cy="1470031"/>
              </a:xfrm>
            </p:grpSpPr>
            <p:grpSp>
              <p:nvGrpSpPr>
                <p:cNvPr id="2169" name="グループ化 2168"/>
                <p:cNvGrpSpPr/>
                <p:nvPr/>
              </p:nvGrpSpPr>
              <p:grpSpPr>
                <a:xfrm>
                  <a:off x="2712974" y="1395049"/>
                  <a:ext cx="1116548" cy="1055247"/>
                  <a:chOff x="661797" y="1392858"/>
                  <a:chExt cx="1116548" cy="1055247"/>
                </a:xfrm>
                <a:solidFill>
                  <a:srgbClr val="FFFF00"/>
                </a:solidFill>
              </p:grpSpPr>
              <p:sp>
                <p:nvSpPr>
                  <p:cNvPr id="2193" name="AutoShape 4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862119" y="1192537"/>
                    <a:ext cx="715905" cy="1116547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CC66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94" name="AutoShape 4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445056" y="2045272"/>
                    <a:ext cx="619574" cy="186091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CC66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95" name="AutoShape 4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753748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CC66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96" name="AutoShape 4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375512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CC66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97" name="AutoShape 5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1064630" y="2045272"/>
                    <a:ext cx="619574" cy="186092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CC66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70" name="グループ化 2169"/>
                <p:cNvGrpSpPr/>
                <p:nvPr/>
              </p:nvGrpSpPr>
              <p:grpSpPr>
                <a:xfrm>
                  <a:off x="364343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2190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9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9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71" name="グループ化 2170"/>
                <p:cNvGrpSpPr/>
                <p:nvPr/>
              </p:nvGrpSpPr>
              <p:grpSpPr>
                <a:xfrm>
                  <a:off x="333291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2187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88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89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72" name="グループ化 2171"/>
                <p:cNvGrpSpPr/>
                <p:nvPr/>
              </p:nvGrpSpPr>
              <p:grpSpPr>
                <a:xfrm>
                  <a:off x="3018590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2184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85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86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grpSp>
              <p:nvGrpSpPr>
                <p:cNvPr id="2173" name="グループ化 2172"/>
                <p:cNvGrpSpPr/>
                <p:nvPr/>
              </p:nvGrpSpPr>
              <p:grpSpPr>
                <a:xfrm>
                  <a:off x="2708075" y="2387900"/>
                  <a:ext cx="112394" cy="62395"/>
                  <a:chOff x="5447972" y="2387900"/>
                  <a:chExt cx="179069" cy="62395"/>
                </a:xfrm>
              </p:grpSpPr>
              <p:sp>
                <p:nvSpPr>
                  <p:cNvPr id="2181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43963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82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06309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183" name="AutoShape 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5572984" y="2396238"/>
                    <a:ext cx="62395" cy="45719"/>
                  </a:xfrm>
                  <a:prstGeom prst="roundRect">
                    <a:avLst>
                      <a:gd name="adj" fmla="val 38083"/>
                    </a:avLst>
                  </a:prstGeom>
                  <a:solidFill>
                    <a:srgbClr val="969696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2174" name="円/楕円 2173"/>
                <p:cNvSpPr/>
                <p:nvPr/>
              </p:nvSpPr>
              <p:spPr bwMode="auto">
                <a:xfrm>
                  <a:off x="2292748" y="980265"/>
                  <a:ext cx="985870" cy="985870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75" name="円/楕円 2174"/>
                <p:cNvSpPr/>
                <p:nvPr/>
              </p:nvSpPr>
              <p:spPr bwMode="auto">
                <a:xfrm>
                  <a:off x="2484785" y="1407327"/>
                  <a:ext cx="556992" cy="556992"/>
                </a:xfrm>
                <a:prstGeom prst="ellipse">
                  <a:avLst/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76" name="Oval 102"/>
                <p:cNvSpPr>
                  <a:spLocks noChangeArrowheads="1"/>
                </p:cNvSpPr>
                <p:nvPr/>
              </p:nvSpPr>
              <p:spPr bwMode="auto">
                <a:xfrm>
                  <a:off x="2473382" y="12533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77" name="Oval 102"/>
                <p:cNvSpPr>
                  <a:spLocks noChangeArrowheads="1"/>
                </p:cNvSpPr>
                <p:nvPr/>
              </p:nvSpPr>
              <p:spPr bwMode="auto">
                <a:xfrm>
                  <a:off x="2930582" y="1253333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78" name="Oval 102"/>
                <p:cNvSpPr>
                  <a:spLocks noChangeArrowheads="1"/>
                </p:cNvSpPr>
                <p:nvPr/>
              </p:nvSpPr>
              <p:spPr bwMode="auto">
                <a:xfrm>
                  <a:off x="2688623" y="1374658"/>
                  <a:ext cx="122601" cy="122601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179" name="円/楕円 2178"/>
                <p:cNvSpPr/>
                <p:nvPr/>
              </p:nvSpPr>
              <p:spPr bwMode="auto">
                <a:xfrm>
                  <a:off x="2292748" y="980265"/>
                  <a:ext cx="261531" cy="261531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80" name="円/楕円 2179"/>
                <p:cNvSpPr/>
                <p:nvPr/>
              </p:nvSpPr>
              <p:spPr bwMode="auto">
                <a:xfrm>
                  <a:off x="3038495" y="980265"/>
                  <a:ext cx="261531" cy="261531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168" name="円/楕円 2167"/>
              <p:cNvSpPr/>
              <p:nvPr/>
            </p:nvSpPr>
            <p:spPr bwMode="auto">
              <a:xfrm>
                <a:off x="3643429" y="3257733"/>
                <a:ext cx="227448" cy="227448"/>
              </a:xfrm>
              <a:prstGeom prst="ellipse">
                <a:avLst/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96129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/>
          <p:cNvGrpSpPr/>
          <p:nvPr/>
        </p:nvGrpSpPr>
        <p:grpSpPr>
          <a:xfrm>
            <a:off x="752089" y="863464"/>
            <a:ext cx="915828" cy="1560777"/>
            <a:chOff x="537006" y="709794"/>
            <a:chExt cx="621764" cy="1059626"/>
          </a:xfrm>
        </p:grpSpPr>
        <p:sp>
          <p:nvSpPr>
            <p:cNvPr id="26" name="AutoShape 74"/>
            <p:cNvSpPr>
              <a:spLocks noChangeArrowheads="1"/>
            </p:cNvSpPr>
            <p:nvPr/>
          </p:nvSpPr>
          <p:spPr bwMode="auto">
            <a:xfrm rot="5400000">
              <a:off x="412215" y="1020677"/>
              <a:ext cx="871345" cy="621764"/>
            </a:xfrm>
            <a:prstGeom prst="roundRect">
              <a:avLst>
                <a:gd name="adj" fmla="val 38083"/>
              </a:avLst>
            </a:prstGeom>
            <a:solidFill>
              <a:srgbClr val="C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" name="AutoShape 75"/>
            <p:cNvSpPr>
              <a:spLocks noChangeArrowheads="1"/>
            </p:cNvSpPr>
            <p:nvPr/>
          </p:nvSpPr>
          <p:spPr bwMode="auto">
            <a:xfrm rot="5400000">
              <a:off x="722003" y="1332653"/>
              <a:ext cx="251770" cy="621764"/>
            </a:xfrm>
            <a:prstGeom prst="roundRect">
              <a:avLst>
                <a:gd name="adj" fmla="val 50000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8" name="Oval 76"/>
            <p:cNvSpPr>
              <a:spLocks noChangeArrowheads="1"/>
            </p:cNvSpPr>
            <p:nvPr/>
          </p:nvSpPr>
          <p:spPr bwMode="auto">
            <a:xfrm>
              <a:off x="537006" y="709794"/>
              <a:ext cx="186092" cy="374372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9" name="Oval 81"/>
            <p:cNvSpPr>
              <a:spLocks noChangeArrowheads="1"/>
            </p:cNvSpPr>
            <p:nvPr/>
          </p:nvSpPr>
          <p:spPr bwMode="auto">
            <a:xfrm>
              <a:off x="972679" y="709794"/>
              <a:ext cx="186091" cy="374372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0" name="Oval 96"/>
            <p:cNvSpPr>
              <a:spLocks noChangeArrowheads="1"/>
            </p:cNvSpPr>
            <p:nvPr/>
          </p:nvSpPr>
          <p:spPr bwMode="auto">
            <a:xfrm>
              <a:off x="600497" y="1578950"/>
              <a:ext cx="186091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1" name="Oval 97"/>
            <p:cNvSpPr>
              <a:spLocks noChangeArrowheads="1"/>
            </p:cNvSpPr>
            <p:nvPr/>
          </p:nvSpPr>
          <p:spPr bwMode="auto">
            <a:xfrm>
              <a:off x="909188" y="1578950"/>
              <a:ext cx="186092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2" name="Oval 102"/>
            <p:cNvSpPr>
              <a:spLocks noChangeArrowheads="1"/>
            </p:cNvSpPr>
            <p:nvPr/>
          </p:nvSpPr>
          <p:spPr bwMode="auto">
            <a:xfrm>
              <a:off x="600497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3" name="Oval 103"/>
            <p:cNvSpPr>
              <a:spLocks noChangeArrowheads="1"/>
            </p:cNvSpPr>
            <p:nvPr/>
          </p:nvSpPr>
          <p:spPr bwMode="auto">
            <a:xfrm>
              <a:off x="972679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4" name="AutoShape 105"/>
            <p:cNvSpPr>
              <a:spLocks noChangeArrowheads="1"/>
            </p:cNvSpPr>
            <p:nvPr/>
          </p:nvSpPr>
          <p:spPr bwMode="auto">
            <a:xfrm>
              <a:off x="661797" y="773285"/>
              <a:ext cx="372182" cy="372182"/>
            </a:xfrm>
            <a:prstGeom prst="star24">
              <a:avLst>
                <a:gd name="adj" fmla="val 375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</p:grpSp>
      <p:grpSp>
        <p:nvGrpSpPr>
          <p:cNvPr id="35" name="グループ化 34"/>
          <p:cNvGrpSpPr/>
          <p:nvPr/>
        </p:nvGrpSpPr>
        <p:grpSpPr>
          <a:xfrm>
            <a:off x="8238365" y="826117"/>
            <a:ext cx="935853" cy="1594900"/>
            <a:chOff x="537004" y="2663915"/>
            <a:chExt cx="621766" cy="1059626"/>
          </a:xfrm>
        </p:grpSpPr>
        <p:sp>
          <p:nvSpPr>
            <p:cNvPr id="36" name="AutoShape 74"/>
            <p:cNvSpPr>
              <a:spLocks noChangeArrowheads="1"/>
            </p:cNvSpPr>
            <p:nvPr/>
          </p:nvSpPr>
          <p:spPr bwMode="auto">
            <a:xfrm rot="5400000">
              <a:off x="412215" y="2974798"/>
              <a:ext cx="871345" cy="621764"/>
            </a:xfrm>
            <a:prstGeom prst="roundRect">
              <a:avLst>
                <a:gd name="adj" fmla="val 38083"/>
              </a:avLst>
            </a:prstGeom>
            <a:solidFill>
              <a:schemeClr val="bg1">
                <a:lumMod val="8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7" name="AutoShape 75"/>
            <p:cNvSpPr>
              <a:spLocks noChangeArrowheads="1"/>
            </p:cNvSpPr>
            <p:nvPr/>
          </p:nvSpPr>
          <p:spPr bwMode="auto">
            <a:xfrm rot="5400000">
              <a:off x="722003" y="3286774"/>
              <a:ext cx="251770" cy="621764"/>
            </a:xfrm>
            <a:prstGeom prst="roundRect">
              <a:avLst>
                <a:gd name="adj" fmla="val 50000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8" name="Oval 76"/>
            <p:cNvSpPr>
              <a:spLocks noChangeArrowheads="1"/>
            </p:cNvSpPr>
            <p:nvPr/>
          </p:nvSpPr>
          <p:spPr bwMode="auto">
            <a:xfrm>
              <a:off x="537006" y="2663915"/>
              <a:ext cx="186092" cy="3743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9" name="Oval 81"/>
            <p:cNvSpPr>
              <a:spLocks noChangeArrowheads="1"/>
            </p:cNvSpPr>
            <p:nvPr/>
          </p:nvSpPr>
          <p:spPr bwMode="auto">
            <a:xfrm>
              <a:off x="972679" y="2663915"/>
              <a:ext cx="186091" cy="37437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40" name="Oval 96"/>
            <p:cNvSpPr>
              <a:spLocks noChangeArrowheads="1"/>
            </p:cNvSpPr>
            <p:nvPr/>
          </p:nvSpPr>
          <p:spPr bwMode="auto">
            <a:xfrm>
              <a:off x="600497" y="3533071"/>
              <a:ext cx="186091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41" name="Oval 97"/>
            <p:cNvSpPr>
              <a:spLocks noChangeArrowheads="1"/>
            </p:cNvSpPr>
            <p:nvPr/>
          </p:nvSpPr>
          <p:spPr bwMode="auto">
            <a:xfrm>
              <a:off x="909188" y="3533071"/>
              <a:ext cx="186092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42" name="Oval 102"/>
            <p:cNvSpPr>
              <a:spLocks noChangeArrowheads="1"/>
            </p:cNvSpPr>
            <p:nvPr/>
          </p:nvSpPr>
          <p:spPr bwMode="auto">
            <a:xfrm>
              <a:off x="600497" y="3134617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43" name="Oval 103"/>
            <p:cNvSpPr>
              <a:spLocks noChangeArrowheads="1"/>
            </p:cNvSpPr>
            <p:nvPr/>
          </p:nvSpPr>
          <p:spPr bwMode="auto">
            <a:xfrm>
              <a:off x="972679" y="3134617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44" name="星 16 43"/>
            <p:cNvSpPr/>
            <p:nvPr/>
          </p:nvSpPr>
          <p:spPr bwMode="auto">
            <a:xfrm>
              <a:off x="693542" y="2708920"/>
              <a:ext cx="276946" cy="486997"/>
            </a:xfrm>
            <a:prstGeom prst="star16">
              <a:avLst>
                <a:gd name="adj" fmla="val 38282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月 44"/>
            <p:cNvSpPr/>
            <p:nvPr/>
          </p:nvSpPr>
          <p:spPr bwMode="auto">
            <a:xfrm>
              <a:off x="751772" y="3023955"/>
              <a:ext cx="63490" cy="405045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月 45"/>
            <p:cNvSpPr/>
            <p:nvPr/>
          </p:nvSpPr>
          <p:spPr bwMode="auto">
            <a:xfrm flipH="1">
              <a:off x="877443" y="3023955"/>
              <a:ext cx="63490" cy="405045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二等辺三角形 46"/>
            <p:cNvSpPr/>
            <p:nvPr/>
          </p:nvSpPr>
          <p:spPr bwMode="auto">
            <a:xfrm rot="5400000" flipV="1">
              <a:off x="1072953" y="3305603"/>
              <a:ext cx="45721" cy="123664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二等辺三角形 47"/>
            <p:cNvSpPr/>
            <p:nvPr/>
          </p:nvSpPr>
          <p:spPr bwMode="auto">
            <a:xfrm rot="5400000" flipV="1">
              <a:off x="1072954" y="3247184"/>
              <a:ext cx="45721" cy="123664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二等辺三角形 48"/>
            <p:cNvSpPr/>
            <p:nvPr/>
          </p:nvSpPr>
          <p:spPr bwMode="auto">
            <a:xfrm rot="5400000" flipV="1">
              <a:off x="1072955" y="3364025"/>
              <a:ext cx="45721" cy="123664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二等辺三角形 49"/>
            <p:cNvSpPr/>
            <p:nvPr/>
          </p:nvSpPr>
          <p:spPr bwMode="auto">
            <a:xfrm rot="16200000" flipH="1" flipV="1">
              <a:off x="575975" y="3305605"/>
              <a:ext cx="45721" cy="123664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二等辺三角形 50"/>
            <p:cNvSpPr/>
            <p:nvPr/>
          </p:nvSpPr>
          <p:spPr bwMode="auto">
            <a:xfrm rot="16200000" flipH="1" flipV="1">
              <a:off x="575976" y="3247186"/>
              <a:ext cx="45721" cy="123664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二等辺三角形 51"/>
            <p:cNvSpPr/>
            <p:nvPr/>
          </p:nvSpPr>
          <p:spPr bwMode="auto">
            <a:xfrm rot="16200000" flipH="1" flipV="1">
              <a:off x="575977" y="3364027"/>
              <a:ext cx="45721" cy="123664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月 52"/>
            <p:cNvSpPr/>
            <p:nvPr/>
          </p:nvSpPr>
          <p:spPr bwMode="auto">
            <a:xfrm rot="1800000">
              <a:off x="577704" y="2956383"/>
              <a:ext cx="63490" cy="249521"/>
            </a:xfrm>
            <a:prstGeom prst="moon">
              <a:avLst>
                <a:gd name="adj" fmla="val 33997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月 53"/>
            <p:cNvSpPr/>
            <p:nvPr/>
          </p:nvSpPr>
          <p:spPr bwMode="auto">
            <a:xfrm rot="19800000" flipH="1">
              <a:off x="1051638" y="2956383"/>
              <a:ext cx="63490" cy="249521"/>
            </a:xfrm>
            <a:prstGeom prst="moon">
              <a:avLst>
                <a:gd name="adj" fmla="val 33997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5" name="グループ化 54"/>
          <p:cNvGrpSpPr/>
          <p:nvPr/>
        </p:nvGrpSpPr>
        <p:grpSpPr>
          <a:xfrm>
            <a:off x="2580889" y="863464"/>
            <a:ext cx="915828" cy="1560777"/>
            <a:chOff x="537006" y="709794"/>
            <a:chExt cx="621764" cy="1059626"/>
          </a:xfrm>
        </p:grpSpPr>
        <p:sp>
          <p:nvSpPr>
            <p:cNvPr id="56" name="AutoShape 74"/>
            <p:cNvSpPr>
              <a:spLocks noChangeArrowheads="1"/>
            </p:cNvSpPr>
            <p:nvPr/>
          </p:nvSpPr>
          <p:spPr bwMode="auto">
            <a:xfrm rot="5400000">
              <a:off x="412215" y="1020677"/>
              <a:ext cx="871345" cy="621764"/>
            </a:xfrm>
            <a:prstGeom prst="roundRect">
              <a:avLst>
                <a:gd name="adj" fmla="val 38083"/>
              </a:avLst>
            </a:prstGeom>
            <a:solidFill>
              <a:srgbClr val="66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57" name="AutoShape 75"/>
            <p:cNvSpPr>
              <a:spLocks noChangeArrowheads="1"/>
            </p:cNvSpPr>
            <p:nvPr/>
          </p:nvSpPr>
          <p:spPr bwMode="auto">
            <a:xfrm rot="5400000">
              <a:off x="722003" y="1332653"/>
              <a:ext cx="251770" cy="621764"/>
            </a:xfrm>
            <a:prstGeom prst="roundRect">
              <a:avLst>
                <a:gd name="adj" fmla="val 50000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58" name="Oval 76"/>
            <p:cNvSpPr>
              <a:spLocks noChangeArrowheads="1"/>
            </p:cNvSpPr>
            <p:nvPr/>
          </p:nvSpPr>
          <p:spPr bwMode="auto">
            <a:xfrm>
              <a:off x="537006" y="709794"/>
              <a:ext cx="186092" cy="37437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59" name="Oval 81"/>
            <p:cNvSpPr>
              <a:spLocks noChangeArrowheads="1"/>
            </p:cNvSpPr>
            <p:nvPr/>
          </p:nvSpPr>
          <p:spPr bwMode="auto">
            <a:xfrm>
              <a:off x="972679" y="709794"/>
              <a:ext cx="186091" cy="37437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0" name="Oval 96"/>
            <p:cNvSpPr>
              <a:spLocks noChangeArrowheads="1"/>
            </p:cNvSpPr>
            <p:nvPr/>
          </p:nvSpPr>
          <p:spPr bwMode="auto">
            <a:xfrm>
              <a:off x="600497" y="1578950"/>
              <a:ext cx="186091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1" name="Oval 97"/>
            <p:cNvSpPr>
              <a:spLocks noChangeArrowheads="1"/>
            </p:cNvSpPr>
            <p:nvPr/>
          </p:nvSpPr>
          <p:spPr bwMode="auto">
            <a:xfrm>
              <a:off x="909188" y="1578950"/>
              <a:ext cx="186092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2" name="Oval 102"/>
            <p:cNvSpPr>
              <a:spLocks noChangeArrowheads="1"/>
            </p:cNvSpPr>
            <p:nvPr/>
          </p:nvSpPr>
          <p:spPr bwMode="auto">
            <a:xfrm>
              <a:off x="600497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3" name="Oval 103"/>
            <p:cNvSpPr>
              <a:spLocks noChangeArrowheads="1"/>
            </p:cNvSpPr>
            <p:nvPr/>
          </p:nvSpPr>
          <p:spPr bwMode="auto">
            <a:xfrm>
              <a:off x="972679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4" name="AutoShape 105"/>
            <p:cNvSpPr>
              <a:spLocks noChangeArrowheads="1"/>
            </p:cNvSpPr>
            <p:nvPr/>
          </p:nvSpPr>
          <p:spPr bwMode="auto">
            <a:xfrm>
              <a:off x="661797" y="773285"/>
              <a:ext cx="372182" cy="372182"/>
            </a:xfrm>
            <a:prstGeom prst="star24">
              <a:avLst>
                <a:gd name="adj" fmla="val 375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</p:grpSp>
      <p:grpSp>
        <p:nvGrpSpPr>
          <p:cNvPr id="65" name="グループ化 64"/>
          <p:cNvGrpSpPr/>
          <p:nvPr/>
        </p:nvGrpSpPr>
        <p:grpSpPr>
          <a:xfrm>
            <a:off x="4495414" y="863464"/>
            <a:ext cx="915828" cy="1560777"/>
            <a:chOff x="537006" y="709794"/>
            <a:chExt cx="621764" cy="1059626"/>
          </a:xfrm>
        </p:grpSpPr>
        <p:sp>
          <p:nvSpPr>
            <p:cNvPr id="66" name="AutoShape 74"/>
            <p:cNvSpPr>
              <a:spLocks noChangeArrowheads="1"/>
            </p:cNvSpPr>
            <p:nvPr/>
          </p:nvSpPr>
          <p:spPr bwMode="auto">
            <a:xfrm rot="5400000">
              <a:off x="412215" y="1020677"/>
              <a:ext cx="871345" cy="621764"/>
            </a:xfrm>
            <a:prstGeom prst="roundRect">
              <a:avLst>
                <a:gd name="adj" fmla="val 38083"/>
              </a:avLst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7" name="AutoShape 75"/>
            <p:cNvSpPr>
              <a:spLocks noChangeArrowheads="1"/>
            </p:cNvSpPr>
            <p:nvPr/>
          </p:nvSpPr>
          <p:spPr bwMode="auto">
            <a:xfrm rot="5400000">
              <a:off x="722003" y="1332653"/>
              <a:ext cx="251770" cy="621764"/>
            </a:xfrm>
            <a:prstGeom prst="roundRect">
              <a:avLst>
                <a:gd name="adj" fmla="val 50000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8" name="Oval 76"/>
            <p:cNvSpPr>
              <a:spLocks noChangeArrowheads="1"/>
            </p:cNvSpPr>
            <p:nvPr/>
          </p:nvSpPr>
          <p:spPr bwMode="auto">
            <a:xfrm>
              <a:off x="537006" y="709794"/>
              <a:ext cx="186092" cy="37437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69" name="Oval 81"/>
            <p:cNvSpPr>
              <a:spLocks noChangeArrowheads="1"/>
            </p:cNvSpPr>
            <p:nvPr/>
          </p:nvSpPr>
          <p:spPr bwMode="auto">
            <a:xfrm>
              <a:off x="972679" y="709794"/>
              <a:ext cx="186091" cy="37437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0" name="Oval 96"/>
            <p:cNvSpPr>
              <a:spLocks noChangeArrowheads="1"/>
            </p:cNvSpPr>
            <p:nvPr/>
          </p:nvSpPr>
          <p:spPr bwMode="auto">
            <a:xfrm>
              <a:off x="600497" y="1578950"/>
              <a:ext cx="186091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1" name="Oval 97"/>
            <p:cNvSpPr>
              <a:spLocks noChangeArrowheads="1"/>
            </p:cNvSpPr>
            <p:nvPr/>
          </p:nvSpPr>
          <p:spPr bwMode="auto">
            <a:xfrm>
              <a:off x="909188" y="1578950"/>
              <a:ext cx="186092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2" name="Oval 102"/>
            <p:cNvSpPr>
              <a:spLocks noChangeArrowheads="1"/>
            </p:cNvSpPr>
            <p:nvPr/>
          </p:nvSpPr>
          <p:spPr bwMode="auto">
            <a:xfrm>
              <a:off x="600497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3" name="Oval 103"/>
            <p:cNvSpPr>
              <a:spLocks noChangeArrowheads="1"/>
            </p:cNvSpPr>
            <p:nvPr/>
          </p:nvSpPr>
          <p:spPr bwMode="auto">
            <a:xfrm>
              <a:off x="972679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4" name="AutoShape 105"/>
            <p:cNvSpPr>
              <a:spLocks noChangeArrowheads="1"/>
            </p:cNvSpPr>
            <p:nvPr/>
          </p:nvSpPr>
          <p:spPr bwMode="auto">
            <a:xfrm>
              <a:off x="661797" y="773285"/>
              <a:ext cx="372182" cy="372182"/>
            </a:xfrm>
            <a:prstGeom prst="star24">
              <a:avLst>
                <a:gd name="adj" fmla="val 375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</p:grpSp>
      <p:grpSp>
        <p:nvGrpSpPr>
          <p:cNvPr id="75" name="グループ化 74"/>
          <p:cNvGrpSpPr/>
          <p:nvPr/>
        </p:nvGrpSpPr>
        <p:grpSpPr>
          <a:xfrm>
            <a:off x="6352789" y="863464"/>
            <a:ext cx="915828" cy="1560777"/>
            <a:chOff x="537006" y="709794"/>
            <a:chExt cx="621764" cy="1059626"/>
          </a:xfrm>
        </p:grpSpPr>
        <p:sp>
          <p:nvSpPr>
            <p:cNvPr id="76" name="AutoShape 74"/>
            <p:cNvSpPr>
              <a:spLocks noChangeArrowheads="1"/>
            </p:cNvSpPr>
            <p:nvPr/>
          </p:nvSpPr>
          <p:spPr bwMode="auto">
            <a:xfrm rot="5400000">
              <a:off x="412215" y="1020677"/>
              <a:ext cx="871345" cy="621764"/>
            </a:xfrm>
            <a:prstGeom prst="roundRect">
              <a:avLst>
                <a:gd name="adj" fmla="val 38083"/>
              </a:avLst>
            </a:prstGeom>
            <a:solidFill>
              <a:srgbClr val="CC66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7" name="AutoShape 75"/>
            <p:cNvSpPr>
              <a:spLocks noChangeArrowheads="1"/>
            </p:cNvSpPr>
            <p:nvPr/>
          </p:nvSpPr>
          <p:spPr bwMode="auto">
            <a:xfrm rot="5400000">
              <a:off x="722003" y="1332653"/>
              <a:ext cx="251770" cy="621764"/>
            </a:xfrm>
            <a:prstGeom prst="roundRect">
              <a:avLst>
                <a:gd name="adj" fmla="val 50000"/>
              </a:avLst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8" name="Oval 76"/>
            <p:cNvSpPr>
              <a:spLocks noChangeArrowheads="1"/>
            </p:cNvSpPr>
            <p:nvPr/>
          </p:nvSpPr>
          <p:spPr bwMode="auto">
            <a:xfrm>
              <a:off x="537006" y="709794"/>
              <a:ext cx="186092" cy="374372"/>
            </a:xfrm>
            <a:prstGeom prst="ellipse">
              <a:avLst/>
            </a:prstGeom>
            <a:solidFill>
              <a:srgbClr val="CC66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79" name="Oval 81"/>
            <p:cNvSpPr>
              <a:spLocks noChangeArrowheads="1"/>
            </p:cNvSpPr>
            <p:nvPr/>
          </p:nvSpPr>
          <p:spPr bwMode="auto">
            <a:xfrm>
              <a:off x="972679" y="709794"/>
              <a:ext cx="186091" cy="374372"/>
            </a:xfrm>
            <a:prstGeom prst="ellipse">
              <a:avLst/>
            </a:prstGeom>
            <a:solidFill>
              <a:srgbClr val="CC66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0" name="Oval 96"/>
            <p:cNvSpPr>
              <a:spLocks noChangeArrowheads="1"/>
            </p:cNvSpPr>
            <p:nvPr/>
          </p:nvSpPr>
          <p:spPr bwMode="auto">
            <a:xfrm>
              <a:off x="600497" y="1578950"/>
              <a:ext cx="186091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1" name="Oval 97"/>
            <p:cNvSpPr>
              <a:spLocks noChangeArrowheads="1"/>
            </p:cNvSpPr>
            <p:nvPr/>
          </p:nvSpPr>
          <p:spPr bwMode="auto">
            <a:xfrm>
              <a:off x="909188" y="1578950"/>
              <a:ext cx="186092" cy="124790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2" name="Oval 102"/>
            <p:cNvSpPr>
              <a:spLocks noChangeArrowheads="1"/>
            </p:cNvSpPr>
            <p:nvPr/>
          </p:nvSpPr>
          <p:spPr bwMode="auto">
            <a:xfrm>
              <a:off x="600497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3" name="Oval 103"/>
            <p:cNvSpPr>
              <a:spLocks noChangeArrowheads="1"/>
            </p:cNvSpPr>
            <p:nvPr/>
          </p:nvSpPr>
          <p:spPr bwMode="auto">
            <a:xfrm>
              <a:off x="972679" y="1180496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84" name="AutoShape 105"/>
            <p:cNvSpPr>
              <a:spLocks noChangeArrowheads="1"/>
            </p:cNvSpPr>
            <p:nvPr/>
          </p:nvSpPr>
          <p:spPr bwMode="auto">
            <a:xfrm>
              <a:off x="661797" y="773285"/>
              <a:ext cx="372182" cy="372182"/>
            </a:xfrm>
            <a:prstGeom prst="star24">
              <a:avLst>
                <a:gd name="adj" fmla="val 37500"/>
              </a:avLst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</p:grpSp>
      <p:grpSp>
        <p:nvGrpSpPr>
          <p:cNvPr id="3" name="グループ化 2"/>
          <p:cNvGrpSpPr/>
          <p:nvPr/>
        </p:nvGrpSpPr>
        <p:grpSpPr>
          <a:xfrm>
            <a:off x="2337753" y="2888940"/>
            <a:ext cx="1460335" cy="1429298"/>
            <a:chOff x="2292748" y="2923365"/>
            <a:chExt cx="1007278" cy="985870"/>
          </a:xfrm>
        </p:grpSpPr>
        <p:sp>
          <p:nvSpPr>
            <p:cNvPr id="171" name="円/楕円 170"/>
            <p:cNvSpPr/>
            <p:nvPr/>
          </p:nvSpPr>
          <p:spPr bwMode="auto">
            <a:xfrm>
              <a:off x="2292748" y="2923365"/>
              <a:ext cx="985870" cy="985870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円/楕円 171"/>
            <p:cNvSpPr/>
            <p:nvPr/>
          </p:nvSpPr>
          <p:spPr bwMode="auto">
            <a:xfrm>
              <a:off x="2484785" y="3350427"/>
              <a:ext cx="556992" cy="556992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3" name="Oval 102"/>
            <p:cNvSpPr>
              <a:spLocks noChangeArrowheads="1"/>
            </p:cNvSpPr>
            <p:nvPr/>
          </p:nvSpPr>
          <p:spPr bwMode="auto">
            <a:xfrm>
              <a:off x="2473382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174" name="Oval 102"/>
            <p:cNvSpPr>
              <a:spLocks noChangeArrowheads="1"/>
            </p:cNvSpPr>
            <p:nvPr/>
          </p:nvSpPr>
          <p:spPr bwMode="auto">
            <a:xfrm>
              <a:off x="2930582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175" name="Oval 102"/>
            <p:cNvSpPr>
              <a:spLocks noChangeArrowheads="1"/>
            </p:cNvSpPr>
            <p:nvPr/>
          </p:nvSpPr>
          <p:spPr bwMode="auto">
            <a:xfrm>
              <a:off x="2688623" y="3317758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176" name="円/楕円 175"/>
            <p:cNvSpPr/>
            <p:nvPr/>
          </p:nvSpPr>
          <p:spPr bwMode="auto">
            <a:xfrm>
              <a:off x="2292748" y="2923365"/>
              <a:ext cx="261531" cy="261531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7" name="円/楕円 176"/>
            <p:cNvSpPr/>
            <p:nvPr/>
          </p:nvSpPr>
          <p:spPr bwMode="auto">
            <a:xfrm>
              <a:off x="3038495" y="2923365"/>
              <a:ext cx="261531" cy="261531"/>
            </a:xfrm>
            <a:prstGeom prst="ellipse">
              <a:avLst/>
            </a:prstGeom>
            <a:solidFill>
              <a:srgbClr val="6633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" name="グループ化 1"/>
          <p:cNvGrpSpPr/>
          <p:nvPr/>
        </p:nvGrpSpPr>
        <p:grpSpPr>
          <a:xfrm>
            <a:off x="483553" y="2888940"/>
            <a:ext cx="1460335" cy="1429298"/>
            <a:chOff x="438548" y="2923365"/>
            <a:chExt cx="1007278" cy="985870"/>
          </a:xfrm>
        </p:grpSpPr>
        <p:sp>
          <p:nvSpPr>
            <p:cNvPr id="203" name="円/楕円 202"/>
            <p:cNvSpPr/>
            <p:nvPr/>
          </p:nvSpPr>
          <p:spPr bwMode="auto">
            <a:xfrm>
              <a:off x="438548" y="2923365"/>
              <a:ext cx="985870" cy="98587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4" name="円/楕円 203"/>
            <p:cNvSpPr/>
            <p:nvPr/>
          </p:nvSpPr>
          <p:spPr bwMode="auto">
            <a:xfrm>
              <a:off x="630585" y="3350427"/>
              <a:ext cx="556992" cy="55699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5" name="Oval 102"/>
            <p:cNvSpPr>
              <a:spLocks noChangeArrowheads="1"/>
            </p:cNvSpPr>
            <p:nvPr/>
          </p:nvSpPr>
          <p:spPr bwMode="auto">
            <a:xfrm>
              <a:off x="619182" y="3196433"/>
              <a:ext cx="122601" cy="122601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06" name="Oval 102"/>
            <p:cNvSpPr>
              <a:spLocks noChangeArrowheads="1"/>
            </p:cNvSpPr>
            <p:nvPr/>
          </p:nvSpPr>
          <p:spPr bwMode="auto">
            <a:xfrm>
              <a:off x="1076382" y="3196433"/>
              <a:ext cx="122601" cy="122601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07" name="Oval 102"/>
            <p:cNvSpPr>
              <a:spLocks noChangeArrowheads="1"/>
            </p:cNvSpPr>
            <p:nvPr/>
          </p:nvSpPr>
          <p:spPr bwMode="auto">
            <a:xfrm>
              <a:off x="834423" y="3317758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08" name="円/楕円 207"/>
            <p:cNvSpPr/>
            <p:nvPr/>
          </p:nvSpPr>
          <p:spPr bwMode="auto">
            <a:xfrm>
              <a:off x="438548" y="2923365"/>
              <a:ext cx="261531" cy="26153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9" name="円/楕円 208"/>
            <p:cNvSpPr/>
            <p:nvPr/>
          </p:nvSpPr>
          <p:spPr bwMode="auto">
            <a:xfrm>
              <a:off x="1184295" y="2923365"/>
              <a:ext cx="261531" cy="261531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/>
          <p:cNvGrpSpPr/>
          <p:nvPr/>
        </p:nvGrpSpPr>
        <p:grpSpPr>
          <a:xfrm>
            <a:off x="4242753" y="2888940"/>
            <a:ext cx="1460335" cy="1429298"/>
            <a:chOff x="4197748" y="2923365"/>
            <a:chExt cx="1007278" cy="985870"/>
          </a:xfrm>
        </p:grpSpPr>
        <p:sp>
          <p:nvSpPr>
            <p:cNvPr id="235" name="円/楕円 234"/>
            <p:cNvSpPr/>
            <p:nvPr/>
          </p:nvSpPr>
          <p:spPr bwMode="auto">
            <a:xfrm>
              <a:off x="4197748" y="2923365"/>
              <a:ext cx="985870" cy="98587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6" name="円/楕円 235"/>
            <p:cNvSpPr/>
            <p:nvPr/>
          </p:nvSpPr>
          <p:spPr bwMode="auto">
            <a:xfrm>
              <a:off x="4389785" y="3350427"/>
              <a:ext cx="556992" cy="55699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7" name="Oval 102"/>
            <p:cNvSpPr>
              <a:spLocks noChangeArrowheads="1"/>
            </p:cNvSpPr>
            <p:nvPr/>
          </p:nvSpPr>
          <p:spPr bwMode="auto">
            <a:xfrm>
              <a:off x="4378382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38" name="Oval 102"/>
            <p:cNvSpPr>
              <a:spLocks noChangeArrowheads="1"/>
            </p:cNvSpPr>
            <p:nvPr/>
          </p:nvSpPr>
          <p:spPr bwMode="auto">
            <a:xfrm>
              <a:off x="4835582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39" name="Oval 102"/>
            <p:cNvSpPr>
              <a:spLocks noChangeArrowheads="1"/>
            </p:cNvSpPr>
            <p:nvPr/>
          </p:nvSpPr>
          <p:spPr bwMode="auto">
            <a:xfrm>
              <a:off x="4593623" y="3317758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40" name="円/楕円 239"/>
            <p:cNvSpPr/>
            <p:nvPr/>
          </p:nvSpPr>
          <p:spPr bwMode="auto">
            <a:xfrm>
              <a:off x="4197748" y="2923365"/>
              <a:ext cx="261531" cy="261531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1" name="円/楕円 240"/>
            <p:cNvSpPr/>
            <p:nvPr/>
          </p:nvSpPr>
          <p:spPr bwMode="auto">
            <a:xfrm>
              <a:off x="4943495" y="2923365"/>
              <a:ext cx="261531" cy="261531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7948160" y="2888940"/>
            <a:ext cx="1460335" cy="1429298"/>
            <a:chOff x="7903155" y="2923365"/>
            <a:chExt cx="1007278" cy="985870"/>
          </a:xfrm>
        </p:grpSpPr>
        <p:sp>
          <p:nvSpPr>
            <p:cNvPr id="260" name="円/楕円 259"/>
            <p:cNvSpPr/>
            <p:nvPr/>
          </p:nvSpPr>
          <p:spPr bwMode="auto">
            <a:xfrm>
              <a:off x="7903155" y="2923365"/>
              <a:ext cx="261531" cy="261531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1" name="円/楕円 260"/>
            <p:cNvSpPr/>
            <p:nvPr/>
          </p:nvSpPr>
          <p:spPr bwMode="auto">
            <a:xfrm>
              <a:off x="8648902" y="2923365"/>
              <a:ext cx="261531" cy="261531"/>
            </a:xfrm>
            <a:prstGeom prst="ellipse">
              <a:avLst/>
            </a:pr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9" name="円/楕円 268"/>
            <p:cNvSpPr/>
            <p:nvPr/>
          </p:nvSpPr>
          <p:spPr bwMode="auto">
            <a:xfrm>
              <a:off x="7903155" y="2923365"/>
              <a:ext cx="985870" cy="985870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0" name="円/楕円 269"/>
            <p:cNvSpPr/>
            <p:nvPr/>
          </p:nvSpPr>
          <p:spPr bwMode="auto">
            <a:xfrm>
              <a:off x="8095192" y="3350427"/>
              <a:ext cx="556992" cy="55699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1" name="Oval 102"/>
            <p:cNvSpPr>
              <a:spLocks noChangeArrowheads="1"/>
            </p:cNvSpPr>
            <p:nvPr/>
          </p:nvSpPr>
          <p:spPr bwMode="auto">
            <a:xfrm>
              <a:off x="8299030" y="3317758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2" name="Oval 102"/>
            <p:cNvSpPr>
              <a:spLocks noChangeArrowheads="1"/>
            </p:cNvSpPr>
            <p:nvPr/>
          </p:nvSpPr>
          <p:spPr bwMode="auto">
            <a:xfrm rot="20700000">
              <a:off x="7963701" y="3129179"/>
              <a:ext cx="346539" cy="287138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3" name="Oval 102"/>
            <p:cNvSpPr>
              <a:spLocks noChangeArrowheads="1"/>
            </p:cNvSpPr>
            <p:nvPr/>
          </p:nvSpPr>
          <p:spPr bwMode="auto">
            <a:xfrm>
              <a:off x="8047255" y="3159901"/>
              <a:ext cx="195670" cy="1956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/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4" name="Oval 102"/>
            <p:cNvSpPr>
              <a:spLocks noChangeArrowheads="1"/>
            </p:cNvSpPr>
            <p:nvPr/>
          </p:nvSpPr>
          <p:spPr bwMode="auto">
            <a:xfrm>
              <a:off x="8083789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6" name="Oval 102"/>
            <p:cNvSpPr>
              <a:spLocks noChangeArrowheads="1"/>
            </p:cNvSpPr>
            <p:nvPr/>
          </p:nvSpPr>
          <p:spPr bwMode="auto">
            <a:xfrm rot="900000" flipH="1">
              <a:off x="8438775" y="3129179"/>
              <a:ext cx="346539" cy="287138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7" name="Oval 102"/>
            <p:cNvSpPr>
              <a:spLocks noChangeArrowheads="1"/>
            </p:cNvSpPr>
            <p:nvPr/>
          </p:nvSpPr>
          <p:spPr bwMode="auto">
            <a:xfrm flipH="1">
              <a:off x="8506090" y="3159901"/>
              <a:ext cx="195670" cy="1956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/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278" name="Oval 102"/>
            <p:cNvSpPr>
              <a:spLocks noChangeArrowheads="1"/>
            </p:cNvSpPr>
            <p:nvPr/>
          </p:nvSpPr>
          <p:spPr bwMode="auto">
            <a:xfrm flipH="1">
              <a:off x="8542625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6096953" y="2888940"/>
            <a:ext cx="1460335" cy="1429298"/>
            <a:chOff x="6051948" y="2923365"/>
            <a:chExt cx="1007278" cy="985870"/>
          </a:xfrm>
        </p:grpSpPr>
        <p:sp>
          <p:nvSpPr>
            <p:cNvPr id="304" name="円/楕円 303"/>
            <p:cNvSpPr/>
            <p:nvPr/>
          </p:nvSpPr>
          <p:spPr bwMode="auto">
            <a:xfrm>
              <a:off x="6051948" y="2923365"/>
              <a:ext cx="985870" cy="985870"/>
            </a:xfrm>
            <a:prstGeom prst="ellipse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円/楕円 304"/>
            <p:cNvSpPr/>
            <p:nvPr/>
          </p:nvSpPr>
          <p:spPr bwMode="auto">
            <a:xfrm>
              <a:off x="6243985" y="3350427"/>
              <a:ext cx="556992" cy="556992"/>
            </a:xfrm>
            <a:prstGeom prst="ellips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6" name="Oval 102"/>
            <p:cNvSpPr>
              <a:spLocks noChangeArrowheads="1"/>
            </p:cNvSpPr>
            <p:nvPr/>
          </p:nvSpPr>
          <p:spPr bwMode="auto">
            <a:xfrm>
              <a:off x="6232582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07" name="Oval 102"/>
            <p:cNvSpPr>
              <a:spLocks noChangeArrowheads="1"/>
            </p:cNvSpPr>
            <p:nvPr/>
          </p:nvSpPr>
          <p:spPr bwMode="auto">
            <a:xfrm>
              <a:off x="6689782" y="3196433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08" name="Oval 102"/>
            <p:cNvSpPr>
              <a:spLocks noChangeArrowheads="1"/>
            </p:cNvSpPr>
            <p:nvPr/>
          </p:nvSpPr>
          <p:spPr bwMode="auto">
            <a:xfrm>
              <a:off x="6447823" y="3317758"/>
              <a:ext cx="122601" cy="122601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spcBef>
                  <a:spcPct val="20000"/>
                </a:spcBef>
                <a:buChar char="•"/>
                <a:defRPr kumimoji="1" sz="3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kumimoji="1" sz="28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kumimoji="1" sz="24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0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309" name="円/楕円 308"/>
            <p:cNvSpPr/>
            <p:nvPr/>
          </p:nvSpPr>
          <p:spPr bwMode="auto">
            <a:xfrm>
              <a:off x="6051948" y="2923365"/>
              <a:ext cx="261531" cy="261531"/>
            </a:xfrm>
            <a:prstGeom prst="ellipse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0" name="円/楕円 309"/>
            <p:cNvSpPr/>
            <p:nvPr/>
          </p:nvSpPr>
          <p:spPr bwMode="auto">
            <a:xfrm>
              <a:off x="6797695" y="2923365"/>
              <a:ext cx="261531" cy="261531"/>
            </a:xfrm>
            <a:prstGeom prst="ellipse">
              <a:avLst/>
            </a:prstGeom>
            <a:solidFill>
              <a:srgbClr val="CC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2402122" y="4716456"/>
            <a:ext cx="1431191" cy="1468125"/>
            <a:chOff x="2266040" y="4760000"/>
            <a:chExt cx="1018436" cy="1044718"/>
          </a:xfrm>
        </p:grpSpPr>
        <p:sp>
          <p:nvSpPr>
            <p:cNvPr id="334" name="円/楕円 333"/>
            <p:cNvSpPr/>
            <p:nvPr/>
          </p:nvSpPr>
          <p:spPr bwMode="auto">
            <a:xfrm>
              <a:off x="2285631" y="4818848"/>
              <a:ext cx="985870" cy="985870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5" name="二等辺三角形 334"/>
            <p:cNvSpPr/>
            <p:nvPr/>
          </p:nvSpPr>
          <p:spPr bwMode="auto">
            <a:xfrm rot="19800000">
              <a:off x="2266040" y="4760000"/>
              <a:ext cx="314325" cy="270970"/>
            </a:xfrm>
            <a:prstGeom prst="triangl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36" name="二等辺三角形 335"/>
            <p:cNvSpPr/>
            <p:nvPr/>
          </p:nvSpPr>
          <p:spPr bwMode="auto">
            <a:xfrm rot="1800000" flipH="1">
              <a:off x="2970151" y="4760003"/>
              <a:ext cx="314325" cy="270970"/>
            </a:xfrm>
            <a:prstGeom prst="triangl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37" name="円/楕円 336"/>
            <p:cNvSpPr/>
            <p:nvPr/>
          </p:nvSpPr>
          <p:spPr bwMode="auto">
            <a:xfrm>
              <a:off x="2671950" y="5311783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38" name="円/楕円 24"/>
            <p:cNvSpPr/>
            <p:nvPr/>
          </p:nvSpPr>
          <p:spPr bwMode="auto">
            <a:xfrm>
              <a:off x="236051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9" name="円/楕円 24"/>
            <p:cNvSpPr/>
            <p:nvPr/>
          </p:nvSpPr>
          <p:spPr bwMode="auto">
            <a:xfrm>
              <a:off x="279231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0" name="円/楕円 339"/>
            <p:cNvSpPr/>
            <p:nvPr/>
          </p:nvSpPr>
          <p:spPr bwMode="auto">
            <a:xfrm>
              <a:off x="2491282" y="5152701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円/楕円 340"/>
            <p:cNvSpPr/>
            <p:nvPr/>
          </p:nvSpPr>
          <p:spPr bwMode="auto">
            <a:xfrm>
              <a:off x="2933242" y="5152701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4281604" y="4757830"/>
            <a:ext cx="1431191" cy="1468125"/>
            <a:chOff x="4145522" y="4801374"/>
            <a:chExt cx="1018436" cy="1044718"/>
          </a:xfrm>
        </p:grpSpPr>
        <p:sp>
          <p:nvSpPr>
            <p:cNvPr id="366" name="円/楕円 365"/>
            <p:cNvSpPr/>
            <p:nvPr/>
          </p:nvSpPr>
          <p:spPr bwMode="auto">
            <a:xfrm>
              <a:off x="4165113" y="4860222"/>
              <a:ext cx="985870" cy="985870"/>
            </a:xfrm>
            <a:prstGeom prst="ellipse">
              <a:avLst/>
            </a:prstGeom>
            <a:solidFill>
              <a:srgbClr val="FFCCFF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7" name="二等辺三角形 366"/>
            <p:cNvSpPr/>
            <p:nvPr/>
          </p:nvSpPr>
          <p:spPr bwMode="auto">
            <a:xfrm rot="19800000">
              <a:off x="4145522" y="4801374"/>
              <a:ext cx="314325" cy="270970"/>
            </a:xfrm>
            <a:prstGeom prst="triangle">
              <a:avLst/>
            </a:prstGeom>
            <a:solidFill>
              <a:srgbClr val="FFCCFF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8" name="二等辺三角形 367"/>
            <p:cNvSpPr/>
            <p:nvPr/>
          </p:nvSpPr>
          <p:spPr bwMode="auto">
            <a:xfrm rot="1800000" flipH="1">
              <a:off x="4849633" y="4801377"/>
              <a:ext cx="314325" cy="270970"/>
            </a:xfrm>
            <a:prstGeom prst="triangle">
              <a:avLst/>
            </a:prstGeom>
            <a:solidFill>
              <a:srgbClr val="FFCCFF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9" name="円/楕円 368"/>
            <p:cNvSpPr/>
            <p:nvPr/>
          </p:nvSpPr>
          <p:spPr bwMode="auto">
            <a:xfrm>
              <a:off x="4551432" y="5353157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70" name="円/楕円 24"/>
            <p:cNvSpPr/>
            <p:nvPr/>
          </p:nvSpPr>
          <p:spPr bwMode="auto">
            <a:xfrm>
              <a:off x="4239998" y="5163334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1" name="円/楕円 24"/>
            <p:cNvSpPr/>
            <p:nvPr/>
          </p:nvSpPr>
          <p:spPr bwMode="auto">
            <a:xfrm>
              <a:off x="4671798" y="5163334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2" name="円/楕円 371"/>
            <p:cNvSpPr/>
            <p:nvPr/>
          </p:nvSpPr>
          <p:spPr bwMode="auto">
            <a:xfrm>
              <a:off x="4370764" y="5194075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3" name="円/楕円 372"/>
            <p:cNvSpPr/>
            <p:nvPr/>
          </p:nvSpPr>
          <p:spPr bwMode="auto">
            <a:xfrm>
              <a:off x="4812724" y="5194075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" name="グループ化 6"/>
          <p:cNvGrpSpPr/>
          <p:nvPr/>
        </p:nvGrpSpPr>
        <p:grpSpPr>
          <a:xfrm>
            <a:off x="516172" y="4716456"/>
            <a:ext cx="1431191" cy="1468125"/>
            <a:chOff x="380090" y="4760000"/>
            <a:chExt cx="1018436" cy="1044718"/>
          </a:xfrm>
        </p:grpSpPr>
        <p:sp>
          <p:nvSpPr>
            <p:cNvPr id="398" name="円/楕円 397"/>
            <p:cNvSpPr/>
            <p:nvPr/>
          </p:nvSpPr>
          <p:spPr bwMode="auto">
            <a:xfrm>
              <a:off x="399681" y="4818848"/>
              <a:ext cx="985870" cy="985870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9" name="二等辺三角形 398"/>
            <p:cNvSpPr/>
            <p:nvPr/>
          </p:nvSpPr>
          <p:spPr bwMode="auto">
            <a:xfrm rot="19800000">
              <a:off x="380090" y="4760000"/>
              <a:ext cx="314325" cy="270970"/>
            </a:xfrm>
            <a:prstGeom prst="triangl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0" name="二等辺三角形 399"/>
            <p:cNvSpPr/>
            <p:nvPr/>
          </p:nvSpPr>
          <p:spPr bwMode="auto">
            <a:xfrm rot="1800000" flipH="1">
              <a:off x="1084201" y="4760003"/>
              <a:ext cx="314325" cy="270970"/>
            </a:xfrm>
            <a:prstGeom prst="triangl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1" name="円/楕円 400"/>
            <p:cNvSpPr/>
            <p:nvPr/>
          </p:nvSpPr>
          <p:spPr bwMode="auto">
            <a:xfrm>
              <a:off x="786000" y="5311783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2" name="円/楕円 24"/>
            <p:cNvSpPr/>
            <p:nvPr/>
          </p:nvSpPr>
          <p:spPr bwMode="auto">
            <a:xfrm>
              <a:off x="47456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3" name="円/楕円 24"/>
            <p:cNvSpPr/>
            <p:nvPr/>
          </p:nvSpPr>
          <p:spPr bwMode="auto">
            <a:xfrm>
              <a:off x="90636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4" name="円/楕円 403"/>
            <p:cNvSpPr/>
            <p:nvPr/>
          </p:nvSpPr>
          <p:spPr bwMode="auto">
            <a:xfrm>
              <a:off x="605332" y="5152701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5" name="円/楕円 404"/>
            <p:cNvSpPr/>
            <p:nvPr/>
          </p:nvSpPr>
          <p:spPr bwMode="auto">
            <a:xfrm>
              <a:off x="1047292" y="5152701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" name="グループ化 9"/>
          <p:cNvGrpSpPr/>
          <p:nvPr/>
        </p:nvGrpSpPr>
        <p:grpSpPr>
          <a:xfrm>
            <a:off x="6100879" y="4757830"/>
            <a:ext cx="1431191" cy="1468125"/>
            <a:chOff x="5964797" y="4801374"/>
            <a:chExt cx="1018436" cy="1044718"/>
          </a:xfrm>
        </p:grpSpPr>
        <p:sp>
          <p:nvSpPr>
            <p:cNvPr id="430" name="円/楕円 429"/>
            <p:cNvSpPr/>
            <p:nvPr/>
          </p:nvSpPr>
          <p:spPr bwMode="auto">
            <a:xfrm>
              <a:off x="5984388" y="4860222"/>
              <a:ext cx="985870" cy="98587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二等辺三角形 430"/>
            <p:cNvSpPr/>
            <p:nvPr/>
          </p:nvSpPr>
          <p:spPr bwMode="auto">
            <a:xfrm rot="19800000">
              <a:off x="5964797" y="4801374"/>
              <a:ext cx="314325" cy="270970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32" name="二等辺三角形 431"/>
            <p:cNvSpPr/>
            <p:nvPr/>
          </p:nvSpPr>
          <p:spPr bwMode="auto">
            <a:xfrm rot="1800000" flipH="1">
              <a:off x="6668908" y="4801377"/>
              <a:ext cx="314325" cy="270970"/>
            </a:xfrm>
            <a:prstGeom prst="triangl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33" name="円/楕円 432"/>
            <p:cNvSpPr/>
            <p:nvPr/>
          </p:nvSpPr>
          <p:spPr bwMode="auto">
            <a:xfrm>
              <a:off x="6370707" y="5353157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34" name="円/楕円 24"/>
            <p:cNvSpPr/>
            <p:nvPr/>
          </p:nvSpPr>
          <p:spPr bwMode="auto">
            <a:xfrm>
              <a:off x="6059273" y="5163334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5" name="円/楕円 24"/>
            <p:cNvSpPr/>
            <p:nvPr/>
          </p:nvSpPr>
          <p:spPr bwMode="auto">
            <a:xfrm>
              <a:off x="6491073" y="5163334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6" name="円/楕円 435"/>
            <p:cNvSpPr/>
            <p:nvPr/>
          </p:nvSpPr>
          <p:spPr bwMode="auto">
            <a:xfrm>
              <a:off x="6190039" y="5194075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円/楕円 436"/>
            <p:cNvSpPr/>
            <p:nvPr/>
          </p:nvSpPr>
          <p:spPr bwMode="auto">
            <a:xfrm>
              <a:off x="6631999" y="5194075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7977304" y="4757830"/>
            <a:ext cx="1431191" cy="1468125"/>
            <a:chOff x="7841222" y="4801374"/>
            <a:chExt cx="1018436" cy="1044718"/>
          </a:xfrm>
        </p:grpSpPr>
        <p:sp>
          <p:nvSpPr>
            <p:cNvPr id="462" name="円/楕円 461"/>
            <p:cNvSpPr/>
            <p:nvPr/>
          </p:nvSpPr>
          <p:spPr bwMode="auto">
            <a:xfrm>
              <a:off x="7860813" y="4860222"/>
              <a:ext cx="985870" cy="985870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二等辺三角形 462"/>
            <p:cNvSpPr/>
            <p:nvPr/>
          </p:nvSpPr>
          <p:spPr bwMode="auto">
            <a:xfrm rot="19800000">
              <a:off x="7841222" y="4801374"/>
              <a:ext cx="314325" cy="270970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4" name="二等辺三角形 463"/>
            <p:cNvSpPr/>
            <p:nvPr/>
          </p:nvSpPr>
          <p:spPr bwMode="auto">
            <a:xfrm rot="1800000" flipH="1">
              <a:off x="8545333" y="4801377"/>
              <a:ext cx="314325" cy="270970"/>
            </a:xfrm>
            <a:prstGeom prst="triangl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5" name="円/楕円 464"/>
            <p:cNvSpPr/>
            <p:nvPr/>
          </p:nvSpPr>
          <p:spPr bwMode="auto">
            <a:xfrm>
              <a:off x="8247132" y="5353157"/>
              <a:ext cx="176498" cy="137763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66" name="円/楕円 24"/>
            <p:cNvSpPr/>
            <p:nvPr/>
          </p:nvSpPr>
          <p:spPr bwMode="auto">
            <a:xfrm>
              <a:off x="7935698" y="5163334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7" name="円/楕円 24"/>
            <p:cNvSpPr/>
            <p:nvPr/>
          </p:nvSpPr>
          <p:spPr bwMode="auto">
            <a:xfrm>
              <a:off x="8367498" y="5163334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8" name="円/楕円 467"/>
            <p:cNvSpPr/>
            <p:nvPr/>
          </p:nvSpPr>
          <p:spPr bwMode="auto">
            <a:xfrm>
              <a:off x="8066464" y="5194075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9" name="円/楕円 468"/>
            <p:cNvSpPr/>
            <p:nvPr/>
          </p:nvSpPr>
          <p:spPr bwMode="auto">
            <a:xfrm>
              <a:off x="8508424" y="5194075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57604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/>
          <p:cNvGrpSpPr/>
          <p:nvPr/>
        </p:nvGrpSpPr>
        <p:grpSpPr>
          <a:xfrm>
            <a:off x="516172" y="4733440"/>
            <a:ext cx="1431191" cy="1468125"/>
            <a:chOff x="380090" y="4760000"/>
            <a:chExt cx="1018436" cy="1044718"/>
          </a:xfrm>
          <a:solidFill>
            <a:schemeClr val="tx1"/>
          </a:solidFill>
        </p:grpSpPr>
        <p:sp>
          <p:nvSpPr>
            <p:cNvPr id="398" name="円/楕円 397"/>
            <p:cNvSpPr/>
            <p:nvPr/>
          </p:nvSpPr>
          <p:spPr bwMode="auto">
            <a:xfrm>
              <a:off x="399681" y="4818848"/>
              <a:ext cx="985870" cy="985870"/>
            </a:xfrm>
            <a:prstGeom prst="ellipse">
              <a:avLst/>
            </a:pr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9" name="二等辺三角形 398"/>
            <p:cNvSpPr/>
            <p:nvPr/>
          </p:nvSpPr>
          <p:spPr bwMode="auto">
            <a:xfrm rot="19800000">
              <a:off x="380090" y="4760000"/>
              <a:ext cx="314325" cy="270970"/>
            </a:xfrm>
            <a:prstGeom prst="triangle">
              <a:avLst/>
            </a:pr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0" name="二等辺三角形 399"/>
            <p:cNvSpPr/>
            <p:nvPr/>
          </p:nvSpPr>
          <p:spPr bwMode="auto">
            <a:xfrm rot="1800000" flipH="1">
              <a:off x="1084201" y="4760003"/>
              <a:ext cx="314325" cy="270970"/>
            </a:xfrm>
            <a:prstGeom prst="triangle">
              <a:avLst/>
            </a:pr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1" name="円/楕円 400"/>
            <p:cNvSpPr/>
            <p:nvPr/>
          </p:nvSpPr>
          <p:spPr bwMode="auto">
            <a:xfrm>
              <a:off x="786000" y="5311783"/>
              <a:ext cx="176498" cy="137763"/>
            </a:xfrm>
            <a:prstGeom prst="ellipse">
              <a:avLst/>
            </a:pr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02" name="円/楕円 24"/>
            <p:cNvSpPr/>
            <p:nvPr/>
          </p:nvSpPr>
          <p:spPr bwMode="auto">
            <a:xfrm>
              <a:off x="47456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3" name="円/楕円 24"/>
            <p:cNvSpPr/>
            <p:nvPr/>
          </p:nvSpPr>
          <p:spPr bwMode="auto">
            <a:xfrm>
              <a:off x="90636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4" name="円/楕円 403"/>
            <p:cNvSpPr/>
            <p:nvPr/>
          </p:nvSpPr>
          <p:spPr bwMode="auto">
            <a:xfrm>
              <a:off x="605332" y="5152701"/>
              <a:ext cx="45719" cy="168639"/>
            </a:xfrm>
            <a:prstGeom prst="ellipse">
              <a:avLst/>
            </a:pr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5" name="円/楕円 404"/>
            <p:cNvSpPr/>
            <p:nvPr/>
          </p:nvSpPr>
          <p:spPr bwMode="auto">
            <a:xfrm>
              <a:off x="1047292" y="5152701"/>
              <a:ext cx="45719" cy="168639"/>
            </a:xfrm>
            <a:prstGeom prst="ellipse">
              <a:avLst/>
            </a:prstGeom>
            <a:grpFill/>
            <a:ln w="1143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" name="グループ化 15"/>
          <p:cNvGrpSpPr/>
          <p:nvPr/>
        </p:nvGrpSpPr>
        <p:grpSpPr>
          <a:xfrm>
            <a:off x="752089" y="841087"/>
            <a:ext cx="915828" cy="1560777"/>
            <a:chOff x="752089" y="841087"/>
            <a:chExt cx="915828" cy="1560777"/>
          </a:xfrm>
        </p:grpSpPr>
        <p:grpSp>
          <p:nvGrpSpPr>
            <p:cNvPr id="25" name="グループ化 24"/>
            <p:cNvGrpSpPr/>
            <p:nvPr/>
          </p:nvGrpSpPr>
          <p:grpSpPr>
            <a:xfrm>
              <a:off x="752089" y="841087"/>
              <a:ext cx="915828" cy="1560777"/>
              <a:chOff x="537006" y="709794"/>
              <a:chExt cx="621764" cy="1059626"/>
            </a:xfrm>
            <a:solidFill>
              <a:schemeClr val="tx1"/>
            </a:solidFill>
          </p:grpSpPr>
          <p:sp>
            <p:nvSpPr>
              <p:cNvPr id="26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8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9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0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1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4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grpFill/>
              <a:ln w="1143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151" name="グループ化 150"/>
            <p:cNvGrpSpPr/>
            <p:nvPr/>
          </p:nvGrpSpPr>
          <p:grpSpPr>
            <a:xfrm>
              <a:off x="752089" y="841087"/>
              <a:ext cx="915828" cy="1560777"/>
              <a:chOff x="537006" y="709794"/>
              <a:chExt cx="621764" cy="1059626"/>
            </a:xfrm>
          </p:grpSpPr>
          <p:sp>
            <p:nvSpPr>
              <p:cNvPr id="152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3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4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5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6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7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8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59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0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12" name="グループ化 11"/>
          <p:cNvGrpSpPr/>
          <p:nvPr/>
        </p:nvGrpSpPr>
        <p:grpSpPr>
          <a:xfrm>
            <a:off x="8238365" y="824025"/>
            <a:ext cx="935853" cy="1594900"/>
            <a:chOff x="8238365" y="824025"/>
            <a:chExt cx="935853" cy="1594900"/>
          </a:xfrm>
        </p:grpSpPr>
        <p:grpSp>
          <p:nvGrpSpPr>
            <p:cNvPr id="35" name="グループ化 34"/>
            <p:cNvGrpSpPr/>
            <p:nvPr/>
          </p:nvGrpSpPr>
          <p:grpSpPr>
            <a:xfrm>
              <a:off x="8238365" y="824025"/>
              <a:ext cx="935853" cy="1594900"/>
              <a:chOff x="537004" y="2663915"/>
              <a:chExt cx="621766" cy="1059626"/>
            </a:xfrm>
            <a:solidFill>
              <a:schemeClr val="tx1"/>
            </a:solidFill>
          </p:grpSpPr>
          <p:sp>
            <p:nvSpPr>
              <p:cNvPr id="36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2974798"/>
                <a:ext cx="871345" cy="621764"/>
              </a:xfrm>
              <a:prstGeom prst="roundRect">
                <a:avLst>
                  <a:gd name="adj" fmla="val 38083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7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3286774"/>
                <a:ext cx="251770" cy="621764"/>
              </a:xfrm>
              <a:prstGeom prst="roundRect">
                <a:avLst>
                  <a:gd name="adj" fmla="val 50000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8" name="Oval 76"/>
              <p:cNvSpPr>
                <a:spLocks noChangeArrowheads="1"/>
              </p:cNvSpPr>
              <p:nvPr/>
            </p:nvSpPr>
            <p:spPr bwMode="auto">
              <a:xfrm>
                <a:off x="537006" y="2663915"/>
                <a:ext cx="186092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9" name="Oval 81"/>
              <p:cNvSpPr>
                <a:spLocks noChangeArrowheads="1"/>
              </p:cNvSpPr>
              <p:nvPr/>
            </p:nvSpPr>
            <p:spPr bwMode="auto">
              <a:xfrm>
                <a:off x="972679" y="2663915"/>
                <a:ext cx="186091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0" name="Oval 96"/>
              <p:cNvSpPr>
                <a:spLocks noChangeArrowheads="1"/>
              </p:cNvSpPr>
              <p:nvPr/>
            </p:nvSpPr>
            <p:spPr bwMode="auto">
              <a:xfrm>
                <a:off x="600497" y="3533071"/>
                <a:ext cx="186091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1" name="Oval 97"/>
              <p:cNvSpPr>
                <a:spLocks noChangeArrowheads="1"/>
              </p:cNvSpPr>
              <p:nvPr/>
            </p:nvSpPr>
            <p:spPr bwMode="auto">
              <a:xfrm>
                <a:off x="909188" y="3533071"/>
                <a:ext cx="186092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2" name="Oval 102"/>
              <p:cNvSpPr>
                <a:spLocks noChangeArrowheads="1"/>
              </p:cNvSpPr>
              <p:nvPr/>
            </p:nvSpPr>
            <p:spPr bwMode="auto">
              <a:xfrm>
                <a:off x="600497" y="3134617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3" name="Oval 103"/>
              <p:cNvSpPr>
                <a:spLocks noChangeArrowheads="1"/>
              </p:cNvSpPr>
              <p:nvPr/>
            </p:nvSpPr>
            <p:spPr bwMode="auto">
              <a:xfrm>
                <a:off x="972679" y="3134617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44" name="星 16 43"/>
              <p:cNvSpPr/>
              <p:nvPr/>
            </p:nvSpPr>
            <p:spPr bwMode="auto">
              <a:xfrm>
                <a:off x="693542" y="2708920"/>
                <a:ext cx="276946" cy="486997"/>
              </a:xfrm>
              <a:prstGeom prst="star16">
                <a:avLst>
                  <a:gd name="adj" fmla="val 38282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月 44"/>
              <p:cNvSpPr/>
              <p:nvPr/>
            </p:nvSpPr>
            <p:spPr bwMode="auto">
              <a:xfrm>
                <a:off x="751772" y="3023955"/>
                <a:ext cx="63490" cy="405045"/>
              </a:xfrm>
              <a:prstGeom prst="moon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月 45"/>
              <p:cNvSpPr/>
              <p:nvPr/>
            </p:nvSpPr>
            <p:spPr bwMode="auto">
              <a:xfrm flipH="1">
                <a:off x="877443" y="3023955"/>
                <a:ext cx="63490" cy="405045"/>
              </a:xfrm>
              <a:prstGeom prst="moon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二等辺三角形 46"/>
              <p:cNvSpPr/>
              <p:nvPr/>
            </p:nvSpPr>
            <p:spPr bwMode="auto">
              <a:xfrm rot="5400000" flipV="1">
                <a:off x="1072953" y="3305603"/>
                <a:ext cx="45721" cy="123664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二等辺三角形 47"/>
              <p:cNvSpPr/>
              <p:nvPr/>
            </p:nvSpPr>
            <p:spPr bwMode="auto">
              <a:xfrm rot="5400000" flipV="1">
                <a:off x="1072954" y="3247184"/>
                <a:ext cx="45721" cy="123664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二等辺三角形 48"/>
              <p:cNvSpPr/>
              <p:nvPr/>
            </p:nvSpPr>
            <p:spPr bwMode="auto">
              <a:xfrm rot="5400000" flipV="1">
                <a:off x="1072955" y="3364025"/>
                <a:ext cx="45721" cy="123664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二等辺三角形 49"/>
              <p:cNvSpPr/>
              <p:nvPr/>
            </p:nvSpPr>
            <p:spPr bwMode="auto">
              <a:xfrm rot="16200000" flipH="1" flipV="1">
                <a:off x="575975" y="3305605"/>
                <a:ext cx="45721" cy="123664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二等辺三角形 50"/>
              <p:cNvSpPr/>
              <p:nvPr/>
            </p:nvSpPr>
            <p:spPr bwMode="auto">
              <a:xfrm rot="16200000" flipH="1" flipV="1">
                <a:off x="575976" y="3247186"/>
                <a:ext cx="45721" cy="123664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二等辺三角形 51"/>
              <p:cNvSpPr/>
              <p:nvPr/>
            </p:nvSpPr>
            <p:spPr bwMode="auto">
              <a:xfrm rot="16200000" flipH="1" flipV="1">
                <a:off x="575977" y="3364027"/>
                <a:ext cx="45721" cy="123664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月 52"/>
              <p:cNvSpPr/>
              <p:nvPr/>
            </p:nvSpPr>
            <p:spPr bwMode="auto">
              <a:xfrm rot="1800000">
                <a:off x="577704" y="2956383"/>
                <a:ext cx="63490" cy="249521"/>
              </a:xfrm>
              <a:prstGeom prst="moon">
                <a:avLst>
                  <a:gd name="adj" fmla="val 33997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月 53"/>
              <p:cNvSpPr/>
              <p:nvPr/>
            </p:nvSpPr>
            <p:spPr bwMode="auto">
              <a:xfrm rot="19800000" flipH="1">
                <a:off x="1051638" y="2956383"/>
                <a:ext cx="63490" cy="249521"/>
              </a:xfrm>
              <a:prstGeom prst="moon">
                <a:avLst>
                  <a:gd name="adj" fmla="val 33997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1" name="グループ化 160"/>
            <p:cNvGrpSpPr/>
            <p:nvPr/>
          </p:nvGrpSpPr>
          <p:grpSpPr>
            <a:xfrm>
              <a:off x="8238365" y="824025"/>
              <a:ext cx="935853" cy="1594900"/>
              <a:chOff x="537004" y="2663915"/>
              <a:chExt cx="621766" cy="1059626"/>
            </a:xfrm>
          </p:grpSpPr>
          <p:sp>
            <p:nvSpPr>
              <p:cNvPr id="162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2974798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3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3286774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4" name="Oval 76"/>
              <p:cNvSpPr>
                <a:spLocks noChangeArrowheads="1"/>
              </p:cNvSpPr>
              <p:nvPr/>
            </p:nvSpPr>
            <p:spPr bwMode="auto">
              <a:xfrm>
                <a:off x="537006" y="2663915"/>
                <a:ext cx="186092" cy="37437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5" name="Oval 81"/>
              <p:cNvSpPr>
                <a:spLocks noChangeArrowheads="1"/>
              </p:cNvSpPr>
              <p:nvPr/>
            </p:nvSpPr>
            <p:spPr bwMode="auto">
              <a:xfrm>
                <a:off x="972679" y="2663915"/>
                <a:ext cx="186091" cy="37437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6" name="Oval 96"/>
              <p:cNvSpPr>
                <a:spLocks noChangeArrowheads="1"/>
              </p:cNvSpPr>
              <p:nvPr/>
            </p:nvSpPr>
            <p:spPr bwMode="auto">
              <a:xfrm>
                <a:off x="600497" y="3533071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7" name="Oval 97"/>
              <p:cNvSpPr>
                <a:spLocks noChangeArrowheads="1"/>
              </p:cNvSpPr>
              <p:nvPr/>
            </p:nvSpPr>
            <p:spPr bwMode="auto">
              <a:xfrm>
                <a:off x="909188" y="3533071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8" name="Oval 102"/>
              <p:cNvSpPr>
                <a:spLocks noChangeArrowheads="1"/>
              </p:cNvSpPr>
              <p:nvPr/>
            </p:nvSpPr>
            <p:spPr bwMode="auto">
              <a:xfrm>
                <a:off x="600497" y="3134617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69" name="Oval 103"/>
              <p:cNvSpPr>
                <a:spLocks noChangeArrowheads="1"/>
              </p:cNvSpPr>
              <p:nvPr/>
            </p:nvSpPr>
            <p:spPr bwMode="auto">
              <a:xfrm>
                <a:off x="972679" y="3134617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0" name="星 16 169"/>
              <p:cNvSpPr/>
              <p:nvPr/>
            </p:nvSpPr>
            <p:spPr bwMode="auto">
              <a:xfrm>
                <a:off x="693542" y="2708920"/>
                <a:ext cx="276946" cy="486997"/>
              </a:xfrm>
              <a:prstGeom prst="star16">
                <a:avLst>
                  <a:gd name="adj" fmla="val 38282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" name="月 177"/>
              <p:cNvSpPr/>
              <p:nvPr/>
            </p:nvSpPr>
            <p:spPr bwMode="auto">
              <a:xfrm>
                <a:off x="751772" y="3023955"/>
                <a:ext cx="63490" cy="405045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9" name="月 178"/>
              <p:cNvSpPr/>
              <p:nvPr/>
            </p:nvSpPr>
            <p:spPr bwMode="auto">
              <a:xfrm flipH="1">
                <a:off x="877443" y="3023955"/>
                <a:ext cx="63490" cy="405045"/>
              </a:xfrm>
              <a:prstGeom prst="moon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0" name="二等辺三角形 179"/>
              <p:cNvSpPr/>
              <p:nvPr/>
            </p:nvSpPr>
            <p:spPr bwMode="auto">
              <a:xfrm rot="5400000" flipV="1">
                <a:off x="1072953" y="3305603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1" name="二等辺三角形 180"/>
              <p:cNvSpPr/>
              <p:nvPr/>
            </p:nvSpPr>
            <p:spPr bwMode="auto">
              <a:xfrm rot="5400000" flipV="1">
                <a:off x="1072954" y="3247184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2" name="二等辺三角形 181"/>
              <p:cNvSpPr/>
              <p:nvPr/>
            </p:nvSpPr>
            <p:spPr bwMode="auto">
              <a:xfrm rot="5400000" flipV="1">
                <a:off x="1072955" y="3364025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二等辺三角形 182"/>
              <p:cNvSpPr/>
              <p:nvPr/>
            </p:nvSpPr>
            <p:spPr bwMode="auto">
              <a:xfrm rot="16200000" flipH="1" flipV="1">
                <a:off x="575975" y="3305605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二等辺三角形 183"/>
              <p:cNvSpPr/>
              <p:nvPr/>
            </p:nvSpPr>
            <p:spPr bwMode="auto">
              <a:xfrm rot="16200000" flipH="1" flipV="1">
                <a:off x="575976" y="3247186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二等辺三角形 184"/>
              <p:cNvSpPr/>
              <p:nvPr/>
            </p:nvSpPr>
            <p:spPr bwMode="auto">
              <a:xfrm rot="16200000" flipH="1" flipV="1">
                <a:off x="575977" y="3364027"/>
                <a:ext cx="45721" cy="123664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" name="月 185"/>
              <p:cNvSpPr/>
              <p:nvPr/>
            </p:nvSpPr>
            <p:spPr bwMode="auto">
              <a:xfrm rot="1800000">
                <a:off x="577704" y="2956383"/>
                <a:ext cx="63490" cy="249521"/>
              </a:xfrm>
              <a:prstGeom prst="moon">
                <a:avLst>
                  <a:gd name="adj" fmla="val 33997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月 186"/>
              <p:cNvSpPr/>
              <p:nvPr/>
            </p:nvSpPr>
            <p:spPr bwMode="auto">
              <a:xfrm rot="19800000" flipH="1">
                <a:off x="1051638" y="2956383"/>
                <a:ext cx="63490" cy="249521"/>
              </a:xfrm>
              <a:prstGeom prst="moon">
                <a:avLst>
                  <a:gd name="adj" fmla="val 33997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5" name="グループ化 14"/>
          <p:cNvGrpSpPr/>
          <p:nvPr/>
        </p:nvGrpSpPr>
        <p:grpSpPr>
          <a:xfrm>
            <a:off x="2580889" y="841087"/>
            <a:ext cx="915828" cy="1560777"/>
            <a:chOff x="2580889" y="841087"/>
            <a:chExt cx="915828" cy="1560777"/>
          </a:xfrm>
        </p:grpSpPr>
        <p:grpSp>
          <p:nvGrpSpPr>
            <p:cNvPr id="55" name="グループ化 54"/>
            <p:cNvGrpSpPr/>
            <p:nvPr/>
          </p:nvGrpSpPr>
          <p:grpSpPr>
            <a:xfrm>
              <a:off x="2580889" y="841087"/>
              <a:ext cx="915828" cy="1560777"/>
              <a:chOff x="537006" y="709794"/>
              <a:chExt cx="621764" cy="1059626"/>
            </a:xfrm>
            <a:solidFill>
              <a:schemeClr val="tx1"/>
            </a:solidFill>
          </p:grpSpPr>
          <p:sp>
            <p:nvSpPr>
              <p:cNvPr id="56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7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8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59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0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1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4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grpFill/>
              <a:ln w="1143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188" name="グループ化 187"/>
            <p:cNvGrpSpPr/>
            <p:nvPr/>
          </p:nvGrpSpPr>
          <p:grpSpPr>
            <a:xfrm>
              <a:off x="2580889" y="841087"/>
              <a:ext cx="915828" cy="1560777"/>
              <a:chOff x="537006" y="709794"/>
              <a:chExt cx="621764" cy="1059626"/>
            </a:xfrm>
          </p:grpSpPr>
          <p:sp>
            <p:nvSpPr>
              <p:cNvPr id="189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0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1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2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3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4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5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6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7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14" name="グループ化 13"/>
          <p:cNvGrpSpPr/>
          <p:nvPr/>
        </p:nvGrpSpPr>
        <p:grpSpPr>
          <a:xfrm>
            <a:off x="4495414" y="841087"/>
            <a:ext cx="915828" cy="1560777"/>
            <a:chOff x="4495414" y="841087"/>
            <a:chExt cx="915828" cy="1560777"/>
          </a:xfrm>
        </p:grpSpPr>
        <p:grpSp>
          <p:nvGrpSpPr>
            <p:cNvPr id="65" name="グループ化 64"/>
            <p:cNvGrpSpPr/>
            <p:nvPr/>
          </p:nvGrpSpPr>
          <p:grpSpPr>
            <a:xfrm>
              <a:off x="4495414" y="841087"/>
              <a:ext cx="915828" cy="1560777"/>
              <a:chOff x="537006" y="709794"/>
              <a:chExt cx="621764" cy="1059626"/>
            </a:xfrm>
            <a:solidFill>
              <a:schemeClr val="tx1"/>
            </a:solidFill>
          </p:grpSpPr>
          <p:sp>
            <p:nvSpPr>
              <p:cNvPr id="66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7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8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69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0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1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4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grpFill/>
              <a:ln w="1143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198" name="グループ化 197"/>
            <p:cNvGrpSpPr/>
            <p:nvPr/>
          </p:nvGrpSpPr>
          <p:grpSpPr>
            <a:xfrm>
              <a:off x="4495414" y="841087"/>
              <a:ext cx="915828" cy="1560777"/>
              <a:chOff x="537006" y="709794"/>
              <a:chExt cx="621764" cy="1059626"/>
            </a:xfrm>
          </p:grpSpPr>
          <p:sp>
            <p:nvSpPr>
              <p:cNvPr id="199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00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01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02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0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1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4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13" name="グループ化 12"/>
          <p:cNvGrpSpPr/>
          <p:nvPr/>
        </p:nvGrpSpPr>
        <p:grpSpPr>
          <a:xfrm>
            <a:off x="6352789" y="841087"/>
            <a:ext cx="915828" cy="1560777"/>
            <a:chOff x="6352789" y="841087"/>
            <a:chExt cx="915828" cy="1560777"/>
          </a:xfrm>
        </p:grpSpPr>
        <p:grpSp>
          <p:nvGrpSpPr>
            <p:cNvPr id="75" name="グループ化 74"/>
            <p:cNvGrpSpPr/>
            <p:nvPr/>
          </p:nvGrpSpPr>
          <p:grpSpPr>
            <a:xfrm>
              <a:off x="6352789" y="841087"/>
              <a:ext cx="915828" cy="1560777"/>
              <a:chOff x="537006" y="709794"/>
              <a:chExt cx="621764" cy="1059626"/>
            </a:xfrm>
            <a:solidFill>
              <a:schemeClr val="tx1"/>
            </a:solidFill>
          </p:grpSpPr>
          <p:sp>
            <p:nvSpPr>
              <p:cNvPr id="76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7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8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79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grpFill/>
              <a:ln w="11430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0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1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84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grpFill/>
              <a:ln w="11430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215" name="グループ化 214"/>
            <p:cNvGrpSpPr/>
            <p:nvPr/>
          </p:nvGrpSpPr>
          <p:grpSpPr>
            <a:xfrm>
              <a:off x="6352789" y="841087"/>
              <a:ext cx="915828" cy="1560777"/>
              <a:chOff x="537006" y="709794"/>
              <a:chExt cx="621764" cy="1059626"/>
            </a:xfrm>
          </p:grpSpPr>
          <p:sp>
            <p:nvSpPr>
              <p:cNvPr id="216" name="AutoShape 74"/>
              <p:cNvSpPr>
                <a:spLocks noChangeArrowheads="1"/>
              </p:cNvSpPr>
              <p:nvPr/>
            </p:nvSpPr>
            <p:spPr bwMode="auto">
              <a:xfrm rot="5400000">
                <a:off x="412215" y="1020677"/>
                <a:ext cx="871345" cy="621764"/>
              </a:xfrm>
              <a:prstGeom prst="roundRect">
                <a:avLst>
                  <a:gd name="adj" fmla="val 38083"/>
                </a:avLst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7" name="AutoShape 75"/>
              <p:cNvSpPr>
                <a:spLocks noChangeArrowheads="1"/>
              </p:cNvSpPr>
              <p:nvPr/>
            </p:nvSpPr>
            <p:spPr bwMode="auto">
              <a:xfrm rot="5400000">
                <a:off x="722003" y="1332653"/>
                <a:ext cx="251770" cy="621764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8" name="Oval 76"/>
              <p:cNvSpPr>
                <a:spLocks noChangeArrowheads="1"/>
              </p:cNvSpPr>
              <p:nvPr/>
            </p:nvSpPr>
            <p:spPr bwMode="auto">
              <a:xfrm>
                <a:off x="537006" y="709794"/>
                <a:ext cx="186092" cy="374372"/>
              </a:xfrm>
              <a:prstGeom prst="ellipse">
                <a:avLst/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9" name="Oval 81"/>
              <p:cNvSpPr>
                <a:spLocks noChangeArrowheads="1"/>
              </p:cNvSpPr>
              <p:nvPr/>
            </p:nvSpPr>
            <p:spPr bwMode="auto">
              <a:xfrm>
                <a:off x="972679" y="709794"/>
                <a:ext cx="186091" cy="374372"/>
              </a:xfrm>
              <a:prstGeom prst="ellipse">
                <a:avLst/>
              </a:prstGeom>
              <a:solidFill>
                <a:srgbClr val="CC66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0" name="Oval 96"/>
              <p:cNvSpPr>
                <a:spLocks noChangeArrowheads="1"/>
              </p:cNvSpPr>
              <p:nvPr/>
            </p:nvSpPr>
            <p:spPr bwMode="auto">
              <a:xfrm>
                <a:off x="600497" y="1578950"/>
                <a:ext cx="186091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1" name="Oval 97"/>
              <p:cNvSpPr>
                <a:spLocks noChangeArrowheads="1"/>
              </p:cNvSpPr>
              <p:nvPr/>
            </p:nvSpPr>
            <p:spPr bwMode="auto">
              <a:xfrm>
                <a:off x="909188" y="1578950"/>
                <a:ext cx="186092" cy="124790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2" name="Oval 102"/>
              <p:cNvSpPr>
                <a:spLocks noChangeArrowheads="1"/>
              </p:cNvSpPr>
              <p:nvPr/>
            </p:nvSpPr>
            <p:spPr bwMode="auto">
              <a:xfrm>
                <a:off x="600497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3" name="Oval 103"/>
              <p:cNvSpPr>
                <a:spLocks noChangeArrowheads="1"/>
              </p:cNvSpPr>
              <p:nvPr/>
            </p:nvSpPr>
            <p:spPr bwMode="auto">
              <a:xfrm>
                <a:off x="972679" y="1180496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4" name="AutoShape 105"/>
              <p:cNvSpPr>
                <a:spLocks noChangeArrowheads="1"/>
              </p:cNvSpPr>
              <p:nvPr/>
            </p:nvSpPr>
            <p:spPr bwMode="auto">
              <a:xfrm>
                <a:off x="661797" y="773285"/>
                <a:ext cx="372182" cy="372182"/>
              </a:xfrm>
              <a:prstGeom prst="star24">
                <a:avLst>
                  <a:gd name="adj" fmla="val 37500"/>
                </a:avLst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18" name="グループ化 17"/>
          <p:cNvGrpSpPr/>
          <p:nvPr/>
        </p:nvGrpSpPr>
        <p:grpSpPr>
          <a:xfrm>
            <a:off x="2337753" y="2885236"/>
            <a:ext cx="1460335" cy="1429298"/>
            <a:chOff x="2337753" y="2885236"/>
            <a:chExt cx="1460335" cy="1429298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2337753" y="2885236"/>
              <a:ext cx="1460335" cy="1429298"/>
              <a:chOff x="2292748" y="2923365"/>
              <a:chExt cx="1007278" cy="985870"/>
            </a:xfrm>
            <a:solidFill>
              <a:schemeClr val="tx1"/>
            </a:solidFill>
          </p:grpSpPr>
          <p:sp>
            <p:nvSpPr>
              <p:cNvPr id="171" name="円/楕円 170"/>
              <p:cNvSpPr/>
              <p:nvPr/>
            </p:nvSpPr>
            <p:spPr bwMode="auto">
              <a:xfrm>
                <a:off x="229274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2" name="円/楕円 171"/>
              <p:cNvSpPr/>
              <p:nvPr/>
            </p:nvSpPr>
            <p:spPr bwMode="auto">
              <a:xfrm>
                <a:off x="2484785" y="3350427"/>
                <a:ext cx="556992" cy="556992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3" name="Oval 102"/>
              <p:cNvSpPr>
                <a:spLocks noChangeArrowheads="1"/>
              </p:cNvSpPr>
              <p:nvPr/>
            </p:nvSpPr>
            <p:spPr bwMode="auto">
              <a:xfrm>
                <a:off x="24733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4" name="Oval 102"/>
              <p:cNvSpPr>
                <a:spLocks noChangeArrowheads="1"/>
              </p:cNvSpPr>
              <p:nvPr/>
            </p:nvSpPr>
            <p:spPr bwMode="auto">
              <a:xfrm>
                <a:off x="29305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5" name="Oval 102"/>
              <p:cNvSpPr>
                <a:spLocks noChangeArrowheads="1"/>
              </p:cNvSpPr>
              <p:nvPr/>
            </p:nvSpPr>
            <p:spPr bwMode="auto">
              <a:xfrm>
                <a:off x="2688623" y="3317758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76" name="円/楕円 175"/>
              <p:cNvSpPr/>
              <p:nvPr/>
            </p:nvSpPr>
            <p:spPr bwMode="auto">
              <a:xfrm>
                <a:off x="2292748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7" name="円/楕円 176"/>
              <p:cNvSpPr/>
              <p:nvPr/>
            </p:nvSpPr>
            <p:spPr bwMode="auto">
              <a:xfrm>
                <a:off x="3038495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25" name="グループ化 224"/>
            <p:cNvGrpSpPr/>
            <p:nvPr/>
          </p:nvGrpSpPr>
          <p:grpSpPr>
            <a:xfrm>
              <a:off x="2337753" y="2885236"/>
              <a:ext cx="1460335" cy="1429298"/>
              <a:chOff x="2292748" y="2923365"/>
              <a:chExt cx="1007278" cy="985870"/>
            </a:xfrm>
          </p:grpSpPr>
          <p:sp>
            <p:nvSpPr>
              <p:cNvPr id="226" name="円/楕円 225"/>
              <p:cNvSpPr/>
              <p:nvPr/>
            </p:nvSpPr>
            <p:spPr bwMode="auto">
              <a:xfrm>
                <a:off x="2292748" y="2923365"/>
                <a:ext cx="985870" cy="985870"/>
              </a:xfrm>
              <a:prstGeom prst="ellipse">
                <a:avLst/>
              </a:pr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7" name="円/楕円 226"/>
              <p:cNvSpPr/>
              <p:nvPr/>
            </p:nvSpPr>
            <p:spPr bwMode="auto">
              <a:xfrm>
                <a:off x="2484785" y="3350427"/>
                <a:ext cx="556992" cy="556992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8" name="Oval 102"/>
              <p:cNvSpPr>
                <a:spLocks noChangeArrowheads="1"/>
              </p:cNvSpPr>
              <p:nvPr/>
            </p:nvSpPr>
            <p:spPr bwMode="auto">
              <a:xfrm>
                <a:off x="2473382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9" name="Oval 102"/>
              <p:cNvSpPr>
                <a:spLocks noChangeArrowheads="1"/>
              </p:cNvSpPr>
              <p:nvPr/>
            </p:nvSpPr>
            <p:spPr bwMode="auto">
              <a:xfrm>
                <a:off x="2930582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30" name="Oval 102"/>
              <p:cNvSpPr>
                <a:spLocks noChangeArrowheads="1"/>
              </p:cNvSpPr>
              <p:nvPr/>
            </p:nvSpPr>
            <p:spPr bwMode="auto">
              <a:xfrm>
                <a:off x="2688623" y="33177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31" name="円/楕円 230"/>
              <p:cNvSpPr/>
              <p:nvPr/>
            </p:nvSpPr>
            <p:spPr bwMode="auto">
              <a:xfrm>
                <a:off x="2292748" y="2923365"/>
                <a:ext cx="261531" cy="261531"/>
              </a:xfrm>
              <a:prstGeom prst="ellipse">
                <a:avLst/>
              </a:pr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2" name="円/楕円 231"/>
              <p:cNvSpPr/>
              <p:nvPr/>
            </p:nvSpPr>
            <p:spPr bwMode="auto">
              <a:xfrm>
                <a:off x="3038495" y="2923365"/>
                <a:ext cx="261531" cy="261531"/>
              </a:xfrm>
              <a:prstGeom prst="ellipse">
                <a:avLst/>
              </a:pr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483553" y="2885236"/>
            <a:ext cx="1460335" cy="1429298"/>
            <a:chOff x="483553" y="2885236"/>
            <a:chExt cx="1460335" cy="1429298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483553" y="2885236"/>
              <a:ext cx="1460335" cy="1429298"/>
              <a:chOff x="438548" y="2923365"/>
              <a:chExt cx="1007278" cy="985870"/>
            </a:xfrm>
            <a:solidFill>
              <a:schemeClr val="tx1"/>
            </a:solidFill>
          </p:grpSpPr>
          <p:sp>
            <p:nvSpPr>
              <p:cNvPr id="203" name="円/楕円 202"/>
              <p:cNvSpPr/>
              <p:nvPr/>
            </p:nvSpPr>
            <p:spPr bwMode="auto">
              <a:xfrm>
                <a:off x="43854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" name="円/楕円 203"/>
              <p:cNvSpPr/>
              <p:nvPr/>
            </p:nvSpPr>
            <p:spPr bwMode="auto">
              <a:xfrm>
                <a:off x="630585" y="3350427"/>
                <a:ext cx="556992" cy="556992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5" name="Oval 102"/>
              <p:cNvSpPr>
                <a:spLocks noChangeArrowheads="1"/>
              </p:cNvSpPr>
              <p:nvPr/>
            </p:nvSpPr>
            <p:spPr bwMode="auto">
              <a:xfrm>
                <a:off x="6191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06" name="Oval 102"/>
              <p:cNvSpPr>
                <a:spLocks noChangeArrowheads="1"/>
              </p:cNvSpPr>
              <p:nvPr/>
            </p:nvSpPr>
            <p:spPr bwMode="auto">
              <a:xfrm>
                <a:off x="10763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07" name="Oval 102"/>
              <p:cNvSpPr>
                <a:spLocks noChangeArrowheads="1"/>
              </p:cNvSpPr>
              <p:nvPr/>
            </p:nvSpPr>
            <p:spPr bwMode="auto">
              <a:xfrm>
                <a:off x="834423" y="3317758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08" name="円/楕円 207"/>
              <p:cNvSpPr/>
              <p:nvPr/>
            </p:nvSpPr>
            <p:spPr bwMode="auto">
              <a:xfrm>
                <a:off x="438548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9" name="円/楕円 208"/>
              <p:cNvSpPr/>
              <p:nvPr/>
            </p:nvSpPr>
            <p:spPr bwMode="auto">
              <a:xfrm>
                <a:off x="1184295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33" name="グループ化 232"/>
            <p:cNvGrpSpPr/>
            <p:nvPr/>
          </p:nvGrpSpPr>
          <p:grpSpPr>
            <a:xfrm>
              <a:off x="483553" y="2885236"/>
              <a:ext cx="1460335" cy="1429298"/>
              <a:chOff x="438548" y="2923365"/>
              <a:chExt cx="1007278" cy="985870"/>
            </a:xfrm>
          </p:grpSpPr>
          <p:sp>
            <p:nvSpPr>
              <p:cNvPr id="234" name="円/楕円 233"/>
              <p:cNvSpPr/>
              <p:nvPr/>
            </p:nvSpPr>
            <p:spPr bwMode="auto">
              <a:xfrm>
                <a:off x="438548" y="2923365"/>
                <a:ext cx="985870" cy="98587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円/楕円 241"/>
              <p:cNvSpPr/>
              <p:nvPr/>
            </p:nvSpPr>
            <p:spPr bwMode="auto">
              <a:xfrm>
                <a:off x="630585" y="3350427"/>
                <a:ext cx="556992" cy="55699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3" name="Oval 102"/>
              <p:cNvSpPr>
                <a:spLocks noChangeArrowheads="1"/>
              </p:cNvSpPr>
              <p:nvPr/>
            </p:nvSpPr>
            <p:spPr bwMode="auto">
              <a:xfrm>
                <a:off x="619182" y="3196433"/>
                <a:ext cx="122601" cy="122601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44" name="Oval 102"/>
              <p:cNvSpPr>
                <a:spLocks noChangeArrowheads="1"/>
              </p:cNvSpPr>
              <p:nvPr/>
            </p:nvSpPr>
            <p:spPr bwMode="auto">
              <a:xfrm>
                <a:off x="1076382" y="3196433"/>
                <a:ext cx="122601" cy="122601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45" name="Oval 102"/>
              <p:cNvSpPr>
                <a:spLocks noChangeArrowheads="1"/>
              </p:cNvSpPr>
              <p:nvPr/>
            </p:nvSpPr>
            <p:spPr bwMode="auto">
              <a:xfrm>
                <a:off x="834423" y="33177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46" name="円/楕円 245"/>
              <p:cNvSpPr/>
              <p:nvPr/>
            </p:nvSpPr>
            <p:spPr bwMode="auto">
              <a:xfrm>
                <a:off x="438548" y="2923365"/>
                <a:ext cx="261531" cy="26153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7" name="円/楕円 246"/>
              <p:cNvSpPr/>
              <p:nvPr/>
            </p:nvSpPr>
            <p:spPr bwMode="auto">
              <a:xfrm>
                <a:off x="1184295" y="2923365"/>
                <a:ext cx="261531" cy="261531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9" name="グループ化 18"/>
          <p:cNvGrpSpPr/>
          <p:nvPr/>
        </p:nvGrpSpPr>
        <p:grpSpPr>
          <a:xfrm>
            <a:off x="4242753" y="2885236"/>
            <a:ext cx="1460335" cy="1429298"/>
            <a:chOff x="4242753" y="2885236"/>
            <a:chExt cx="1460335" cy="1429298"/>
          </a:xfrm>
        </p:grpSpPr>
        <p:grpSp>
          <p:nvGrpSpPr>
            <p:cNvPr id="4" name="グループ化 3"/>
            <p:cNvGrpSpPr/>
            <p:nvPr/>
          </p:nvGrpSpPr>
          <p:grpSpPr>
            <a:xfrm>
              <a:off x="4242753" y="2885236"/>
              <a:ext cx="1460335" cy="1429298"/>
              <a:chOff x="4197748" y="2923365"/>
              <a:chExt cx="1007278" cy="985870"/>
            </a:xfrm>
            <a:solidFill>
              <a:schemeClr val="tx1"/>
            </a:solidFill>
          </p:grpSpPr>
          <p:sp>
            <p:nvSpPr>
              <p:cNvPr id="235" name="円/楕円 234"/>
              <p:cNvSpPr/>
              <p:nvPr/>
            </p:nvSpPr>
            <p:spPr bwMode="auto">
              <a:xfrm>
                <a:off x="419774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円/楕円 235"/>
              <p:cNvSpPr/>
              <p:nvPr/>
            </p:nvSpPr>
            <p:spPr bwMode="auto">
              <a:xfrm>
                <a:off x="4389785" y="3350427"/>
                <a:ext cx="556992" cy="556992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Oval 102"/>
              <p:cNvSpPr>
                <a:spLocks noChangeArrowheads="1"/>
              </p:cNvSpPr>
              <p:nvPr/>
            </p:nvSpPr>
            <p:spPr bwMode="auto">
              <a:xfrm>
                <a:off x="43783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38" name="Oval 102"/>
              <p:cNvSpPr>
                <a:spLocks noChangeArrowheads="1"/>
              </p:cNvSpPr>
              <p:nvPr/>
            </p:nvSpPr>
            <p:spPr bwMode="auto">
              <a:xfrm>
                <a:off x="48355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39" name="Oval 102"/>
              <p:cNvSpPr>
                <a:spLocks noChangeArrowheads="1"/>
              </p:cNvSpPr>
              <p:nvPr/>
            </p:nvSpPr>
            <p:spPr bwMode="auto">
              <a:xfrm>
                <a:off x="4593623" y="3317758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40" name="円/楕円 239"/>
              <p:cNvSpPr/>
              <p:nvPr/>
            </p:nvSpPr>
            <p:spPr bwMode="auto">
              <a:xfrm>
                <a:off x="4197748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1" name="円/楕円 240"/>
              <p:cNvSpPr/>
              <p:nvPr/>
            </p:nvSpPr>
            <p:spPr bwMode="auto">
              <a:xfrm>
                <a:off x="4943495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48" name="グループ化 247"/>
            <p:cNvGrpSpPr/>
            <p:nvPr/>
          </p:nvGrpSpPr>
          <p:grpSpPr>
            <a:xfrm>
              <a:off x="4242753" y="2885236"/>
              <a:ext cx="1460335" cy="1429298"/>
              <a:chOff x="4197748" y="2923365"/>
              <a:chExt cx="1007278" cy="985870"/>
            </a:xfrm>
          </p:grpSpPr>
          <p:sp>
            <p:nvSpPr>
              <p:cNvPr id="249" name="円/楕円 248"/>
              <p:cNvSpPr/>
              <p:nvPr/>
            </p:nvSpPr>
            <p:spPr bwMode="auto">
              <a:xfrm>
                <a:off x="4197748" y="2923365"/>
                <a:ext cx="985870" cy="985870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円/楕円 249"/>
              <p:cNvSpPr/>
              <p:nvPr/>
            </p:nvSpPr>
            <p:spPr bwMode="auto">
              <a:xfrm>
                <a:off x="4389785" y="3350427"/>
                <a:ext cx="556992" cy="55699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1" name="Oval 102"/>
              <p:cNvSpPr>
                <a:spLocks noChangeArrowheads="1"/>
              </p:cNvSpPr>
              <p:nvPr/>
            </p:nvSpPr>
            <p:spPr bwMode="auto">
              <a:xfrm>
                <a:off x="4378382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52" name="Oval 102"/>
              <p:cNvSpPr>
                <a:spLocks noChangeArrowheads="1"/>
              </p:cNvSpPr>
              <p:nvPr/>
            </p:nvSpPr>
            <p:spPr bwMode="auto">
              <a:xfrm>
                <a:off x="4835582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53" name="Oval 102"/>
              <p:cNvSpPr>
                <a:spLocks noChangeArrowheads="1"/>
              </p:cNvSpPr>
              <p:nvPr/>
            </p:nvSpPr>
            <p:spPr bwMode="auto">
              <a:xfrm>
                <a:off x="4593623" y="33177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54" name="円/楕円 253"/>
              <p:cNvSpPr/>
              <p:nvPr/>
            </p:nvSpPr>
            <p:spPr bwMode="auto">
              <a:xfrm>
                <a:off x="4197748" y="2923365"/>
                <a:ext cx="261531" cy="261531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5" name="円/楕円 254"/>
              <p:cNvSpPr/>
              <p:nvPr/>
            </p:nvSpPr>
            <p:spPr bwMode="auto">
              <a:xfrm>
                <a:off x="4943495" y="2923365"/>
                <a:ext cx="261531" cy="261531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1" name="グループ化 20"/>
          <p:cNvGrpSpPr/>
          <p:nvPr/>
        </p:nvGrpSpPr>
        <p:grpSpPr>
          <a:xfrm>
            <a:off x="7948160" y="2885236"/>
            <a:ext cx="1460335" cy="1429298"/>
            <a:chOff x="7948160" y="2885236"/>
            <a:chExt cx="1460335" cy="1429298"/>
          </a:xfrm>
        </p:grpSpPr>
        <p:grpSp>
          <p:nvGrpSpPr>
            <p:cNvPr id="6" name="グループ化 5"/>
            <p:cNvGrpSpPr/>
            <p:nvPr/>
          </p:nvGrpSpPr>
          <p:grpSpPr>
            <a:xfrm>
              <a:off x="7948160" y="2885236"/>
              <a:ext cx="1460335" cy="1429298"/>
              <a:chOff x="7903155" y="2923365"/>
              <a:chExt cx="1007278" cy="985870"/>
            </a:xfrm>
            <a:solidFill>
              <a:schemeClr val="tx1"/>
            </a:solidFill>
          </p:grpSpPr>
          <p:sp>
            <p:nvSpPr>
              <p:cNvPr id="260" name="円/楕円 259"/>
              <p:cNvSpPr/>
              <p:nvPr/>
            </p:nvSpPr>
            <p:spPr bwMode="auto">
              <a:xfrm>
                <a:off x="7903155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1" name="円/楕円 260"/>
              <p:cNvSpPr/>
              <p:nvPr/>
            </p:nvSpPr>
            <p:spPr bwMode="auto">
              <a:xfrm>
                <a:off x="8648902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9" name="円/楕円 268"/>
              <p:cNvSpPr/>
              <p:nvPr/>
            </p:nvSpPr>
            <p:spPr bwMode="auto">
              <a:xfrm>
                <a:off x="7903155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円/楕円 269"/>
              <p:cNvSpPr/>
              <p:nvPr/>
            </p:nvSpPr>
            <p:spPr bwMode="auto">
              <a:xfrm>
                <a:off x="8095192" y="3350427"/>
                <a:ext cx="556992" cy="556992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1" name="Oval 102"/>
              <p:cNvSpPr>
                <a:spLocks noChangeArrowheads="1"/>
              </p:cNvSpPr>
              <p:nvPr/>
            </p:nvSpPr>
            <p:spPr bwMode="auto">
              <a:xfrm>
                <a:off x="8299030" y="3317758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2" name="Oval 102"/>
              <p:cNvSpPr>
                <a:spLocks noChangeArrowheads="1"/>
              </p:cNvSpPr>
              <p:nvPr/>
            </p:nvSpPr>
            <p:spPr bwMode="auto">
              <a:xfrm rot="20700000">
                <a:off x="7963701" y="3129179"/>
                <a:ext cx="346539" cy="28713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3" name="Oval 102"/>
              <p:cNvSpPr>
                <a:spLocks noChangeArrowheads="1"/>
              </p:cNvSpPr>
              <p:nvPr/>
            </p:nvSpPr>
            <p:spPr bwMode="auto">
              <a:xfrm>
                <a:off x="8047255" y="3159901"/>
                <a:ext cx="195670" cy="195666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4" name="Oval 102"/>
              <p:cNvSpPr>
                <a:spLocks noChangeArrowheads="1"/>
              </p:cNvSpPr>
              <p:nvPr/>
            </p:nvSpPr>
            <p:spPr bwMode="auto">
              <a:xfrm>
                <a:off x="8083789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6" name="Oval 102"/>
              <p:cNvSpPr>
                <a:spLocks noChangeArrowheads="1"/>
              </p:cNvSpPr>
              <p:nvPr/>
            </p:nvSpPr>
            <p:spPr bwMode="auto">
              <a:xfrm rot="900000" flipH="1">
                <a:off x="8438775" y="3129179"/>
                <a:ext cx="346539" cy="287138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7" name="Oval 102"/>
              <p:cNvSpPr>
                <a:spLocks noChangeArrowheads="1"/>
              </p:cNvSpPr>
              <p:nvPr/>
            </p:nvSpPr>
            <p:spPr bwMode="auto">
              <a:xfrm flipH="1">
                <a:off x="8506090" y="3159901"/>
                <a:ext cx="195670" cy="195666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8" name="Oval 102"/>
              <p:cNvSpPr>
                <a:spLocks noChangeArrowheads="1"/>
              </p:cNvSpPr>
              <p:nvPr/>
            </p:nvSpPr>
            <p:spPr bwMode="auto">
              <a:xfrm flipH="1">
                <a:off x="8542625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  <p:grpSp>
          <p:nvGrpSpPr>
            <p:cNvPr id="256" name="グループ化 255"/>
            <p:cNvGrpSpPr/>
            <p:nvPr/>
          </p:nvGrpSpPr>
          <p:grpSpPr>
            <a:xfrm>
              <a:off x="7948160" y="2885236"/>
              <a:ext cx="1460335" cy="1429298"/>
              <a:chOff x="7903155" y="2923365"/>
              <a:chExt cx="1007278" cy="985870"/>
            </a:xfrm>
          </p:grpSpPr>
          <p:sp>
            <p:nvSpPr>
              <p:cNvPr id="257" name="円/楕円 256"/>
              <p:cNvSpPr/>
              <p:nvPr/>
            </p:nvSpPr>
            <p:spPr bwMode="auto">
              <a:xfrm>
                <a:off x="7903155" y="2923365"/>
                <a:ext cx="261531" cy="261531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8" name="円/楕円 257"/>
              <p:cNvSpPr/>
              <p:nvPr/>
            </p:nvSpPr>
            <p:spPr bwMode="auto">
              <a:xfrm>
                <a:off x="8648902" y="2923365"/>
                <a:ext cx="261531" cy="261531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9" name="円/楕円 258"/>
              <p:cNvSpPr/>
              <p:nvPr/>
            </p:nvSpPr>
            <p:spPr bwMode="auto">
              <a:xfrm>
                <a:off x="7903155" y="2923365"/>
                <a:ext cx="985870" cy="985870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円/楕円 261"/>
              <p:cNvSpPr/>
              <p:nvPr/>
            </p:nvSpPr>
            <p:spPr bwMode="auto">
              <a:xfrm>
                <a:off x="8095192" y="3350427"/>
                <a:ext cx="556992" cy="556992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3" name="Oval 102"/>
              <p:cNvSpPr>
                <a:spLocks noChangeArrowheads="1"/>
              </p:cNvSpPr>
              <p:nvPr/>
            </p:nvSpPr>
            <p:spPr bwMode="auto">
              <a:xfrm>
                <a:off x="8299030" y="33177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64" name="Oval 102"/>
              <p:cNvSpPr>
                <a:spLocks noChangeArrowheads="1"/>
              </p:cNvSpPr>
              <p:nvPr/>
            </p:nvSpPr>
            <p:spPr bwMode="auto">
              <a:xfrm rot="20700000">
                <a:off x="7963701" y="3129179"/>
                <a:ext cx="346539" cy="28713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65" name="Oval 102"/>
              <p:cNvSpPr>
                <a:spLocks noChangeArrowheads="1"/>
              </p:cNvSpPr>
              <p:nvPr/>
            </p:nvSpPr>
            <p:spPr bwMode="auto">
              <a:xfrm>
                <a:off x="8047255" y="3159901"/>
                <a:ext cx="195670" cy="19566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66" name="Oval 102"/>
              <p:cNvSpPr>
                <a:spLocks noChangeArrowheads="1"/>
              </p:cNvSpPr>
              <p:nvPr/>
            </p:nvSpPr>
            <p:spPr bwMode="auto">
              <a:xfrm>
                <a:off x="8083789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67" name="Oval 102"/>
              <p:cNvSpPr>
                <a:spLocks noChangeArrowheads="1"/>
              </p:cNvSpPr>
              <p:nvPr/>
            </p:nvSpPr>
            <p:spPr bwMode="auto">
              <a:xfrm rot="900000" flipH="1">
                <a:off x="8438775" y="3129179"/>
                <a:ext cx="346539" cy="28713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68" name="Oval 102"/>
              <p:cNvSpPr>
                <a:spLocks noChangeArrowheads="1"/>
              </p:cNvSpPr>
              <p:nvPr/>
            </p:nvSpPr>
            <p:spPr bwMode="auto">
              <a:xfrm flipH="1">
                <a:off x="8506090" y="3159901"/>
                <a:ext cx="195670" cy="19566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75" name="Oval 102"/>
              <p:cNvSpPr>
                <a:spLocks noChangeArrowheads="1"/>
              </p:cNvSpPr>
              <p:nvPr/>
            </p:nvSpPr>
            <p:spPr bwMode="auto">
              <a:xfrm flipH="1">
                <a:off x="8542625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</p:grpSp>
      </p:grpSp>
      <p:grpSp>
        <p:nvGrpSpPr>
          <p:cNvPr id="20" name="グループ化 19"/>
          <p:cNvGrpSpPr/>
          <p:nvPr/>
        </p:nvGrpSpPr>
        <p:grpSpPr>
          <a:xfrm>
            <a:off x="6096953" y="2885236"/>
            <a:ext cx="1460335" cy="1429298"/>
            <a:chOff x="6096953" y="2885236"/>
            <a:chExt cx="1460335" cy="1429298"/>
          </a:xfrm>
        </p:grpSpPr>
        <p:grpSp>
          <p:nvGrpSpPr>
            <p:cNvPr id="5" name="グループ化 4"/>
            <p:cNvGrpSpPr/>
            <p:nvPr/>
          </p:nvGrpSpPr>
          <p:grpSpPr>
            <a:xfrm>
              <a:off x="6096953" y="2885236"/>
              <a:ext cx="1460335" cy="1429298"/>
              <a:chOff x="6051948" y="2923365"/>
              <a:chExt cx="1007278" cy="985870"/>
            </a:xfrm>
            <a:solidFill>
              <a:schemeClr val="tx1"/>
            </a:solidFill>
          </p:grpSpPr>
          <p:sp>
            <p:nvSpPr>
              <p:cNvPr id="304" name="円/楕円 303"/>
              <p:cNvSpPr/>
              <p:nvPr/>
            </p:nvSpPr>
            <p:spPr bwMode="auto">
              <a:xfrm>
                <a:off x="6051948" y="2923365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5" name="円/楕円 304"/>
              <p:cNvSpPr/>
              <p:nvPr/>
            </p:nvSpPr>
            <p:spPr bwMode="auto">
              <a:xfrm>
                <a:off x="6243985" y="3350427"/>
                <a:ext cx="556992" cy="556992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6" name="Oval 102"/>
              <p:cNvSpPr>
                <a:spLocks noChangeArrowheads="1"/>
              </p:cNvSpPr>
              <p:nvPr/>
            </p:nvSpPr>
            <p:spPr bwMode="auto">
              <a:xfrm>
                <a:off x="62325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07" name="Oval 102"/>
              <p:cNvSpPr>
                <a:spLocks noChangeArrowheads="1"/>
              </p:cNvSpPr>
              <p:nvPr/>
            </p:nvSpPr>
            <p:spPr bwMode="auto">
              <a:xfrm>
                <a:off x="6689782" y="3196433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08" name="Oval 102"/>
              <p:cNvSpPr>
                <a:spLocks noChangeArrowheads="1"/>
              </p:cNvSpPr>
              <p:nvPr/>
            </p:nvSpPr>
            <p:spPr bwMode="auto">
              <a:xfrm>
                <a:off x="6447823" y="3317758"/>
                <a:ext cx="122601" cy="12260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309" name="円/楕円 308"/>
              <p:cNvSpPr/>
              <p:nvPr/>
            </p:nvSpPr>
            <p:spPr bwMode="auto">
              <a:xfrm>
                <a:off x="6051948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10" name="円/楕円 309"/>
              <p:cNvSpPr/>
              <p:nvPr/>
            </p:nvSpPr>
            <p:spPr bwMode="auto">
              <a:xfrm>
                <a:off x="6797695" y="2923365"/>
                <a:ext cx="261531" cy="261531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79" name="グループ化 278"/>
            <p:cNvGrpSpPr/>
            <p:nvPr/>
          </p:nvGrpSpPr>
          <p:grpSpPr>
            <a:xfrm>
              <a:off x="6096953" y="2885236"/>
              <a:ext cx="1460335" cy="1429298"/>
              <a:chOff x="6051948" y="2923365"/>
              <a:chExt cx="1007278" cy="985870"/>
            </a:xfrm>
          </p:grpSpPr>
          <p:sp>
            <p:nvSpPr>
              <p:cNvPr id="280" name="円/楕円 279"/>
              <p:cNvSpPr/>
              <p:nvPr/>
            </p:nvSpPr>
            <p:spPr bwMode="auto">
              <a:xfrm>
                <a:off x="6051948" y="2923365"/>
                <a:ext cx="985870" cy="985870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1" name="円/楕円 280"/>
              <p:cNvSpPr/>
              <p:nvPr/>
            </p:nvSpPr>
            <p:spPr bwMode="auto">
              <a:xfrm>
                <a:off x="6243985" y="3350427"/>
                <a:ext cx="556992" cy="556992"/>
              </a:xfrm>
              <a:prstGeom prst="ellipse">
                <a:avLst/>
              </a:prstGeom>
              <a:solidFill>
                <a:srgbClr val="FFCC66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Oval 102"/>
              <p:cNvSpPr>
                <a:spLocks noChangeArrowheads="1"/>
              </p:cNvSpPr>
              <p:nvPr/>
            </p:nvSpPr>
            <p:spPr bwMode="auto">
              <a:xfrm>
                <a:off x="6232582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83" name="Oval 102"/>
              <p:cNvSpPr>
                <a:spLocks noChangeArrowheads="1"/>
              </p:cNvSpPr>
              <p:nvPr/>
            </p:nvSpPr>
            <p:spPr bwMode="auto">
              <a:xfrm>
                <a:off x="6689782" y="3196433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84" name="Oval 102"/>
              <p:cNvSpPr>
                <a:spLocks noChangeArrowheads="1"/>
              </p:cNvSpPr>
              <p:nvPr/>
            </p:nvSpPr>
            <p:spPr bwMode="auto">
              <a:xfrm>
                <a:off x="6447823" y="3317758"/>
                <a:ext cx="122601" cy="122601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85" name="円/楕円 284"/>
              <p:cNvSpPr/>
              <p:nvPr/>
            </p:nvSpPr>
            <p:spPr bwMode="auto">
              <a:xfrm>
                <a:off x="6051948" y="2923365"/>
                <a:ext cx="261531" cy="261531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6" name="円/楕円 285"/>
              <p:cNvSpPr/>
              <p:nvPr/>
            </p:nvSpPr>
            <p:spPr bwMode="auto">
              <a:xfrm>
                <a:off x="6797695" y="2923365"/>
                <a:ext cx="261531" cy="261531"/>
              </a:xfrm>
              <a:prstGeom prst="ellipse">
                <a:avLst/>
              </a:prstGeom>
              <a:solidFill>
                <a:srgbClr val="CC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85" name="グループ化 84"/>
          <p:cNvGrpSpPr/>
          <p:nvPr/>
        </p:nvGrpSpPr>
        <p:grpSpPr>
          <a:xfrm>
            <a:off x="2402122" y="4733440"/>
            <a:ext cx="1431191" cy="1468125"/>
            <a:chOff x="2402122" y="4733440"/>
            <a:chExt cx="1431191" cy="1468125"/>
          </a:xfrm>
        </p:grpSpPr>
        <p:grpSp>
          <p:nvGrpSpPr>
            <p:cNvPr id="8" name="グループ化 7"/>
            <p:cNvGrpSpPr/>
            <p:nvPr/>
          </p:nvGrpSpPr>
          <p:grpSpPr>
            <a:xfrm>
              <a:off x="2402122" y="4733440"/>
              <a:ext cx="1431191" cy="1468125"/>
              <a:chOff x="2266040" y="4760000"/>
              <a:chExt cx="1018436" cy="1044718"/>
            </a:xfrm>
            <a:solidFill>
              <a:schemeClr val="tx1"/>
            </a:solidFill>
          </p:grpSpPr>
          <p:sp>
            <p:nvSpPr>
              <p:cNvPr id="334" name="円/楕円 333"/>
              <p:cNvSpPr/>
              <p:nvPr/>
            </p:nvSpPr>
            <p:spPr bwMode="auto">
              <a:xfrm>
                <a:off x="2285631" y="4818848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5" name="二等辺三角形 334"/>
              <p:cNvSpPr/>
              <p:nvPr/>
            </p:nvSpPr>
            <p:spPr bwMode="auto">
              <a:xfrm rot="19800000">
                <a:off x="2266040" y="4760000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6" name="二等辺三角形 335"/>
              <p:cNvSpPr/>
              <p:nvPr/>
            </p:nvSpPr>
            <p:spPr bwMode="auto">
              <a:xfrm rot="1800000" flipH="1">
                <a:off x="2970151" y="4760003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7" name="円/楕円 336"/>
              <p:cNvSpPr/>
              <p:nvPr/>
            </p:nvSpPr>
            <p:spPr bwMode="auto">
              <a:xfrm>
                <a:off x="2671950" y="5311783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38" name="円/楕円 24"/>
              <p:cNvSpPr/>
              <p:nvPr/>
            </p:nvSpPr>
            <p:spPr bwMode="auto">
              <a:xfrm>
                <a:off x="2360516" y="5121960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円/楕円 24"/>
              <p:cNvSpPr/>
              <p:nvPr/>
            </p:nvSpPr>
            <p:spPr bwMode="auto">
              <a:xfrm>
                <a:off x="2792316" y="5121960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円/楕円 339"/>
              <p:cNvSpPr/>
              <p:nvPr/>
            </p:nvSpPr>
            <p:spPr bwMode="auto">
              <a:xfrm>
                <a:off x="2491282" y="5152701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円/楕円 340"/>
              <p:cNvSpPr/>
              <p:nvPr/>
            </p:nvSpPr>
            <p:spPr bwMode="auto">
              <a:xfrm>
                <a:off x="2933242" y="5152701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7" name="グループ化 286"/>
            <p:cNvGrpSpPr/>
            <p:nvPr/>
          </p:nvGrpSpPr>
          <p:grpSpPr>
            <a:xfrm>
              <a:off x="2402122" y="4733440"/>
              <a:ext cx="1431191" cy="1468125"/>
              <a:chOff x="2266040" y="4760000"/>
              <a:chExt cx="1018436" cy="1044718"/>
            </a:xfrm>
          </p:grpSpPr>
          <p:sp>
            <p:nvSpPr>
              <p:cNvPr id="288" name="円/楕円 287"/>
              <p:cNvSpPr/>
              <p:nvPr/>
            </p:nvSpPr>
            <p:spPr bwMode="auto">
              <a:xfrm>
                <a:off x="2285631" y="4818848"/>
                <a:ext cx="985870" cy="985870"/>
              </a:xfrm>
              <a:prstGeom prst="ellips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9" name="二等辺三角形 288"/>
              <p:cNvSpPr/>
              <p:nvPr/>
            </p:nvSpPr>
            <p:spPr bwMode="auto">
              <a:xfrm rot="19800000">
                <a:off x="2266040" y="4760000"/>
                <a:ext cx="314325" cy="270970"/>
              </a:xfrm>
              <a:prstGeom prst="triangl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90" name="二等辺三角形 289"/>
              <p:cNvSpPr/>
              <p:nvPr/>
            </p:nvSpPr>
            <p:spPr bwMode="auto">
              <a:xfrm rot="1800000" flipH="1">
                <a:off x="2970151" y="4760003"/>
                <a:ext cx="314325" cy="270970"/>
              </a:xfrm>
              <a:prstGeom prst="triangl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91" name="円/楕円 290"/>
              <p:cNvSpPr/>
              <p:nvPr/>
            </p:nvSpPr>
            <p:spPr bwMode="auto">
              <a:xfrm>
                <a:off x="2671950" y="5311783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92" name="円/楕円 24"/>
              <p:cNvSpPr/>
              <p:nvPr/>
            </p:nvSpPr>
            <p:spPr bwMode="auto">
              <a:xfrm>
                <a:off x="2360516" y="5121960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3" name="円/楕円 24"/>
              <p:cNvSpPr/>
              <p:nvPr/>
            </p:nvSpPr>
            <p:spPr bwMode="auto">
              <a:xfrm>
                <a:off x="2792316" y="5121960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4" name="円/楕円 293"/>
              <p:cNvSpPr/>
              <p:nvPr/>
            </p:nvSpPr>
            <p:spPr bwMode="auto">
              <a:xfrm>
                <a:off x="2491282" y="5152701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5" name="円/楕円 294"/>
              <p:cNvSpPr/>
              <p:nvPr/>
            </p:nvSpPr>
            <p:spPr bwMode="auto">
              <a:xfrm>
                <a:off x="2933242" y="5152701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4" name="グループ化 23"/>
          <p:cNvGrpSpPr/>
          <p:nvPr/>
        </p:nvGrpSpPr>
        <p:grpSpPr>
          <a:xfrm>
            <a:off x="4281604" y="4733440"/>
            <a:ext cx="1431191" cy="1468125"/>
            <a:chOff x="4281604" y="4733440"/>
            <a:chExt cx="1431191" cy="1468125"/>
          </a:xfrm>
        </p:grpSpPr>
        <p:grpSp>
          <p:nvGrpSpPr>
            <p:cNvPr id="9" name="グループ化 8"/>
            <p:cNvGrpSpPr/>
            <p:nvPr/>
          </p:nvGrpSpPr>
          <p:grpSpPr>
            <a:xfrm>
              <a:off x="4281604" y="4733440"/>
              <a:ext cx="1431191" cy="1468125"/>
              <a:chOff x="4145522" y="4801374"/>
              <a:chExt cx="1018436" cy="1044718"/>
            </a:xfrm>
            <a:solidFill>
              <a:schemeClr val="tx1"/>
            </a:solidFill>
          </p:grpSpPr>
          <p:sp>
            <p:nvSpPr>
              <p:cNvPr id="366" name="円/楕円 365"/>
              <p:cNvSpPr/>
              <p:nvPr/>
            </p:nvSpPr>
            <p:spPr bwMode="auto">
              <a:xfrm>
                <a:off x="4165113" y="4860222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7" name="二等辺三角形 366"/>
              <p:cNvSpPr/>
              <p:nvPr/>
            </p:nvSpPr>
            <p:spPr bwMode="auto">
              <a:xfrm rot="19800000">
                <a:off x="4145522" y="4801374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68" name="二等辺三角形 367"/>
              <p:cNvSpPr/>
              <p:nvPr/>
            </p:nvSpPr>
            <p:spPr bwMode="auto">
              <a:xfrm rot="1800000" flipH="1">
                <a:off x="4849633" y="480137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69" name="円/楕円 368"/>
              <p:cNvSpPr/>
              <p:nvPr/>
            </p:nvSpPr>
            <p:spPr bwMode="auto">
              <a:xfrm>
                <a:off x="4551432" y="5353157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70" name="円/楕円 24"/>
              <p:cNvSpPr/>
              <p:nvPr/>
            </p:nvSpPr>
            <p:spPr bwMode="auto">
              <a:xfrm>
                <a:off x="42399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円/楕円 24"/>
              <p:cNvSpPr/>
              <p:nvPr/>
            </p:nvSpPr>
            <p:spPr bwMode="auto">
              <a:xfrm>
                <a:off x="46717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円/楕円 371"/>
              <p:cNvSpPr/>
              <p:nvPr/>
            </p:nvSpPr>
            <p:spPr bwMode="auto">
              <a:xfrm>
                <a:off x="4370764" y="5194075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3" name="円/楕円 372"/>
              <p:cNvSpPr/>
              <p:nvPr/>
            </p:nvSpPr>
            <p:spPr bwMode="auto">
              <a:xfrm>
                <a:off x="4812724" y="5194075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6" name="グループ化 295"/>
            <p:cNvGrpSpPr/>
            <p:nvPr/>
          </p:nvGrpSpPr>
          <p:grpSpPr>
            <a:xfrm>
              <a:off x="4281604" y="4733440"/>
              <a:ext cx="1431191" cy="1468125"/>
              <a:chOff x="4145522" y="4801374"/>
              <a:chExt cx="1018436" cy="1044718"/>
            </a:xfrm>
          </p:grpSpPr>
          <p:sp>
            <p:nvSpPr>
              <p:cNvPr id="297" name="円/楕円 296"/>
              <p:cNvSpPr/>
              <p:nvPr/>
            </p:nvSpPr>
            <p:spPr bwMode="auto">
              <a:xfrm>
                <a:off x="4165113" y="4860222"/>
                <a:ext cx="985870" cy="985870"/>
              </a:xfrm>
              <a:prstGeom prst="ellipse">
                <a:avLst/>
              </a:pr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8" name="二等辺三角形 297"/>
              <p:cNvSpPr/>
              <p:nvPr/>
            </p:nvSpPr>
            <p:spPr bwMode="auto">
              <a:xfrm rot="19800000">
                <a:off x="4145522" y="4801374"/>
                <a:ext cx="314325" cy="270970"/>
              </a:xfrm>
              <a:prstGeom prst="triangle">
                <a:avLst/>
              </a:pr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99" name="二等辺三角形 298"/>
              <p:cNvSpPr/>
              <p:nvPr/>
            </p:nvSpPr>
            <p:spPr bwMode="auto">
              <a:xfrm rot="1800000" flipH="1">
                <a:off x="4849633" y="4801377"/>
                <a:ext cx="314325" cy="270970"/>
              </a:xfrm>
              <a:prstGeom prst="triangle">
                <a:avLst/>
              </a:prstGeom>
              <a:solidFill>
                <a:srgbClr val="FFCCFF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0" name="円/楕円 299"/>
              <p:cNvSpPr/>
              <p:nvPr/>
            </p:nvSpPr>
            <p:spPr bwMode="auto">
              <a:xfrm>
                <a:off x="4551432" y="5353157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1" name="円/楕円 24"/>
              <p:cNvSpPr/>
              <p:nvPr/>
            </p:nvSpPr>
            <p:spPr bwMode="auto">
              <a:xfrm>
                <a:off x="42399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2" name="円/楕円 24"/>
              <p:cNvSpPr/>
              <p:nvPr/>
            </p:nvSpPr>
            <p:spPr bwMode="auto">
              <a:xfrm>
                <a:off x="46717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円/楕円 302"/>
              <p:cNvSpPr/>
              <p:nvPr/>
            </p:nvSpPr>
            <p:spPr bwMode="auto">
              <a:xfrm>
                <a:off x="4370764" y="5194075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1" name="円/楕円 310"/>
              <p:cNvSpPr/>
              <p:nvPr/>
            </p:nvSpPr>
            <p:spPr bwMode="auto">
              <a:xfrm>
                <a:off x="4812724" y="5194075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12" name="グループ化 311"/>
          <p:cNvGrpSpPr/>
          <p:nvPr/>
        </p:nvGrpSpPr>
        <p:grpSpPr>
          <a:xfrm>
            <a:off x="516172" y="4733440"/>
            <a:ext cx="1431191" cy="1468125"/>
            <a:chOff x="380090" y="4760000"/>
            <a:chExt cx="1018436" cy="1044718"/>
          </a:xfrm>
        </p:grpSpPr>
        <p:sp>
          <p:nvSpPr>
            <p:cNvPr id="313" name="円/楕円 312"/>
            <p:cNvSpPr/>
            <p:nvPr/>
          </p:nvSpPr>
          <p:spPr bwMode="auto">
            <a:xfrm>
              <a:off x="399681" y="4818848"/>
              <a:ext cx="985870" cy="985870"/>
            </a:xfrm>
            <a:prstGeom prst="ellips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4" name="二等辺三角形 313"/>
            <p:cNvSpPr/>
            <p:nvPr/>
          </p:nvSpPr>
          <p:spPr bwMode="auto">
            <a:xfrm rot="19800000">
              <a:off x="380090" y="4760000"/>
              <a:ext cx="314325" cy="270970"/>
            </a:xfrm>
            <a:prstGeom prst="triangl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5" name="二等辺三角形 314"/>
            <p:cNvSpPr/>
            <p:nvPr/>
          </p:nvSpPr>
          <p:spPr bwMode="auto">
            <a:xfrm rot="1800000" flipH="1">
              <a:off x="1084201" y="4760003"/>
              <a:ext cx="314325" cy="270970"/>
            </a:xfrm>
            <a:prstGeom prst="triangle">
              <a:avLst/>
            </a:prstGeom>
            <a:solidFill>
              <a:srgbClr val="CC99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6" name="円/楕円 315"/>
            <p:cNvSpPr/>
            <p:nvPr/>
          </p:nvSpPr>
          <p:spPr bwMode="auto">
            <a:xfrm>
              <a:off x="786000" y="5311783"/>
              <a:ext cx="176498" cy="137763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7" name="円/楕円 24"/>
            <p:cNvSpPr/>
            <p:nvPr/>
          </p:nvSpPr>
          <p:spPr bwMode="auto">
            <a:xfrm>
              <a:off x="47456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8" name="円/楕円 24"/>
            <p:cNvSpPr/>
            <p:nvPr/>
          </p:nvSpPr>
          <p:spPr bwMode="auto">
            <a:xfrm>
              <a:off x="906366" y="5121960"/>
              <a:ext cx="331552" cy="222243"/>
            </a:xfrm>
            <a:custGeom>
              <a:avLst/>
              <a:gdLst>
                <a:gd name="connsiteX0" fmla="*/ 0 w 1372283"/>
                <a:gd name="connsiteY0" fmla="*/ 366736 h 733472"/>
                <a:gd name="connsiteX1" fmla="*/ 686142 w 1372283"/>
                <a:gd name="connsiteY1" fmla="*/ 0 h 733472"/>
                <a:gd name="connsiteX2" fmla="*/ 1372284 w 1372283"/>
                <a:gd name="connsiteY2" fmla="*/ 366736 h 733472"/>
                <a:gd name="connsiteX3" fmla="*/ 686142 w 1372283"/>
                <a:gd name="connsiteY3" fmla="*/ 733472 h 733472"/>
                <a:gd name="connsiteX4" fmla="*/ 0 w 1372283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  <a:gd name="connsiteX0" fmla="*/ 0 w 1372284"/>
                <a:gd name="connsiteY0" fmla="*/ 366736 h 733472"/>
                <a:gd name="connsiteX1" fmla="*/ 686142 w 1372284"/>
                <a:gd name="connsiteY1" fmla="*/ 0 h 733472"/>
                <a:gd name="connsiteX2" fmla="*/ 1372284 w 1372284"/>
                <a:gd name="connsiteY2" fmla="*/ 366736 h 733472"/>
                <a:gd name="connsiteX3" fmla="*/ 686142 w 1372284"/>
                <a:gd name="connsiteY3" fmla="*/ 733472 h 733472"/>
                <a:gd name="connsiteX4" fmla="*/ 0 w 1372284"/>
                <a:gd name="connsiteY4" fmla="*/ 366736 h 7334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72284" h="733472">
                  <a:moveTo>
                    <a:pt x="0" y="366736"/>
                  </a:moveTo>
                  <a:cubicBezTo>
                    <a:pt x="0" y="316593"/>
                    <a:pt x="307196" y="0"/>
                    <a:pt x="686142" y="0"/>
                  </a:cubicBezTo>
                  <a:cubicBezTo>
                    <a:pt x="1065088" y="0"/>
                    <a:pt x="1372284" y="312783"/>
                    <a:pt x="1372284" y="366736"/>
                  </a:cubicBezTo>
                  <a:cubicBezTo>
                    <a:pt x="1372284" y="420689"/>
                    <a:pt x="1065088" y="733472"/>
                    <a:pt x="686142" y="733472"/>
                  </a:cubicBezTo>
                  <a:cubicBezTo>
                    <a:pt x="307196" y="733472"/>
                    <a:pt x="0" y="416879"/>
                    <a:pt x="0" y="366736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円/楕円 318"/>
            <p:cNvSpPr/>
            <p:nvPr/>
          </p:nvSpPr>
          <p:spPr bwMode="auto">
            <a:xfrm>
              <a:off x="605332" y="5152701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0" name="円/楕円 319"/>
            <p:cNvSpPr/>
            <p:nvPr/>
          </p:nvSpPr>
          <p:spPr bwMode="auto">
            <a:xfrm>
              <a:off x="1047292" y="5152701"/>
              <a:ext cx="45719" cy="1686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" name="グループ化 22"/>
          <p:cNvGrpSpPr/>
          <p:nvPr/>
        </p:nvGrpSpPr>
        <p:grpSpPr>
          <a:xfrm>
            <a:off x="6100879" y="4733440"/>
            <a:ext cx="1431191" cy="1468125"/>
            <a:chOff x="6100879" y="4733440"/>
            <a:chExt cx="1431191" cy="1468125"/>
          </a:xfrm>
        </p:grpSpPr>
        <p:grpSp>
          <p:nvGrpSpPr>
            <p:cNvPr id="10" name="グループ化 9"/>
            <p:cNvGrpSpPr/>
            <p:nvPr/>
          </p:nvGrpSpPr>
          <p:grpSpPr>
            <a:xfrm>
              <a:off x="6100879" y="4733440"/>
              <a:ext cx="1431191" cy="1468125"/>
              <a:chOff x="5964797" y="4801374"/>
              <a:chExt cx="1018436" cy="1044718"/>
            </a:xfrm>
            <a:solidFill>
              <a:schemeClr val="tx1"/>
            </a:solidFill>
          </p:grpSpPr>
          <p:sp>
            <p:nvSpPr>
              <p:cNvPr id="430" name="円/楕円 429"/>
              <p:cNvSpPr/>
              <p:nvPr/>
            </p:nvSpPr>
            <p:spPr bwMode="auto">
              <a:xfrm>
                <a:off x="5984388" y="4860222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1" name="二等辺三角形 430"/>
              <p:cNvSpPr/>
              <p:nvPr/>
            </p:nvSpPr>
            <p:spPr bwMode="auto">
              <a:xfrm rot="19800000">
                <a:off x="5964797" y="4801374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32" name="二等辺三角形 431"/>
              <p:cNvSpPr/>
              <p:nvPr/>
            </p:nvSpPr>
            <p:spPr bwMode="auto">
              <a:xfrm rot="1800000" flipH="1">
                <a:off x="6668908" y="480137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33" name="円/楕円 432"/>
              <p:cNvSpPr/>
              <p:nvPr/>
            </p:nvSpPr>
            <p:spPr bwMode="auto">
              <a:xfrm>
                <a:off x="6370707" y="5353157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4" name="円/楕円 24"/>
              <p:cNvSpPr/>
              <p:nvPr/>
            </p:nvSpPr>
            <p:spPr bwMode="auto">
              <a:xfrm>
                <a:off x="6059273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5" name="円/楕円 24"/>
              <p:cNvSpPr/>
              <p:nvPr/>
            </p:nvSpPr>
            <p:spPr bwMode="auto">
              <a:xfrm>
                <a:off x="6491073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6" name="円/楕円 435"/>
              <p:cNvSpPr/>
              <p:nvPr/>
            </p:nvSpPr>
            <p:spPr bwMode="auto">
              <a:xfrm>
                <a:off x="6190039" y="5194075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7" name="円/楕円 436"/>
              <p:cNvSpPr/>
              <p:nvPr/>
            </p:nvSpPr>
            <p:spPr bwMode="auto">
              <a:xfrm>
                <a:off x="6631999" y="5194075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1" name="グループ化 320"/>
            <p:cNvGrpSpPr/>
            <p:nvPr/>
          </p:nvGrpSpPr>
          <p:grpSpPr>
            <a:xfrm>
              <a:off x="6100879" y="4733440"/>
              <a:ext cx="1431191" cy="1468125"/>
              <a:chOff x="5964797" y="4801374"/>
              <a:chExt cx="1018436" cy="1044718"/>
            </a:xfrm>
          </p:grpSpPr>
          <p:sp>
            <p:nvSpPr>
              <p:cNvPr id="322" name="円/楕円 321"/>
              <p:cNvSpPr/>
              <p:nvPr/>
            </p:nvSpPr>
            <p:spPr bwMode="auto">
              <a:xfrm>
                <a:off x="5984388" y="4860222"/>
                <a:ext cx="985870" cy="985870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二等辺三角形 322"/>
              <p:cNvSpPr/>
              <p:nvPr/>
            </p:nvSpPr>
            <p:spPr bwMode="auto">
              <a:xfrm rot="19800000">
                <a:off x="5964797" y="4801374"/>
                <a:ext cx="314325" cy="270970"/>
              </a:xfrm>
              <a:prstGeom prst="triangl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4" name="二等辺三角形 323"/>
              <p:cNvSpPr/>
              <p:nvPr/>
            </p:nvSpPr>
            <p:spPr bwMode="auto">
              <a:xfrm rot="1800000" flipH="1">
                <a:off x="6668908" y="4801377"/>
                <a:ext cx="314325" cy="270970"/>
              </a:xfrm>
              <a:prstGeom prst="triangle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5" name="円/楕円 324"/>
              <p:cNvSpPr/>
              <p:nvPr/>
            </p:nvSpPr>
            <p:spPr bwMode="auto">
              <a:xfrm>
                <a:off x="6370707" y="5353157"/>
                <a:ext cx="176498" cy="137763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26" name="円/楕円 24"/>
              <p:cNvSpPr/>
              <p:nvPr/>
            </p:nvSpPr>
            <p:spPr bwMode="auto">
              <a:xfrm>
                <a:off x="6059273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7" name="円/楕円 24"/>
              <p:cNvSpPr/>
              <p:nvPr/>
            </p:nvSpPr>
            <p:spPr bwMode="auto">
              <a:xfrm>
                <a:off x="6491073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8" name="円/楕円 327"/>
              <p:cNvSpPr/>
              <p:nvPr/>
            </p:nvSpPr>
            <p:spPr bwMode="auto">
              <a:xfrm>
                <a:off x="6190039" y="5194075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9" name="円/楕円 328"/>
              <p:cNvSpPr/>
              <p:nvPr/>
            </p:nvSpPr>
            <p:spPr bwMode="auto">
              <a:xfrm>
                <a:off x="6631999" y="5194075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2" name="グループ化 21"/>
          <p:cNvGrpSpPr/>
          <p:nvPr/>
        </p:nvGrpSpPr>
        <p:grpSpPr>
          <a:xfrm>
            <a:off x="7977304" y="4733440"/>
            <a:ext cx="1431191" cy="1468125"/>
            <a:chOff x="7977304" y="4733440"/>
            <a:chExt cx="1431191" cy="1468125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7977304" y="4733440"/>
              <a:ext cx="1431191" cy="1468125"/>
              <a:chOff x="7841222" y="4801374"/>
              <a:chExt cx="1018436" cy="1044718"/>
            </a:xfrm>
            <a:solidFill>
              <a:schemeClr val="tx1"/>
            </a:solidFill>
          </p:grpSpPr>
          <p:sp>
            <p:nvSpPr>
              <p:cNvPr id="462" name="円/楕円 461"/>
              <p:cNvSpPr/>
              <p:nvPr/>
            </p:nvSpPr>
            <p:spPr bwMode="auto">
              <a:xfrm>
                <a:off x="7860813" y="4860222"/>
                <a:ext cx="985870" cy="985870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3" name="二等辺三角形 462"/>
              <p:cNvSpPr/>
              <p:nvPr/>
            </p:nvSpPr>
            <p:spPr bwMode="auto">
              <a:xfrm rot="19800000">
                <a:off x="7841222" y="4801374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4" name="二等辺三角形 463"/>
              <p:cNvSpPr/>
              <p:nvPr/>
            </p:nvSpPr>
            <p:spPr bwMode="auto">
              <a:xfrm rot="1800000" flipH="1">
                <a:off x="8545333" y="4801377"/>
                <a:ext cx="314325" cy="270970"/>
              </a:xfrm>
              <a:prstGeom prst="triangl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5" name="円/楕円 464"/>
              <p:cNvSpPr/>
              <p:nvPr/>
            </p:nvSpPr>
            <p:spPr bwMode="auto">
              <a:xfrm>
                <a:off x="8247132" y="5353157"/>
                <a:ext cx="176498" cy="137763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66" name="円/楕円 24"/>
              <p:cNvSpPr/>
              <p:nvPr/>
            </p:nvSpPr>
            <p:spPr bwMode="auto">
              <a:xfrm>
                <a:off x="79356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7" name="円/楕円 24"/>
              <p:cNvSpPr/>
              <p:nvPr/>
            </p:nvSpPr>
            <p:spPr bwMode="auto">
              <a:xfrm>
                <a:off x="83674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円/楕円 467"/>
              <p:cNvSpPr/>
              <p:nvPr/>
            </p:nvSpPr>
            <p:spPr bwMode="auto">
              <a:xfrm>
                <a:off x="8066464" y="5194075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円/楕円 468"/>
              <p:cNvSpPr/>
              <p:nvPr/>
            </p:nvSpPr>
            <p:spPr bwMode="auto">
              <a:xfrm>
                <a:off x="8508424" y="5194075"/>
                <a:ext cx="45719" cy="168639"/>
              </a:xfrm>
              <a:prstGeom prst="ellipse">
                <a:avLst/>
              </a:prstGeom>
              <a:grpFill/>
              <a:ln w="1143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0" name="グループ化 329"/>
            <p:cNvGrpSpPr/>
            <p:nvPr/>
          </p:nvGrpSpPr>
          <p:grpSpPr>
            <a:xfrm>
              <a:off x="7977304" y="4733440"/>
              <a:ext cx="1431191" cy="1468125"/>
              <a:chOff x="7841222" y="4801374"/>
              <a:chExt cx="1018436" cy="1044718"/>
            </a:xfrm>
          </p:grpSpPr>
          <p:sp>
            <p:nvSpPr>
              <p:cNvPr id="331" name="円/楕円 330"/>
              <p:cNvSpPr/>
              <p:nvPr/>
            </p:nvSpPr>
            <p:spPr bwMode="auto">
              <a:xfrm>
                <a:off x="7860813" y="4860222"/>
                <a:ext cx="985870" cy="98587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2" name="二等辺三角形 331"/>
              <p:cNvSpPr/>
              <p:nvPr/>
            </p:nvSpPr>
            <p:spPr bwMode="auto">
              <a:xfrm rot="19800000">
                <a:off x="7841222" y="4801374"/>
                <a:ext cx="314325" cy="27097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3" name="二等辺三角形 332"/>
              <p:cNvSpPr/>
              <p:nvPr/>
            </p:nvSpPr>
            <p:spPr bwMode="auto">
              <a:xfrm rot="1800000" flipH="1">
                <a:off x="8545333" y="4801377"/>
                <a:ext cx="314325" cy="27097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2" name="円/楕円 341"/>
              <p:cNvSpPr/>
              <p:nvPr/>
            </p:nvSpPr>
            <p:spPr bwMode="auto">
              <a:xfrm>
                <a:off x="8247132" y="5353157"/>
                <a:ext cx="176498" cy="137763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43" name="円/楕円 24"/>
              <p:cNvSpPr/>
              <p:nvPr/>
            </p:nvSpPr>
            <p:spPr bwMode="auto">
              <a:xfrm>
                <a:off x="79356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4" name="円/楕円 24"/>
              <p:cNvSpPr/>
              <p:nvPr/>
            </p:nvSpPr>
            <p:spPr bwMode="auto">
              <a:xfrm>
                <a:off x="8367498" y="5163334"/>
                <a:ext cx="331552" cy="222243"/>
              </a:xfrm>
              <a:custGeom>
                <a:avLst/>
                <a:gdLst>
                  <a:gd name="connsiteX0" fmla="*/ 0 w 1372283"/>
                  <a:gd name="connsiteY0" fmla="*/ 366736 h 733472"/>
                  <a:gd name="connsiteX1" fmla="*/ 686142 w 1372283"/>
                  <a:gd name="connsiteY1" fmla="*/ 0 h 733472"/>
                  <a:gd name="connsiteX2" fmla="*/ 1372284 w 1372283"/>
                  <a:gd name="connsiteY2" fmla="*/ 366736 h 733472"/>
                  <a:gd name="connsiteX3" fmla="*/ 686142 w 1372283"/>
                  <a:gd name="connsiteY3" fmla="*/ 733472 h 733472"/>
                  <a:gd name="connsiteX4" fmla="*/ 0 w 1372283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  <a:gd name="connsiteX0" fmla="*/ 0 w 1372284"/>
                  <a:gd name="connsiteY0" fmla="*/ 366736 h 733472"/>
                  <a:gd name="connsiteX1" fmla="*/ 686142 w 1372284"/>
                  <a:gd name="connsiteY1" fmla="*/ 0 h 733472"/>
                  <a:gd name="connsiteX2" fmla="*/ 1372284 w 1372284"/>
                  <a:gd name="connsiteY2" fmla="*/ 366736 h 733472"/>
                  <a:gd name="connsiteX3" fmla="*/ 686142 w 1372284"/>
                  <a:gd name="connsiteY3" fmla="*/ 733472 h 733472"/>
                  <a:gd name="connsiteX4" fmla="*/ 0 w 1372284"/>
                  <a:gd name="connsiteY4" fmla="*/ 366736 h 733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72284" h="733472">
                    <a:moveTo>
                      <a:pt x="0" y="366736"/>
                    </a:moveTo>
                    <a:cubicBezTo>
                      <a:pt x="0" y="316593"/>
                      <a:pt x="307196" y="0"/>
                      <a:pt x="686142" y="0"/>
                    </a:cubicBezTo>
                    <a:cubicBezTo>
                      <a:pt x="1065088" y="0"/>
                      <a:pt x="1372284" y="312783"/>
                      <a:pt x="1372284" y="366736"/>
                    </a:cubicBezTo>
                    <a:cubicBezTo>
                      <a:pt x="1372284" y="420689"/>
                      <a:pt x="1065088" y="733472"/>
                      <a:pt x="686142" y="733472"/>
                    </a:cubicBezTo>
                    <a:cubicBezTo>
                      <a:pt x="307196" y="733472"/>
                      <a:pt x="0" y="416879"/>
                      <a:pt x="0" y="36673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円/楕円 344"/>
              <p:cNvSpPr/>
              <p:nvPr/>
            </p:nvSpPr>
            <p:spPr bwMode="auto">
              <a:xfrm>
                <a:off x="8066464" y="5194075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6" name="円/楕円 345"/>
              <p:cNvSpPr/>
              <p:nvPr/>
            </p:nvSpPr>
            <p:spPr bwMode="auto">
              <a:xfrm>
                <a:off x="8508424" y="5194075"/>
                <a:ext cx="45719" cy="1686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797182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PPTX227_シンプルな動物</dc:title>
  <dc:subject>PPTX227_シンプルな動物</dc:subject>
  <dc:creator>http://www.digipot.net</dc:creator>
  <cp:lastModifiedBy/>
  <cp:revision>1</cp:revision>
  <dcterms:created xsi:type="dcterms:W3CDTF">2014-07-24T04:18:19Z</dcterms:created>
  <dcterms:modified xsi:type="dcterms:W3CDTF">2014-10-05T02:27:24Z</dcterms:modified>
  <cp:category/>
  <cp:version>1</cp:version>
</cp:coreProperties>
</file>

<file path=docProps/thumbnail.jpeg>
</file>