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33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5330" y="1358770"/>
            <a:ext cx="1557340" cy="463830"/>
            <a:chOff x="425330" y="1358770"/>
            <a:chExt cx="1557340" cy="463830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  <a:endCxn id="6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円弧 61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/>
            <p:cNvCxnSpPr>
              <a:stCxn id="62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/>
          <p:cNvGrpSpPr/>
          <p:nvPr/>
        </p:nvGrpSpPr>
        <p:grpSpPr>
          <a:xfrm>
            <a:off x="2297705" y="1358836"/>
            <a:ext cx="1556163" cy="695679"/>
            <a:chOff x="2297705" y="1358836"/>
            <a:chExt cx="1556163" cy="695679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  <a:endCxn id="78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円弧 8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円弧 77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>
              <a:stCxn id="78" idx="2"/>
              <a:endCxn id="81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>
              <a:endCxn id="81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4186271" y="1133472"/>
            <a:ext cx="1557340" cy="927528"/>
            <a:chOff x="4186271" y="1133472"/>
            <a:chExt cx="1557340" cy="927528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89" name="円弧 8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矢印コネクタ 89"/>
              <p:cNvCxnSpPr>
                <a:stCxn id="8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>
                <a:stCxn id="89" idx="0"/>
                <a:endCxn id="9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円弧 9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円弧 92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/>
            <p:cNvCxnSpPr>
              <a:stCxn id="93" idx="2"/>
              <a:endCxn id="92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>
              <a:stCxn id="96" idx="0"/>
              <a:endCxn id="92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円弧 95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コネクタ 98"/>
            <p:cNvCxnSpPr>
              <a:stCxn id="96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6033120" y="1171926"/>
            <a:ext cx="1564747" cy="1159377"/>
            <a:chOff x="6033120" y="1171926"/>
            <a:chExt cx="1564747" cy="1159377"/>
          </a:xfrm>
        </p:grpSpPr>
        <p:grpSp>
          <p:nvGrpSpPr>
            <p:cNvPr id="216" name="グループ化 21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217" name="円弧 21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8" name="直線矢印コネクタ 217"/>
              <p:cNvCxnSpPr>
                <a:stCxn id="21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/>
              <p:cNvCxnSpPr>
                <a:stCxn id="217" idx="0"/>
                <a:endCxn id="221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円弧 21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弧 229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円弧 220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2" name="直線コネクタ 221"/>
            <p:cNvCxnSpPr>
              <a:stCxn id="221" idx="2"/>
              <a:endCxn id="220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>
              <a:stCxn id="224" idx="0"/>
              <a:endCxn id="220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円弧 223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5" name="直線コネクタ 224"/>
            <p:cNvCxnSpPr>
              <a:stCxn id="224" idx="2"/>
              <a:endCxn id="230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>
              <a:endCxn id="230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>
            <a:off x="7928693" y="955202"/>
            <a:ext cx="1556163" cy="1391292"/>
            <a:chOff x="7928693" y="955202"/>
            <a:chExt cx="1556163" cy="1391292"/>
          </a:xfrm>
        </p:grpSpPr>
        <p:grpSp>
          <p:nvGrpSpPr>
            <p:cNvPr id="236" name="グループ化 235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37" name="円弧 2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8" name="直線矢印コネクタ 237"/>
              <p:cNvCxnSpPr>
                <a:stCxn id="23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/>
              <p:cNvCxnSpPr>
                <a:stCxn id="237" idx="0"/>
                <a:endCxn id="24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円弧 23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弧 24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円弧 241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3" name="直線コネクタ 242"/>
            <p:cNvCxnSpPr>
              <a:stCxn id="242" idx="2"/>
              <a:endCxn id="24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/>
            <p:cNvCxnSpPr>
              <a:stCxn id="245" idx="0"/>
              <a:endCxn id="24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円弧 244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6" name="直線コネクタ 245"/>
            <p:cNvCxnSpPr>
              <a:stCxn id="245" idx="2"/>
              <a:endCxn id="24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/>
            <p:cNvCxnSpPr>
              <a:stCxn id="251" idx="0"/>
              <a:endCxn id="24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円弧 250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3" name="直線コネクタ 252"/>
            <p:cNvCxnSpPr>
              <a:stCxn id="251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グループ化 156"/>
          <p:cNvGrpSpPr/>
          <p:nvPr/>
        </p:nvGrpSpPr>
        <p:grpSpPr>
          <a:xfrm>
            <a:off x="425330" y="3279010"/>
            <a:ext cx="1557340" cy="463830"/>
            <a:chOff x="425330" y="1358770"/>
            <a:chExt cx="1557340" cy="463830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161" name="円弧 16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2" name="直線矢印コネクタ 161"/>
              <p:cNvCxnSpPr>
                <a:stCxn id="16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>
                <a:stCxn id="161" idx="0"/>
                <a:endCxn id="15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円弧 158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0" name="直線コネクタ 159"/>
            <p:cNvCxnSpPr>
              <a:stCxn id="159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グループ化 163"/>
          <p:cNvGrpSpPr/>
          <p:nvPr/>
        </p:nvGrpSpPr>
        <p:grpSpPr>
          <a:xfrm>
            <a:off x="2297705" y="3279076"/>
            <a:ext cx="1556163" cy="695679"/>
            <a:chOff x="2297705" y="1358836"/>
            <a:chExt cx="1556163" cy="695679"/>
          </a:xfrm>
        </p:grpSpPr>
        <p:grpSp>
          <p:nvGrpSpPr>
            <p:cNvPr id="165" name="グループ化 164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169" name="円弧 16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" name="直線矢印コネクタ 169"/>
              <p:cNvCxnSpPr>
                <a:stCxn id="16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/>
              <p:cNvCxnSpPr>
                <a:stCxn id="169" idx="0"/>
                <a:endCxn id="16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円弧 17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円弧 165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7" name="直線コネクタ 166"/>
            <p:cNvCxnSpPr>
              <a:stCxn id="166" idx="2"/>
              <a:endCxn id="17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>
              <a:endCxn id="17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グループ化 172"/>
          <p:cNvGrpSpPr/>
          <p:nvPr/>
        </p:nvGrpSpPr>
        <p:grpSpPr>
          <a:xfrm>
            <a:off x="4186271" y="3053712"/>
            <a:ext cx="1557340" cy="927528"/>
            <a:chOff x="4186271" y="1133472"/>
            <a:chExt cx="1557340" cy="927528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180" name="円弧 17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1" name="直線矢印コネクタ 180"/>
              <p:cNvCxnSpPr>
                <a:stCxn id="180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>
                <a:stCxn id="180" idx="0"/>
                <a:endCxn id="175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円弧 182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円弧 174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6" name="直線コネクタ 175"/>
            <p:cNvCxnSpPr>
              <a:stCxn id="175" idx="2"/>
              <a:endCxn id="183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>
              <a:stCxn id="178" idx="0"/>
              <a:endCxn id="183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円弧 177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9" name="直線コネクタ 178"/>
            <p:cNvCxnSpPr>
              <a:stCxn id="178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グループ化 183"/>
          <p:cNvGrpSpPr/>
          <p:nvPr/>
        </p:nvGrpSpPr>
        <p:grpSpPr>
          <a:xfrm>
            <a:off x="6033120" y="3092166"/>
            <a:ext cx="1564747" cy="1159377"/>
            <a:chOff x="6033120" y="1171926"/>
            <a:chExt cx="1564747" cy="1159377"/>
          </a:xfrm>
        </p:grpSpPr>
        <p:grpSp>
          <p:nvGrpSpPr>
            <p:cNvPr id="185" name="グループ化 184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192" name="円弧 19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3" name="直線矢印コネクタ 192"/>
              <p:cNvCxnSpPr>
                <a:stCxn id="192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>
                <a:stCxn id="192" idx="0"/>
                <a:endCxn id="18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円弧 194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弧 195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円弧 185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7" name="直線コネクタ 186"/>
            <p:cNvCxnSpPr>
              <a:stCxn id="186" idx="2"/>
              <a:endCxn id="195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>
              <a:stCxn id="189" idx="0"/>
              <a:endCxn id="195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円弧 188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/>
            <p:cNvCxnSpPr>
              <a:stCxn id="189" idx="2"/>
              <a:endCxn id="196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>
              <a:endCxn id="196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グループ化 196"/>
          <p:cNvGrpSpPr/>
          <p:nvPr/>
        </p:nvGrpSpPr>
        <p:grpSpPr>
          <a:xfrm>
            <a:off x="7928693" y="2875442"/>
            <a:ext cx="1556163" cy="1391292"/>
            <a:chOff x="7928693" y="955202"/>
            <a:chExt cx="1556163" cy="1391292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07" name="円弧 20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8" name="直線矢印コネクタ 207"/>
              <p:cNvCxnSpPr>
                <a:stCxn id="20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>
                <a:stCxn id="207" idx="0"/>
                <a:endCxn id="19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円弧 20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弧 21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円弧 198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0" name="直線コネクタ 199"/>
            <p:cNvCxnSpPr>
              <a:stCxn id="199" idx="2"/>
              <a:endCxn id="21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>
              <a:stCxn id="202" idx="0"/>
              <a:endCxn id="21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円弧 201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3" name="直線コネクタ 202"/>
            <p:cNvCxnSpPr>
              <a:stCxn id="202" idx="2"/>
              <a:endCxn id="21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>
              <a:stCxn id="205" idx="0"/>
              <a:endCxn id="21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円弧 204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6" name="直線コネクタ 205"/>
            <p:cNvCxnSpPr>
              <a:stCxn id="205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グループ化 211"/>
          <p:cNvGrpSpPr/>
          <p:nvPr/>
        </p:nvGrpSpPr>
        <p:grpSpPr>
          <a:xfrm>
            <a:off x="425330" y="5239890"/>
            <a:ext cx="1557340" cy="463830"/>
            <a:chOff x="425330" y="1358770"/>
            <a:chExt cx="1557340" cy="463830"/>
          </a:xfrm>
        </p:grpSpPr>
        <p:grpSp>
          <p:nvGrpSpPr>
            <p:cNvPr id="213" name="グループ化 212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226" name="円弧 22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7" name="直線矢印コネクタ 226"/>
              <p:cNvCxnSpPr>
                <a:stCxn id="22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/>
              <p:cNvCxnSpPr>
                <a:stCxn id="226" idx="0"/>
                <a:endCxn id="214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円弧 213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5" name="直線コネクタ 214"/>
            <p:cNvCxnSpPr>
              <a:stCxn id="214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グループ化 228"/>
          <p:cNvGrpSpPr/>
          <p:nvPr/>
        </p:nvGrpSpPr>
        <p:grpSpPr>
          <a:xfrm>
            <a:off x="2297705" y="5239956"/>
            <a:ext cx="1556163" cy="695679"/>
            <a:chOff x="2297705" y="1358836"/>
            <a:chExt cx="1556163" cy="695679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248" name="円弧 24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9" name="直線矢印コネクタ 248"/>
              <p:cNvCxnSpPr>
                <a:stCxn id="24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>
                <a:stCxn id="248" idx="0"/>
                <a:endCxn id="23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円弧 25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円弧 232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4" name="直線コネクタ 233"/>
            <p:cNvCxnSpPr>
              <a:stCxn id="233" idx="2"/>
              <a:endCxn id="25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>
              <a:endCxn id="25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グループ化 253"/>
          <p:cNvGrpSpPr/>
          <p:nvPr/>
        </p:nvGrpSpPr>
        <p:grpSpPr>
          <a:xfrm>
            <a:off x="4186271" y="5014592"/>
            <a:ext cx="1557340" cy="927528"/>
            <a:chOff x="4186271" y="1133472"/>
            <a:chExt cx="1557340" cy="927528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311" name="円弧 31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2" name="直線矢印コネクタ 311"/>
              <p:cNvCxnSpPr>
                <a:stCxn id="31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/>
              <p:cNvCxnSpPr>
                <a:stCxn id="311" idx="0"/>
                <a:endCxn id="25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円弧 313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円弧 255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7" name="直線コネクタ 256"/>
            <p:cNvCxnSpPr>
              <a:stCxn id="256" idx="2"/>
              <a:endCxn id="314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/>
            <p:cNvCxnSpPr>
              <a:stCxn id="259" idx="0"/>
              <a:endCxn id="314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円弧 258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9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グループ化 314"/>
          <p:cNvGrpSpPr/>
          <p:nvPr/>
        </p:nvGrpSpPr>
        <p:grpSpPr>
          <a:xfrm>
            <a:off x="6033120" y="5053046"/>
            <a:ext cx="1564747" cy="1159377"/>
            <a:chOff x="6033120" y="1171926"/>
            <a:chExt cx="1564747" cy="1159377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373" name="円弧 37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4" name="直線矢印コネクタ 373"/>
              <p:cNvCxnSpPr>
                <a:stCxn id="373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/>
              <p:cNvCxnSpPr>
                <a:stCxn id="373" idx="0"/>
                <a:endCxn id="367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円弧 375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弧 376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円弧 366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8" name="直線コネクタ 367"/>
            <p:cNvCxnSpPr>
              <a:stCxn id="367" idx="2"/>
              <a:endCxn id="376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/>
            <p:cNvCxnSpPr>
              <a:stCxn id="370" idx="0"/>
              <a:endCxn id="376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円弧 369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1" name="直線コネクタ 370"/>
            <p:cNvCxnSpPr>
              <a:stCxn id="370" idx="2"/>
              <a:endCxn id="377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/>
            <p:cNvCxnSpPr>
              <a:endCxn id="377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8" name="グループ化 377"/>
          <p:cNvGrpSpPr/>
          <p:nvPr/>
        </p:nvGrpSpPr>
        <p:grpSpPr>
          <a:xfrm>
            <a:off x="7928693" y="4836322"/>
            <a:ext cx="1556163" cy="1391292"/>
            <a:chOff x="7928693" y="955202"/>
            <a:chExt cx="1556163" cy="1391292"/>
          </a:xfrm>
        </p:grpSpPr>
        <p:grpSp>
          <p:nvGrpSpPr>
            <p:cNvPr id="379" name="グループ化 378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388" name="円弧 38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9" name="直線矢印コネクタ 388"/>
              <p:cNvCxnSpPr>
                <a:stCxn id="38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/>
              <p:cNvCxnSpPr>
                <a:stCxn id="388" idx="0"/>
                <a:endCxn id="380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1" name="円弧 39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弧 391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0" name="円弧 379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1" name="直線コネクタ 380"/>
            <p:cNvCxnSpPr>
              <a:stCxn id="380" idx="2"/>
              <a:endCxn id="391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/>
            <p:cNvCxnSpPr>
              <a:stCxn id="383" idx="0"/>
              <a:endCxn id="391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円弧 382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4" name="直線コネクタ 383"/>
            <p:cNvCxnSpPr>
              <a:stCxn id="383" idx="2"/>
              <a:endCxn id="392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>
              <a:stCxn id="386" idx="0"/>
              <a:endCxn id="392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円弧 385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7" name="直線コネクタ 386"/>
            <p:cNvCxnSpPr>
              <a:stCxn id="386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35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rot="10800000" flipH="1">
            <a:off x="425330" y="1358770"/>
            <a:ext cx="1557340" cy="463830"/>
            <a:chOff x="425330" y="1358770"/>
            <a:chExt cx="1557340" cy="463830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  <a:endCxn id="6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円弧 61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/>
            <p:cNvCxnSpPr>
              <a:stCxn id="62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/>
          <p:cNvGrpSpPr/>
          <p:nvPr/>
        </p:nvGrpSpPr>
        <p:grpSpPr>
          <a:xfrm rot="10800000" flipH="1">
            <a:off x="2297705" y="1358836"/>
            <a:ext cx="1556163" cy="695679"/>
            <a:chOff x="2297705" y="1358836"/>
            <a:chExt cx="1556163" cy="695679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  <a:endCxn id="78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円弧 8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円弧 77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>
              <a:stCxn id="78" idx="2"/>
              <a:endCxn id="81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>
              <a:endCxn id="81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 rot="10800000" flipH="1">
            <a:off x="4186271" y="1133472"/>
            <a:ext cx="1557340" cy="927528"/>
            <a:chOff x="4186271" y="1133472"/>
            <a:chExt cx="1557340" cy="927528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89" name="円弧 8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矢印コネクタ 89"/>
              <p:cNvCxnSpPr>
                <a:stCxn id="8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>
                <a:stCxn id="89" idx="0"/>
                <a:endCxn id="9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円弧 9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円弧 92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/>
            <p:cNvCxnSpPr>
              <a:stCxn id="93" idx="2"/>
              <a:endCxn id="92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>
              <a:stCxn id="96" idx="0"/>
              <a:endCxn id="92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円弧 95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コネクタ 98"/>
            <p:cNvCxnSpPr>
              <a:stCxn id="96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 rot="10800000" flipH="1">
            <a:off x="6033120" y="1171926"/>
            <a:ext cx="1564747" cy="1159377"/>
            <a:chOff x="6033120" y="1171926"/>
            <a:chExt cx="1564747" cy="1159377"/>
          </a:xfrm>
        </p:grpSpPr>
        <p:grpSp>
          <p:nvGrpSpPr>
            <p:cNvPr id="216" name="グループ化 21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217" name="円弧 21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8" name="直線矢印コネクタ 217"/>
              <p:cNvCxnSpPr>
                <a:stCxn id="21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/>
              <p:cNvCxnSpPr>
                <a:stCxn id="217" idx="0"/>
                <a:endCxn id="221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円弧 21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弧 229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円弧 220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2" name="直線コネクタ 221"/>
            <p:cNvCxnSpPr>
              <a:stCxn id="221" idx="2"/>
              <a:endCxn id="220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>
              <a:stCxn id="224" idx="0"/>
              <a:endCxn id="220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円弧 223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5" name="直線コネクタ 224"/>
            <p:cNvCxnSpPr>
              <a:stCxn id="224" idx="2"/>
              <a:endCxn id="230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>
              <a:endCxn id="230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 rot="10800000" flipH="1">
            <a:off x="7928693" y="955202"/>
            <a:ext cx="1556163" cy="1391292"/>
            <a:chOff x="7928693" y="955202"/>
            <a:chExt cx="1556163" cy="1391292"/>
          </a:xfrm>
        </p:grpSpPr>
        <p:grpSp>
          <p:nvGrpSpPr>
            <p:cNvPr id="236" name="グループ化 235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37" name="円弧 2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8" name="直線矢印コネクタ 237"/>
              <p:cNvCxnSpPr>
                <a:stCxn id="23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/>
              <p:cNvCxnSpPr>
                <a:stCxn id="237" idx="0"/>
                <a:endCxn id="24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円弧 23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弧 24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円弧 241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3" name="直線コネクタ 242"/>
            <p:cNvCxnSpPr>
              <a:stCxn id="242" idx="2"/>
              <a:endCxn id="24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/>
            <p:cNvCxnSpPr>
              <a:stCxn id="245" idx="0"/>
              <a:endCxn id="24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円弧 244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6" name="直線コネクタ 245"/>
            <p:cNvCxnSpPr>
              <a:stCxn id="245" idx="2"/>
              <a:endCxn id="24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/>
            <p:cNvCxnSpPr>
              <a:stCxn id="251" idx="0"/>
              <a:endCxn id="24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円弧 250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3" name="直線コネクタ 252"/>
            <p:cNvCxnSpPr>
              <a:stCxn id="251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グループ化 156"/>
          <p:cNvGrpSpPr/>
          <p:nvPr/>
        </p:nvGrpSpPr>
        <p:grpSpPr>
          <a:xfrm rot="10800000" flipH="1">
            <a:off x="425330" y="3279010"/>
            <a:ext cx="1557340" cy="463830"/>
            <a:chOff x="425330" y="1358770"/>
            <a:chExt cx="1557340" cy="463830"/>
          </a:xfrm>
        </p:grpSpPr>
        <p:grpSp>
          <p:nvGrpSpPr>
            <p:cNvPr id="158" name="グループ化 157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161" name="円弧 16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2" name="直線矢印コネクタ 161"/>
              <p:cNvCxnSpPr>
                <a:stCxn id="16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>
                <a:stCxn id="161" idx="0"/>
                <a:endCxn id="15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円弧 158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0" name="直線コネクタ 159"/>
            <p:cNvCxnSpPr>
              <a:stCxn id="159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グループ化 163"/>
          <p:cNvGrpSpPr/>
          <p:nvPr/>
        </p:nvGrpSpPr>
        <p:grpSpPr>
          <a:xfrm rot="10800000" flipH="1">
            <a:off x="2297705" y="3279076"/>
            <a:ext cx="1556163" cy="695679"/>
            <a:chOff x="2297705" y="1358836"/>
            <a:chExt cx="1556163" cy="695679"/>
          </a:xfrm>
        </p:grpSpPr>
        <p:grpSp>
          <p:nvGrpSpPr>
            <p:cNvPr id="165" name="グループ化 164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169" name="円弧 16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" name="直線矢印コネクタ 169"/>
              <p:cNvCxnSpPr>
                <a:stCxn id="16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/>
              <p:cNvCxnSpPr>
                <a:stCxn id="169" idx="0"/>
                <a:endCxn id="16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円弧 17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円弧 165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7" name="直線コネクタ 166"/>
            <p:cNvCxnSpPr>
              <a:stCxn id="166" idx="2"/>
              <a:endCxn id="17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>
              <a:endCxn id="17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グループ化 172"/>
          <p:cNvGrpSpPr/>
          <p:nvPr/>
        </p:nvGrpSpPr>
        <p:grpSpPr>
          <a:xfrm rot="10800000" flipH="1">
            <a:off x="4186271" y="3053712"/>
            <a:ext cx="1557340" cy="927528"/>
            <a:chOff x="4186271" y="1133472"/>
            <a:chExt cx="1557340" cy="927528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180" name="円弧 17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1" name="直線矢印コネクタ 180"/>
              <p:cNvCxnSpPr>
                <a:stCxn id="180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>
                <a:stCxn id="180" idx="0"/>
                <a:endCxn id="175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円弧 182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円弧 174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6" name="直線コネクタ 175"/>
            <p:cNvCxnSpPr>
              <a:stCxn id="175" idx="2"/>
              <a:endCxn id="183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>
              <a:stCxn id="178" idx="0"/>
              <a:endCxn id="183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円弧 177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9" name="直線コネクタ 178"/>
            <p:cNvCxnSpPr>
              <a:stCxn id="178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グループ化 183"/>
          <p:cNvGrpSpPr/>
          <p:nvPr/>
        </p:nvGrpSpPr>
        <p:grpSpPr>
          <a:xfrm rot="10800000" flipH="1">
            <a:off x="6033120" y="3092166"/>
            <a:ext cx="1564747" cy="1159377"/>
            <a:chOff x="6033120" y="1171926"/>
            <a:chExt cx="1564747" cy="1159377"/>
          </a:xfrm>
        </p:grpSpPr>
        <p:grpSp>
          <p:nvGrpSpPr>
            <p:cNvPr id="185" name="グループ化 184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192" name="円弧 19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3" name="直線矢印コネクタ 192"/>
              <p:cNvCxnSpPr>
                <a:stCxn id="192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>
                <a:stCxn id="192" idx="0"/>
                <a:endCxn id="18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円弧 194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弧 195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円弧 185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7" name="直線コネクタ 186"/>
            <p:cNvCxnSpPr>
              <a:stCxn id="186" idx="2"/>
              <a:endCxn id="195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>
              <a:stCxn id="189" idx="0"/>
              <a:endCxn id="195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円弧 188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/>
            <p:cNvCxnSpPr>
              <a:stCxn id="189" idx="2"/>
              <a:endCxn id="196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>
              <a:endCxn id="196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グループ化 196"/>
          <p:cNvGrpSpPr/>
          <p:nvPr/>
        </p:nvGrpSpPr>
        <p:grpSpPr>
          <a:xfrm rot="10800000" flipH="1">
            <a:off x="7928693" y="2875442"/>
            <a:ext cx="1556163" cy="1391292"/>
            <a:chOff x="7928693" y="955202"/>
            <a:chExt cx="1556163" cy="1391292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07" name="円弧 20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8" name="直線矢印コネクタ 207"/>
              <p:cNvCxnSpPr>
                <a:stCxn id="20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>
                <a:stCxn id="207" idx="0"/>
                <a:endCxn id="19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円弧 20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弧 21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円弧 198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0" name="直線コネクタ 199"/>
            <p:cNvCxnSpPr>
              <a:stCxn id="199" idx="2"/>
              <a:endCxn id="21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>
              <a:stCxn id="202" idx="0"/>
              <a:endCxn id="21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円弧 201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3" name="直線コネクタ 202"/>
            <p:cNvCxnSpPr>
              <a:stCxn id="202" idx="2"/>
              <a:endCxn id="21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>
              <a:stCxn id="205" idx="0"/>
              <a:endCxn id="21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円弧 204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6" name="直線コネクタ 205"/>
            <p:cNvCxnSpPr>
              <a:stCxn id="205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グループ化 211"/>
          <p:cNvGrpSpPr/>
          <p:nvPr/>
        </p:nvGrpSpPr>
        <p:grpSpPr>
          <a:xfrm rot="10800000" flipH="1">
            <a:off x="425330" y="5239890"/>
            <a:ext cx="1557340" cy="463830"/>
            <a:chOff x="425330" y="1358770"/>
            <a:chExt cx="1557340" cy="463830"/>
          </a:xfrm>
        </p:grpSpPr>
        <p:grpSp>
          <p:nvGrpSpPr>
            <p:cNvPr id="213" name="グループ化 212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226" name="円弧 22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7" name="直線矢印コネクタ 226"/>
              <p:cNvCxnSpPr>
                <a:stCxn id="22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/>
              <p:cNvCxnSpPr>
                <a:stCxn id="226" idx="0"/>
                <a:endCxn id="214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円弧 213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5" name="直線コネクタ 214"/>
            <p:cNvCxnSpPr>
              <a:stCxn id="214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グループ化 228"/>
          <p:cNvGrpSpPr/>
          <p:nvPr/>
        </p:nvGrpSpPr>
        <p:grpSpPr>
          <a:xfrm rot="10800000" flipH="1">
            <a:off x="2297705" y="5239956"/>
            <a:ext cx="1556163" cy="695679"/>
            <a:chOff x="2297705" y="1358836"/>
            <a:chExt cx="1556163" cy="695679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248" name="円弧 24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9" name="直線矢印コネクタ 248"/>
              <p:cNvCxnSpPr>
                <a:stCxn id="24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>
                <a:stCxn id="248" idx="0"/>
                <a:endCxn id="23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円弧 25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円弧 232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4" name="直線コネクタ 233"/>
            <p:cNvCxnSpPr>
              <a:stCxn id="233" idx="2"/>
              <a:endCxn id="25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>
              <a:endCxn id="25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グループ化 253"/>
          <p:cNvGrpSpPr/>
          <p:nvPr/>
        </p:nvGrpSpPr>
        <p:grpSpPr>
          <a:xfrm rot="10800000" flipH="1">
            <a:off x="4186271" y="5014592"/>
            <a:ext cx="1557340" cy="927528"/>
            <a:chOff x="4186271" y="1133472"/>
            <a:chExt cx="1557340" cy="927528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311" name="円弧 31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2" name="直線矢印コネクタ 311"/>
              <p:cNvCxnSpPr>
                <a:stCxn id="31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/>
              <p:cNvCxnSpPr>
                <a:stCxn id="311" idx="0"/>
                <a:endCxn id="25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円弧 313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円弧 255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7" name="直線コネクタ 256"/>
            <p:cNvCxnSpPr>
              <a:stCxn id="256" idx="2"/>
              <a:endCxn id="314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/>
            <p:cNvCxnSpPr>
              <a:stCxn id="259" idx="0"/>
              <a:endCxn id="314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円弧 258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9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グループ化 314"/>
          <p:cNvGrpSpPr/>
          <p:nvPr/>
        </p:nvGrpSpPr>
        <p:grpSpPr>
          <a:xfrm rot="10800000" flipH="1">
            <a:off x="6033120" y="5053046"/>
            <a:ext cx="1564747" cy="1159377"/>
            <a:chOff x="6033120" y="1171926"/>
            <a:chExt cx="1564747" cy="1159377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373" name="円弧 37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4" name="直線矢印コネクタ 373"/>
              <p:cNvCxnSpPr>
                <a:stCxn id="373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/>
              <p:cNvCxnSpPr>
                <a:stCxn id="373" idx="0"/>
                <a:endCxn id="367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円弧 375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弧 376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円弧 366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8" name="直線コネクタ 367"/>
            <p:cNvCxnSpPr>
              <a:stCxn id="367" idx="2"/>
              <a:endCxn id="376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/>
            <p:cNvCxnSpPr>
              <a:stCxn id="370" idx="0"/>
              <a:endCxn id="376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円弧 369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1" name="直線コネクタ 370"/>
            <p:cNvCxnSpPr>
              <a:stCxn id="370" idx="2"/>
              <a:endCxn id="377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/>
            <p:cNvCxnSpPr>
              <a:endCxn id="377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8" name="グループ化 377"/>
          <p:cNvGrpSpPr/>
          <p:nvPr/>
        </p:nvGrpSpPr>
        <p:grpSpPr>
          <a:xfrm rot="10800000" flipH="1">
            <a:off x="7928693" y="4836322"/>
            <a:ext cx="1556163" cy="1391292"/>
            <a:chOff x="7928693" y="955202"/>
            <a:chExt cx="1556163" cy="1391292"/>
          </a:xfrm>
        </p:grpSpPr>
        <p:grpSp>
          <p:nvGrpSpPr>
            <p:cNvPr id="379" name="グループ化 378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388" name="円弧 38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9" name="直線矢印コネクタ 388"/>
              <p:cNvCxnSpPr>
                <a:stCxn id="38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/>
              <p:cNvCxnSpPr>
                <a:stCxn id="388" idx="0"/>
                <a:endCxn id="380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1" name="円弧 39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弧 391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0" name="円弧 379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1" name="直線コネクタ 380"/>
            <p:cNvCxnSpPr>
              <a:stCxn id="380" idx="2"/>
              <a:endCxn id="391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/>
            <p:cNvCxnSpPr>
              <a:stCxn id="383" idx="0"/>
              <a:endCxn id="391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円弧 382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4" name="直線コネクタ 383"/>
            <p:cNvCxnSpPr>
              <a:stCxn id="383" idx="2"/>
              <a:endCxn id="392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>
              <a:stCxn id="386" idx="0"/>
              <a:endCxn id="392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円弧 385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rgbClr val="FF00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7" name="直線コネクタ 386"/>
            <p:cNvCxnSpPr>
              <a:stCxn id="386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941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5330" y="1358770"/>
            <a:ext cx="1557340" cy="463830"/>
            <a:chOff x="425330" y="1358770"/>
            <a:chExt cx="1557340" cy="463830"/>
          </a:xfrm>
          <a:scene3d>
            <a:camera prst="isometricTopUp"/>
            <a:lightRig rig="threePt" dir="t"/>
          </a:scene3d>
        </p:grpSpPr>
        <p:grpSp>
          <p:nvGrpSpPr>
            <p:cNvPr id="34" name="グループ化 33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  <a:endCxn id="6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円弧 61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/>
            <p:cNvCxnSpPr>
              <a:stCxn id="62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/>
          <p:cNvGrpSpPr/>
          <p:nvPr/>
        </p:nvGrpSpPr>
        <p:grpSpPr>
          <a:xfrm>
            <a:off x="2297705" y="1358836"/>
            <a:ext cx="1556163" cy="695679"/>
            <a:chOff x="2297705" y="1358836"/>
            <a:chExt cx="1556163" cy="695679"/>
          </a:xfrm>
          <a:scene3d>
            <a:camera prst="isometricTopUp"/>
            <a:lightRig rig="threePt" dir="t"/>
          </a:scene3d>
        </p:grpSpPr>
        <p:grpSp>
          <p:nvGrpSpPr>
            <p:cNvPr id="74" name="グループ化 73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  <a:endCxn id="78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円弧 8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円弧 77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>
              <a:stCxn id="78" idx="2"/>
              <a:endCxn id="81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>
              <a:endCxn id="81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4186271" y="1133472"/>
            <a:ext cx="1557340" cy="927528"/>
            <a:chOff x="4186271" y="1133472"/>
            <a:chExt cx="1557340" cy="927528"/>
          </a:xfrm>
          <a:scene3d>
            <a:camera prst="isometricTopUp"/>
            <a:lightRig rig="threePt" dir="t"/>
          </a:scene3d>
        </p:grpSpPr>
        <p:grpSp>
          <p:nvGrpSpPr>
            <p:cNvPr id="88" name="グループ化 87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89" name="円弧 8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矢印コネクタ 89"/>
              <p:cNvCxnSpPr>
                <a:stCxn id="8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>
                <a:stCxn id="89" idx="0"/>
                <a:endCxn id="9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円弧 9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円弧 92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/>
            <p:cNvCxnSpPr>
              <a:stCxn id="93" idx="2"/>
              <a:endCxn id="92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>
              <a:stCxn id="96" idx="0"/>
              <a:endCxn id="92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円弧 95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コネクタ 98"/>
            <p:cNvCxnSpPr>
              <a:stCxn id="96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6033120" y="1171926"/>
            <a:ext cx="1564747" cy="1159377"/>
            <a:chOff x="6033120" y="1171926"/>
            <a:chExt cx="1564747" cy="1159377"/>
          </a:xfrm>
          <a:scene3d>
            <a:camera prst="isometricTopUp"/>
            <a:lightRig rig="threePt" dir="t"/>
          </a:scene3d>
        </p:grpSpPr>
        <p:grpSp>
          <p:nvGrpSpPr>
            <p:cNvPr id="216" name="グループ化 21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217" name="円弧 21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8" name="直線矢印コネクタ 217"/>
              <p:cNvCxnSpPr>
                <a:stCxn id="21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/>
              <p:cNvCxnSpPr>
                <a:stCxn id="217" idx="0"/>
                <a:endCxn id="221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円弧 21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弧 229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円弧 220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2" name="直線コネクタ 221"/>
            <p:cNvCxnSpPr>
              <a:stCxn id="221" idx="2"/>
              <a:endCxn id="220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>
              <a:stCxn id="224" idx="0"/>
              <a:endCxn id="220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円弧 223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5" name="直線コネクタ 224"/>
            <p:cNvCxnSpPr>
              <a:stCxn id="224" idx="2"/>
              <a:endCxn id="230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>
              <a:endCxn id="230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>
            <a:off x="7928693" y="955202"/>
            <a:ext cx="1556163" cy="1391292"/>
            <a:chOff x="7928693" y="955202"/>
            <a:chExt cx="1556163" cy="1391292"/>
          </a:xfrm>
          <a:scene3d>
            <a:camera prst="isometricTopUp"/>
            <a:lightRig rig="threePt" dir="t"/>
          </a:scene3d>
        </p:grpSpPr>
        <p:grpSp>
          <p:nvGrpSpPr>
            <p:cNvPr id="236" name="グループ化 235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37" name="円弧 2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8" name="直線矢印コネクタ 237"/>
              <p:cNvCxnSpPr>
                <a:stCxn id="23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/>
              <p:cNvCxnSpPr>
                <a:stCxn id="237" idx="0"/>
                <a:endCxn id="24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円弧 23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弧 24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円弧 241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3" name="直線コネクタ 242"/>
            <p:cNvCxnSpPr>
              <a:stCxn id="242" idx="2"/>
              <a:endCxn id="24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/>
            <p:cNvCxnSpPr>
              <a:stCxn id="245" idx="0"/>
              <a:endCxn id="24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円弧 244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6" name="直線コネクタ 245"/>
            <p:cNvCxnSpPr>
              <a:stCxn id="245" idx="2"/>
              <a:endCxn id="24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/>
            <p:cNvCxnSpPr>
              <a:stCxn id="251" idx="0"/>
              <a:endCxn id="24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円弧 250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3" name="直線コネクタ 252"/>
            <p:cNvCxnSpPr>
              <a:stCxn id="251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グループ化 156"/>
          <p:cNvGrpSpPr/>
          <p:nvPr/>
        </p:nvGrpSpPr>
        <p:grpSpPr>
          <a:xfrm>
            <a:off x="425330" y="3279010"/>
            <a:ext cx="1557340" cy="463830"/>
            <a:chOff x="425330" y="1358770"/>
            <a:chExt cx="1557340" cy="463830"/>
          </a:xfrm>
          <a:scene3d>
            <a:camera prst="isometricTopUp"/>
            <a:lightRig rig="threePt" dir="t"/>
          </a:scene3d>
        </p:grpSpPr>
        <p:grpSp>
          <p:nvGrpSpPr>
            <p:cNvPr id="158" name="グループ化 157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161" name="円弧 16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2" name="直線矢印コネクタ 161"/>
              <p:cNvCxnSpPr>
                <a:stCxn id="16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>
                <a:stCxn id="161" idx="0"/>
                <a:endCxn id="15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円弧 158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0" name="直線コネクタ 159"/>
            <p:cNvCxnSpPr>
              <a:stCxn id="159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グループ化 163"/>
          <p:cNvGrpSpPr/>
          <p:nvPr/>
        </p:nvGrpSpPr>
        <p:grpSpPr>
          <a:xfrm>
            <a:off x="2297705" y="3279076"/>
            <a:ext cx="1556163" cy="695679"/>
            <a:chOff x="2297705" y="1358836"/>
            <a:chExt cx="1556163" cy="695679"/>
          </a:xfrm>
          <a:scene3d>
            <a:camera prst="isometricTopUp"/>
            <a:lightRig rig="threePt" dir="t"/>
          </a:scene3d>
        </p:grpSpPr>
        <p:grpSp>
          <p:nvGrpSpPr>
            <p:cNvPr id="165" name="グループ化 164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169" name="円弧 16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" name="直線矢印コネクタ 169"/>
              <p:cNvCxnSpPr>
                <a:stCxn id="16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/>
              <p:cNvCxnSpPr>
                <a:stCxn id="169" idx="0"/>
                <a:endCxn id="16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円弧 17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円弧 165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7" name="直線コネクタ 166"/>
            <p:cNvCxnSpPr>
              <a:stCxn id="166" idx="2"/>
              <a:endCxn id="17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>
              <a:endCxn id="17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グループ化 172"/>
          <p:cNvGrpSpPr/>
          <p:nvPr/>
        </p:nvGrpSpPr>
        <p:grpSpPr>
          <a:xfrm>
            <a:off x="4186271" y="3053712"/>
            <a:ext cx="1557340" cy="927528"/>
            <a:chOff x="4186271" y="1133472"/>
            <a:chExt cx="1557340" cy="927528"/>
          </a:xfrm>
          <a:scene3d>
            <a:camera prst="isometricTopUp"/>
            <a:lightRig rig="threePt" dir="t"/>
          </a:scene3d>
        </p:grpSpPr>
        <p:grpSp>
          <p:nvGrpSpPr>
            <p:cNvPr id="174" name="グループ化 173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180" name="円弧 17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1" name="直線矢印コネクタ 180"/>
              <p:cNvCxnSpPr>
                <a:stCxn id="180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>
                <a:stCxn id="180" idx="0"/>
                <a:endCxn id="175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円弧 182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円弧 174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6" name="直線コネクタ 175"/>
            <p:cNvCxnSpPr>
              <a:stCxn id="175" idx="2"/>
              <a:endCxn id="183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>
              <a:stCxn id="178" idx="0"/>
              <a:endCxn id="183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円弧 177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9" name="直線コネクタ 178"/>
            <p:cNvCxnSpPr>
              <a:stCxn id="178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グループ化 183"/>
          <p:cNvGrpSpPr/>
          <p:nvPr/>
        </p:nvGrpSpPr>
        <p:grpSpPr>
          <a:xfrm>
            <a:off x="6033120" y="3092166"/>
            <a:ext cx="1564747" cy="1159377"/>
            <a:chOff x="6033120" y="1171926"/>
            <a:chExt cx="1564747" cy="1159377"/>
          </a:xfrm>
          <a:scene3d>
            <a:camera prst="isometricTopUp"/>
            <a:lightRig rig="threePt" dir="t"/>
          </a:scene3d>
        </p:grpSpPr>
        <p:grpSp>
          <p:nvGrpSpPr>
            <p:cNvPr id="185" name="グループ化 184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192" name="円弧 19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3" name="直線矢印コネクタ 192"/>
              <p:cNvCxnSpPr>
                <a:stCxn id="192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>
                <a:stCxn id="192" idx="0"/>
                <a:endCxn id="18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円弧 194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弧 195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円弧 185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7" name="直線コネクタ 186"/>
            <p:cNvCxnSpPr>
              <a:stCxn id="186" idx="2"/>
              <a:endCxn id="195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>
              <a:stCxn id="189" idx="0"/>
              <a:endCxn id="195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円弧 188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/>
            <p:cNvCxnSpPr>
              <a:stCxn id="189" idx="2"/>
              <a:endCxn id="196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>
              <a:endCxn id="196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グループ化 196"/>
          <p:cNvGrpSpPr/>
          <p:nvPr/>
        </p:nvGrpSpPr>
        <p:grpSpPr>
          <a:xfrm>
            <a:off x="7928693" y="2875442"/>
            <a:ext cx="1556163" cy="1391292"/>
            <a:chOff x="7928693" y="955202"/>
            <a:chExt cx="1556163" cy="1391292"/>
          </a:xfrm>
          <a:scene3d>
            <a:camera prst="isometricTopUp"/>
            <a:lightRig rig="threePt" dir="t"/>
          </a:scene3d>
        </p:grpSpPr>
        <p:grpSp>
          <p:nvGrpSpPr>
            <p:cNvPr id="198" name="グループ化 197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07" name="円弧 20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8" name="直線矢印コネクタ 207"/>
              <p:cNvCxnSpPr>
                <a:stCxn id="20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>
                <a:stCxn id="207" idx="0"/>
                <a:endCxn id="19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円弧 20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弧 21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円弧 198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0" name="直線コネクタ 199"/>
            <p:cNvCxnSpPr>
              <a:stCxn id="199" idx="2"/>
              <a:endCxn id="21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>
              <a:stCxn id="202" idx="0"/>
              <a:endCxn id="21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円弧 201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3" name="直線コネクタ 202"/>
            <p:cNvCxnSpPr>
              <a:stCxn id="202" idx="2"/>
              <a:endCxn id="21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>
              <a:stCxn id="205" idx="0"/>
              <a:endCxn id="21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円弧 204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6" name="直線コネクタ 205"/>
            <p:cNvCxnSpPr>
              <a:stCxn id="205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グループ化 211"/>
          <p:cNvGrpSpPr/>
          <p:nvPr/>
        </p:nvGrpSpPr>
        <p:grpSpPr>
          <a:xfrm>
            <a:off x="425330" y="5239890"/>
            <a:ext cx="1557340" cy="463830"/>
            <a:chOff x="425330" y="1358770"/>
            <a:chExt cx="1557340" cy="463830"/>
          </a:xfrm>
          <a:scene3d>
            <a:camera prst="isometricTopUp"/>
            <a:lightRig rig="threePt" dir="t"/>
          </a:scene3d>
        </p:grpSpPr>
        <p:grpSp>
          <p:nvGrpSpPr>
            <p:cNvPr id="213" name="グループ化 212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226" name="円弧 22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7" name="直線矢印コネクタ 226"/>
              <p:cNvCxnSpPr>
                <a:stCxn id="22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/>
              <p:cNvCxnSpPr>
                <a:stCxn id="226" idx="0"/>
                <a:endCxn id="214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円弧 213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5" name="直線コネクタ 214"/>
            <p:cNvCxnSpPr>
              <a:stCxn id="214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グループ化 228"/>
          <p:cNvGrpSpPr/>
          <p:nvPr/>
        </p:nvGrpSpPr>
        <p:grpSpPr>
          <a:xfrm>
            <a:off x="2297705" y="5239956"/>
            <a:ext cx="1556163" cy="695679"/>
            <a:chOff x="2297705" y="1358836"/>
            <a:chExt cx="1556163" cy="695679"/>
          </a:xfrm>
          <a:scene3d>
            <a:camera prst="isometricTopUp"/>
            <a:lightRig rig="threePt" dir="t"/>
          </a:scene3d>
        </p:grpSpPr>
        <p:grpSp>
          <p:nvGrpSpPr>
            <p:cNvPr id="231" name="グループ化 230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248" name="円弧 24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9" name="直線矢印コネクタ 248"/>
              <p:cNvCxnSpPr>
                <a:stCxn id="24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>
                <a:stCxn id="248" idx="0"/>
                <a:endCxn id="23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円弧 25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円弧 232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4" name="直線コネクタ 233"/>
            <p:cNvCxnSpPr>
              <a:stCxn id="233" idx="2"/>
              <a:endCxn id="25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>
              <a:endCxn id="25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グループ化 253"/>
          <p:cNvGrpSpPr/>
          <p:nvPr/>
        </p:nvGrpSpPr>
        <p:grpSpPr>
          <a:xfrm>
            <a:off x="4186271" y="5014592"/>
            <a:ext cx="1557340" cy="927528"/>
            <a:chOff x="4186271" y="1133472"/>
            <a:chExt cx="1557340" cy="927528"/>
          </a:xfrm>
          <a:scene3d>
            <a:camera prst="isometricTopUp"/>
            <a:lightRig rig="threePt" dir="t"/>
          </a:scene3d>
        </p:grpSpPr>
        <p:grpSp>
          <p:nvGrpSpPr>
            <p:cNvPr id="255" name="グループ化 254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311" name="円弧 31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2" name="直線矢印コネクタ 311"/>
              <p:cNvCxnSpPr>
                <a:stCxn id="31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/>
              <p:cNvCxnSpPr>
                <a:stCxn id="311" idx="0"/>
                <a:endCxn id="25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円弧 313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円弧 255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7" name="直線コネクタ 256"/>
            <p:cNvCxnSpPr>
              <a:stCxn id="256" idx="2"/>
              <a:endCxn id="314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/>
            <p:cNvCxnSpPr>
              <a:stCxn id="259" idx="0"/>
              <a:endCxn id="314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円弧 258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9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グループ化 314"/>
          <p:cNvGrpSpPr/>
          <p:nvPr/>
        </p:nvGrpSpPr>
        <p:grpSpPr>
          <a:xfrm>
            <a:off x="6033120" y="5053046"/>
            <a:ext cx="1564747" cy="1159377"/>
            <a:chOff x="6033120" y="1171926"/>
            <a:chExt cx="1564747" cy="1159377"/>
          </a:xfrm>
          <a:scene3d>
            <a:camera prst="isometricTopUp"/>
            <a:lightRig rig="threePt" dir="t"/>
          </a:scene3d>
        </p:grpSpPr>
        <p:grpSp>
          <p:nvGrpSpPr>
            <p:cNvPr id="366" name="グループ化 36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373" name="円弧 37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4" name="直線矢印コネクタ 373"/>
              <p:cNvCxnSpPr>
                <a:stCxn id="373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/>
              <p:cNvCxnSpPr>
                <a:stCxn id="373" idx="0"/>
                <a:endCxn id="367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円弧 375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弧 376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円弧 366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8" name="直線コネクタ 367"/>
            <p:cNvCxnSpPr>
              <a:stCxn id="367" idx="2"/>
              <a:endCxn id="376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/>
            <p:cNvCxnSpPr>
              <a:stCxn id="370" idx="0"/>
              <a:endCxn id="376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円弧 369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1" name="直線コネクタ 370"/>
            <p:cNvCxnSpPr>
              <a:stCxn id="370" idx="2"/>
              <a:endCxn id="377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/>
            <p:cNvCxnSpPr>
              <a:endCxn id="377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8" name="グループ化 377"/>
          <p:cNvGrpSpPr/>
          <p:nvPr/>
        </p:nvGrpSpPr>
        <p:grpSpPr>
          <a:xfrm>
            <a:off x="7928693" y="4836322"/>
            <a:ext cx="1556163" cy="1391292"/>
            <a:chOff x="7928693" y="955202"/>
            <a:chExt cx="1556163" cy="1391292"/>
          </a:xfrm>
          <a:scene3d>
            <a:camera prst="isometricTopUp"/>
            <a:lightRig rig="threePt" dir="t"/>
          </a:scene3d>
        </p:grpSpPr>
        <p:grpSp>
          <p:nvGrpSpPr>
            <p:cNvPr id="379" name="グループ化 378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388" name="円弧 38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9" name="直線矢印コネクタ 388"/>
              <p:cNvCxnSpPr>
                <a:stCxn id="38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/>
              <p:cNvCxnSpPr>
                <a:stCxn id="388" idx="0"/>
                <a:endCxn id="380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1" name="円弧 39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弧 391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0" name="円弧 379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1" name="直線コネクタ 380"/>
            <p:cNvCxnSpPr>
              <a:stCxn id="380" idx="2"/>
              <a:endCxn id="391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/>
            <p:cNvCxnSpPr>
              <a:stCxn id="383" idx="0"/>
              <a:endCxn id="391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円弧 382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4" name="直線コネクタ 383"/>
            <p:cNvCxnSpPr>
              <a:stCxn id="383" idx="2"/>
              <a:endCxn id="392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>
              <a:stCxn id="386" idx="0"/>
              <a:endCxn id="392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円弧 385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7" name="直線コネクタ 386"/>
            <p:cNvCxnSpPr>
              <a:stCxn id="386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07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rot="10800000" flipH="1">
            <a:off x="425330" y="1358770"/>
            <a:ext cx="1557340" cy="463830"/>
            <a:chOff x="425330" y="1358770"/>
            <a:chExt cx="1557340" cy="463830"/>
          </a:xfrm>
          <a:scene3d>
            <a:camera prst="isometricBottomDown"/>
            <a:lightRig rig="threePt" dir="t"/>
          </a:scene3d>
        </p:grpSpPr>
        <p:grpSp>
          <p:nvGrpSpPr>
            <p:cNvPr id="34" name="グループ化 33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35" name="円弧 3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" name="直線矢印コネクタ 35"/>
              <p:cNvCxnSpPr>
                <a:stCxn id="3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>
                <a:stCxn id="35" idx="0"/>
                <a:endCxn id="6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円弧 61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/>
            <p:cNvCxnSpPr>
              <a:stCxn id="62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/>
          <p:cNvGrpSpPr/>
          <p:nvPr/>
        </p:nvGrpSpPr>
        <p:grpSpPr>
          <a:xfrm rot="10800000" flipH="1">
            <a:off x="2297705" y="1358836"/>
            <a:ext cx="1556163" cy="695679"/>
            <a:chOff x="2297705" y="1358836"/>
            <a:chExt cx="1556163" cy="695679"/>
          </a:xfrm>
          <a:scene3d>
            <a:camera prst="isometricBottomDown"/>
            <a:lightRig rig="threePt" dir="t"/>
          </a:scene3d>
        </p:grpSpPr>
        <p:grpSp>
          <p:nvGrpSpPr>
            <p:cNvPr id="74" name="グループ化 73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75" name="円弧 74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矢印コネクタ 75"/>
              <p:cNvCxnSpPr>
                <a:stCxn id="75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>
                <a:stCxn id="75" idx="0"/>
                <a:endCxn id="78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円弧 8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円弧 77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9" name="直線コネクタ 78"/>
            <p:cNvCxnSpPr>
              <a:stCxn id="78" idx="2"/>
              <a:endCxn id="81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>
              <a:endCxn id="81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 rot="10800000" flipH="1">
            <a:off x="4186271" y="1133472"/>
            <a:ext cx="1557340" cy="927528"/>
            <a:chOff x="4186271" y="1133472"/>
            <a:chExt cx="1557340" cy="927528"/>
          </a:xfrm>
          <a:scene3d>
            <a:camera prst="isometricBottomDown"/>
            <a:lightRig rig="threePt" dir="t"/>
          </a:scene3d>
        </p:grpSpPr>
        <p:grpSp>
          <p:nvGrpSpPr>
            <p:cNvPr id="88" name="グループ化 87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89" name="円弧 8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0" name="直線矢印コネクタ 89"/>
              <p:cNvCxnSpPr>
                <a:stCxn id="8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>
                <a:stCxn id="89" idx="0"/>
                <a:endCxn id="9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円弧 9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円弧 92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/>
            <p:cNvCxnSpPr>
              <a:stCxn id="93" idx="2"/>
              <a:endCxn id="92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>
              <a:stCxn id="96" idx="0"/>
              <a:endCxn id="92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円弧 95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コネクタ 98"/>
            <p:cNvCxnSpPr>
              <a:stCxn id="96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 rot="10800000" flipH="1">
            <a:off x="6033120" y="1171926"/>
            <a:ext cx="1564747" cy="1159377"/>
            <a:chOff x="6033120" y="1171926"/>
            <a:chExt cx="1564747" cy="1159377"/>
          </a:xfrm>
          <a:scene3d>
            <a:camera prst="isometricBottomDown"/>
            <a:lightRig rig="threePt" dir="t"/>
          </a:scene3d>
        </p:grpSpPr>
        <p:grpSp>
          <p:nvGrpSpPr>
            <p:cNvPr id="216" name="グループ化 21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217" name="円弧 21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8" name="直線矢印コネクタ 217"/>
              <p:cNvCxnSpPr>
                <a:stCxn id="21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/>
              <p:cNvCxnSpPr>
                <a:stCxn id="217" idx="0"/>
                <a:endCxn id="221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円弧 21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弧 229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円弧 220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2" name="直線コネクタ 221"/>
            <p:cNvCxnSpPr>
              <a:stCxn id="221" idx="2"/>
              <a:endCxn id="220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線コネクタ 222"/>
            <p:cNvCxnSpPr>
              <a:stCxn id="224" idx="0"/>
              <a:endCxn id="220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円弧 223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5" name="直線コネクタ 224"/>
            <p:cNvCxnSpPr>
              <a:stCxn id="224" idx="2"/>
              <a:endCxn id="230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線コネクタ 231"/>
            <p:cNvCxnSpPr>
              <a:endCxn id="230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 rot="10800000" flipH="1">
            <a:off x="7928693" y="955202"/>
            <a:ext cx="1556163" cy="1391292"/>
            <a:chOff x="7928693" y="955202"/>
            <a:chExt cx="1556163" cy="1391292"/>
          </a:xfrm>
          <a:scene3d>
            <a:camera prst="isometricBottomDown"/>
            <a:lightRig rig="threePt" dir="t"/>
          </a:scene3d>
        </p:grpSpPr>
        <p:grpSp>
          <p:nvGrpSpPr>
            <p:cNvPr id="236" name="グループ化 235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37" name="円弧 23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8" name="直線矢印コネクタ 237"/>
              <p:cNvCxnSpPr>
                <a:stCxn id="23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/>
              <p:cNvCxnSpPr>
                <a:stCxn id="237" idx="0"/>
                <a:endCxn id="242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円弧 23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弧 24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1905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2" name="円弧 241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3" name="直線コネクタ 242"/>
            <p:cNvCxnSpPr>
              <a:stCxn id="242" idx="2"/>
              <a:endCxn id="24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線コネクタ 243"/>
            <p:cNvCxnSpPr>
              <a:stCxn id="245" idx="0"/>
              <a:endCxn id="24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円弧 244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6" name="直線コネクタ 245"/>
            <p:cNvCxnSpPr>
              <a:stCxn id="245" idx="2"/>
              <a:endCxn id="24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線コネクタ 246"/>
            <p:cNvCxnSpPr>
              <a:stCxn id="251" idx="0"/>
              <a:endCxn id="24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円弧 250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3" name="直線コネクタ 252"/>
            <p:cNvCxnSpPr>
              <a:stCxn id="251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グループ化 156"/>
          <p:cNvGrpSpPr/>
          <p:nvPr/>
        </p:nvGrpSpPr>
        <p:grpSpPr>
          <a:xfrm rot="10800000" flipH="1">
            <a:off x="425330" y="3279010"/>
            <a:ext cx="1557340" cy="463830"/>
            <a:chOff x="425330" y="1358770"/>
            <a:chExt cx="1557340" cy="463830"/>
          </a:xfrm>
          <a:scene3d>
            <a:camera prst="isometricBottomDown"/>
            <a:lightRig rig="threePt" dir="t"/>
          </a:scene3d>
        </p:grpSpPr>
        <p:grpSp>
          <p:nvGrpSpPr>
            <p:cNvPr id="158" name="グループ化 157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161" name="円弧 16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2" name="直線矢印コネクタ 161"/>
              <p:cNvCxnSpPr>
                <a:stCxn id="16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>
                <a:stCxn id="161" idx="0"/>
                <a:endCxn id="15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円弧 158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0" name="直線コネクタ 159"/>
            <p:cNvCxnSpPr>
              <a:stCxn id="159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グループ化 163"/>
          <p:cNvGrpSpPr/>
          <p:nvPr/>
        </p:nvGrpSpPr>
        <p:grpSpPr>
          <a:xfrm rot="10800000" flipH="1">
            <a:off x="2297705" y="3279076"/>
            <a:ext cx="1556163" cy="695679"/>
            <a:chOff x="2297705" y="1358836"/>
            <a:chExt cx="1556163" cy="695679"/>
          </a:xfrm>
          <a:scene3d>
            <a:camera prst="isometricBottomDown"/>
            <a:lightRig rig="threePt" dir="t"/>
          </a:scene3d>
        </p:grpSpPr>
        <p:grpSp>
          <p:nvGrpSpPr>
            <p:cNvPr id="165" name="グループ化 164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169" name="円弧 168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" name="直線矢印コネクタ 169"/>
              <p:cNvCxnSpPr>
                <a:stCxn id="169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/>
              <p:cNvCxnSpPr>
                <a:stCxn id="169" idx="0"/>
                <a:endCxn id="16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円弧 17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円弧 165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7" name="直線コネクタ 166"/>
            <p:cNvCxnSpPr>
              <a:stCxn id="166" idx="2"/>
              <a:endCxn id="17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>
              <a:endCxn id="17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3" name="グループ化 172"/>
          <p:cNvGrpSpPr/>
          <p:nvPr/>
        </p:nvGrpSpPr>
        <p:grpSpPr>
          <a:xfrm rot="10800000" flipH="1">
            <a:off x="4186271" y="3053712"/>
            <a:ext cx="1557340" cy="927528"/>
            <a:chOff x="4186271" y="1133472"/>
            <a:chExt cx="1557340" cy="927528"/>
          </a:xfrm>
          <a:scene3d>
            <a:camera prst="isometricBottomDown"/>
            <a:lightRig rig="threePt" dir="t"/>
          </a:scene3d>
        </p:grpSpPr>
        <p:grpSp>
          <p:nvGrpSpPr>
            <p:cNvPr id="174" name="グループ化 173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180" name="円弧 179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1" name="直線矢印コネクタ 180"/>
              <p:cNvCxnSpPr>
                <a:stCxn id="180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>
                <a:stCxn id="180" idx="0"/>
                <a:endCxn id="175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円弧 182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円弧 174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6" name="直線コネクタ 175"/>
            <p:cNvCxnSpPr>
              <a:stCxn id="175" idx="2"/>
              <a:endCxn id="183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>
              <a:stCxn id="178" idx="0"/>
              <a:endCxn id="183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円弧 177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9" name="直線コネクタ 178"/>
            <p:cNvCxnSpPr>
              <a:stCxn id="178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グループ化 183"/>
          <p:cNvGrpSpPr/>
          <p:nvPr/>
        </p:nvGrpSpPr>
        <p:grpSpPr>
          <a:xfrm rot="10800000" flipH="1">
            <a:off x="6033120" y="3092166"/>
            <a:ext cx="1564747" cy="1159377"/>
            <a:chOff x="6033120" y="1171926"/>
            <a:chExt cx="1564747" cy="1159377"/>
          </a:xfrm>
          <a:scene3d>
            <a:camera prst="isometricBottomDown"/>
            <a:lightRig rig="threePt" dir="t"/>
          </a:scene3d>
        </p:grpSpPr>
        <p:grpSp>
          <p:nvGrpSpPr>
            <p:cNvPr id="185" name="グループ化 184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192" name="円弧 191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3" name="直線矢印コネクタ 192"/>
              <p:cNvCxnSpPr>
                <a:stCxn id="192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>
                <a:stCxn id="192" idx="0"/>
                <a:endCxn id="18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円弧 194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円弧 195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円弧 185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7" name="直線コネクタ 186"/>
            <p:cNvCxnSpPr>
              <a:stCxn id="186" idx="2"/>
              <a:endCxn id="195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>
              <a:stCxn id="189" idx="0"/>
              <a:endCxn id="195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円弧 188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/>
            <p:cNvCxnSpPr>
              <a:stCxn id="189" idx="2"/>
              <a:endCxn id="196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>
              <a:endCxn id="196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7" name="グループ化 196"/>
          <p:cNvGrpSpPr/>
          <p:nvPr/>
        </p:nvGrpSpPr>
        <p:grpSpPr>
          <a:xfrm rot="10800000" flipH="1">
            <a:off x="7928693" y="2875442"/>
            <a:ext cx="1556163" cy="1391292"/>
            <a:chOff x="7928693" y="955202"/>
            <a:chExt cx="1556163" cy="1391292"/>
          </a:xfrm>
          <a:scene3d>
            <a:camera prst="isometricBottomDown"/>
            <a:lightRig rig="threePt" dir="t"/>
          </a:scene3d>
        </p:grpSpPr>
        <p:grpSp>
          <p:nvGrpSpPr>
            <p:cNvPr id="198" name="グループ化 197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207" name="円弧 206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8" name="直線矢印コネクタ 207"/>
              <p:cNvCxnSpPr>
                <a:stCxn id="207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/>
              <p:cNvCxnSpPr>
                <a:stCxn id="207" idx="0"/>
                <a:endCxn id="199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" name="円弧 209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弧 210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円弧 198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0" name="直線コネクタ 199"/>
            <p:cNvCxnSpPr>
              <a:stCxn id="199" idx="2"/>
              <a:endCxn id="210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>
              <a:stCxn id="202" idx="0"/>
              <a:endCxn id="210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円弧 201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3" name="直線コネクタ 202"/>
            <p:cNvCxnSpPr>
              <a:stCxn id="202" idx="2"/>
              <a:endCxn id="211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/>
            <p:cNvCxnSpPr>
              <a:stCxn id="205" idx="0"/>
              <a:endCxn id="211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円弧 204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6" name="直線コネクタ 205"/>
            <p:cNvCxnSpPr>
              <a:stCxn id="205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グループ化 211"/>
          <p:cNvGrpSpPr/>
          <p:nvPr/>
        </p:nvGrpSpPr>
        <p:grpSpPr>
          <a:xfrm rot="10800000" flipH="1">
            <a:off x="425330" y="5239890"/>
            <a:ext cx="1557340" cy="463830"/>
            <a:chOff x="425330" y="1358770"/>
            <a:chExt cx="1557340" cy="463830"/>
          </a:xfrm>
          <a:scene3d>
            <a:camera prst="isometricBottomDown"/>
            <a:lightRig rig="threePt" dir="t"/>
          </a:scene3d>
        </p:grpSpPr>
        <p:grpSp>
          <p:nvGrpSpPr>
            <p:cNvPr id="213" name="グループ化 212"/>
            <p:cNvGrpSpPr/>
            <p:nvPr/>
          </p:nvGrpSpPr>
          <p:grpSpPr>
            <a:xfrm>
              <a:off x="452500" y="1590685"/>
              <a:ext cx="1528993" cy="231915"/>
              <a:chOff x="-2734782" y="1223755"/>
              <a:chExt cx="4747424" cy="720080"/>
            </a:xfrm>
          </p:grpSpPr>
          <p:sp>
            <p:nvSpPr>
              <p:cNvPr id="226" name="円弧 225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7" name="直線矢印コネクタ 226"/>
              <p:cNvCxnSpPr>
                <a:stCxn id="226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/>
              <p:cNvCxnSpPr>
                <a:stCxn id="226" idx="0"/>
                <a:endCxn id="214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円弧 213"/>
            <p:cNvSpPr/>
            <p:nvPr/>
          </p:nvSpPr>
          <p:spPr>
            <a:xfrm rot="10800000">
              <a:off x="425330" y="13587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5" name="直線コネクタ 214"/>
            <p:cNvCxnSpPr>
              <a:stCxn id="214" idx="2"/>
            </p:cNvCxnSpPr>
            <p:nvPr/>
          </p:nvCxnSpPr>
          <p:spPr bwMode="auto">
            <a:xfrm flipV="1">
              <a:off x="557675" y="1358770"/>
              <a:ext cx="1424995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グループ化 228"/>
          <p:cNvGrpSpPr/>
          <p:nvPr/>
        </p:nvGrpSpPr>
        <p:grpSpPr>
          <a:xfrm rot="10800000" flipH="1">
            <a:off x="2297705" y="5239956"/>
            <a:ext cx="1556163" cy="695679"/>
            <a:chOff x="2297705" y="1358836"/>
            <a:chExt cx="1556163" cy="695679"/>
          </a:xfrm>
          <a:scene3d>
            <a:camera prst="isometricBottomDown"/>
            <a:lightRig rig="threePt" dir="t"/>
          </a:scene3d>
        </p:grpSpPr>
        <p:grpSp>
          <p:nvGrpSpPr>
            <p:cNvPr id="231" name="グループ化 230"/>
            <p:cNvGrpSpPr/>
            <p:nvPr/>
          </p:nvGrpSpPr>
          <p:grpSpPr>
            <a:xfrm>
              <a:off x="2324875" y="1358836"/>
              <a:ext cx="1528993" cy="695679"/>
              <a:chOff x="-2734782" y="-216200"/>
              <a:chExt cx="4747424" cy="2160035"/>
            </a:xfrm>
          </p:grpSpPr>
          <p:sp>
            <p:nvSpPr>
              <p:cNvPr id="248" name="円弧 24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9" name="直線矢印コネクタ 248"/>
              <p:cNvCxnSpPr>
                <a:stCxn id="24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>
                <a:stCxn id="248" idx="0"/>
                <a:endCxn id="233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円弧 251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3" name="円弧 232"/>
            <p:cNvSpPr/>
            <p:nvPr/>
          </p:nvSpPr>
          <p:spPr>
            <a:xfrm rot="10800000">
              <a:off x="2297705" y="159068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4" name="直線コネクタ 233"/>
            <p:cNvCxnSpPr>
              <a:stCxn id="233" idx="2"/>
              <a:endCxn id="252" idx="2"/>
            </p:cNvCxnSpPr>
            <p:nvPr/>
          </p:nvCxnSpPr>
          <p:spPr bwMode="auto">
            <a:xfrm flipV="1">
              <a:off x="2430050" y="1590685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>
              <a:endCxn id="252" idx="0"/>
            </p:cNvCxnSpPr>
            <p:nvPr/>
          </p:nvCxnSpPr>
          <p:spPr bwMode="auto">
            <a:xfrm flipV="1">
              <a:off x="2297705" y="1358836"/>
              <a:ext cx="1428132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4" name="グループ化 253"/>
          <p:cNvGrpSpPr/>
          <p:nvPr/>
        </p:nvGrpSpPr>
        <p:grpSpPr>
          <a:xfrm rot="10800000" flipH="1">
            <a:off x="4186271" y="5014592"/>
            <a:ext cx="1557340" cy="927528"/>
            <a:chOff x="4186271" y="1133472"/>
            <a:chExt cx="1557340" cy="927528"/>
          </a:xfrm>
          <a:scene3d>
            <a:camera prst="isometricBottomDown"/>
            <a:lightRig rig="threePt" dir="t"/>
          </a:scene3d>
        </p:grpSpPr>
        <p:grpSp>
          <p:nvGrpSpPr>
            <p:cNvPr id="255" name="グループ化 254"/>
            <p:cNvGrpSpPr/>
            <p:nvPr/>
          </p:nvGrpSpPr>
          <p:grpSpPr>
            <a:xfrm>
              <a:off x="4213441" y="1365321"/>
              <a:ext cx="1528993" cy="695679"/>
              <a:chOff x="-2734782" y="-216200"/>
              <a:chExt cx="4747424" cy="2160035"/>
            </a:xfrm>
          </p:grpSpPr>
          <p:sp>
            <p:nvSpPr>
              <p:cNvPr id="311" name="円弧 310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2" name="直線矢印コネクタ 311"/>
              <p:cNvCxnSpPr>
                <a:stCxn id="311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/>
              <p:cNvCxnSpPr>
                <a:stCxn id="311" idx="0"/>
                <a:endCxn id="256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円弧 313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円弧 255"/>
            <p:cNvSpPr/>
            <p:nvPr/>
          </p:nvSpPr>
          <p:spPr>
            <a:xfrm rot="10800000">
              <a:off x="4186271" y="1597170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7" name="直線コネクタ 256"/>
            <p:cNvCxnSpPr>
              <a:stCxn id="256" idx="2"/>
              <a:endCxn id="314" idx="2"/>
            </p:cNvCxnSpPr>
            <p:nvPr/>
          </p:nvCxnSpPr>
          <p:spPr bwMode="auto">
            <a:xfrm flipV="1">
              <a:off x="4318616" y="1597170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線コネクタ 257"/>
            <p:cNvCxnSpPr>
              <a:stCxn id="259" idx="0"/>
              <a:endCxn id="314" idx="0"/>
            </p:cNvCxnSpPr>
            <p:nvPr/>
          </p:nvCxnSpPr>
          <p:spPr bwMode="auto">
            <a:xfrm flipV="1">
              <a:off x="4318616" y="1365321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円弧 258"/>
            <p:cNvSpPr/>
            <p:nvPr/>
          </p:nvSpPr>
          <p:spPr>
            <a:xfrm rot="10800000">
              <a:off x="4190585" y="113347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9" idx="2"/>
            </p:cNvCxnSpPr>
            <p:nvPr/>
          </p:nvCxnSpPr>
          <p:spPr bwMode="auto">
            <a:xfrm flipV="1">
              <a:off x="4322930" y="1133472"/>
              <a:ext cx="1420681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5" name="グループ化 314"/>
          <p:cNvGrpSpPr/>
          <p:nvPr/>
        </p:nvGrpSpPr>
        <p:grpSpPr>
          <a:xfrm rot="10800000" flipH="1">
            <a:off x="6033120" y="5053046"/>
            <a:ext cx="1564747" cy="1159377"/>
            <a:chOff x="6033120" y="1171926"/>
            <a:chExt cx="1564747" cy="1159377"/>
          </a:xfrm>
          <a:scene3d>
            <a:camera prst="isometricBottomDown"/>
            <a:lightRig rig="threePt" dir="t"/>
          </a:scene3d>
        </p:grpSpPr>
        <p:grpSp>
          <p:nvGrpSpPr>
            <p:cNvPr id="366" name="グループ化 365"/>
            <p:cNvGrpSpPr/>
            <p:nvPr/>
          </p:nvGrpSpPr>
          <p:grpSpPr>
            <a:xfrm>
              <a:off x="6068874" y="1171926"/>
              <a:ext cx="1528993" cy="1159377"/>
              <a:chOff x="-2734782" y="-1655950"/>
              <a:chExt cx="4747424" cy="3599785"/>
            </a:xfrm>
          </p:grpSpPr>
          <p:sp>
            <p:nvSpPr>
              <p:cNvPr id="373" name="円弧 372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4" name="直線矢印コネクタ 373"/>
              <p:cNvCxnSpPr>
                <a:stCxn id="373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/>
              <p:cNvCxnSpPr>
                <a:stCxn id="373" idx="0"/>
                <a:endCxn id="367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円弧 375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弧 376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円弧 366"/>
            <p:cNvSpPr/>
            <p:nvPr/>
          </p:nvSpPr>
          <p:spPr>
            <a:xfrm rot="10800000">
              <a:off x="6041704" y="1867473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8" name="直線コネクタ 367"/>
            <p:cNvCxnSpPr>
              <a:stCxn id="367" idx="2"/>
              <a:endCxn id="376" idx="2"/>
            </p:cNvCxnSpPr>
            <p:nvPr/>
          </p:nvCxnSpPr>
          <p:spPr bwMode="auto">
            <a:xfrm flipV="1">
              <a:off x="6174049" y="1867473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線コネクタ 368"/>
            <p:cNvCxnSpPr>
              <a:stCxn id="370" idx="0"/>
              <a:endCxn id="376" idx="0"/>
            </p:cNvCxnSpPr>
            <p:nvPr/>
          </p:nvCxnSpPr>
          <p:spPr bwMode="auto">
            <a:xfrm flipV="1">
              <a:off x="6174049" y="1635624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円弧 369"/>
            <p:cNvSpPr/>
            <p:nvPr/>
          </p:nvSpPr>
          <p:spPr>
            <a:xfrm rot="10800000">
              <a:off x="6046018" y="1403775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1" name="直線コネクタ 370"/>
            <p:cNvCxnSpPr>
              <a:stCxn id="370" idx="2"/>
              <a:endCxn id="377" idx="2"/>
            </p:cNvCxnSpPr>
            <p:nvPr/>
          </p:nvCxnSpPr>
          <p:spPr bwMode="auto">
            <a:xfrm flipV="1">
              <a:off x="6178363" y="1403775"/>
              <a:ext cx="1287159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線コネクタ 371"/>
            <p:cNvCxnSpPr>
              <a:endCxn id="377" idx="0"/>
            </p:cNvCxnSpPr>
            <p:nvPr/>
          </p:nvCxnSpPr>
          <p:spPr bwMode="auto">
            <a:xfrm>
              <a:off x="6033120" y="1171926"/>
              <a:ext cx="1436716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8" name="グループ化 377"/>
          <p:cNvGrpSpPr/>
          <p:nvPr/>
        </p:nvGrpSpPr>
        <p:grpSpPr>
          <a:xfrm rot="10800000" flipH="1">
            <a:off x="7928693" y="4836322"/>
            <a:ext cx="1556163" cy="1391292"/>
            <a:chOff x="7928693" y="955202"/>
            <a:chExt cx="1556163" cy="1391292"/>
          </a:xfrm>
          <a:scene3d>
            <a:camera prst="isometricBottomDown"/>
            <a:lightRig rig="threePt" dir="t"/>
          </a:scene3d>
        </p:grpSpPr>
        <p:grpSp>
          <p:nvGrpSpPr>
            <p:cNvPr id="379" name="グループ化 378"/>
            <p:cNvGrpSpPr/>
            <p:nvPr/>
          </p:nvGrpSpPr>
          <p:grpSpPr>
            <a:xfrm>
              <a:off x="7955863" y="1187117"/>
              <a:ext cx="1528993" cy="1159377"/>
              <a:chOff x="-2734782" y="-1655950"/>
              <a:chExt cx="4747424" cy="3599785"/>
            </a:xfrm>
          </p:grpSpPr>
          <p:sp>
            <p:nvSpPr>
              <p:cNvPr id="388" name="円弧 387"/>
              <p:cNvSpPr/>
              <p:nvPr/>
            </p:nvSpPr>
            <p:spPr>
              <a:xfrm>
                <a:off x="1217585" y="1223755"/>
                <a:ext cx="795057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9" name="直線矢印コネクタ 388"/>
              <p:cNvCxnSpPr>
                <a:stCxn id="388" idx="2"/>
              </p:cNvCxnSpPr>
              <p:nvPr/>
            </p:nvCxnSpPr>
            <p:spPr>
              <a:xfrm flipH="1">
                <a:off x="-2734782" y="1943630"/>
                <a:ext cx="4336501" cy="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/>
              <p:cNvCxnSpPr>
                <a:stCxn id="388" idx="0"/>
                <a:endCxn id="380" idx="0"/>
              </p:cNvCxnSpPr>
              <p:nvPr/>
            </p:nvCxnSpPr>
            <p:spPr>
              <a:xfrm flipH="1">
                <a:off x="-2421615" y="1223755"/>
                <a:ext cx="4036729" cy="0"/>
              </a:xfrm>
              <a:prstGeom prst="line">
                <a:avLst/>
              </a:prstGeom>
              <a:ln w="762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1" name="円弧 390"/>
              <p:cNvSpPr/>
              <p:nvPr/>
            </p:nvSpPr>
            <p:spPr>
              <a:xfrm>
                <a:off x="1217586" y="-21620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弧 391"/>
              <p:cNvSpPr/>
              <p:nvPr/>
            </p:nvSpPr>
            <p:spPr>
              <a:xfrm>
                <a:off x="1217586" y="-1655950"/>
                <a:ext cx="795056" cy="720080"/>
              </a:xfrm>
              <a:prstGeom prst="arc">
                <a:avLst>
                  <a:gd name="adj1" fmla="val 16200000"/>
                  <a:gd name="adj2" fmla="val 5527908"/>
                </a:avLst>
              </a:prstGeom>
              <a:ln w="762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0" name="円弧 379"/>
            <p:cNvSpPr/>
            <p:nvPr/>
          </p:nvSpPr>
          <p:spPr>
            <a:xfrm rot="10800000">
              <a:off x="7928693" y="1882664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1" name="直線コネクタ 380"/>
            <p:cNvCxnSpPr>
              <a:stCxn id="380" idx="2"/>
              <a:endCxn id="391" idx="2"/>
            </p:cNvCxnSpPr>
            <p:nvPr/>
          </p:nvCxnSpPr>
          <p:spPr bwMode="auto">
            <a:xfrm flipV="1">
              <a:off x="8061038" y="1882664"/>
              <a:ext cx="1291473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/>
            <p:cNvCxnSpPr>
              <a:stCxn id="383" idx="0"/>
              <a:endCxn id="391" idx="0"/>
            </p:cNvCxnSpPr>
            <p:nvPr/>
          </p:nvCxnSpPr>
          <p:spPr bwMode="auto">
            <a:xfrm flipV="1">
              <a:off x="8061038" y="1650815"/>
              <a:ext cx="1295787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円弧 382"/>
            <p:cNvSpPr/>
            <p:nvPr/>
          </p:nvSpPr>
          <p:spPr>
            <a:xfrm rot="10800000">
              <a:off x="7933007" y="1418966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4" name="直線コネクタ 383"/>
            <p:cNvCxnSpPr>
              <a:stCxn id="383" idx="2"/>
              <a:endCxn id="392" idx="2"/>
            </p:cNvCxnSpPr>
            <p:nvPr/>
          </p:nvCxnSpPr>
          <p:spPr bwMode="auto">
            <a:xfrm flipV="1">
              <a:off x="8065352" y="1418966"/>
              <a:ext cx="1287159" cy="66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>
              <a:stCxn id="386" idx="0"/>
              <a:endCxn id="392" idx="0"/>
            </p:cNvCxnSpPr>
            <p:nvPr/>
          </p:nvCxnSpPr>
          <p:spPr bwMode="auto">
            <a:xfrm>
              <a:off x="8061038" y="1187117"/>
              <a:ext cx="1295787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円弧 385"/>
            <p:cNvSpPr/>
            <p:nvPr/>
          </p:nvSpPr>
          <p:spPr>
            <a:xfrm rot="10800000">
              <a:off x="7933007" y="955202"/>
              <a:ext cx="256062" cy="231915"/>
            </a:xfrm>
            <a:prstGeom prst="arc">
              <a:avLst>
                <a:gd name="adj1" fmla="val 16200000"/>
                <a:gd name="adj2" fmla="val 5527908"/>
              </a:avLst>
            </a:prstGeom>
            <a:ln w="762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7" name="直線コネクタ 386"/>
            <p:cNvCxnSpPr>
              <a:stCxn id="386" idx="2"/>
            </p:cNvCxnSpPr>
            <p:nvPr/>
          </p:nvCxnSpPr>
          <p:spPr bwMode="auto">
            <a:xfrm>
              <a:off x="8065352" y="955268"/>
              <a:ext cx="1419504" cy="0"/>
            </a:xfrm>
            <a:prstGeom prst="line">
              <a:avLst/>
            </a:prstGeom>
            <a:ln w="76200">
              <a:solidFill>
                <a:schemeClr val="tx1"/>
              </a:solidFill>
              <a:headEnd type="none"/>
              <a:tailEnd type="none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94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PPTX226_くねくね矢印</dc:title>
  <dc:subject>PPTX226_くねくね矢印</dc:subject>
  <dc:creator>http://www.digipot.net</dc:creator>
  <cp:lastModifiedBy/>
  <cp:revision>1</cp:revision>
  <dcterms:created xsi:type="dcterms:W3CDTF">2014-10-03T02:42:21Z</dcterms:created>
  <dcterms:modified xsi:type="dcterms:W3CDTF">2014-10-05T02:19:56Z</dcterms:modified>
  <cp:category/>
  <cp:version>1</cp:version>
</cp:coreProperties>
</file>