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  <a:srgbClr val="FFFF99"/>
    <a:srgbClr val="FFCC99"/>
    <a:srgbClr val="FFCC66"/>
    <a:srgbClr val="FFCC00"/>
    <a:srgbClr val="663300"/>
    <a:srgbClr val="FF6600"/>
    <a:srgbClr val="CC9900"/>
    <a:srgbClr val="FFCC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4" name="グループ化 753"/>
          <p:cNvGrpSpPr/>
          <p:nvPr/>
        </p:nvGrpSpPr>
        <p:grpSpPr>
          <a:xfrm>
            <a:off x="497505" y="899192"/>
            <a:ext cx="1449620" cy="1512168"/>
            <a:chOff x="704528" y="476672"/>
            <a:chExt cx="2174431" cy="2268253"/>
          </a:xfrm>
        </p:grpSpPr>
        <p:grpSp>
          <p:nvGrpSpPr>
            <p:cNvPr id="755" name="グループ化 754"/>
            <p:cNvGrpSpPr/>
            <p:nvPr/>
          </p:nvGrpSpPr>
          <p:grpSpPr>
            <a:xfrm>
              <a:off x="704528" y="476672"/>
              <a:ext cx="1038520" cy="2268253"/>
              <a:chOff x="2756756" y="3212976"/>
              <a:chExt cx="1038520" cy="2268253"/>
            </a:xfrm>
          </p:grpSpPr>
          <p:sp>
            <p:nvSpPr>
              <p:cNvPr id="767" name="1 つの角を丸めた四角形 766"/>
              <p:cNvSpPr/>
              <p:nvPr/>
            </p:nvSpPr>
            <p:spPr>
              <a:xfrm flipH="1">
                <a:off x="282876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8" name="台形 767"/>
              <p:cNvSpPr/>
              <p:nvPr/>
            </p:nvSpPr>
            <p:spPr>
              <a:xfrm>
                <a:off x="2800028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9" name="円/楕円 768"/>
              <p:cNvSpPr/>
              <p:nvPr/>
            </p:nvSpPr>
            <p:spPr>
              <a:xfrm>
                <a:off x="2792760" y="3212976"/>
                <a:ext cx="432048" cy="432048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0" name="片側の 2 つの角を切り取った四角形 769"/>
              <p:cNvSpPr/>
              <p:nvPr/>
            </p:nvSpPr>
            <p:spPr>
              <a:xfrm>
                <a:off x="2756756" y="3645024"/>
                <a:ext cx="504056" cy="864096"/>
              </a:xfrm>
              <a:prstGeom prst="snip2SameRect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771" name="グループ化 770"/>
              <p:cNvGrpSpPr/>
              <p:nvPr/>
            </p:nvGrpSpPr>
            <p:grpSpPr>
              <a:xfrm rot="1800000">
                <a:off x="3548657" y="4069362"/>
                <a:ext cx="246619" cy="184892"/>
                <a:chOff x="4592950" y="3006822"/>
                <a:chExt cx="371030" cy="278164"/>
              </a:xfrm>
            </p:grpSpPr>
            <p:sp>
              <p:nvSpPr>
                <p:cNvPr id="775" name="角丸四角形 774"/>
                <p:cNvSpPr/>
                <p:nvPr/>
              </p:nvSpPr>
              <p:spPr>
                <a:xfrm>
                  <a:off x="4592950" y="3068961"/>
                  <a:ext cx="371030" cy="2160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6" name="角丸四角形 775"/>
                <p:cNvSpPr/>
                <p:nvPr/>
              </p:nvSpPr>
              <p:spPr>
                <a:xfrm rot="18900000">
                  <a:off x="4615676" y="3006822"/>
                  <a:ext cx="248689" cy="842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72" name="正方形/長方形 771"/>
              <p:cNvSpPr/>
              <p:nvPr/>
            </p:nvSpPr>
            <p:spPr>
              <a:xfrm rot="1800000">
                <a:off x="2904153" y="3883961"/>
                <a:ext cx="713318" cy="170199"/>
              </a:xfrm>
              <a:prstGeom prst="rect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3" name="台形 772"/>
              <p:cNvSpPr/>
              <p:nvPr/>
            </p:nvSpPr>
            <p:spPr>
              <a:xfrm>
                <a:off x="2916654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4" name="1 つの角を丸めた四角形 773"/>
              <p:cNvSpPr/>
              <p:nvPr/>
            </p:nvSpPr>
            <p:spPr>
              <a:xfrm flipH="1">
                <a:off x="294404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56" name="グループ化 755"/>
            <p:cNvGrpSpPr/>
            <p:nvPr/>
          </p:nvGrpSpPr>
          <p:grpSpPr>
            <a:xfrm flipH="1">
              <a:off x="1840439" y="476672"/>
              <a:ext cx="1038520" cy="2268253"/>
              <a:chOff x="4189316" y="3212976"/>
              <a:chExt cx="1038520" cy="2268253"/>
            </a:xfrm>
          </p:grpSpPr>
          <p:sp>
            <p:nvSpPr>
              <p:cNvPr id="757" name="1 つの角を丸めた四角形 756"/>
              <p:cNvSpPr/>
              <p:nvPr/>
            </p:nvSpPr>
            <p:spPr>
              <a:xfrm flipH="1">
                <a:off x="426132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9BBB59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8" name="台形 757"/>
              <p:cNvSpPr/>
              <p:nvPr/>
            </p:nvSpPr>
            <p:spPr>
              <a:xfrm>
                <a:off x="4232588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solidFill>
                <a:srgbClr val="9BBB59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9" name="円/楕円 758"/>
              <p:cNvSpPr/>
              <p:nvPr/>
            </p:nvSpPr>
            <p:spPr>
              <a:xfrm>
                <a:off x="4225320" y="3212976"/>
                <a:ext cx="432048" cy="432048"/>
              </a:xfrm>
              <a:prstGeom prst="ellipse">
                <a:avLst/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0" name="片側の 2 つの角を切り取った四角形 759"/>
              <p:cNvSpPr/>
              <p:nvPr/>
            </p:nvSpPr>
            <p:spPr>
              <a:xfrm>
                <a:off x="4189316" y="3645024"/>
                <a:ext cx="504056" cy="864096"/>
              </a:xfrm>
              <a:prstGeom prst="snip2SameRect">
                <a:avLst/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761" name="グループ化 760"/>
              <p:cNvGrpSpPr/>
              <p:nvPr/>
            </p:nvGrpSpPr>
            <p:grpSpPr>
              <a:xfrm rot="1800000">
                <a:off x="4981217" y="4069362"/>
                <a:ext cx="246619" cy="184892"/>
                <a:chOff x="4592950" y="3006822"/>
                <a:chExt cx="371030" cy="278164"/>
              </a:xfrm>
            </p:grpSpPr>
            <p:sp>
              <p:nvSpPr>
                <p:cNvPr id="765" name="角丸四角形 764"/>
                <p:cNvSpPr/>
                <p:nvPr/>
              </p:nvSpPr>
              <p:spPr>
                <a:xfrm>
                  <a:off x="4592950" y="3068961"/>
                  <a:ext cx="371030" cy="2160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BBB59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6" name="角丸四角形 765"/>
                <p:cNvSpPr/>
                <p:nvPr/>
              </p:nvSpPr>
              <p:spPr>
                <a:xfrm rot="18900000">
                  <a:off x="4615676" y="3006822"/>
                  <a:ext cx="248689" cy="842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BBB59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62" name="正方形/長方形 761"/>
              <p:cNvSpPr/>
              <p:nvPr/>
            </p:nvSpPr>
            <p:spPr>
              <a:xfrm rot="1800000">
                <a:off x="4336713" y="3883961"/>
                <a:ext cx="713318" cy="170199"/>
              </a:xfrm>
              <a:prstGeom prst="rect">
                <a:avLst/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3" name="台形 762"/>
              <p:cNvSpPr/>
              <p:nvPr/>
            </p:nvSpPr>
            <p:spPr>
              <a:xfrm>
                <a:off x="4349214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4" name="1 つの角を丸めた四角形 763"/>
              <p:cNvSpPr/>
              <p:nvPr/>
            </p:nvSpPr>
            <p:spPr>
              <a:xfrm flipH="1">
                <a:off x="437660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27" name="グループ化 1126"/>
          <p:cNvGrpSpPr/>
          <p:nvPr/>
        </p:nvGrpSpPr>
        <p:grpSpPr>
          <a:xfrm>
            <a:off x="2477725" y="899192"/>
            <a:ext cx="1251151" cy="1512168"/>
            <a:chOff x="2540924" y="476673"/>
            <a:chExt cx="1251151" cy="1512168"/>
          </a:xfrm>
        </p:grpSpPr>
        <p:sp>
          <p:nvSpPr>
            <p:cNvPr id="753" name="星 16 752"/>
            <p:cNvSpPr/>
            <p:nvPr/>
          </p:nvSpPr>
          <p:spPr>
            <a:xfrm>
              <a:off x="2955311" y="898951"/>
              <a:ext cx="444400" cy="444400"/>
            </a:xfrm>
            <a:prstGeom prst="star16">
              <a:avLst>
                <a:gd name="adj" fmla="val 41787"/>
              </a:avLst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77" name="グループ化 776"/>
            <p:cNvGrpSpPr/>
            <p:nvPr/>
          </p:nvGrpSpPr>
          <p:grpSpPr>
            <a:xfrm flipH="1">
              <a:off x="3099729" y="476673"/>
              <a:ext cx="692346" cy="1512168"/>
              <a:chOff x="4189316" y="3212976"/>
              <a:chExt cx="1038520" cy="2268253"/>
            </a:xfrm>
          </p:grpSpPr>
          <p:sp>
            <p:nvSpPr>
              <p:cNvPr id="778" name="1 つの角を丸めた四角形 777"/>
              <p:cNvSpPr/>
              <p:nvPr/>
            </p:nvSpPr>
            <p:spPr>
              <a:xfrm flipH="1">
                <a:off x="426132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9BBB59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9" name="台形 778"/>
              <p:cNvSpPr/>
              <p:nvPr/>
            </p:nvSpPr>
            <p:spPr>
              <a:xfrm>
                <a:off x="4232588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solidFill>
                <a:srgbClr val="9BBB59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80" name="円/楕円 779"/>
              <p:cNvSpPr/>
              <p:nvPr/>
            </p:nvSpPr>
            <p:spPr>
              <a:xfrm>
                <a:off x="4225320" y="3212976"/>
                <a:ext cx="432048" cy="432048"/>
              </a:xfrm>
              <a:prstGeom prst="ellipse">
                <a:avLst/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81" name="片側の 2 つの角を切り取った四角形 780"/>
              <p:cNvSpPr/>
              <p:nvPr/>
            </p:nvSpPr>
            <p:spPr>
              <a:xfrm>
                <a:off x="4189316" y="3645024"/>
                <a:ext cx="504056" cy="864096"/>
              </a:xfrm>
              <a:prstGeom prst="snip2SameRect">
                <a:avLst/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782" name="グループ化 781"/>
              <p:cNvGrpSpPr/>
              <p:nvPr/>
            </p:nvGrpSpPr>
            <p:grpSpPr>
              <a:xfrm rot="1800000">
                <a:off x="4981217" y="4069362"/>
                <a:ext cx="246619" cy="184892"/>
                <a:chOff x="4592950" y="3006822"/>
                <a:chExt cx="371030" cy="278164"/>
              </a:xfrm>
            </p:grpSpPr>
            <p:sp>
              <p:nvSpPr>
                <p:cNvPr id="786" name="角丸四角形 785"/>
                <p:cNvSpPr/>
                <p:nvPr/>
              </p:nvSpPr>
              <p:spPr>
                <a:xfrm>
                  <a:off x="4592950" y="3068961"/>
                  <a:ext cx="371030" cy="2160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BBB59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7" name="角丸四角形 786"/>
                <p:cNvSpPr/>
                <p:nvPr/>
              </p:nvSpPr>
              <p:spPr>
                <a:xfrm rot="18900000">
                  <a:off x="4615676" y="3006822"/>
                  <a:ext cx="248689" cy="842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BBB59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83" name="正方形/長方形 782"/>
              <p:cNvSpPr/>
              <p:nvPr/>
            </p:nvSpPr>
            <p:spPr>
              <a:xfrm rot="1800000">
                <a:off x="4336713" y="3883961"/>
                <a:ext cx="713318" cy="170199"/>
              </a:xfrm>
              <a:prstGeom prst="rect">
                <a:avLst/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84" name="台形 783"/>
              <p:cNvSpPr/>
              <p:nvPr/>
            </p:nvSpPr>
            <p:spPr>
              <a:xfrm>
                <a:off x="4349214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85" name="1 つの角を丸めた四角形 784"/>
              <p:cNvSpPr/>
              <p:nvPr/>
            </p:nvSpPr>
            <p:spPr>
              <a:xfrm flipH="1">
                <a:off x="437660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88" name="グループ化 787"/>
            <p:cNvGrpSpPr/>
            <p:nvPr/>
          </p:nvGrpSpPr>
          <p:grpSpPr>
            <a:xfrm>
              <a:off x="2540924" y="476673"/>
              <a:ext cx="692346" cy="1512168"/>
              <a:chOff x="2756756" y="3212976"/>
              <a:chExt cx="1038520" cy="2268253"/>
            </a:xfrm>
          </p:grpSpPr>
          <p:sp>
            <p:nvSpPr>
              <p:cNvPr id="789" name="1 つの角を丸めた四角形 788"/>
              <p:cNvSpPr/>
              <p:nvPr/>
            </p:nvSpPr>
            <p:spPr>
              <a:xfrm flipH="1">
                <a:off x="282876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0" name="台形 789"/>
              <p:cNvSpPr/>
              <p:nvPr/>
            </p:nvSpPr>
            <p:spPr>
              <a:xfrm>
                <a:off x="2800028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1" name="円/楕円 790"/>
              <p:cNvSpPr/>
              <p:nvPr/>
            </p:nvSpPr>
            <p:spPr>
              <a:xfrm>
                <a:off x="2792760" y="3212976"/>
                <a:ext cx="432048" cy="432048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2" name="片側の 2 つの角を切り取った四角形 791"/>
              <p:cNvSpPr/>
              <p:nvPr/>
            </p:nvSpPr>
            <p:spPr>
              <a:xfrm>
                <a:off x="2756756" y="3645024"/>
                <a:ext cx="504056" cy="864096"/>
              </a:xfrm>
              <a:prstGeom prst="snip2SameRect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793" name="グループ化 792"/>
              <p:cNvGrpSpPr/>
              <p:nvPr/>
            </p:nvGrpSpPr>
            <p:grpSpPr>
              <a:xfrm rot="1800000">
                <a:off x="3548657" y="4069362"/>
                <a:ext cx="246619" cy="184892"/>
                <a:chOff x="4592950" y="3006822"/>
                <a:chExt cx="371030" cy="278164"/>
              </a:xfrm>
            </p:grpSpPr>
            <p:sp>
              <p:nvSpPr>
                <p:cNvPr id="797" name="角丸四角形 796"/>
                <p:cNvSpPr/>
                <p:nvPr/>
              </p:nvSpPr>
              <p:spPr>
                <a:xfrm>
                  <a:off x="4592950" y="3068961"/>
                  <a:ext cx="371030" cy="2160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8" name="角丸四角形 797"/>
                <p:cNvSpPr/>
                <p:nvPr/>
              </p:nvSpPr>
              <p:spPr>
                <a:xfrm rot="18900000">
                  <a:off x="4615676" y="3006822"/>
                  <a:ext cx="248689" cy="842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94" name="正方形/長方形 793"/>
              <p:cNvSpPr/>
              <p:nvPr/>
            </p:nvSpPr>
            <p:spPr>
              <a:xfrm rot="1800000">
                <a:off x="2904153" y="3883961"/>
                <a:ext cx="713318" cy="170199"/>
              </a:xfrm>
              <a:prstGeom prst="rect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5" name="台形 794"/>
              <p:cNvSpPr/>
              <p:nvPr/>
            </p:nvSpPr>
            <p:spPr>
              <a:xfrm>
                <a:off x="2916654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6" name="1 つの角を丸めた四角形 795"/>
              <p:cNvSpPr/>
              <p:nvPr/>
            </p:nvSpPr>
            <p:spPr>
              <a:xfrm flipH="1">
                <a:off x="294404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28" name="グループ化 1127"/>
          <p:cNvGrpSpPr/>
          <p:nvPr/>
        </p:nvGrpSpPr>
        <p:grpSpPr>
          <a:xfrm>
            <a:off x="4122430" y="899192"/>
            <a:ext cx="1595368" cy="1512168"/>
            <a:chOff x="4128424" y="476673"/>
            <a:chExt cx="1595368" cy="1512168"/>
          </a:xfrm>
        </p:grpSpPr>
        <p:grpSp>
          <p:nvGrpSpPr>
            <p:cNvPr id="799" name="グループ化 798"/>
            <p:cNvGrpSpPr/>
            <p:nvPr/>
          </p:nvGrpSpPr>
          <p:grpSpPr>
            <a:xfrm>
              <a:off x="4128424" y="476673"/>
              <a:ext cx="684956" cy="1512168"/>
              <a:chOff x="4184329" y="476673"/>
              <a:chExt cx="684956" cy="1512168"/>
            </a:xfrm>
          </p:grpSpPr>
          <p:sp>
            <p:nvSpPr>
              <p:cNvPr id="800" name="1 つの角を丸めた四角形 799"/>
              <p:cNvSpPr/>
              <p:nvPr/>
            </p:nvSpPr>
            <p:spPr>
              <a:xfrm flipH="1">
                <a:off x="4232334" y="1892830"/>
                <a:ext cx="240026" cy="96011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01" name="台形 800"/>
              <p:cNvSpPr/>
              <p:nvPr/>
            </p:nvSpPr>
            <p:spPr>
              <a:xfrm>
                <a:off x="4213177" y="1196753"/>
                <a:ext cx="192021" cy="696077"/>
              </a:xfrm>
              <a:prstGeom prst="trapezoid">
                <a:avLst>
                  <a:gd name="adj" fmla="val 13095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02" name="円/楕円 801"/>
              <p:cNvSpPr/>
              <p:nvPr/>
            </p:nvSpPr>
            <p:spPr>
              <a:xfrm>
                <a:off x="4208332" y="476673"/>
                <a:ext cx="288032" cy="288032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03" name="片側の 2 つの角を切り取った四角形 802"/>
              <p:cNvSpPr/>
              <p:nvPr/>
            </p:nvSpPr>
            <p:spPr>
              <a:xfrm>
                <a:off x="4184329" y="764705"/>
                <a:ext cx="336037" cy="576064"/>
              </a:xfrm>
              <a:prstGeom prst="snip2SameRect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04" name="グループ化 803"/>
              <p:cNvGrpSpPr/>
              <p:nvPr/>
            </p:nvGrpSpPr>
            <p:grpSpPr>
              <a:xfrm rot="17100000">
                <a:off x="4545669" y="787482"/>
                <a:ext cx="441308" cy="205925"/>
                <a:chOff x="4435367" y="964933"/>
                <a:chExt cx="441308" cy="205925"/>
              </a:xfrm>
            </p:grpSpPr>
            <p:grpSp>
              <p:nvGrpSpPr>
                <p:cNvPr id="808" name="グループ化 807"/>
                <p:cNvGrpSpPr/>
                <p:nvPr/>
              </p:nvGrpSpPr>
              <p:grpSpPr>
                <a:xfrm rot="1800000">
                  <a:off x="4712262" y="1047597"/>
                  <a:ext cx="164413" cy="123261"/>
                  <a:chOff x="4592950" y="3006822"/>
                  <a:chExt cx="371030" cy="278164"/>
                </a:xfrm>
              </p:grpSpPr>
              <p:sp>
                <p:nvSpPr>
                  <p:cNvPr id="810" name="角丸四角形 809"/>
                  <p:cNvSpPr/>
                  <p:nvPr/>
                </p:nvSpPr>
                <p:spPr>
                  <a:xfrm>
                    <a:off x="4592950" y="3068961"/>
                    <a:ext cx="371030" cy="2160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1" name="角丸四角形 810"/>
                  <p:cNvSpPr/>
                  <p:nvPr/>
                </p:nvSpPr>
                <p:spPr>
                  <a:xfrm rot="18900000">
                    <a:off x="4615676" y="3006822"/>
                    <a:ext cx="248689" cy="8429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09" name="正方形/長方形 808"/>
                <p:cNvSpPr/>
                <p:nvPr/>
              </p:nvSpPr>
              <p:spPr>
                <a:xfrm rot="1800000">
                  <a:off x="4435367" y="964933"/>
                  <a:ext cx="311804" cy="113466"/>
                </a:xfrm>
                <a:prstGeom prst="rect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05" name="台形 804"/>
              <p:cNvSpPr/>
              <p:nvPr/>
            </p:nvSpPr>
            <p:spPr>
              <a:xfrm>
                <a:off x="4290928" y="1196753"/>
                <a:ext cx="192021" cy="696077"/>
              </a:xfrm>
              <a:prstGeom prst="trapezoid">
                <a:avLst>
                  <a:gd name="adj" fmla="val 13095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06" name="1 つの角を丸めた四角形 805"/>
              <p:cNvSpPr/>
              <p:nvPr/>
            </p:nvSpPr>
            <p:spPr>
              <a:xfrm flipH="1">
                <a:off x="4309188" y="1892830"/>
                <a:ext cx="240026" cy="96011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07" name="正方形/長方形 806"/>
              <p:cNvSpPr/>
              <p:nvPr/>
            </p:nvSpPr>
            <p:spPr>
              <a:xfrm rot="2700000">
                <a:off x="4405987" y="884292"/>
                <a:ext cx="311804" cy="113466"/>
              </a:xfrm>
              <a:prstGeom prst="rect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12" name="グループ化 811"/>
            <p:cNvGrpSpPr/>
            <p:nvPr/>
          </p:nvGrpSpPr>
          <p:grpSpPr>
            <a:xfrm flipH="1">
              <a:off x="5038836" y="476673"/>
              <a:ext cx="684956" cy="1512168"/>
              <a:chOff x="4184329" y="476673"/>
              <a:chExt cx="684956" cy="1512168"/>
            </a:xfrm>
          </p:grpSpPr>
          <p:sp>
            <p:nvSpPr>
              <p:cNvPr id="813" name="1 つの角を丸めた四角形 812"/>
              <p:cNvSpPr/>
              <p:nvPr/>
            </p:nvSpPr>
            <p:spPr>
              <a:xfrm flipH="1">
                <a:off x="4232334" y="1892830"/>
                <a:ext cx="240026" cy="96011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9BBB59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14" name="台形 813"/>
              <p:cNvSpPr/>
              <p:nvPr/>
            </p:nvSpPr>
            <p:spPr>
              <a:xfrm>
                <a:off x="4213177" y="1196753"/>
                <a:ext cx="192021" cy="696077"/>
              </a:xfrm>
              <a:prstGeom prst="trapezoid">
                <a:avLst>
                  <a:gd name="adj" fmla="val 13095"/>
                </a:avLst>
              </a:prstGeom>
              <a:solidFill>
                <a:srgbClr val="9BBB59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15" name="円/楕円 814"/>
              <p:cNvSpPr/>
              <p:nvPr/>
            </p:nvSpPr>
            <p:spPr>
              <a:xfrm>
                <a:off x="4208332" y="476673"/>
                <a:ext cx="288032" cy="288032"/>
              </a:xfrm>
              <a:prstGeom prst="ellipse">
                <a:avLst/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16" name="片側の 2 つの角を切り取った四角形 815"/>
              <p:cNvSpPr/>
              <p:nvPr/>
            </p:nvSpPr>
            <p:spPr>
              <a:xfrm>
                <a:off x="4184329" y="764705"/>
                <a:ext cx="336037" cy="576064"/>
              </a:xfrm>
              <a:prstGeom prst="snip2SameRect">
                <a:avLst/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17" name="グループ化 816"/>
              <p:cNvGrpSpPr/>
              <p:nvPr/>
            </p:nvGrpSpPr>
            <p:grpSpPr>
              <a:xfrm rot="17100000">
                <a:off x="4545669" y="787482"/>
                <a:ext cx="441308" cy="205925"/>
                <a:chOff x="4435367" y="964933"/>
                <a:chExt cx="441308" cy="205925"/>
              </a:xfrm>
            </p:grpSpPr>
            <p:grpSp>
              <p:nvGrpSpPr>
                <p:cNvPr id="821" name="グループ化 820"/>
                <p:cNvGrpSpPr/>
                <p:nvPr/>
              </p:nvGrpSpPr>
              <p:grpSpPr>
                <a:xfrm rot="1800000">
                  <a:off x="4712262" y="1047597"/>
                  <a:ext cx="164413" cy="123261"/>
                  <a:chOff x="4592950" y="3006822"/>
                  <a:chExt cx="371030" cy="278164"/>
                </a:xfrm>
              </p:grpSpPr>
              <p:sp>
                <p:nvSpPr>
                  <p:cNvPr id="823" name="角丸四角形 822"/>
                  <p:cNvSpPr/>
                  <p:nvPr/>
                </p:nvSpPr>
                <p:spPr>
                  <a:xfrm>
                    <a:off x="4592950" y="3068961"/>
                    <a:ext cx="371030" cy="2160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BBB59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4" name="角丸四角形 823"/>
                  <p:cNvSpPr/>
                  <p:nvPr/>
                </p:nvSpPr>
                <p:spPr>
                  <a:xfrm rot="18900000">
                    <a:off x="4615676" y="3006822"/>
                    <a:ext cx="248689" cy="8429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BBB59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22" name="正方形/長方形 821"/>
                <p:cNvSpPr/>
                <p:nvPr/>
              </p:nvSpPr>
              <p:spPr>
                <a:xfrm rot="1800000">
                  <a:off x="4435367" y="964933"/>
                  <a:ext cx="311804" cy="113466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18" name="台形 817"/>
              <p:cNvSpPr/>
              <p:nvPr/>
            </p:nvSpPr>
            <p:spPr>
              <a:xfrm>
                <a:off x="4290928" y="1196753"/>
                <a:ext cx="192021" cy="696077"/>
              </a:xfrm>
              <a:prstGeom prst="trapezoid">
                <a:avLst>
                  <a:gd name="adj" fmla="val 13095"/>
                </a:avLst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19" name="1 つの角を丸めた四角形 818"/>
              <p:cNvSpPr/>
              <p:nvPr/>
            </p:nvSpPr>
            <p:spPr>
              <a:xfrm flipH="1">
                <a:off x="4309188" y="1892830"/>
                <a:ext cx="240026" cy="96011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20" name="正方形/長方形 819"/>
              <p:cNvSpPr/>
              <p:nvPr/>
            </p:nvSpPr>
            <p:spPr>
              <a:xfrm rot="2700000">
                <a:off x="4405987" y="884292"/>
                <a:ext cx="311804" cy="113466"/>
              </a:xfrm>
              <a:prstGeom prst="rect">
                <a:avLst/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29" name="グループ化 1128"/>
          <p:cNvGrpSpPr/>
          <p:nvPr/>
        </p:nvGrpSpPr>
        <p:grpSpPr>
          <a:xfrm>
            <a:off x="6162939" y="899192"/>
            <a:ext cx="1361758" cy="1512168"/>
            <a:chOff x="5987704" y="476673"/>
            <a:chExt cx="1361758" cy="1512168"/>
          </a:xfrm>
        </p:grpSpPr>
        <p:sp>
          <p:nvSpPr>
            <p:cNvPr id="752" name="星 16 751"/>
            <p:cNvSpPr/>
            <p:nvPr/>
          </p:nvSpPr>
          <p:spPr>
            <a:xfrm>
              <a:off x="6467886" y="581986"/>
              <a:ext cx="444400" cy="444400"/>
            </a:xfrm>
            <a:prstGeom prst="star16">
              <a:avLst>
                <a:gd name="adj" fmla="val 41787"/>
              </a:avLst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825" name="グループ化 824"/>
            <p:cNvGrpSpPr/>
            <p:nvPr/>
          </p:nvGrpSpPr>
          <p:grpSpPr>
            <a:xfrm>
              <a:off x="5987704" y="476673"/>
              <a:ext cx="684956" cy="1512168"/>
              <a:chOff x="4184329" y="476673"/>
              <a:chExt cx="684956" cy="1512168"/>
            </a:xfrm>
          </p:grpSpPr>
          <p:sp>
            <p:nvSpPr>
              <p:cNvPr id="826" name="1 つの角を丸めた四角形 825"/>
              <p:cNvSpPr/>
              <p:nvPr/>
            </p:nvSpPr>
            <p:spPr>
              <a:xfrm flipH="1">
                <a:off x="4232334" y="1892830"/>
                <a:ext cx="240026" cy="96011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27" name="台形 826"/>
              <p:cNvSpPr/>
              <p:nvPr/>
            </p:nvSpPr>
            <p:spPr>
              <a:xfrm>
                <a:off x="4213177" y="1196753"/>
                <a:ext cx="192021" cy="696077"/>
              </a:xfrm>
              <a:prstGeom prst="trapezoid">
                <a:avLst>
                  <a:gd name="adj" fmla="val 13095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28" name="円/楕円 827"/>
              <p:cNvSpPr/>
              <p:nvPr/>
            </p:nvSpPr>
            <p:spPr>
              <a:xfrm>
                <a:off x="4208332" y="476673"/>
                <a:ext cx="288032" cy="288032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29" name="片側の 2 つの角を切り取った四角形 828"/>
              <p:cNvSpPr/>
              <p:nvPr/>
            </p:nvSpPr>
            <p:spPr>
              <a:xfrm>
                <a:off x="4184329" y="764705"/>
                <a:ext cx="336037" cy="576064"/>
              </a:xfrm>
              <a:prstGeom prst="snip2SameRect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30" name="グループ化 829"/>
              <p:cNvGrpSpPr/>
              <p:nvPr/>
            </p:nvGrpSpPr>
            <p:grpSpPr>
              <a:xfrm rot="17100000">
                <a:off x="4545669" y="787482"/>
                <a:ext cx="441308" cy="205925"/>
                <a:chOff x="4435367" y="964933"/>
                <a:chExt cx="441308" cy="205925"/>
              </a:xfrm>
            </p:grpSpPr>
            <p:grpSp>
              <p:nvGrpSpPr>
                <p:cNvPr id="834" name="グループ化 833"/>
                <p:cNvGrpSpPr/>
                <p:nvPr/>
              </p:nvGrpSpPr>
              <p:grpSpPr>
                <a:xfrm rot="1800000">
                  <a:off x="4712262" y="1047597"/>
                  <a:ext cx="164413" cy="123261"/>
                  <a:chOff x="4592950" y="3006822"/>
                  <a:chExt cx="371030" cy="278164"/>
                </a:xfrm>
              </p:grpSpPr>
              <p:sp>
                <p:nvSpPr>
                  <p:cNvPr id="836" name="角丸四角形 835"/>
                  <p:cNvSpPr/>
                  <p:nvPr/>
                </p:nvSpPr>
                <p:spPr>
                  <a:xfrm>
                    <a:off x="4592950" y="3068961"/>
                    <a:ext cx="371030" cy="2160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7" name="角丸四角形 836"/>
                  <p:cNvSpPr/>
                  <p:nvPr/>
                </p:nvSpPr>
                <p:spPr>
                  <a:xfrm rot="18900000">
                    <a:off x="4615676" y="3006822"/>
                    <a:ext cx="248689" cy="8429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35" name="正方形/長方形 834"/>
                <p:cNvSpPr/>
                <p:nvPr/>
              </p:nvSpPr>
              <p:spPr>
                <a:xfrm rot="1800000">
                  <a:off x="4435367" y="964933"/>
                  <a:ext cx="311804" cy="113466"/>
                </a:xfrm>
                <a:prstGeom prst="rect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31" name="台形 830"/>
              <p:cNvSpPr/>
              <p:nvPr/>
            </p:nvSpPr>
            <p:spPr>
              <a:xfrm>
                <a:off x="4290928" y="1196753"/>
                <a:ext cx="192021" cy="696077"/>
              </a:xfrm>
              <a:prstGeom prst="trapezoid">
                <a:avLst>
                  <a:gd name="adj" fmla="val 13095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32" name="1 つの角を丸めた四角形 831"/>
              <p:cNvSpPr/>
              <p:nvPr/>
            </p:nvSpPr>
            <p:spPr>
              <a:xfrm flipH="1">
                <a:off x="4309188" y="1892830"/>
                <a:ext cx="240026" cy="96011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33" name="正方形/長方形 832"/>
              <p:cNvSpPr/>
              <p:nvPr/>
            </p:nvSpPr>
            <p:spPr>
              <a:xfrm rot="2700000">
                <a:off x="4405987" y="884292"/>
                <a:ext cx="311804" cy="113466"/>
              </a:xfrm>
              <a:prstGeom prst="rect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38" name="グループ化 837"/>
            <p:cNvGrpSpPr/>
            <p:nvPr/>
          </p:nvGrpSpPr>
          <p:grpSpPr>
            <a:xfrm flipH="1">
              <a:off x="6664506" y="476673"/>
              <a:ext cx="684956" cy="1512168"/>
              <a:chOff x="4184329" y="476673"/>
              <a:chExt cx="684956" cy="1512168"/>
            </a:xfrm>
          </p:grpSpPr>
          <p:sp>
            <p:nvSpPr>
              <p:cNvPr id="839" name="1 つの角を丸めた四角形 838"/>
              <p:cNvSpPr/>
              <p:nvPr/>
            </p:nvSpPr>
            <p:spPr>
              <a:xfrm flipH="1">
                <a:off x="4232334" y="1892830"/>
                <a:ext cx="240026" cy="96011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9BBB59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40" name="台形 839"/>
              <p:cNvSpPr/>
              <p:nvPr/>
            </p:nvSpPr>
            <p:spPr>
              <a:xfrm>
                <a:off x="4213177" y="1196753"/>
                <a:ext cx="192021" cy="696077"/>
              </a:xfrm>
              <a:prstGeom prst="trapezoid">
                <a:avLst>
                  <a:gd name="adj" fmla="val 13095"/>
                </a:avLst>
              </a:prstGeom>
              <a:solidFill>
                <a:srgbClr val="9BBB59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41" name="円/楕円 840"/>
              <p:cNvSpPr/>
              <p:nvPr/>
            </p:nvSpPr>
            <p:spPr>
              <a:xfrm>
                <a:off x="4208332" y="476673"/>
                <a:ext cx="288032" cy="288032"/>
              </a:xfrm>
              <a:prstGeom prst="ellipse">
                <a:avLst/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42" name="片側の 2 つの角を切り取った四角形 841"/>
              <p:cNvSpPr/>
              <p:nvPr/>
            </p:nvSpPr>
            <p:spPr>
              <a:xfrm>
                <a:off x="4184329" y="764705"/>
                <a:ext cx="336037" cy="576064"/>
              </a:xfrm>
              <a:prstGeom prst="snip2SameRect">
                <a:avLst/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43" name="グループ化 842"/>
              <p:cNvGrpSpPr/>
              <p:nvPr/>
            </p:nvGrpSpPr>
            <p:grpSpPr>
              <a:xfrm rot="17100000">
                <a:off x="4545669" y="787482"/>
                <a:ext cx="441308" cy="205925"/>
                <a:chOff x="4435367" y="964933"/>
                <a:chExt cx="441308" cy="205925"/>
              </a:xfrm>
            </p:grpSpPr>
            <p:grpSp>
              <p:nvGrpSpPr>
                <p:cNvPr id="847" name="グループ化 846"/>
                <p:cNvGrpSpPr/>
                <p:nvPr/>
              </p:nvGrpSpPr>
              <p:grpSpPr>
                <a:xfrm rot="1800000">
                  <a:off x="4712262" y="1047597"/>
                  <a:ext cx="164413" cy="123261"/>
                  <a:chOff x="4592950" y="3006822"/>
                  <a:chExt cx="371030" cy="278164"/>
                </a:xfrm>
              </p:grpSpPr>
              <p:sp>
                <p:nvSpPr>
                  <p:cNvPr id="849" name="角丸四角形 848"/>
                  <p:cNvSpPr/>
                  <p:nvPr/>
                </p:nvSpPr>
                <p:spPr>
                  <a:xfrm>
                    <a:off x="4592950" y="3068961"/>
                    <a:ext cx="371030" cy="2160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BBB59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0" name="角丸四角形 849"/>
                  <p:cNvSpPr/>
                  <p:nvPr/>
                </p:nvSpPr>
                <p:spPr>
                  <a:xfrm rot="18900000">
                    <a:off x="4615676" y="3006822"/>
                    <a:ext cx="248689" cy="8429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BBB59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48" name="正方形/長方形 847"/>
                <p:cNvSpPr/>
                <p:nvPr/>
              </p:nvSpPr>
              <p:spPr>
                <a:xfrm rot="1800000">
                  <a:off x="4435367" y="964933"/>
                  <a:ext cx="311804" cy="113466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44" name="台形 843"/>
              <p:cNvSpPr/>
              <p:nvPr/>
            </p:nvSpPr>
            <p:spPr>
              <a:xfrm>
                <a:off x="4290928" y="1196753"/>
                <a:ext cx="192021" cy="696077"/>
              </a:xfrm>
              <a:prstGeom prst="trapezoid">
                <a:avLst>
                  <a:gd name="adj" fmla="val 13095"/>
                </a:avLst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45" name="1 つの角を丸めた四角形 844"/>
              <p:cNvSpPr/>
              <p:nvPr/>
            </p:nvSpPr>
            <p:spPr>
              <a:xfrm flipH="1">
                <a:off x="4309188" y="1892830"/>
                <a:ext cx="240026" cy="96011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46" name="正方形/長方形 845"/>
              <p:cNvSpPr/>
              <p:nvPr/>
            </p:nvSpPr>
            <p:spPr>
              <a:xfrm rot="2700000">
                <a:off x="4405987" y="884292"/>
                <a:ext cx="311804" cy="113466"/>
              </a:xfrm>
              <a:prstGeom prst="rect">
                <a:avLst/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30" name="グループ化 1129"/>
          <p:cNvGrpSpPr/>
          <p:nvPr/>
        </p:nvGrpSpPr>
        <p:grpSpPr>
          <a:xfrm>
            <a:off x="7972913" y="899192"/>
            <a:ext cx="1446848" cy="1512168"/>
            <a:chOff x="7576684" y="476673"/>
            <a:chExt cx="1446848" cy="1512168"/>
          </a:xfrm>
        </p:grpSpPr>
        <p:grpSp>
          <p:nvGrpSpPr>
            <p:cNvPr id="851" name="グループ化 850"/>
            <p:cNvGrpSpPr/>
            <p:nvPr/>
          </p:nvGrpSpPr>
          <p:grpSpPr>
            <a:xfrm>
              <a:off x="7576684" y="476673"/>
              <a:ext cx="692343" cy="1512168"/>
              <a:chOff x="2584128" y="476673"/>
              <a:chExt cx="692343" cy="1512168"/>
            </a:xfrm>
          </p:grpSpPr>
          <p:grpSp>
            <p:nvGrpSpPr>
              <p:cNvPr id="852" name="グループ化 851"/>
              <p:cNvGrpSpPr/>
              <p:nvPr/>
            </p:nvGrpSpPr>
            <p:grpSpPr>
              <a:xfrm>
                <a:off x="2584128" y="476673"/>
                <a:ext cx="692343" cy="1512168"/>
                <a:chOff x="2756756" y="3212976"/>
                <a:chExt cx="1038516" cy="2268253"/>
              </a:xfrm>
            </p:grpSpPr>
            <p:sp>
              <p:nvSpPr>
                <p:cNvPr id="857" name="1 つの角を丸めた四角形 856"/>
                <p:cNvSpPr/>
                <p:nvPr/>
              </p:nvSpPr>
              <p:spPr>
                <a:xfrm flipH="1">
                  <a:off x="2828764" y="5337213"/>
                  <a:ext cx="360040" cy="144016"/>
                </a:xfrm>
                <a:prstGeom prst="snipRoundRect">
                  <a:avLst>
                    <a:gd name="adj1" fmla="val 50000"/>
                    <a:gd name="adj2" fmla="val 0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8" name="台形 857"/>
                <p:cNvSpPr/>
                <p:nvPr/>
              </p:nvSpPr>
              <p:spPr>
                <a:xfrm>
                  <a:off x="2800028" y="4293097"/>
                  <a:ext cx="288032" cy="1044116"/>
                </a:xfrm>
                <a:prstGeom prst="trapezoid">
                  <a:avLst>
                    <a:gd name="adj" fmla="val 13095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9" name="円/楕円 858"/>
                <p:cNvSpPr/>
                <p:nvPr/>
              </p:nvSpPr>
              <p:spPr>
                <a:xfrm>
                  <a:off x="2792760" y="3212976"/>
                  <a:ext cx="432048" cy="432048"/>
                </a:xfrm>
                <a:prstGeom prst="ellips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0" name="片側の 2 つの角を切り取った四角形 859"/>
                <p:cNvSpPr/>
                <p:nvPr/>
              </p:nvSpPr>
              <p:spPr>
                <a:xfrm>
                  <a:off x="2756756" y="3645024"/>
                  <a:ext cx="504056" cy="864096"/>
                </a:xfrm>
                <a:prstGeom prst="snip2SameRect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61" name="グループ化 860"/>
                <p:cNvGrpSpPr/>
                <p:nvPr/>
              </p:nvGrpSpPr>
              <p:grpSpPr>
                <a:xfrm rot="1800000">
                  <a:off x="3548653" y="4036306"/>
                  <a:ext cx="246619" cy="184892"/>
                  <a:chOff x="4568078" y="2963745"/>
                  <a:chExt cx="371030" cy="278163"/>
                </a:xfrm>
              </p:grpSpPr>
              <p:sp>
                <p:nvSpPr>
                  <p:cNvPr id="865" name="角丸四角形 864"/>
                  <p:cNvSpPr/>
                  <p:nvPr/>
                </p:nvSpPr>
                <p:spPr>
                  <a:xfrm>
                    <a:off x="4568078" y="3025883"/>
                    <a:ext cx="371030" cy="2160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6" name="角丸四角形 865"/>
                  <p:cNvSpPr/>
                  <p:nvPr/>
                </p:nvSpPr>
                <p:spPr>
                  <a:xfrm rot="18900000">
                    <a:off x="4590804" y="2963745"/>
                    <a:ext cx="248690" cy="8429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62" name="正方形/長方形 861"/>
                <p:cNvSpPr/>
                <p:nvPr/>
              </p:nvSpPr>
              <p:spPr>
                <a:xfrm rot="1800000">
                  <a:off x="2904154" y="3850898"/>
                  <a:ext cx="713319" cy="170199"/>
                </a:xfrm>
                <a:prstGeom prst="rect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3" name="台形 862"/>
                <p:cNvSpPr/>
                <p:nvPr/>
              </p:nvSpPr>
              <p:spPr>
                <a:xfrm>
                  <a:off x="2916654" y="4293097"/>
                  <a:ext cx="288032" cy="1044116"/>
                </a:xfrm>
                <a:prstGeom prst="trapezoid">
                  <a:avLst>
                    <a:gd name="adj" fmla="val 13095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4" name="1 つの角を丸めた四角形 863"/>
                <p:cNvSpPr/>
                <p:nvPr/>
              </p:nvSpPr>
              <p:spPr>
                <a:xfrm flipH="1">
                  <a:off x="2944044" y="5337213"/>
                  <a:ext cx="360040" cy="144016"/>
                </a:xfrm>
                <a:prstGeom prst="snipRound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53" name="グループ化 852"/>
              <p:cNvGrpSpPr/>
              <p:nvPr/>
            </p:nvGrpSpPr>
            <p:grpSpPr>
              <a:xfrm rot="748796">
                <a:off x="2636509" y="1016410"/>
                <a:ext cx="587197" cy="245019"/>
                <a:chOff x="2682394" y="1079572"/>
                <a:chExt cx="587197" cy="245019"/>
              </a:xfrm>
            </p:grpSpPr>
            <p:sp>
              <p:nvSpPr>
                <p:cNvPr id="854" name="角丸四角形 853"/>
                <p:cNvSpPr/>
                <p:nvPr/>
              </p:nvSpPr>
              <p:spPr>
                <a:xfrm rot="1800000">
                  <a:off x="3105179" y="1228865"/>
                  <a:ext cx="164412" cy="957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5" name="角丸四角形 854"/>
                <p:cNvSpPr/>
                <p:nvPr/>
              </p:nvSpPr>
              <p:spPr>
                <a:xfrm rot="20700000">
                  <a:off x="3145893" y="1200410"/>
                  <a:ext cx="110200" cy="373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6" name="正方形/長方形 855"/>
                <p:cNvSpPr/>
                <p:nvPr/>
              </p:nvSpPr>
              <p:spPr>
                <a:xfrm rot="1800000">
                  <a:off x="2682394" y="1079572"/>
                  <a:ext cx="475545" cy="113466"/>
                </a:xfrm>
                <a:prstGeom prst="rect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867" name="グループ化 866"/>
            <p:cNvGrpSpPr/>
            <p:nvPr/>
          </p:nvGrpSpPr>
          <p:grpSpPr>
            <a:xfrm flipH="1">
              <a:off x="8331189" y="476673"/>
              <a:ext cx="692343" cy="1512168"/>
              <a:chOff x="2584128" y="476673"/>
              <a:chExt cx="692343" cy="1512168"/>
            </a:xfrm>
          </p:grpSpPr>
          <p:grpSp>
            <p:nvGrpSpPr>
              <p:cNvPr id="868" name="グループ化 867"/>
              <p:cNvGrpSpPr/>
              <p:nvPr/>
            </p:nvGrpSpPr>
            <p:grpSpPr>
              <a:xfrm>
                <a:off x="2584128" y="476673"/>
                <a:ext cx="692343" cy="1512168"/>
                <a:chOff x="2756756" y="3212976"/>
                <a:chExt cx="1038516" cy="2268253"/>
              </a:xfrm>
            </p:grpSpPr>
            <p:sp>
              <p:nvSpPr>
                <p:cNvPr id="873" name="1 つの角を丸めた四角形 872"/>
                <p:cNvSpPr/>
                <p:nvPr/>
              </p:nvSpPr>
              <p:spPr>
                <a:xfrm flipH="1">
                  <a:off x="2828764" y="5337213"/>
                  <a:ext cx="360040" cy="144016"/>
                </a:xfrm>
                <a:prstGeom prst="snipRoundRect">
                  <a:avLst>
                    <a:gd name="adj1" fmla="val 50000"/>
                    <a:gd name="adj2" fmla="val 0"/>
                  </a:avLst>
                </a:prstGeom>
                <a:solidFill>
                  <a:srgbClr val="9BBB59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4" name="台形 873"/>
                <p:cNvSpPr/>
                <p:nvPr/>
              </p:nvSpPr>
              <p:spPr>
                <a:xfrm>
                  <a:off x="2800028" y="4293097"/>
                  <a:ext cx="288032" cy="1044116"/>
                </a:xfrm>
                <a:prstGeom prst="trapezoid">
                  <a:avLst>
                    <a:gd name="adj" fmla="val 13095"/>
                  </a:avLst>
                </a:prstGeom>
                <a:solidFill>
                  <a:srgbClr val="9BBB59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5" name="円/楕円 874"/>
                <p:cNvSpPr/>
                <p:nvPr/>
              </p:nvSpPr>
              <p:spPr>
                <a:xfrm>
                  <a:off x="2792760" y="3212976"/>
                  <a:ext cx="432048" cy="432048"/>
                </a:xfrm>
                <a:prstGeom prst="ellipse">
                  <a:avLst/>
                </a:prstGeom>
                <a:solidFill>
                  <a:srgbClr val="9BBB59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6" name="片側の 2 つの角を切り取った四角形 875"/>
                <p:cNvSpPr/>
                <p:nvPr/>
              </p:nvSpPr>
              <p:spPr>
                <a:xfrm>
                  <a:off x="2756756" y="3645024"/>
                  <a:ext cx="504056" cy="864096"/>
                </a:xfrm>
                <a:prstGeom prst="snip2SameRect">
                  <a:avLst/>
                </a:prstGeom>
                <a:solidFill>
                  <a:srgbClr val="9BBB59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77" name="グループ化 876"/>
                <p:cNvGrpSpPr/>
                <p:nvPr/>
              </p:nvGrpSpPr>
              <p:grpSpPr>
                <a:xfrm rot="1800000">
                  <a:off x="3548653" y="4036306"/>
                  <a:ext cx="246619" cy="184892"/>
                  <a:chOff x="4568078" y="2963745"/>
                  <a:chExt cx="371030" cy="278163"/>
                </a:xfrm>
              </p:grpSpPr>
              <p:sp>
                <p:nvSpPr>
                  <p:cNvPr id="881" name="角丸四角形 880"/>
                  <p:cNvSpPr/>
                  <p:nvPr/>
                </p:nvSpPr>
                <p:spPr>
                  <a:xfrm>
                    <a:off x="4568078" y="3025883"/>
                    <a:ext cx="371030" cy="2160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BBB59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2" name="角丸四角形 881"/>
                  <p:cNvSpPr/>
                  <p:nvPr/>
                </p:nvSpPr>
                <p:spPr>
                  <a:xfrm rot="18900000">
                    <a:off x="4590804" y="2963745"/>
                    <a:ext cx="248690" cy="8429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BBB59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78" name="正方形/長方形 877"/>
                <p:cNvSpPr/>
                <p:nvPr/>
              </p:nvSpPr>
              <p:spPr>
                <a:xfrm rot="1800000">
                  <a:off x="2904154" y="3850898"/>
                  <a:ext cx="713319" cy="170199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9" name="台形 878"/>
                <p:cNvSpPr/>
                <p:nvPr/>
              </p:nvSpPr>
              <p:spPr>
                <a:xfrm>
                  <a:off x="2916654" y="4293097"/>
                  <a:ext cx="288032" cy="1044116"/>
                </a:xfrm>
                <a:prstGeom prst="trapezoid">
                  <a:avLst>
                    <a:gd name="adj" fmla="val 13095"/>
                  </a:avLst>
                </a:prstGeom>
                <a:solidFill>
                  <a:srgbClr val="9BBB59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0" name="1 つの角を丸めた四角形 879"/>
                <p:cNvSpPr/>
                <p:nvPr/>
              </p:nvSpPr>
              <p:spPr>
                <a:xfrm flipH="1">
                  <a:off x="2944044" y="5337213"/>
                  <a:ext cx="360040" cy="144016"/>
                </a:xfrm>
                <a:prstGeom prst="snipRoundRect">
                  <a:avLst>
                    <a:gd name="adj1" fmla="val 50000"/>
                    <a:gd name="adj2" fmla="val 0"/>
                  </a:avLst>
                </a:prstGeom>
                <a:solidFill>
                  <a:srgbClr val="9BBB59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69" name="グループ化 868"/>
              <p:cNvGrpSpPr/>
              <p:nvPr/>
            </p:nvGrpSpPr>
            <p:grpSpPr>
              <a:xfrm rot="748796">
                <a:off x="2636509" y="1016410"/>
                <a:ext cx="587197" cy="245019"/>
                <a:chOff x="2682394" y="1079572"/>
                <a:chExt cx="587197" cy="245019"/>
              </a:xfrm>
            </p:grpSpPr>
            <p:sp>
              <p:nvSpPr>
                <p:cNvPr id="870" name="角丸四角形 869"/>
                <p:cNvSpPr/>
                <p:nvPr/>
              </p:nvSpPr>
              <p:spPr>
                <a:xfrm rot="1800000">
                  <a:off x="3105179" y="1228865"/>
                  <a:ext cx="164412" cy="957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BBB59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1" name="角丸四角形 870"/>
                <p:cNvSpPr/>
                <p:nvPr/>
              </p:nvSpPr>
              <p:spPr>
                <a:xfrm rot="20700000">
                  <a:off x="3145893" y="1200410"/>
                  <a:ext cx="110200" cy="373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BBB59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2" name="正方形/長方形 871"/>
                <p:cNvSpPr/>
                <p:nvPr/>
              </p:nvSpPr>
              <p:spPr>
                <a:xfrm rot="1800000">
                  <a:off x="2682394" y="1079572"/>
                  <a:ext cx="475545" cy="113466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135" name="グループ化 1134"/>
          <p:cNvGrpSpPr/>
          <p:nvPr/>
        </p:nvGrpSpPr>
        <p:grpSpPr>
          <a:xfrm>
            <a:off x="497505" y="2870507"/>
            <a:ext cx="1449620" cy="1512168"/>
            <a:chOff x="704529" y="2176684"/>
            <a:chExt cx="1449620" cy="1512168"/>
          </a:xfrm>
        </p:grpSpPr>
        <p:grpSp>
          <p:nvGrpSpPr>
            <p:cNvPr id="885" name="グループ化 884"/>
            <p:cNvGrpSpPr/>
            <p:nvPr/>
          </p:nvGrpSpPr>
          <p:grpSpPr>
            <a:xfrm>
              <a:off x="704529" y="2176684"/>
              <a:ext cx="692346" cy="1512168"/>
              <a:chOff x="2756756" y="3212976"/>
              <a:chExt cx="1038520" cy="2268253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886" name="1 つの角を丸めた四角形 885"/>
              <p:cNvSpPr/>
              <p:nvPr/>
            </p:nvSpPr>
            <p:spPr>
              <a:xfrm flipH="1">
                <a:off x="282876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87" name="台形 886"/>
              <p:cNvSpPr/>
              <p:nvPr/>
            </p:nvSpPr>
            <p:spPr>
              <a:xfrm>
                <a:off x="2800028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88" name="円/楕円 887"/>
              <p:cNvSpPr/>
              <p:nvPr/>
            </p:nvSpPr>
            <p:spPr>
              <a:xfrm>
                <a:off x="2792760" y="3212976"/>
                <a:ext cx="432048" cy="432048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89" name="片側の 2 つの角を切り取った四角形 888"/>
              <p:cNvSpPr/>
              <p:nvPr/>
            </p:nvSpPr>
            <p:spPr>
              <a:xfrm>
                <a:off x="2756756" y="3645024"/>
                <a:ext cx="504056" cy="864096"/>
              </a:xfrm>
              <a:prstGeom prst="snip2Same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90" name="グループ化 889"/>
              <p:cNvGrpSpPr/>
              <p:nvPr/>
            </p:nvGrpSpPr>
            <p:grpSpPr>
              <a:xfrm rot="1800000">
                <a:off x="3548657" y="4069362"/>
                <a:ext cx="246619" cy="184892"/>
                <a:chOff x="4592950" y="3006822"/>
                <a:chExt cx="371030" cy="278164"/>
              </a:xfrm>
              <a:grpFill/>
            </p:grpSpPr>
            <p:sp>
              <p:nvSpPr>
                <p:cNvPr id="894" name="角丸四角形 893"/>
                <p:cNvSpPr/>
                <p:nvPr/>
              </p:nvSpPr>
              <p:spPr>
                <a:xfrm>
                  <a:off x="4592950" y="3068961"/>
                  <a:ext cx="371030" cy="216025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5" name="角丸四角形 894"/>
                <p:cNvSpPr/>
                <p:nvPr/>
              </p:nvSpPr>
              <p:spPr>
                <a:xfrm rot="18900000">
                  <a:off x="4615676" y="3006822"/>
                  <a:ext cx="248689" cy="8429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91" name="正方形/長方形 890"/>
              <p:cNvSpPr/>
              <p:nvPr/>
            </p:nvSpPr>
            <p:spPr>
              <a:xfrm rot="1800000">
                <a:off x="2904153" y="3883961"/>
                <a:ext cx="713318" cy="170199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92" name="台形 891"/>
              <p:cNvSpPr/>
              <p:nvPr/>
            </p:nvSpPr>
            <p:spPr>
              <a:xfrm>
                <a:off x="2916654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93" name="1 つの角を丸めた四角形 892"/>
              <p:cNvSpPr/>
              <p:nvPr/>
            </p:nvSpPr>
            <p:spPr>
              <a:xfrm flipH="1">
                <a:off x="294404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96" name="グループ化 895"/>
            <p:cNvGrpSpPr/>
            <p:nvPr/>
          </p:nvGrpSpPr>
          <p:grpSpPr>
            <a:xfrm flipH="1">
              <a:off x="1461803" y="2176684"/>
              <a:ext cx="692346" cy="1512168"/>
              <a:chOff x="4189316" y="3212976"/>
              <a:chExt cx="1038520" cy="2268253"/>
            </a:xfrm>
            <a:solidFill>
              <a:srgbClr val="F79646">
                <a:lumMod val="75000"/>
              </a:srgbClr>
            </a:solidFill>
          </p:grpSpPr>
          <p:sp>
            <p:nvSpPr>
              <p:cNvPr id="897" name="1 つの角を丸めた四角形 896"/>
              <p:cNvSpPr/>
              <p:nvPr/>
            </p:nvSpPr>
            <p:spPr>
              <a:xfrm flipH="1">
                <a:off x="426132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98" name="台形 897"/>
              <p:cNvSpPr/>
              <p:nvPr/>
            </p:nvSpPr>
            <p:spPr>
              <a:xfrm>
                <a:off x="4232588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99" name="円/楕円 898"/>
              <p:cNvSpPr/>
              <p:nvPr/>
            </p:nvSpPr>
            <p:spPr>
              <a:xfrm>
                <a:off x="4225320" y="3212976"/>
                <a:ext cx="432048" cy="432048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00" name="片側の 2 つの角を切り取った四角形 899"/>
              <p:cNvSpPr/>
              <p:nvPr/>
            </p:nvSpPr>
            <p:spPr>
              <a:xfrm>
                <a:off x="4189316" y="3645024"/>
                <a:ext cx="504056" cy="864096"/>
              </a:xfrm>
              <a:prstGeom prst="snip2Same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901" name="グループ化 900"/>
              <p:cNvGrpSpPr/>
              <p:nvPr/>
            </p:nvGrpSpPr>
            <p:grpSpPr>
              <a:xfrm rot="1800000">
                <a:off x="4981217" y="4069362"/>
                <a:ext cx="246619" cy="184892"/>
                <a:chOff x="4592950" y="3006822"/>
                <a:chExt cx="371030" cy="278164"/>
              </a:xfrm>
              <a:grpFill/>
            </p:grpSpPr>
            <p:sp>
              <p:nvSpPr>
                <p:cNvPr id="905" name="角丸四角形 904"/>
                <p:cNvSpPr/>
                <p:nvPr/>
              </p:nvSpPr>
              <p:spPr>
                <a:xfrm>
                  <a:off x="4592950" y="3068961"/>
                  <a:ext cx="371030" cy="216025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6" name="角丸四角形 905"/>
                <p:cNvSpPr/>
                <p:nvPr/>
              </p:nvSpPr>
              <p:spPr>
                <a:xfrm rot="18900000">
                  <a:off x="4615676" y="3006822"/>
                  <a:ext cx="248689" cy="8429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02" name="正方形/長方形 901"/>
              <p:cNvSpPr/>
              <p:nvPr/>
            </p:nvSpPr>
            <p:spPr>
              <a:xfrm rot="1800000">
                <a:off x="4336713" y="3883961"/>
                <a:ext cx="713318" cy="170199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03" name="台形 902"/>
              <p:cNvSpPr/>
              <p:nvPr/>
            </p:nvSpPr>
            <p:spPr>
              <a:xfrm>
                <a:off x="4349214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04" name="1 つの角を丸めた四角形 903"/>
              <p:cNvSpPr/>
              <p:nvPr/>
            </p:nvSpPr>
            <p:spPr>
              <a:xfrm flipH="1">
                <a:off x="437660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34" name="グループ化 1133"/>
          <p:cNvGrpSpPr/>
          <p:nvPr/>
        </p:nvGrpSpPr>
        <p:grpSpPr>
          <a:xfrm>
            <a:off x="2477725" y="2870507"/>
            <a:ext cx="1251151" cy="1512168"/>
            <a:chOff x="2540924" y="2176684"/>
            <a:chExt cx="1251151" cy="1512168"/>
          </a:xfrm>
        </p:grpSpPr>
        <p:sp>
          <p:nvSpPr>
            <p:cNvPr id="884" name="星 16 883"/>
            <p:cNvSpPr/>
            <p:nvPr/>
          </p:nvSpPr>
          <p:spPr>
            <a:xfrm>
              <a:off x="2955311" y="2598962"/>
              <a:ext cx="444400" cy="444400"/>
            </a:xfrm>
            <a:prstGeom prst="star16">
              <a:avLst>
                <a:gd name="adj" fmla="val 41787"/>
              </a:avLst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07" name="1 つの角を丸めた四角形 906"/>
            <p:cNvSpPr/>
            <p:nvPr/>
          </p:nvSpPr>
          <p:spPr>
            <a:xfrm>
              <a:off x="3504043" y="3592841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08" name="台形 907"/>
            <p:cNvSpPr/>
            <p:nvPr/>
          </p:nvSpPr>
          <p:spPr>
            <a:xfrm flipH="1">
              <a:off x="3571206" y="2896764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09" name="円/楕円 908"/>
            <p:cNvSpPr/>
            <p:nvPr/>
          </p:nvSpPr>
          <p:spPr>
            <a:xfrm flipH="1">
              <a:off x="3480041" y="2176684"/>
              <a:ext cx="288032" cy="288032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10" name="片側の 2 つの角を切り取った四角形 909"/>
            <p:cNvSpPr/>
            <p:nvPr/>
          </p:nvSpPr>
          <p:spPr>
            <a:xfrm flipH="1">
              <a:off x="3456038" y="2464716"/>
              <a:ext cx="336037" cy="576064"/>
            </a:xfrm>
            <a:prstGeom prst="snip2SameRect">
              <a:avLst/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911" name="グループ化 910"/>
            <p:cNvGrpSpPr/>
            <p:nvPr/>
          </p:nvGrpSpPr>
          <p:grpSpPr>
            <a:xfrm rot="19800000" flipH="1">
              <a:off x="3099729" y="2747608"/>
              <a:ext cx="164413" cy="123261"/>
              <a:chOff x="4592950" y="3006822"/>
              <a:chExt cx="371030" cy="278164"/>
            </a:xfrm>
            <a:solidFill>
              <a:srgbClr val="F79646">
                <a:lumMod val="75000"/>
              </a:srgbClr>
            </a:solidFill>
          </p:grpSpPr>
          <p:sp>
            <p:nvSpPr>
              <p:cNvPr id="912" name="角丸四角形 911"/>
              <p:cNvSpPr/>
              <p:nvPr/>
            </p:nvSpPr>
            <p:spPr>
              <a:xfrm>
                <a:off x="4592950" y="3068961"/>
                <a:ext cx="371030" cy="216025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3" name="角丸四角形 912"/>
              <p:cNvSpPr/>
              <p:nvPr/>
            </p:nvSpPr>
            <p:spPr>
              <a:xfrm rot="18900000">
                <a:off x="4615676" y="3006822"/>
                <a:ext cx="248689" cy="84298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14" name="正方形/長方形 913"/>
            <p:cNvSpPr/>
            <p:nvPr/>
          </p:nvSpPr>
          <p:spPr>
            <a:xfrm rot="19800000" flipH="1">
              <a:off x="3218266" y="2624007"/>
              <a:ext cx="475545" cy="113466"/>
            </a:xfrm>
            <a:prstGeom prst="rect">
              <a:avLst/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15" name="台形 914"/>
            <p:cNvSpPr/>
            <p:nvPr/>
          </p:nvSpPr>
          <p:spPr>
            <a:xfrm flipH="1">
              <a:off x="3493455" y="2896764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16" name="1 つの角を丸めた四角形 915"/>
            <p:cNvSpPr/>
            <p:nvPr/>
          </p:nvSpPr>
          <p:spPr>
            <a:xfrm>
              <a:off x="3427190" y="3592841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17" name="1 つの角を丸めた四角形 916"/>
            <p:cNvSpPr/>
            <p:nvPr/>
          </p:nvSpPr>
          <p:spPr>
            <a:xfrm flipH="1">
              <a:off x="2588929" y="3592841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18" name="台形 917"/>
            <p:cNvSpPr/>
            <p:nvPr/>
          </p:nvSpPr>
          <p:spPr>
            <a:xfrm>
              <a:off x="2569772" y="2896764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19" name="円/楕円 918"/>
            <p:cNvSpPr/>
            <p:nvPr/>
          </p:nvSpPr>
          <p:spPr>
            <a:xfrm>
              <a:off x="2564927" y="2176684"/>
              <a:ext cx="288032" cy="288032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20" name="片側の 2 つの角を切り取った四角形 919"/>
            <p:cNvSpPr/>
            <p:nvPr/>
          </p:nvSpPr>
          <p:spPr>
            <a:xfrm>
              <a:off x="2540924" y="2464716"/>
              <a:ext cx="336037" cy="576064"/>
            </a:xfrm>
            <a:prstGeom prst="snip2SameRect">
              <a:avLst/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921" name="グループ化 920"/>
            <p:cNvGrpSpPr/>
            <p:nvPr/>
          </p:nvGrpSpPr>
          <p:grpSpPr>
            <a:xfrm rot="1800000">
              <a:off x="3068857" y="2747608"/>
              <a:ext cx="164413" cy="123261"/>
              <a:chOff x="4592950" y="3006822"/>
              <a:chExt cx="371030" cy="278164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922" name="角丸四角形 921"/>
              <p:cNvSpPr/>
              <p:nvPr/>
            </p:nvSpPr>
            <p:spPr>
              <a:xfrm>
                <a:off x="4592950" y="3068961"/>
                <a:ext cx="371030" cy="216025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23" name="角丸四角形 922"/>
              <p:cNvSpPr/>
              <p:nvPr/>
            </p:nvSpPr>
            <p:spPr>
              <a:xfrm rot="18900000">
                <a:off x="4615676" y="3006822"/>
                <a:ext cx="248689" cy="84298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24" name="正方形/長方形 923"/>
            <p:cNvSpPr/>
            <p:nvPr/>
          </p:nvSpPr>
          <p:spPr>
            <a:xfrm rot="1800000">
              <a:off x="2639189" y="2624007"/>
              <a:ext cx="475545" cy="113466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25" name="台形 924"/>
            <p:cNvSpPr/>
            <p:nvPr/>
          </p:nvSpPr>
          <p:spPr>
            <a:xfrm>
              <a:off x="2647523" y="2896764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26" name="1 つの角を丸めた四角形 925"/>
            <p:cNvSpPr/>
            <p:nvPr/>
          </p:nvSpPr>
          <p:spPr>
            <a:xfrm flipH="1">
              <a:off x="2665783" y="3592841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33" name="グループ化 1132"/>
          <p:cNvGrpSpPr/>
          <p:nvPr/>
        </p:nvGrpSpPr>
        <p:grpSpPr>
          <a:xfrm>
            <a:off x="4122430" y="2870507"/>
            <a:ext cx="1595368" cy="1512168"/>
            <a:chOff x="4128424" y="2176684"/>
            <a:chExt cx="1595368" cy="1512168"/>
          </a:xfrm>
        </p:grpSpPr>
        <p:sp>
          <p:nvSpPr>
            <p:cNvPr id="927" name="1 つの角を丸めた四角形 926"/>
            <p:cNvSpPr/>
            <p:nvPr/>
          </p:nvSpPr>
          <p:spPr>
            <a:xfrm flipH="1">
              <a:off x="4176429" y="3592841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28" name="台形 927"/>
            <p:cNvSpPr/>
            <p:nvPr/>
          </p:nvSpPr>
          <p:spPr>
            <a:xfrm>
              <a:off x="4157272" y="2896764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29" name="円/楕円 928"/>
            <p:cNvSpPr/>
            <p:nvPr/>
          </p:nvSpPr>
          <p:spPr>
            <a:xfrm>
              <a:off x="4152427" y="2176684"/>
              <a:ext cx="288032" cy="288032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30" name="片側の 2 つの角を切り取った四角形 929"/>
            <p:cNvSpPr/>
            <p:nvPr/>
          </p:nvSpPr>
          <p:spPr>
            <a:xfrm>
              <a:off x="4128424" y="2464716"/>
              <a:ext cx="336037" cy="576064"/>
            </a:xfrm>
            <a:prstGeom prst="snip2SameRect">
              <a:avLst/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931" name="グループ化 930"/>
            <p:cNvGrpSpPr/>
            <p:nvPr/>
          </p:nvGrpSpPr>
          <p:grpSpPr>
            <a:xfrm rot="17100000">
              <a:off x="4489764" y="2487493"/>
              <a:ext cx="441308" cy="205925"/>
              <a:chOff x="4435367" y="964933"/>
              <a:chExt cx="441308" cy="205925"/>
            </a:xfrm>
            <a:solidFill>
              <a:sysClr val="window" lastClr="FFFFFF">
                <a:lumMod val="50000"/>
              </a:sysClr>
            </a:solidFill>
          </p:grpSpPr>
          <p:grpSp>
            <p:nvGrpSpPr>
              <p:cNvPr id="932" name="グループ化 931"/>
              <p:cNvGrpSpPr/>
              <p:nvPr/>
            </p:nvGrpSpPr>
            <p:grpSpPr>
              <a:xfrm rot="1800000">
                <a:off x="4712262" y="1047597"/>
                <a:ext cx="164413" cy="123261"/>
                <a:chOff x="4592950" y="3006822"/>
                <a:chExt cx="371030" cy="278164"/>
              </a:xfrm>
              <a:grpFill/>
            </p:grpSpPr>
            <p:sp>
              <p:nvSpPr>
                <p:cNvPr id="934" name="角丸四角形 933"/>
                <p:cNvSpPr/>
                <p:nvPr/>
              </p:nvSpPr>
              <p:spPr>
                <a:xfrm>
                  <a:off x="4592950" y="3068961"/>
                  <a:ext cx="371030" cy="216025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5" name="角丸四角形 934"/>
                <p:cNvSpPr/>
                <p:nvPr/>
              </p:nvSpPr>
              <p:spPr>
                <a:xfrm rot="18900000">
                  <a:off x="4615676" y="3006822"/>
                  <a:ext cx="248689" cy="8429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33" name="正方形/長方形 932"/>
              <p:cNvSpPr/>
              <p:nvPr/>
            </p:nvSpPr>
            <p:spPr>
              <a:xfrm rot="1800000">
                <a:off x="4435367" y="964933"/>
                <a:ext cx="311804" cy="113466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36" name="台形 935"/>
            <p:cNvSpPr/>
            <p:nvPr/>
          </p:nvSpPr>
          <p:spPr>
            <a:xfrm>
              <a:off x="4235023" y="2896764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37" name="1 つの角を丸めた四角形 936"/>
            <p:cNvSpPr/>
            <p:nvPr/>
          </p:nvSpPr>
          <p:spPr>
            <a:xfrm flipH="1">
              <a:off x="4253283" y="3592841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38" name="正方形/長方形 937"/>
            <p:cNvSpPr/>
            <p:nvPr/>
          </p:nvSpPr>
          <p:spPr>
            <a:xfrm rot="2700000">
              <a:off x="4350082" y="2584303"/>
              <a:ext cx="311804" cy="113466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39" name="1 つの角を丸めた四角形 938"/>
            <p:cNvSpPr/>
            <p:nvPr/>
          </p:nvSpPr>
          <p:spPr>
            <a:xfrm>
              <a:off x="5435761" y="3592841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40" name="台形 939"/>
            <p:cNvSpPr/>
            <p:nvPr/>
          </p:nvSpPr>
          <p:spPr>
            <a:xfrm flipH="1">
              <a:off x="5502923" y="2896764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41" name="円/楕円 940"/>
            <p:cNvSpPr/>
            <p:nvPr/>
          </p:nvSpPr>
          <p:spPr>
            <a:xfrm flipH="1">
              <a:off x="5411757" y="2176684"/>
              <a:ext cx="288032" cy="288032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42" name="片側の 2 つの角を切り取った四角形 941"/>
            <p:cNvSpPr/>
            <p:nvPr/>
          </p:nvSpPr>
          <p:spPr>
            <a:xfrm flipH="1">
              <a:off x="5387755" y="2464716"/>
              <a:ext cx="336037" cy="576064"/>
            </a:xfrm>
            <a:prstGeom prst="snip2SameRect">
              <a:avLst/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943" name="グループ化 942"/>
            <p:cNvGrpSpPr/>
            <p:nvPr/>
          </p:nvGrpSpPr>
          <p:grpSpPr>
            <a:xfrm rot="4500000" flipH="1">
              <a:off x="4921144" y="2487493"/>
              <a:ext cx="441308" cy="205925"/>
              <a:chOff x="4435367" y="964933"/>
              <a:chExt cx="441308" cy="205925"/>
            </a:xfrm>
            <a:solidFill>
              <a:srgbClr val="F79646">
                <a:lumMod val="75000"/>
              </a:srgbClr>
            </a:solidFill>
          </p:grpSpPr>
          <p:grpSp>
            <p:nvGrpSpPr>
              <p:cNvPr id="944" name="グループ化 943"/>
              <p:cNvGrpSpPr/>
              <p:nvPr/>
            </p:nvGrpSpPr>
            <p:grpSpPr>
              <a:xfrm rot="1800000">
                <a:off x="4712262" y="1047597"/>
                <a:ext cx="164413" cy="123261"/>
                <a:chOff x="4592950" y="3006822"/>
                <a:chExt cx="371030" cy="278164"/>
              </a:xfrm>
              <a:grpFill/>
            </p:grpSpPr>
            <p:sp>
              <p:nvSpPr>
                <p:cNvPr id="946" name="角丸四角形 945"/>
                <p:cNvSpPr/>
                <p:nvPr/>
              </p:nvSpPr>
              <p:spPr>
                <a:xfrm>
                  <a:off x="4592950" y="3068961"/>
                  <a:ext cx="371030" cy="216025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7" name="角丸四角形 946"/>
                <p:cNvSpPr/>
                <p:nvPr/>
              </p:nvSpPr>
              <p:spPr>
                <a:xfrm rot="18900000">
                  <a:off x="4615676" y="3006822"/>
                  <a:ext cx="248689" cy="8429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45" name="正方形/長方形 944"/>
              <p:cNvSpPr/>
              <p:nvPr/>
            </p:nvSpPr>
            <p:spPr>
              <a:xfrm rot="1800000">
                <a:off x="4435367" y="964933"/>
                <a:ext cx="311804" cy="113466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48" name="台形 947"/>
            <p:cNvSpPr/>
            <p:nvPr/>
          </p:nvSpPr>
          <p:spPr>
            <a:xfrm flipH="1">
              <a:off x="5425172" y="2896764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49" name="1 つの角を丸めた四角形 948"/>
            <p:cNvSpPr/>
            <p:nvPr/>
          </p:nvSpPr>
          <p:spPr>
            <a:xfrm>
              <a:off x="5358907" y="3592841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50" name="正方形/長方形 949"/>
            <p:cNvSpPr/>
            <p:nvPr/>
          </p:nvSpPr>
          <p:spPr>
            <a:xfrm rot="18900000" flipH="1">
              <a:off x="5190330" y="2584303"/>
              <a:ext cx="311804" cy="113466"/>
            </a:xfrm>
            <a:prstGeom prst="rect">
              <a:avLst/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32" name="グループ化 1131"/>
          <p:cNvGrpSpPr/>
          <p:nvPr/>
        </p:nvGrpSpPr>
        <p:grpSpPr>
          <a:xfrm>
            <a:off x="6162939" y="2870507"/>
            <a:ext cx="1361758" cy="1512168"/>
            <a:chOff x="5987704" y="2176684"/>
            <a:chExt cx="1361758" cy="1512168"/>
          </a:xfrm>
        </p:grpSpPr>
        <p:sp>
          <p:nvSpPr>
            <p:cNvPr id="883" name="星 16 882"/>
            <p:cNvSpPr/>
            <p:nvPr/>
          </p:nvSpPr>
          <p:spPr>
            <a:xfrm>
              <a:off x="6467886" y="2281997"/>
              <a:ext cx="444400" cy="444400"/>
            </a:xfrm>
            <a:prstGeom prst="star16">
              <a:avLst>
                <a:gd name="adj" fmla="val 41787"/>
              </a:avLst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51" name="1 つの角を丸めた四角形 950"/>
            <p:cNvSpPr/>
            <p:nvPr/>
          </p:nvSpPr>
          <p:spPr>
            <a:xfrm flipH="1">
              <a:off x="6035709" y="3592841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52" name="台形 951"/>
            <p:cNvSpPr/>
            <p:nvPr/>
          </p:nvSpPr>
          <p:spPr>
            <a:xfrm>
              <a:off x="6016552" y="2896764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53" name="円/楕円 952"/>
            <p:cNvSpPr/>
            <p:nvPr/>
          </p:nvSpPr>
          <p:spPr>
            <a:xfrm>
              <a:off x="6011707" y="2176684"/>
              <a:ext cx="288032" cy="288032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54" name="片側の 2 つの角を切り取った四角形 953"/>
            <p:cNvSpPr/>
            <p:nvPr/>
          </p:nvSpPr>
          <p:spPr>
            <a:xfrm>
              <a:off x="5987704" y="2464716"/>
              <a:ext cx="336037" cy="576064"/>
            </a:xfrm>
            <a:prstGeom prst="snip2SameRect">
              <a:avLst/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955" name="グループ化 954"/>
            <p:cNvGrpSpPr/>
            <p:nvPr/>
          </p:nvGrpSpPr>
          <p:grpSpPr>
            <a:xfrm rot="17100000">
              <a:off x="6349044" y="2487493"/>
              <a:ext cx="441308" cy="205925"/>
              <a:chOff x="4435367" y="964933"/>
              <a:chExt cx="441308" cy="205925"/>
            </a:xfrm>
            <a:solidFill>
              <a:sysClr val="window" lastClr="FFFFFF">
                <a:lumMod val="50000"/>
              </a:sysClr>
            </a:solidFill>
          </p:grpSpPr>
          <p:grpSp>
            <p:nvGrpSpPr>
              <p:cNvPr id="956" name="グループ化 955"/>
              <p:cNvGrpSpPr/>
              <p:nvPr/>
            </p:nvGrpSpPr>
            <p:grpSpPr>
              <a:xfrm rot="1800000">
                <a:off x="4712262" y="1047597"/>
                <a:ext cx="164413" cy="123261"/>
                <a:chOff x="4592950" y="3006822"/>
                <a:chExt cx="371030" cy="278164"/>
              </a:xfrm>
              <a:grpFill/>
            </p:grpSpPr>
            <p:sp>
              <p:nvSpPr>
                <p:cNvPr id="958" name="角丸四角形 957"/>
                <p:cNvSpPr/>
                <p:nvPr/>
              </p:nvSpPr>
              <p:spPr>
                <a:xfrm>
                  <a:off x="4592950" y="3068961"/>
                  <a:ext cx="371030" cy="216025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9" name="角丸四角形 958"/>
                <p:cNvSpPr/>
                <p:nvPr/>
              </p:nvSpPr>
              <p:spPr>
                <a:xfrm rot="18900000">
                  <a:off x="4615676" y="3006822"/>
                  <a:ext cx="248689" cy="8429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57" name="正方形/長方形 956"/>
              <p:cNvSpPr/>
              <p:nvPr/>
            </p:nvSpPr>
            <p:spPr>
              <a:xfrm rot="1800000">
                <a:off x="4435367" y="964933"/>
                <a:ext cx="311804" cy="113466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60" name="台形 959"/>
            <p:cNvSpPr/>
            <p:nvPr/>
          </p:nvSpPr>
          <p:spPr>
            <a:xfrm>
              <a:off x="6094303" y="2896764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61" name="1 つの角を丸めた四角形 960"/>
            <p:cNvSpPr/>
            <p:nvPr/>
          </p:nvSpPr>
          <p:spPr>
            <a:xfrm flipH="1">
              <a:off x="6112563" y="3592841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62" name="正方形/長方形 961"/>
            <p:cNvSpPr/>
            <p:nvPr/>
          </p:nvSpPr>
          <p:spPr>
            <a:xfrm rot="2700000">
              <a:off x="6209362" y="2584303"/>
              <a:ext cx="311804" cy="113466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63" name="1 つの角を丸めた四角形 962"/>
            <p:cNvSpPr/>
            <p:nvPr/>
          </p:nvSpPr>
          <p:spPr>
            <a:xfrm>
              <a:off x="7061431" y="3592841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64" name="台形 963"/>
            <p:cNvSpPr/>
            <p:nvPr/>
          </p:nvSpPr>
          <p:spPr>
            <a:xfrm flipH="1">
              <a:off x="7128593" y="2896764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65" name="円/楕円 964"/>
            <p:cNvSpPr/>
            <p:nvPr/>
          </p:nvSpPr>
          <p:spPr>
            <a:xfrm flipH="1">
              <a:off x="7037427" y="2176684"/>
              <a:ext cx="288032" cy="288032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66" name="片側の 2 つの角を切り取った四角形 965"/>
            <p:cNvSpPr/>
            <p:nvPr/>
          </p:nvSpPr>
          <p:spPr>
            <a:xfrm flipH="1">
              <a:off x="7013425" y="2464716"/>
              <a:ext cx="336037" cy="576064"/>
            </a:xfrm>
            <a:prstGeom prst="snip2SameRect">
              <a:avLst/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967" name="グループ化 966"/>
            <p:cNvGrpSpPr/>
            <p:nvPr/>
          </p:nvGrpSpPr>
          <p:grpSpPr>
            <a:xfrm rot="4500000" flipH="1">
              <a:off x="6546814" y="2487493"/>
              <a:ext cx="441308" cy="205925"/>
              <a:chOff x="4435367" y="964933"/>
              <a:chExt cx="441308" cy="205925"/>
            </a:xfrm>
            <a:solidFill>
              <a:srgbClr val="F79646">
                <a:lumMod val="75000"/>
              </a:srgbClr>
            </a:solidFill>
          </p:grpSpPr>
          <p:grpSp>
            <p:nvGrpSpPr>
              <p:cNvPr id="968" name="グループ化 967"/>
              <p:cNvGrpSpPr/>
              <p:nvPr/>
            </p:nvGrpSpPr>
            <p:grpSpPr>
              <a:xfrm rot="1800000">
                <a:off x="4712262" y="1047597"/>
                <a:ext cx="164413" cy="123261"/>
                <a:chOff x="4592950" y="3006822"/>
                <a:chExt cx="371030" cy="278164"/>
              </a:xfrm>
              <a:grpFill/>
            </p:grpSpPr>
            <p:sp>
              <p:nvSpPr>
                <p:cNvPr id="970" name="角丸四角形 969"/>
                <p:cNvSpPr/>
                <p:nvPr/>
              </p:nvSpPr>
              <p:spPr>
                <a:xfrm>
                  <a:off x="4592950" y="3068961"/>
                  <a:ext cx="371030" cy="216025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1" name="角丸四角形 970"/>
                <p:cNvSpPr/>
                <p:nvPr/>
              </p:nvSpPr>
              <p:spPr>
                <a:xfrm rot="18900000">
                  <a:off x="4615676" y="3006822"/>
                  <a:ext cx="248689" cy="8429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69" name="正方形/長方形 968"/>
              <p:cNvSpPr/>
              <p:nvPr/>
            </p:nvSpPr>
            <p:spPr>
              <a:xfrm rot="1800000">
                <a:off x="4435367" y="964933"/>
                <a:ext cx="311804" cy="113466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72" name="台形 971"/>
            <p:cNvSpPr/>
            <p:nvPr/>
          </p:nvSpPr>
          <p:spPr>
            <a:xfrm flipH="1">
              <a:off x="7050842" y="2896764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73" name="1 つの角を丸めた四角形 972"/>
            <p:cNvSpPr/>
            <p:nvPr/>
          </p:nvSpPr>
          <p:spPr>
            <a:xfrm>
              <a:off x="6984577" y="3592841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74" name="正方形/長方形 973"/>
            <p:cNvSpPr/>
            <p:nvPr/>
          </p:nvSpPr>
          <p:spPr>
            <a:xfrm rot="18900000" flipH="1">
              <a:off x="6816000" y="2584303"/>
              <a:ext cx="311804" cy="113466"/>
            </a:xfrm>
            <a:prstGeom prst="rect">
              <a:avLst/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31" name="グループ化 1130"/>
          <p:cNvGrpSpPr/>
          <p:nvPr/>
        </p:nvGrpSpPr>
        <p:grpSpPr>
          <a:xfrm>
            <a:off x="7972913" y="2870507"/>
            <a:ext cx="1446848" cy="1512168"/>
            <a:chOff x="7576684" y="2176684"/>
            <a:chExt cx="1446848" cy="1512168"/>
          </a:xfrm>
        </p:grpSpPr>
        <p:grpSp>
          <p:nvGrpSpPr>
            <p:cNvPr id="975" name="グループ化 974"/>
            <p:cNvGrpSpPr/>
            <p:nvPr/>
          </p:nvGrpSpPr>
          <p:grpSpPr>
            <a:xfrm>
              <a:off x="7576684" y="2176684"/>
              <a:ext cx="692343" cy="1512168"/>
              <a:chOff x="2756756" y="3212976"/>
              <a:chExt cx="1038516" cy="2268253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976" name="1 つの角を丸めた四角形 975"/>
              <p:cNvSpPr/>
              <p:nvPr/>
            </p:nvSpPr>
            <p:spPr>
              <a:xfrm flipH="1">
                <a:off x="282876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77" name="台形 976"/>
              <p:cNvSpPr/>
              <p:nvPr/>
            </p:nvSpPr>
            <p:spPr>
              <a:xfrm>
                <a:off x="2800028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78" name="円/楕円 977"/>
              <p:cNvSpPr/>
              <p:nvPr/>
            </p:nvSpPr>
            <p:spPr>
              <a:xfrm>
                <a:off x="2792760" y="3212976"/>
                <a:ext cx="432048" cy="432048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79" name="片側の 2 つの角を切り取った四角形 978"/>
              <p:cNvSpPr/>
              <p:nvPr/>
            </p:nvSpPr>
            <p:spPr>
              <a:xfrm>
                <a:off x="2756756" y="3645024"/>
                <a:ext cx="504056" cy="864096"/>
              </a:xfrm>
              <a:prstGeom prst="snip2Same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980" name="グループ化 979"/>
              <p:cNvGrpSpPr/>
              <p:nvPr/>
            </p:nvGrpSpPr>
            <p:grpSpPr>
              <a:xfrm rot="1800000">
                <a:off x="3548653" y="4036306"/>
                <a:ext cx="246619" cy="184892"/>
                <a:chOff x="4568078" y="2963745"/>
                <a:chExt cx="371030" cy="278163"/>
              </a:xfrm>
              <a:grpFill/>
            </p:grpSpPr>
            <p:sp>
              <p:nvSpPr>
                <p:cNvPr id="984" name="角丸四角形 983"/>
                <p:cNvSpPr/>
                <p:nvPr/>
              </p:nvSpPr>
              <p:spPr>
                <a:xfrm>
                  <a:off x="4568078" y="3025883"/>
                  <a:ext cx="371030" cy="216025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5" name="角丸四角形 984"/>
                <p:cNvSpPr/>
                <p:nvPr/>
              </p:nvSpPr>
              <p:spPr>
                <a:xfrm rot="18900000">
                  <a:off x="4590804" y="2963745"/>
                  <a:ext cx="248690" cy="84297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81" name="正方形/長方形 980"/>
              <p:cNvSpPr/>
              <p:nvPr/>
            </p:nvSpPr>
            <p:spPr>
              <a:xfrm rot="1800000">
                <a:off x="2904154" y="3850898"/>
                <a:ext cx="713319" cy="170199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2" name="台形 981"/>
              <p:cNvSpPr/>
              <p:nvPr/>
            </p:nvSpPr>
            <p:spPr>
              <a:xfrm>
                <a:off x="2916654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3" name="1 つの角を丸めた四角形 982"/>
              <p:cNvSpPr/>
              <p:nvPr/>
            </p:nvSpPr>
            <p:spPr>
              <a:xfrm flipH="1">
                <a:off x="294404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86" name="グループ化 985"/>
            <p:cNvGrpSpPr/>
            <p:nvPr/>
          </p:nvGrpSpPr>
          <p:grpSpPr>
            <a:xfrm rot="748796">
              <a:off x="7629065" y="2716421"/>
              <a:ext cx="587197" cy="245019"/>
              <a:chOff x="2682394" y="1079572"/>
              <a:chExt cx="587197" cy="245019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987" name="角丸四角形 986"/>
              <p:cNvSpPr/>
              <p:nvPr/>
            </p:nvSpPr>
            <p:spPr>
              <a:xfrm rot="1800000">
                <a:off x="3105179" y="1228865"/>
                <a:ext cx="164412" cy="95726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8" name="角丸四角形 987"/>
              <p:cNvSpPr/>
              <p:nvPr/>
            </p:nvSpPr>
            <p:spPr>
              <a:xfrm rot="20700000">
                <a:off x="3145893" y="1200410"/>
                <a:ext cx="110200" cy="37355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9" name="正方形/長方形 988"/>
              <p:cNvSpPr/>
              <p:nvPr/>
            </p:nvSpPr>
            <p:spPr>
              <a:xfrm rot="1800000">
                <a:off x="2682394" y="1079572"/>
                <a:ext cx="475545" cy="113466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90" name="グループ化 989"/>
            <p:cNvGrpSpPr/>
            <p:nvPr/>
          </p:nvGrpSpPr>
          <p:grpSpPr>
            <a:xfrm flipH="1">
              <a:off x="8331189" y="2176684"/>
              <a:ext cx="692343" cy="1512168"/>
              <a:chOff x="2756756" y="3212976"/>
              <a:chExt cx="1038516" cy="2268253"/>
            </a:xfrm>
            <a:solidFill>
              <a:srgbClr val="F79646">
                <a:lumMod val="75000"/>
              </a:srgbClr>
            </a:solidFill>
          </p:grpSpPr>
          <p:sp>
            <p:nvSpPr>
              <p:cNvPr id="991" name="1 つの角を丸めた四角形 990"/>
              <p:cNvSpPr/>
              <p:nvPr/>
            </p:nvSpPr>
            <p:spPr>
              <a:xfrm flipH="1">
                <a:off x="282876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92" name="台形 991"/>
              <p:cNvSpPr/>
              <p:nvPr/>
            </p:nvSpPr>
            <p:spPr>
              <a:xfrm>
                <a:off x="2800028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93" name="円/楕円 992"/>
              <p:cNvSpPr/>
              <p:nvPr/>
            </p:nvSpPr>
            <p:spPr>
              <a:xfrm>
                <a:off x="2792760" y="3212976"/>
                <a:ext cx="432048" cy="432048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94" name="片側の 2 つの角を切り取った四角形 993"/>
              <p:cNvSpPr/>
              <p:nvPr/>
            </p:nvSpPr>
            <p:spPr>
              <a:xfrm>
                <a:off x="2756756" y="3645024"/>
                <a:ext cx="504056" cy="864096"/>
              </a:xfrm>
              <a:prstGeom prst="snip2Same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995" name="グループ化 994"/>
              <p:cNvGrpSpPr/>
              <p:nvPr/>
            </p:nvGrpSpPr>
            <p:grpSpPr>
              <a:xfrm rot="1800000">
                <a:off x="3548653" y="4036306"/>
                <a:ext cx="246619" cy="184892"/>
                <a:chOff x="4568078" y="2963745"/>
                <a:chExt cx="371030" cy="278163"/>
              </a:xfrm>
              <a:grpFill/>
            </p:grpSpPr>
            <p:sp>
              <p:nvSpPr>
                <p:cNvPr id="999" name="角丸四角形 998"/>
                <p:cNvSpPr/>
                <p:nvPr/>
              </p:nvSpPr>
              <p:spPr>
                <a:xfrm>
                  <a:off x="4568078" y="3025883"/>
                  <a:ext cx="371030" cy="216025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0" name="角丸四角形 999"/>
                <p:cNvSpPr/>
                <p:nvPr/>
              </p:nvSpPr>
              <p:spPr>
                <a:xfrm rot="18900000">
                  <a:off x="4590804" y="2963745"/>
                  <a:ext cx="248690" cy="84297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96" name="正方形/長方形 995"/>
              <p:cNvSpPr/>
              <p:nvPr/>
            </p:nvSpPr>
            <p:spPr>
              <a:xfrm rot="1800000">
                <a:off x="2904154" y="3850898"/>
                <a:ext cx="713319" cy="170199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97" name="台形 996"/>
              <p:cNvSpPr/>
              <p:nvPr/>
            </p:nvSpPr>
            <p:spPr>
              <a:xfrm>
                <a:off x="2916654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98" name="1 つの角を丸めた四角形 997"/>
              <p:cNvSpPr/>
              <p:nvPr/>
            </p:nvSpPr>
            <p:spPr>
              <a:xfrm flipH="1">
                <a:off x="294404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01" name="グループ化 1000"/>
            <p:cNvGrpSpPr/>
            <p:nvPr/>
          </p:nvGrpSpPr>
          <p:grpSpPr>
            <a:xfrm rot="20851204" flipH="1">
              <a:off x="8383954" y="2716421"/>
              <a:ext cx="587197" cy="245019"/>
              <a:chOff x="2682394" y="1079572"/>
              <a:chExt cx="587197" cy="245019"/>
            </a:xfrm>
            <a:solidFill>
              <a:srgbClr val="F79646">
                <a:lumMod val="75000"/>
              </a:srgbClr>
            </a:solidFill>
          </p:grpSpPr>
          <p:sp>
            <p:nvSpPr>
              <p:cNvPr id="1002" name="角丸四角形 1001"/>
              <p:cNvSpPr/>
              <p:nvPr/>
            </p:nvSpPr>
            <p:spPr>
              <a:xfrm rot="1800000">
                <a:off x="3105179" y="1228865"/>
                <a:ext cx="164412" cy="95726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03" name="角丸四角形 1002"/>
              <p:cNvSpPr/>
              <p:nvPr/>
            </p:nvSpPr>
            <p:spPr>
              <a:xfrm rot="20700000">
                <a:off x="3145893" y="1200410"/>
                <a:ext cx="110200" cy="37355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04" name="正方形/長方形 1003"/>
              <p:cNvSpPr/>
              <p:nvPr/>
            </p:nvSpPr>
            <p:spPr>
              <a:xfrm rot="1800000">
                <a:off x="2682394" y="1079572"/>
                <a:ext cx="475545" cy="113466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36" name="グループ化 1135"/>
          <p:cNvGrpSpPr/>
          <p:nvPr/>
        </p:nvGrpSpPr>
        <p:grpSpPr>
          <a:xfrm>
            <a:off x="497505" y="4819524"/>
            <a:ext cx="1449620" cy="1512168"/>
            <a:chOff x="704529" y="3976456"/>
            <a:chExt cx="1449620" cy="1512168"/>
          </a:xfrm>
        </p:grpSpPr>
        <p:grpSp>
          <p:nvGrpSpPr>
            <p:cNvPr id="1007" name="グループ化 1006"/>
            <p:cNvGrpSpPr/>
            <p:nvPr/>
          </p:nvGrpSpPr>
          <p:grpSpPr>
            <a:xfrm>
              <a:off x="704529" y="3976456"/>
              <a:ext cx="692346" cy="1512168"/>
              <a:chOff x="2756756" y="3212976"/>
              <a:chExt cx="1038520" cy="2268253"/>
            </a:xfrm>
            <a:solidFill>
              <a:srgbClr val="4BACC6">
                <a:lumMod val="75000"/>
              </a:srgbClr>
            </a:solidFill>
          </p:grpSpPr>
          <p:sp>
            <p:nvSpPr>
              <p:cNvPr id="1008" name="1 つの角を丸めた四角形 1007"/>
              <p:cNvSpPr/>
              <p:nvPr/>
            </p:nvSpPr>
            <p:spPr>
              <a:xfrm flipH="1">
                <a:off x="282876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4BACC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09" name="台形 1008"/>
              <p:cNvSpPr/>
              <p:nvPr/>
            </p:nvSpPr>
            <p:spPr>
              <a:xfrm>
                <a:off x="2800028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solidFill>
                <a:srgbClr val="4BACC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0" name="円/楕円 1009"/>
              <p:cNvSpPr/>
              <p:nvPr/>
            </p:nvSpPr>
            <p:spPr>
              <a:xfrm>
                <a:off x="2792760" y="3212976"/>
                <a:ext cx="432048" cy="432048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1" name="片側の 2 つの角を切り取った四角形 1010"/>
              <p:cNvSpPr/>
              <p:nvPr/>
            </p:nvSpPr>
            <p:spPr>
              <a:xfrm>
                <a:off x="2756756" y="3645024"/>
                <a:ext cx="504056" cy="864096"/>
              </a:xfrm>
              <a:prstGeom prst="snip2Same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12" name="グループ化 1011"/>
              <p:cNvGrpSpPr/>
              <p:nvPr/>
            </p:nvGrpSpPr>
            <p:grpSpPr>
              <a:xfrm rot="1800000">
                <a:off x="3548657" y="4069362"/>
                <a:ext cx="246619" cy="184892"/>
                <a:chOff x="4592950" y="3006822"/>
                <a:chExt cx="371030" cy="278164"/>
              </a:xfrm>
              <a:grpFill/>
            </p:grpSpPr>
            <p:sp>
              <p:nvSpPr>
                <p:cNvPr id="1016" name="角丸四角形 1015"/>
                <p:cNvSpPr/>
                <p:nvPr/>
              </p:nvSpPr>
              <p:spPr>
                <a:xfrm>
                  <a:off x="4592950" y="3068961"/>
                  <a:ext cx="371030" cy="216025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7" name="角丸四角形 1016"/>
                <p:cNvSpPr/>
                <p:nvPr/>
              </p:nvSpPr>
              <p:spPr>
                <a:xfrm rot="18900000">
                  <a:off x="4615676" y="3006822"/>
                  <a:ext cx="248689" cy="8429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13" name="正方形/長方形 1012"/>
              <p:cNvSpPr/>
              <p:nvPr/>
            </p:nvSpPr>
            <p:spPr>
              <a:xfrm rot="1800000">
                <a:off x="2904153" y="3883961"/>
                <a:ext cx="713318" cy="170199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4" name="台形 1013"/>
              <p:cNvSpPr/>
              <p:nvPr/>
            </p:nvSpPr>
            <p:spPr>
              <a:xfrm>
                <a:off x="2916654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5" name="1 つの角を丸めた四角形 1014"/>
              <p:cNvSpPr/>
              <p:nvPr/>
            </p:nvSpPr>
            <p:spPr>
              <a:xfrm flipH="1">
                <a:off x="294404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18" name="グループ化 1017"/>
            <p:cNvGrpSpPr/>
            <p:nvPr/>
          </p:nvGrpSpPr>
          <p:grpSpPr>
            <a:xfrm flipH="1">
              <a:off x="1461803" y="3976456"/>
              <a:ext cx="692346" cy="1512168"/>
              <a:chOff x="4189316" y="3212976"/>
              <a:chExt cx="1038520" cy="2268253"/>
            </a:xfrm>
            <a:solidFill>
              <a:srgbClr val="C00000"/>
            </a:solidFill>
          </p:grpSpPr>
          <p:sp>
            <p:nvSpPr>
              <p:cNvPr id="1019" name="1 つの角を丸めた四角形 1018"/>
              <p:cNvSpPr/>
              <p:nvPr/>
            </p:nvSpPr>
            <p:spPr>
              <a:xfrm flipH="1">
                <a:off x="426132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8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0" name="台形 1019"/>
              <p:cNvSpPr/>
              <p:nvPr/>
            </p:nvSpPr>
            <p:spPr>
              <a:xfrm>
                <a:off x="4232588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solidFill>
                <a:srgbClr val="8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1" name="円/楕円 1020"/>
              <p:cNvSpPr/>
              <p:nvPr/>
            </p:nvSpPr>
            <p:spPr>
              <a:xfrm>
                <a:off x="4225320" y="3212976"/>
                <a:ext cx="432048" cy="432048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2" name="片側の 2 つの角を切り取った四角形 1021"/>
              <p:cNvSpPr/>
              <p:nvPr/>
            </p:nvSpPr>
            <p:spPr>
              <a:xfrm>
                <a:off x="4189316" y="3645024"/>
                <a:ext cx="504056" cy="864096"/>
              </a:xfrm>
              <a:prstGeom prst="snip2Same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23" name="グループ化 1022"/>
              <p:cNvGrpSpPr/>
              <p:nvPr/>
            </p:nvGrpSpPr>
            <p:grpSpPr>
              <a:xfrm rot="1800000">
                <a:off x="4981217" y="4069362"/>
                <a:ext cx="246619" cy="184892"/>
                <a:chOff x="4592950" y="3006822"/>
                <a:chExt cx="371030" cy="278164"/>
              </a:xfrm>
              <a:grpFill/>
            </p:grpSpPr>
            <p:sp>
              <p:nvSpPr>
                <p:cNvPr id="1027" name="角丸四角形 1026"/>
                <p:cNvSpPr/>
                <p:nvPr/>
              </p:nvSpPr>
              <p:spPr>
                <a:xfrm>
                  <a:off x="4592950" y="3068961"/>
                  <a:ext cx="371030" cy="216025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8" name="角丸四角形 1027"/>
                <p:cNvSpPr/>
                <p:nvPr/>
              </p:nvSpPr>
              <p:spPr>
                <a:xfrm rot="18900000">
                  <a:off x="4615676" y="3006822"/>
                  <a:ext cx="248689" cy="8429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24" name="正方形/長方形 1023"/>
              <p:cNvSpPr/>
              <p:nvPr/>
            </p:nvSpPr>
            <p:spPr>
              <a:xfrm rot="1800000">
                <a:off x="4336713" y="3883961"/>
                <a:ext cx="713318" cy="170199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5" name="台形 1024"/>
              <p:cNvSpPr/>
              <p:nvPr/>
            </p:nvSpPr>
            <p:spPr>
              <a:xfrm>
                <a:off x="4349214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6" name="1 つの角を丸めた四角形 1025"/>
              <p:cNvSpPr/>
              <p:nvPr/>
            </p:nvSpPr>
            <p:spPr>
              <a:xfrm flipH="1">
                <a:off x="437660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37" name="グループ化 1136"/>
          <p:cNvGrpSpPr/>
          <p:nvPr/>
        </p:nvGrpSpPr>
        <p:grpSpPr>
          <a:xfrm>
            <a:off x="2477725" y="4819524"/>
            <a:ext cx="1251151" cy="1512168"/>
            <a:chOff x="2540924" y="3976456"/>
            <a:chExt cx="1251151" cy="1512168"/>
          </a:xfrm>
        </p:grpSpPr>
        <p:sp>
          <p:nvSpPr>
            <p:cNvPr id="1006" name="星 16 1005"/>
            <p:cNvSpPr/>
            <p:nvPr/>
          </p:nvSpPr>
          <p:spPr>
            <a:xfrm>
              <a:off x="2955311" y="4398734"/>
              <a:ext cx="444400" cy="444400"/>
            </a:xfrm>
            <a:prstGeom prst="star16">
              <a:avLst>
                <a:gd name="adj" fmla="val 41787"/>
              </a:avLst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29" name="1 つの角を丸めた四角形 1028"/>
            <p:cNvSpPr/>
            <p:nvPr/>
          </p:nvSpPr>
          <p:spPr>
            <a:xfrm>
              <a:off x="3504043" y="5392613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8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0" name="台形 1029"/>
            <p:cNvSpPr/>
            <p:nvPr/>
          </p:nvSpPr>
          <p:spPr>
            <a:xfrm flipH="1">
              <a:off x="3571206" y="4696536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rgbClr val="8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1" name="円/楕円 1030"/>
            <p:cNvSpPr/>
            <p:nvPr/>
          </p:nvSpPr>
          <p:spPr>
            <a:xfrm flipH="1">
              <a:off x="3480041" y="3976456"/>
              <a:ext cx="288032" cy="288032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2" name="片側の 2 つの角を切り取った四角形 1031"/>
            <p:cNvSpPr/>
            <p:nvPr/>
          </p:nvSpPr>
          <p:spPr>
            <a:xfrm flipH="1">
              <a:off x="3456038" y="4264488"/>
              <a:ext cx="336037" cy="576064"/>
            </a:xfrm>
            <a:prstGeom prst="snip2Same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33" name="グループ化 1032"/>
            <p:cNvGrpSpPr/>
            <p:nvPr/>
          </p:nvGrpSpPr>
          <p:grpSpPr>
            <a:xfrm rot="19800000" flipH="1">
              <a:off x="3099729" y="4547380"/>
              <a:ext cx="164413" cy="123261"/>
              <a:chOff x="4592950" y="3006822"/>
              <a:chExt cx="371030" cy="278164"/>
            </a:xfrm>
            <a:solidFill>
              <a:srgbClr val="C00000"/>
            </a:solidFill>
          </p:grpSpPr>
          <p:sp>
            <p:nvSpPr>
              <p:cNvPr id="1034" name="角丸四角形 1033"/>
              <p:cNvSpPr/>
              <p:nvPr/>
            </p:nvSpPr>
            <p:spPr>
              <a:xfrm>
                <a:off x="4592950" y="3068961"/>
                <a:ext cx="371030" cy="216025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35" name="角丸四角形 1034"/>
              <p:cNvSpPr/>
              <p:nvPr/>
            </p:nvSpPr>
            <p:spPr>
              <a:xfrm rot="18900000">
                <a:off x="4615676" y="3006822"/>
                <a:ext cx="248689" cy="84298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36" name="正方形/長方形 1035"/>
            <p:cNvSpPr/>
            <p:nvPr/>
          </p:nvSpPr>
          <p:spPr>
            <a:xfrm rot="19800000" flipH="1">
              <a:off x="3218266" y="4423779"/>
              <a:ext cx="475545" cy="113466"/>
            </a:xfrm>
            <a:prstGeom prst="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7" name="台形 1036"/>
            <p:cNvSpPr/>
            <p:nvPr/>
          </p:nvSpPr>
          <p:spPr>
            <a:xfrm flipH="1">
              <a:off x="3493455" y="4696536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8" name="1 つの角を丸めた四角形 1037"/>
            <p:cNvSpPr/>
            <p:nvPr/>
          </p:nvSpPr>
          <p:spPr>
            <a:xfrm>
              <a:off x="3427190" y="5392613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9" name="1 つの角を丸めた四角形 1038"/>
            <p:cNvSpPr/>
            <p:nvPr/>
          </p:nvSpPr>
          <p:spPr>
            <a:xfrm flipH="1">
              <a:off x="2588929" y="5392613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4BACC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40" name="台形 1039"/>
            <p:cNvSpPr/>
            <p:nvPr/>
          </p:nvSpPr>
          <p:spPr>
            <a:xfrm>
              <a:off x="2569772" y="4696536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rgbClr val="4BACC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41" name="円/楕円 1040"/>
            <p:cNvSpPr/>
            <p:nvPr/>
          </p:nvSpPr>
          <p:spPr>
            <a:xfrm>
              <a:off x="2564927" y="3976456"/>
              <a:ext cx="288032" cy="288032"/>
            </a:xfrm>
            <a:prstGeom prst="ellipse">
              <a:avLst/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42" name="片側の 2 つの角を切り取った四角形 1041"/>
            <p:cNvSpPr/>
            <p:nvPr/>
          </p:nvSpPr>
          <p:spPr>
            <a:xfrm>
              <a:off x="2540924" y="4264488"/>
              <a:ext cx="336037" cy="576064"/>
            </a:xfrm>
            <a:prstGeom prst="snip2SameRect">
              <a:avLst/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43" name="グループ化 1042"/>
            <p:cNvGrpSpPr/>
            <p:nvPr/>
          </p:nvGrpSpPr>
          <p:grpSpPr>
            <a:xfrm rot="1800000">
              <a:off x="3068857" y="4547380"/>
              <a:ext cx="164413" cy="123261"/>
              <a:chOff x="4592950" y="3006822"/>
              <a:chExt cx="371030" cy="278164"/>
            </a:xfrm>
            <a:solidFill>
              <a:srgbClr val="4BACC6">
                <a:lumMod val="75000"/>
              </a:srgbClr>
            </a:solidFill>
          </p:grpSpPr>
          <p:sp>
            <p:nvSpPr>
              <p:cNvPr id="1044" name="角丸四角形 1043"/>
              <p:cNvSpPr/>
              <p:nvPr/>
            </p:nvSpPr>
            <p:spPr>
              <a:xfrm>
                <a:off x="4592950" y="3068961"/>
                <a:ext cx="371030" cy="216025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45" name="角丸四角形 1044"/>
              <p:cNvSpPr/>
              <p:nvPr/>
            </p:nvSpPr>
            <p:spPr>
              <a:xfrm rot="18900000">
                <a:off x="4615676" y="3006822"/>
                <a:ext cx="248689" cy="84298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46" name="正方形/長方形 1045"/>
            <p:cNvSpPr/>
            <p:nvPr/>
          </p:nvSpPr>
          <p:spPr>
            <a:xfrm rot="1800000">
              <a:off x="2639189" y="4423779"/>
              <a:ext cx="475545" cy="113466"/>
            </a:xfrm>
            <a:prstGeom prst="rect">
              <a:avLst/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47" name="台形 1046"/>
            <p:cNvSpPr/>
            <p:nvPr/>
          </p:nvSpPr>
          <p:spPr>
            <a:xfrm>
              <a:off x="2647523" y="4696536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48" name="1 つの角を丸めた四角形 1047"/>
            <p:cNvSpPr/>
            <p:nvPr/>
          </p:nvSpPr>
          <p:spPr>
            <a:xfrm flipH="1">
              <a:off x="2665783" y="5392613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38" name="グループ化 1137"/>
          <p:cNvGrpSpPr/>
          <p:nvPr/>
        </p:nvGrpSpPr>
        <p:grpSpPr>
          <a:xfrm>
            <a:off x="4122430" y="4819524"/>
            <a:ext cx="1595368" cy="1512168"/>
            <a:chOff x="4128424" y="3976456"/>
            <a:chExt cx="1595368" cy="1512168"/>
          </a:xfrm>
        </p:grpSpPr>
        <p:sp>
          <p:nvSpPr>
            <p:cNvPr id="1049" name="1 つの角を丸めた四角形 1048"/>
            <p:cNvSpPr/>
            <p:nvPr/>
          </p:nvSpPr>
          <p:spPr>
            <a:xfrm flipH="1">
              <a:off x="4176429" y="5392613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4BACC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0" name="台形 1049"/>
            <p:cNvSpPr/>
            <p:nvPr/>
          </p:nvSpPr>
          <p:spPr>
            <a:xfrm>
              <a:off x="4157272" y="4696536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rgbClr val="4BACC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1" name="円/楕円 1050"/>
            <p:cNvSpPr/>
            <p:nvPr/>
          </p:nvSpPr>
          <p:spPr>
            <a:xfrm>
              <a:off x="4152427" y="3976456"/>
              <a:ext cx="288032" cy="288032"/>
            </a:xfrm>
            <a:prstGeom prst="ellipse">
              <a:avLst/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2" name="片側の 2 つの角を切り取った四角形 1051"/>
            <p:cNvSpPr/>
            <p:nvPr/>
          </p:nvSpPr>
          <p:spPr>
            <a:xfrm>
              <a:off x="4128424" y="4264488"/>
              <a:ext cx="336037" cy="576064"/>
            </a:xfrm>
            <a:prstGeom prst="snip2SameRect">
              <a:avLst/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53" name="グループ化 1052"/>
            <p:cNvGrpSpPr/>
            <p:nvPr/>
          </p:nvGrpSpPr>
          <p:grpSpPr>
            <a:xfrm rot="17100000">
              <a:off x="4489764" y="4287265"/>
              <a:ext cx="441308" cy="205925"/>
              <a:chOff x="4435367" y="964933"/>
              <a:chExt cx="441308" cy="205925"/>
            </a:xfrm>
            <a:solidFill>
              <a:srgbClr val="4BACC6">
                <a:lumMod val="75000"/>
              </a:srgbClr>
            </a:solidFill>
          </p:grpSpPr>
          <p:grpSp>
            <p:nvGrpSpPr>
              <p:cNvPr id="1054" name="グループ化 1053"/>
              <p:cNvGrpSpPr/>
              <p:nvPr/>
            </p:nvGrpSpPr>
            <p:grpSpPr>
              <a:xfrm rot="1800000">
                <a:off x="4712262" y="1047597"/>
                <a:ext cx="164413" cy="123261"/>
                <a:chOff x="4592950" y="3006822"/>
                <a:chExt cx="371030" cy="278164"/>
              </a:xfrm>
              <a:grpFill/>
            </p:grpSpPr>
            <p:sp>
              <p:nvSpPr>
                <p:cNvPr id="1056" name="角丸四角形 1055"/>
                <p:cNvSpPr/>
                <p:nvPr/>
              </p:nvSpPr>
              <p:spPr>
                <a:xfrm>
                  <a:off x="4592950" y="3068961"/>
                  <a:ext cx="371030" cy="216025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7" name="角丸四角形 1056"/>
                <p:cNvSpPr/>
                <p:nvPr/>
              </p:nvSpPr>
              <p:spPr>
                <a:xfrm rot="18900000">
                  <a:off x="4615676" y="3006822"/>
                  <a:ext cx="248689" cy="8429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55" name="正方形/長方形 1054"/>
              <p:cNvSpPr/>
              <p:nvPr/>
            </p:nvSpPr>
            <p:spPr>
              <a:xfrm rot="1800000">
                <a:off x="4435367" y="964933"/>
                <a:ext cx="311804" cy="113466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58" name="台形 1057"/>
            <p:cNvSpPr/>
            <p:nvPr/>
          </p:nvSpPr>
          <p:spPr>
            <a:xfrm>
              <a:off x="4235023" y="4696536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9" name="1 つの角を丸めた四角形 1058"/>
            <p:cNvSpPr/>
            <p:nvPr/>
          </p:nvSpPr>
          <p:spPr>
            <a:xfrm flipH="1">
              <a:off x="4253283" y="5392613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0" name="正方形/長方形 1059"/>
            <p:cNvSpPr/>
            <p:nvPr/>
          </p:nvSpPr>
          <p:spPr>
            <a:xfrm rot="2700000">
              <a:off x="4350082" y="4384075"/>
              <a:ext cx="311804" cy="113466"/>
            </a:xfrm>
            <a:prstGeom prst="rect">
              <a:avLst/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1" name="1 つの角を丸めた四角形 1060"/>
            <p:cNvSpPr/>
            <p:nvPr/>
          </p:nvSpPr>
          <p:spPr>
            <a:xfrm>
              <a:off x="5435761" y="5392613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8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2" name="台形 1061"/>
            <p:cNvSpPr/>
            <p:nvPr/>
          </p:nvSpPr>
          <p:spPr>
            <a:xfrm flipH="1">
              <a:off x="5502923" y="4696536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rgbClr val="8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3" name="円/楕円 1062"/>
            <p:cNvSpPr/>
            <p:nvPr/>
          </p:nvSpPr>
          <p:spPr>
            <a:xfrm flipH="1">
              <a:off x="5411757" y="3976456"/>
              <a:ext cx="288032" cy="288032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4" name="片側の 2 つの角を切り取った四角形 1063"/>
            <p:cNvSpPr/>
            <p:nvPr/>
          </p:nvSpPr>
          <p:spPr>
            <a:xfrm flipH="1">
              <a:off x="5387755" y="4264488"/>
              <a:ext cx="336037" cy="576064"/>
            </a:xfrm>
            <a:prstGeom prst="snip2Same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65" name="グループ化 1064"/>
            <p:cNvGrpSpPr/>
            <p:nvPr/>
          </p:nvGrpSpPr>
          <p:grpSpPr>
            <a:xfrm rot="4500000" flipH="1">
              <a:off x="4921144" y="4287265"/>
              <a:ext cx="441308" cy="205925"/>
              <a:chOff x="4435367" y="964933"/>
              <a:chExt cx="441308" cy="205925"/>
            </a:xfrm>
            <a:solidFill>
              <a:srgbClr val="C00000"/>
            </a:solidFill>
          </p:grpSpPr>
          <p:grpSp>
            <p:nvGrpSpPr>
              <p:cNvPr id="1066" name="グループ化 1065"/>
              <p:cNvGrpSpPr/>
              <p:nvPr/>
            </p:nvGrpSpPr>
            <p:grpSpPr>
              <a:xfrm rot="1800000">
                <a:off x="4712262" y="1047597"/>
                <a:ext cx="164413" cy="123261"/>
                <a:chOff x="4592950" y="3006822"/>
                <a:chExt cx="371030" cy="278164"/>
              </a:xfrm>
              <a:grpFill/>
            </p:grpSpPr>
            <p:sp>
              <p:nvSpPr>
                <p:cNvPr id="1068" name="角丸四角形 1067"/>
                <p:cNvSpPr/>
                <p:nvPr/>
              </p:nvSpPr>
              <p:spPr>
                <a:xfrm>
                  <a:off x="4592950" y="3068961"/>
                  <a:ext cx="371030" cy="216025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9" name="角丸四角形 1068"/>
                <p:cNvSpPr/>
                <p:nvPr/>
              </p:nvSpPr>
              <p:spPr>
                <a:xfrm rot="18900000">
                  <a:off x="4615676" y="3006822"/>
                  <a:ext cx="248689" cy="8429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67" name="正方形/長方形 1066"/>
              <p:cNvSpPr/>
              <p:nvPr/>
            </p:nvSpPr>
            <p:spPr>
              <a:xfrm rot="1800000">
                <a:off x="4435367" y="964933"/>
                <a:ext cx="311804" cy="113466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70" name="台形 1069"/>
            <p:cNvSpPr/>
            <p:nvPr/>
          </p:nvSpPr>
          <p:spPr>
            <a:xfrm flipH="1">
              <a:off x="5425172" y="4696536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71" name="1 つの角を丸めた四角形 1070"/>
            <p:cNvSpPr/>
            <p:nvPr/>
          </p:nvSpPr>
          <p:spPr>
            <a:xfrm>
              <a:off x="5358907" y="5392613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72" name="正方形/長方形 1071"/>
            <p:cNvSpPr/>
            <p:nvPr/>
          </p:nvSpPr>
          <p:spPr>
            <a:xfrm rot="18900000" flipH="1">
              <a:off x="5190330" y="4384075"/>
              <a:ext cx="311804" cy="113466"/>
            </a:xfrm>
            <a:prstGeom prst="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39" name="グループ化 1138"/>
          <p:cNvGrpSpPr/>
          <p:nvPr/>
        </p:nvGrpSpPr>
        <p:grpSpPr>
          <a:xfrm>
            <a:off x="6162939" y="4819524"/>
            <a:ext cx="1361758" cy="1512168"/>
            <a:chOff x="5987704" y="3976456"/>
            <a:chExt cx="1361758" cy="1512168"/>
          </a:xfrm>
        </p:grpSpPr>
        <p:sp>
          <p:nvSpPr>
            <p:cNvPr id="1005" name="星 16 1004"/>
            <p:cNvSpPr/>
            <p:nvPr/>
          </p:nvSpPr>
          <p:spPr>
            <a:xfrm>
              <a:off x="6467886" y="4081769"/>
              <a:ext cx="444400" cy="444400"/>
            </a:xfrm>
            <a:prstGeom prst="star16">
              <a:avLst>
                <a:gd name="adj" fmla="val 41787"/>
              </a:avLst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73" name="1 つの角を丸めた四角形 1072"/>
            <p:cNvSpPr/>
            <p:nvPr/>
          </p:nvSpPr>
          <p:spPr>
            <a:xfrm flipH="1">
              <a:off x="6035709" y="5392613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4BACC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74" name="台形 1073"/>
            <p:cNvSpPr/>
            <p:nvPr/>
          </p:nvSpPr>
          <p:spPr>
            <a:xfrm>
              <a:off x="6016552" y="4696536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rgbClr val="4BACC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75" name="円/楕円 1074"/>
            <p:cNvSpPr/>
            <p:nvPr/>
          </p:nvSpPr>
          <p:spPr>
            <a:xfrm>
              <a:off x="6011707" y="3976456"/>
              <a:ext cx="288032" cy="288032"/>
            </a:xfrm>
            <a:prstGeom prst="ellipse">
              <a:avLst/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76" name="片側の 2 つの角を切り取った四角形 1075"/>
            <p:cNvSpPr/>
            <p:nvPr/>
          </p:nvSpPr>
          <p:spPr>
            <a:xfrm>
              <a:off x="5987704" y="4264488"/>
              <a:ext cx="336037" cy="576064"/>
            </a:xfrm>
            <a:prstGeom prst="snip2SameRect">
              <a:avLst/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77" name="グループ化 1076"/>
            <p:cNvGrpSpPr/>
            <p:nvPr/>
          </p:nvGrpSpPr>
          <p:grpSpPr>
            <a:xfrm rot="17100000">
              <a:off x="6349044" y="4287265"/>
              <a:ext cx="441308" cy="205925"/>
              <a:chOff x="4435367" y="964933"/>
              <a:chExt cx="441308" cy="205925"/>
            </a:xfrm>
            <a:solidFill>
              <a:srgbClr val="4BACC6">
                <a:lumMod val="75000"/>
              </a:srgbClr>
            </a:solidFill>
          </p:grpSpPr>
          <p:grpSp>
            <p:nvGrpSpPr>
              <p:cNvPr id="1078" name="グループ化 1077"/>
              <p:cNvGrpSpPr/>
              <p:nvPr/>
            </p:nvGrpSpPr>
            <p:grpSpPr>
              <a:xfrm rot="1800000">
                <a:off x="4712262" y="1047597"/>
                <a:ext cx="164413" cy="123261"/>
                <a:chOff x="4592950" y="3006822"/>
                <a:chExt cx="371030" cy="278164"/>
              </a:xfrm>
              <a:grpFill/>
            </p:grpSpPr>
            <p:sp>
              <p:nvSpPr>
                <p:cNvPr id="1080" name="角丸四角形 1079"/>
                <p:cNvSpPr/>
                <p:nvPr/>
              </p:nvSpPr>
              <p:spPr>
                <a:xfrm>
                  <a:off x="4592950" y="3068961"/>
                  <a:ext cx="371030" cy="216025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1" name="角丸四角形 1080"/>
                <p:cNvSpPr/>
                <p:nvPr/>
              </p:nvSpPr>
              <p:spPr>
                <a:xfrm rot="18900000">
                  <a:off x="4615676" y="3006822"/>
                  <a:ext cx="248689" cy="8429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79" name="正方形/長方形 1078"/>
              <p:cNvSpPr/>
              <p:nvPr/>
            </p:nvSpPr>
            <p:spPr>
              <a:xfrm rot="1800000">
                <a:off x="4435367" y="964933"/>
                <a:ext cx="311804" cy="113466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82" name="台形 1081"/>
            <p:cNvSpPr/>
            <p:nvPr/>
          </p:nvSpPr>
          <p:spPr>
            <a:xfrm>
              <a:off x="6094303" y="4696536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3" name="1 つの角を丸めた四角形 1082"/>
            <p:cNvSpPr/>
            <p:nvPr/>
          </p:nvSpPr>
          <p:spPr>
            <a:xfrm flipH="1">
              <a:off x="6112563" y="5392613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4" name="正方形/長方形 1083"/>
            <p:cNvSpPr/>
            <p:nvPr/>
          </p:nvSpPr>
          <p:spPr>
            <a:xfrm rot="2700000">
              <a:off x="6209362" y="4384075"/>
              <a:ext cx="311804" cy="113466"/>
            </a:xfrm>
            <a:prstGeom prst="rect">
              <a:avLst/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5" name="1 つの角を丸めた四角形 1084"/>
            <p:cNvSpPr/>
            <p:nvPr/>
          </p:nvSpPr>
          <p:spPr>
            <a:xfrm>
              <a:off x="7061431" y="5392613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8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6" name="台形 1085"/>
            <p:cNvSpPr/>
            <p:nvPr/>
          </p:nvSpPr>
          <p:spPr>
            <a:xfrm flipH="1">
              <a:off x="7128593" y="4696536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rgbClr val="8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7" name="円/楕円 1086"/>
            <p:cNvSpPr/>
            <p:nvPr/>
          </p:nvSpPr>
          <p:spPr>
            <a:xfrm flipH="1">
              <a:off x="7037427" y="3976456"/>
              <a:ext cx="288032" cy="288032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8" name="片側の 2 つの角を切り取った四角形 1087"/>
            <p:cNvSpPr/>
            <p:nvPr/>
          </p:nvSpPr>
          <p:spPr>
            <a:xfrm flipH="1">
              <a:off x="7013425" y="4264488"/>
              <a:ext cx="336037" cy="576064"/>
            </a:xfrm>
            <a:prstGeom prst="snip2Same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89" name="グループ化 1088"/>
            <p:cNvGrpSpPr/>
            <p:nvPr/>
          </p:nvGrpSpPr>
          <p:grpSpPr>
            <a:xfrm rot="4500000" flipH="1">
              <a:off x="6546814" y="4287265"/>
              <a:ext cx="441308" cy="205925"/>
              <a:chOff x="4435367" y="964933"/>
              <a:chExt cx="441308" cy="205925"/>
            </a:xfrm>
            <a:solidFill>
              <a:srgbClr val="C00000"/>
            </a:solidFill>
          </p:grpSpPr>
          <p:grpSp>
            <p:nvGrpSpPr>
              <p:cNvPr id="1090" name="グループ化 1089"/>
              <p:cNvGrpSpPr/>
              <p:nvPr/>
            </p:nvGrpSpPr>
            <p:grpSpPr>
              <a:xfrm rot="1800000">
                <a:off x="4712262" y="1047597"/>
                <a:ext cx="164413" cy="123261"/>
                <a:chOff x="4592950" y="3006822"/>
                <a:chExt cx="371030" cy="278164"/>
              </a:xfrm>
              <a:grpFill/>
            </p:grpSpPr>
            <p:sp>
              <p:nvSpPr>
                <p:cNvPr id="1092" name="角丸四角形 1091"/>
                <p:cNvSpPr/>
                <p:nvPr/>
              </p:nvSpPr>
              <p:spPr>
                <a:xfrm>
                  <a:off x="4592950" y="3068961"/>
                  <a:ext cx="371030" cy="216025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3" name="角丸四角形 1092"/>
                <p:cNvSpPr/>
                <p:nvPr/>
              </p:nvSpPr>
              <p:spPr>
                <a:xfrm rot="18900000">
                  <a:off x="4615676" y="3006822"/>
                  <a:ext cx="248689" cy="8429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91" name="正方形/長方形 1090"/>
              <p:cNvSpPr/>
              <p:nvPr/>
            </p:nvSpPr>
            <p:spPr>
              <a:xfrm rot="1800000">
                <a:off x="4435367" y="964933"/>
                <a:ext cx="311804" cy="113466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94" name="台形 1093"/>
            <p:cNvSpPr/>
            <p:nvPr/>
          </p:nvSpPr>
          <p:spPr>
            <a:xfrm flipH="1">
              <a:off x="7050842" y="4696536"/>
              <a:ext cx="192021" cy="696077"/>
            </a:xfrm>
            <a:prstGeom prst="trapezoid">
              <a:avLst>
                <a:gd name="adj" fmla="val 13095"/>
              </a:avLst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5" name="1 つの角を丸めた四角形 1094"/>
            <p:cNvSpPr/>
            <p:nvPr/>
          </p:nvSpPr>
          <p:spPr>
            <a:xfrm>
              <a:off x="6984577" y="5392613"/>
              <a:ext cx="240026" cy="96011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6" name="正方形/長方形 1095"/>
            <p:cNvSpPr/>
            <p:nvPr/>
          </p:nvSpPr>
          <p:spPr>
            <a:xfrm rot="18900000" flipH="1">
              <a:off x="6816000" y="4384075"/>
              <a:ext cx="311804" cy="113466"/>
            </a:xfrm>
            <a:prstGeom prst="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40" name="グループ化 1139"/>
          <p:cNvGrpSpPr/>
          <p:nvPr/>
        </p:nvGrpSpPr>
        <p:grpSpPr>
          <a:xfrm>
            <a:off x="7972913" y="4819524"/>
            <a:ext cx="1446848" cy="1512168"/>
            <a:chOff x="7576684" y="3976456"/>
            <a:chExt cx="1446848" cy="1512168"/>
          </a:xfrm>
        </p:grpSpPr>
        <p:grpSp>
          <p:nvGrpSpPr>
            <p:cNvPr id="1097" name="グループ化 1096"/>
            <p:cNvGrpSpPr/>
            <p:nvPr/>
          </p:nvGrpSpPr>
          <p:grpSpPr>
            <a:xfrm>
              <a:off x="7576684" y="3976456"/>
              <a:ext cx="692343" cy="1512168"/>
              <a:chOff x="2756756" y="3212976"/>
              <a:chExt cx="1038516" cy="2268253"/>
            </a:xfrm>
            <a:solidFill>
              <a:srgbClr val="4BACC6">
                <a:lumMod val="75000"/>
              </a:srgbClr>
            </a:solidFill>
          </p:grpSpPr>
          <p:sp>
            <p:nvSpPr>
              <p:cNvPr id="1098" name="1 つの角を丸めた四角形 1097"/>
              <p:cNvSpPr/>
              <p:nvPr/>
            </p:nvSpPr>
            <p:spPr>
              <a:xfrm flipH="1">
                <a:off x="282876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4BACC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99" name="台形 1098"/>
              <p:cNvSpPr/>
              <p:nvPr/>
            </p:nvSpPr>
            <p:spPr>
              <a:xfrm>
                <a:off x="2800028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solidFill>
                <a:srgbClr val="4BACC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00" name="円/楕円 1099"/>
              <p:cNvSpPr/>
              <p:nvPr/>
            </p:nvSpPr>
            <p:spPr>
              <a:xfrm>
                <a:off x="2792760" y="3212976"/>
                <a:ext cx="432048" cy="432048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01" name="片側の 2 つの角を切り取った四角形 1100"/>
              <p:cNvSpPr/>
              <p:nvPr/>
            </p:nvSpPr>
            <p:spPr>
              <a:xfrm>
                <a:off x="2756756" y="3645024"/>
                <a:ext cx="504056" cy="864096"/>
              </a:xfrm>
              <a:prstGeom prst="snip2Same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102" name="グループ化 1101"/>
              <p:cNvGrpSpPr/>
              <p:nvPr/>
            </p:nvGrpSpPr>
            <p:grpSpPr>
              <a:xfrm rot="1800000">
                <a:off x="3548653" y="4036306"/>
                <a:ext cx="246619" cy="184892"/>
                <a:chOff x="4568078" y="2963745"/>
                <a:chExt cx="371030" cy="278163"/>
              </a:xfrm>
              <a:grpFill/>
            </p:grpSpPr>
            <p:sp>
              <p:nvSpPr>
                <p:cNvPr id="1106" name="角丸四角形 1105"/>
                <p:cNvSpPr/>
                <p:nvPr/>
              </p:nvSpPr>
              <p:spPr>
                <a:xfrm>
                  <a:off x="4568078" y="3025883"/>
                  <a:ext cx="371030" cy="216025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7" name="角丸四角形 1106"/>
                <p:cNvSpPr/>
                <p:nvPr/>
              </p:nvSpPr>
              <p:spPr>
                <a:xfrm rot="18900000">
                  <a:off x="4590804" y="2963745"/>
                  <a:ext cx="248690" cy="84297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03" name="正方形/長方形 1102"/>
              <p:cNvSpPr/>
              <p:nvPr/>
            </p:nvSpPr>
            <p:spPr>
              <a:xfrm rot="1800000">
                <a:off x="2904154" y="3850898"/>
                <a:ext cx="713319" cy="170199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04" name="台形 1103"/>
              <p:cNvSpPr/>
              <p:nvPr/>
            </p:nvSpPr>
            <p:spPr>
              <a:xfrm>
                <a:off x="2916654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05" name="1 つの角を丸めた四角形 1104"/>
              <p:cNvSpPr/>
              <p:nvPr/>
            </p:nvSpPr>
            <p:spPr>
              <a:xfrm flipH="1">
                <a:off x="294404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08" name="グループ化 1107"/>
            <p:cNvGrpSpPr/>
            <p:nvPr/>
          </p:nvGrpSpPr>
          <p:grpSpPr>
            <a:xfrm rot="748796">
              <a:off x="7629065" y="4516193"/>
              <a:ext cx="587197" cy="245019"/>
              <a:chOff x="2682394" y="1079572"/>
              <a:chExt cx="587197" cy="245019"/>
            </a:xfrm>
            <a:solidFill>
              <a:srgbClr val="4BACC6">
                <a:lumMod val="75000"/>
              </a:srgbClr>
            </a:solidFill>
          </p:grpSpPr>
          <p:sp>
            <p:nvSpPr>
              <p:cNvPr id="1109" name="角丸四角形 1108"/>
              <p:cNvSpPr/>
              <p:nvPr/>
            </p:nvSpPr>
            <p:spPr>
              <a:xfrm rot="1800000">
                <a:off x="3105179" y="1228865"/>
                <a:ext cx="164412" cy="95726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10" name="角丸四角形 1109"/>
              <p:cNvSpPr/>
              <p:nvPr/>
            </p:nvSpPr>
            <p:spPr>
              <a:xfrm rot="20700000">
                <a:off x="3145893" y="1200410"/>
                <a:ext cx="110200" cy="37355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11" name="正方形/長方形 1110"/>
              <p:cNvSpPr/>
              <p:nvPr/>
            </p:nvSpPr>
            <p:spPr>
              <a:xfrm rot="1800000">
                <a:off x="2682394" y="1079572"/>
                <a:ext cx="475545" cy="113466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12" name="グループ化 1111"/>
            <p:cNvGrpSpPr/>
            <p:nvPr/>
          </p:nvGrpSpPr>
          <p:grpSpPr>
            <a:xfrm flipH="1">
              <a:off x="8331189" y="3976456"/>
              <a:ext cx="692343" cy="1512168"/>
              <a:chOff x="2756756" y="3212976"/>
              <a:chExt cx="1038516" cy="2268253"/>
            </a:xfrm>
            <a:solidFill>
              <a:srgbClr val="C00000"/>
            </a:solidFill>
          </p:grpSpPr>
          <p:sp>
            <p:nvSpPr>
              <p:cNvPr id="1113" name="1 つの角を丸めた四角形 1112"/>
              <p:cNvSpPr/>
              <p:nvPr/>
            </p:nvSpPr>
            <p:spPr>
              <a:xfrm flipH="1">
                <a:off x="282876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8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14" name="台形 1113"/>
              <p:cNvSpPr/>
              <p:nvPr/>
            </p:nvSpPr>
            <p:spPr>
              <a:xfrm>
                <a:off x="2800028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solidFill>
                <a:srgbClr val="8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15" name="円/楕円 1114"/>
              <p:cNvSpPr/>
              <p:nvPr/>
            </p:nvSpPr>
            <p:spPr>
              <a:xfrm>
                <a:off x="2792760" y="3212976"/>
                <a:ext cx="432048" cy="432048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16" name="片側の 2 つの角を切り取った四角形 1115"/>
              <p:cNvSpPr/>
              <p:nvPr/>
            </p:nvSpPr>
            <p:spPr>
              <a:xfrm>
                <a:off x="2756756" y="3645024"/>
                <a:ext cx="504056" cy="864096"/>
              </a:xfrm>
              <a:prstGeom prst="snip2Same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117" name="グループ化 1116"/>
              <p:cNvGrpSpPr/>
              <p:nvPr/>
            </p:nvGrpSpPr>
            <p:grpSpPr>
              <a:xfrm rot="1800000">
                <a:off x="3548653" y="4036306"/>
                <a:ext cx="246619" cy="184892"/>
                <a:chOff x="4568078" y="2963745"/>
                <a:chExt cx="371030" cy="278163"/>
              </a:xfrm>
              <a:grpFill/>
            </p:grpSpPr>
            <p:sp>
              <p:nvSpPr>
                <p:cNvPr id="1121" name="角丸四角形 1120"/>
                <p:cNvSpPr/>
                <p:nvPr/>
              </p:nvSpPr>
              <p:spPr>
                <a:xfrm>
                  <a:off x="4568078" y="3025883"/>
                  <a:ext cx="371030" cy="216025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2" name="角丸四角形 1121"/>
                <p:cNvSpPr/>
                <p:nvPr/>
              </p:nvSpPr>
              <p:spPr>
                <a:xfrm rot="18900000">
                  <a:off x="4590804" y="2963745"/>
                  <a:ext cx="248690" cy="84297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18" name="正方形/長方形 1117"/>
              <p:cNvSpPr/>
              <p:nvPr/>
            </p:nvSpPr>
            <p:spPr>
              <a:xfrm rot="1800000">
                <a:off x="2904154" y="3850898"/>
                <a:ext cx="713319" cy="170199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19" name="台形 1118"/>
              <p:cNvSpPr/>
              <p:nvPr/>
            </p:nvSpPr>
            <p:spPr>
              <a:xfrm>
                <a:off x="2916654" y="4293097"/>
                <a:ext cx="288032" cy="1044116"/>
              </a:xfrm>
              <a:prstGeom prst="trapezoid">
                <a:avLst>
                  <a:gd name="adj" fmla="val 1309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0" name="1 つの角を丸めた四角形 1119"/>
              <p:cNvSpPr/>
              <p:nvPr/>
            </p:nvSpPr>
            <p:spPr>
              <a:xfrm flipH="1">
                <a:off x="2944044" y="5337213"/>
                <a:ext cx="360040" cy="144016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23" name="グループ化 1122"/>
            <p:cNvGrpSpPr/>
            <p:nvPr/>
          </p:nvGrpSpPr>
          <p:grpSpPr>
            <a:xfrm rot="20851204" flipH="1">
              <a:off x="8383954" y="4516193"/>
              <a:ext cx="587197" cy="245019"/>
              <a:chOff x="2682394" y="1079572"/>
              <a:chExt cx="587197" cy="245019"/>
            </a:xfrm>
            <a:solidFill>
              <a:srgbClr val="C00000"/>
            </a:solidFill>
          </p:grpSpPr>
          <p:sp>
            <p:nvSpPr>
              <p:cNvPr id="1124" name="角丸四角形 1123"/>
              <p:cNvSpPr/>
              <p:nvPr/>
            </p:nvSpPr>
            <p:spPr>
              <a:xfrm rot="1800000">
                <a:off x="3105179" y="1228865"/>
                <a:ext cx="164412" cy="95726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5" name="角丸四角形 1124"/>
              <p:cNvSpPr/>
              <p:nvPr/>
            </p:nvSpPr>
            <p:spPr>
              <a:xfrm rot="20700000">
                <a:off x="3145893" y="1200410"/>
                <a:ext cx="110200" cy="37355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6" name="正方形/長方形 1125"/>
              <p:cNvSpPr/>
              <p:nvPr/>
            </p:nvSpPr>
            <p:spPr>
              <a:xfrm rot="1800000">
                <a:off x="2682394" y="1079572"/>
                <a:ext cx="475545" cy="113466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" name="星 12 1309"/>
          <p:cNvSpPr/>
          <p:nvPr/>
        </p:nvSpPr>
        <p:spPr bwMode="auto">
          <a:xfrm>
            <a:off x="6147300" y="2969047"/>
            <a:ext cx="1395155" cy="1395155"/>
          </a:xfrm>
          <a:prstGeom prst="star12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11" name="星 12 1310"/>
          <p:cNvSpPr/>
          <p:nvPr/>
        </p:nvSpPr>
        <p:spPr bwMode="auto">
          <a:xfrm>
            <a:off x="7953240" y="2969047"/>
            <a:ext cx="1395155" cy="1395155"/>
          </a:xfrm>
          <a:prstGeom prst="star12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/>
          <p:cNvGrpSpPr/>
          <p:nvPr/>
        </p:nvGrpSpPr>
        <p:grpSpPr>
          <a:xfrm>
            <a:off x="5930396" y="973422"/>
            <a:ext cx="1775036" cy="1395155"/>
            <a:chOff x="327303" y="973422"/>
            <a:chExt cx="1775036" cy="1395155"/>
          </a:xfrm>
        </p:grpSpPr>
        <p:sp>
          <p:nvSpPr>
            <p:cNvPr id="9" name="星 12 8"/>
            <p:cNvSpPr/>
            <p:nvPr/>
          </p:nvSpPr>
          <p:spPr bwMode="auto">
            <a:xfrm>
              <a:off x="487529" y="973422"/>
              <a:ext cx="1395155" cy="1395155"/>
            </a:xfrm>
            <a:prstGeom prst="star12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/>
            <p:cNvGrpSpPr/>
            <p:nvPr/>
          </p:nvGrpSpPr>
          <p:grpSpPr>
            <a:xfrm>
              <a:off x="327303" y="1144385"/>
              <a:ext cx="1775036" cy="1004662"/>
              <a:chOff x="1953959" y="965063"/>
              <a:chExt cx="2404681" cy="1361039"/>
            </a:xfrm>
          </p:grpSpPr>
          <p:grpSp>
            <p:nvGrpSpPr>
              <p:cNvPr id="133" name="Group 87"/>
              <p:cNvGrpSpPr>
                <a:grpSpLocks/>
              </p:cNvGrpSpPr>
              <p:nvPr/>
            </p:nvGrpSpPr>
            <p:grpSpPr bwMode="auto">
              <a:xfrm>
                <a:off x="2522730" y="1141794"/>
                <a:ext cx="1328564" cy="1184308"/>
                <a:chOff x="479" y="1368"/>
                <a:chExt cx="571" cy="509"/>
              </a:xfrm>
            </p:grpSpPr>
            <p:sp>
              <p:nvSpPr>
                <p:cNvPr id="145" name="Freeform 89"/>
                <p:cNvSpPr>
                  <a:spLocks/>
                </p:cNvSpPr>
                <p:nvPr/>
              </p:nvSpPr>
              <p:spPr bwMode="auto">
                <a:xfrm>
                  <a:off x="625" y="1451"/>
                  <a:ext cx="425" cy="312"/>
                </a:xfrm>
                <a:custGeom>
                  <a:avLst/>
                  <a:gdLst>
                    <a:gd name="T0" fmla="*/ 340 w 425"/>
                    <a:gd name="T1" fmla="*/ 0 h 312"/>
                    <a:gd name="T2" fmla="*/ 29 w 425"/>
                    <a:gd name="T3" fmla="*/ 29 h 312"/>
                    <a:gd name="T4" fmla="*/ 0 w 425"/>
                    <a:gd name="T5" fmla="*/ 227 h 312"/>
                    <a:gd name="T6" fmla="*/ 114 w 425"/>
                    <a:gd name="T7" fmla="*/ 312 h 312"/>
                    <a:gd name="T8" fmla="*/ 312 w 425"/>
                    <a:gd name="T9" fmla="*/ 284 h 312"/>
                    <a:gd name="T10" fmla="*/ 425 w 425"/>
                    <a:gd name="T11" fmla="*/ 170 h 312"/>
                    <a:gd name="T12" fmla="*/ 340 w 425"/>
                    <a:gd name="T13" fmla="*/ 0 h 31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25" h="312">
                      <a:moveTo>
                        <a:pt x="340" y="0"/>
                      </a:moveTo>
                      <a:lnTo>
                        <a:pt x="29" y="29"/>
                      </a:lnTo>
                      <a:lnTo>
                        <a:pt x="0" y="227"/>
                      </a:lnTo>
                      <a:lnTo>
                        <a:pt x="114" y="312"/>
                      </a:lnTo>
                      <a:lnTo>
                        <a:pt x="312" y="284"/>
                      </a:lnTo>
                      <a:lnTo>
                        <a:pt x="425" y="170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1" name="Freeform 93"/>
                <p:cNvSpPr>
                  <a:spLocks/>
                </p:cNvSpPr>
                <p:nvPr/>
              </p:nvSpPr>
              <p:spPr bwMode="auto">
                <a:xfrm flipH="1">
                  <a:off x="479" y="1368"/>
                  <a:ext cx="542" cy="482"/>
                </a:xfrm>
                <a:custGeom>
                  <a:avLst/>
                  <a:gdLst>
                    <a:gd name="T0" fmla="*/ 623 w 1020"/>
                    <a:gd name="T1" fmla="*/ 141 h 907"/>
                    <a:gd name="T2" fmla="*/ 368 w 1020"/>
                    <a:gd name="T3" fmla="*/ 0 h 907"/>
                    <a:gd name="T4" fmla="*/ 283 w 1020"/>
                    <a:gd name="T5" fmla="*/ 0 h 907"/>
                    <a:gd name="T6" fmla="*/ 255 w 1020"/>
                    <a:gd name="T7" fmla="*/ 85 h 907"/>
                    <a:gd name="T8" fmla="*/ 453 w 1020"/>
                    <a:gd name="T9" fmla="*/ 227 h 907"/>
                    <a:gd name="T10" fmla="*/ 56 w 1020"/>
                    <a:gd name="T11" fmla="*/ 453 h 907"/>
                    <a:gd name="T12" fmla="*/ 28 w 1020"/>
                    <a:gd name="T13" fmla="*/ 538 h 907"/>
                    <a:gd name="T14" fmla="*/ 113 w 1020"/>
                    <a:gd name="T15" fmla="*/ 567 h 907"/>
                    <a:gd name="T16" fmla="*/ 397 w 1020"/>
                    <a:gd name="T17" fmla="*/ 425 h 907"/>
                    <a:gd name="T18" fmla="*/ 0 w 1020"/>
                    <a:gd name="T19" fmla="*/ 680 h 907"/>
                    <a:gd name="T20" fmla="*/ 0 w 1020"/>
                    <a:gd name="T21" fmla="*/ 737 h 907"/>
                    <a:gd name="T22" fmla="*/ 113 w 1020"/>
                    <a:gd name="T23" fmla="*/ 737 h 907"/>
                    <a:gd name="T24" fmla="*/ 482 w 1020"/>
                    <a:gd name="T25" fmla="*/ 538 h 907"/>
                    <a:gd name="T26" fmla="*/ 170 w 1020"/>
                    <a:gd name="T27" fmla="*/ 737 h 907"/>
                    <a:gd name="T28" fmla="*/ 170 w 1020"/>
                    <a:gd name="T29" fmla="*/ 822 h 907"/>
                    <a:gd name="T30" fmla="*/ 283 w 1020"/>
                    <a:gd name="T31" fmla="*/ 822 h 907"/>
                    <a:gd name="T32" fmla="*/ 538 w 1020"/>
                    <a:gd name="T33" fmla="*/ 680 h 907"/>
                    <a:gd name="T34" fmla="*/ 340 w 1020"/>
                    <a:gd name="T35" fmla="*/ 822 h 907"/>
                    <a:gd name="T36" fmla="*/ 340 w 1020"/>
                    <a:gd name="T37" fmla="*/ 879 h 907"/>
                    <a:gd name="T38" fmla="*/ 397 w 1020"/>
                    <a:gd name="T39" fmla="*/ 907 h 907"/>
                    <a:gd name="T40" fmla="*/ 935 w 1020"/>
                    <a:gd name="T41" fmla="*/ 595 h 907"/>
                    <a:gd name="T42" fmla="*/ 1020 w 1020"/>
                    <a:gd name="T43" fmla="*/ 397 h 907"/>
                    <a:gd name="T44" fmla="*/ 879 w 1020"/>
                    <a:gd name="T45" fmla="*/ 141 h 907"/>
                    <a:gd name="T46" fmla="*/ 623 w 1020"/>
                    <a:gd name="T47" fmla="*/ 141 h 907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1020" h="907">
                      <a:moveTo>
                        <a:pt x="623" y="141"/>
                      </a:moveTo>
                      <a:lnTo>
                        <a:pt x="368" y="0"/>
                      </a:lnTo>
                      <a:lnTo>
                        <a:pt x="283" y="0"/>
                      </a:lnTo>
                      <a:lnTo>
                        <a:pt x="255" y="85"/>
                      </a:lnTo>
                      <a:lnTo>
                        <a:pt x="453" y="227"/>
                      </a:lnTo>
                      <a:lnTo>
                        <a:pt x="56" y="453"/>
                      </a:lnTo>
                      <a:lnTo>
                        <a:pt x="28" y="538"/>
                      </a:lnTo>
                      <a:lnTo>
                        <a:pt x="113" y="567"/>
                      </a:lnTo>
                      <a:lnTo>
                        <a:pt x="397" y="425"/>
                      </a:lnTo>
                      <a:lnTo>
                        <a:pt x="0" y="680"/>
                      </a:lnTo>
                      <a:lnTo>
                        <a:pt x="0" y="737"/>
                      </a:lnTo>
                      <a:lnTo>
                        <a:pt x="113" y="737"/>
                      </a:lnTo>
                      <a:lnTo>
                        <a:pt x="482" y="538"/>
                      </a:lnTo>
                      <a:lnTo>
                        <a:pt x="170" y="737"/>
                      </a:lnTo>
                      <a:lnTo>
                        <a:pt x="170" y="822"/>
                      </a:lnTo>
                      <a:lnTo>
                        <a:pt x="283" y="822"/>
                      </a:lnTo>
                      <a:lnTo>
                        <a:pt x="538" y="680"/>
                      </a:lnTo>
                      <a:lnTo>
                        <a:pt x="340" y="822"/>
                      </a:lnTo>
                      <a:lnTo>
                        <a:pt x="340" y="879"/>
                      </a:lnTo>
                      <a:lnTo>
                        <a:pt x="397" y="907"/>
                      </a:lnTo>
                      <a:lnTo>
                        <a:pt x="935" y="595"/>
                      </a:lnTo>
                      <a:lnTo>
                        <a:pt x="1020" y="397"/>
                      </a:lnTo>
                      <a:lnTo>
                        <a:pt x="879" y="141"/>
                      </a:lnTo>
                      <a:lnTo>
                        <a:pt x="623" y="14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" name="Freeform 96"/>
                <p:cNvSpPr>
                  <a:spLocks/>
                </p:cNvSpPr>
                <p:nvPr/>
              </p:nvSpPr>
              <p:spPr bwMode="auto">
                <a:xfrm>
                  <a:off x="569" y="1395"/>
                  <a:ext cx="113" cy="113"/>
                </a:xfrm>
                <a:custGeom>
                  <a:avLst/>
                  <a:gdLst>
                    <a:gd name="T0" fmla="*/ 56 w 113"/>
                    <a:gd name="T1" fmla="*/ 0 h 113"/>
                    <a:gd name="T2" fmla="*/ 0 w 113"/>
                    <a:gd name="T3" fmla="*/ 113 h 113"/>
                    <a:gd name="T4" fmla="*/ 56 w 113"/>
                    <a:gd name="T5" fmla="*/ 113 h 113"/>
                    <a:gd name="T6" fmla="*/ 113 w 113"/>
                    <a:gd name="T7" fmla="*/ 56 h 113"/>
                    <a:gd name="T8" fmla="*/ 113 w 113"/>
                    <a:gd name="T9" fmla="*/ 0 h 113"/>
                    <a:gd name="T10" fmla="*/ 56 w 113"/>
                    <a:gd name="T11" fmla="*/ 0 h 11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13" h="113">
                      <a:moveTo>
                        <a:pt x="56" y="0"/>
                      </a:moveTo>
                      <a:lnTo>
                        <a:pt x="0" y="113"/>
                      </a:lnTo>
                      <a:lnTo>
                        <a:pt x="56" y="113"/>
                      </a:lnTo>
                      <a:lnTo>
                        <a:pt x="113" y="56"/>
                      </a:lnTo>
                      <a:lnTo>
                        <a:pt x="113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" name="Freeform 97"/>
                <p:cNvSpPr>
                  <a:spLocks/>
                </p:cNvSpPr>
                <p:nvPr/>
              </p:nvSpPr>
              <p:spPr bwMode="auto">
                <a:xfrm>
                  <a:off x="512" y="1621"/>
                  <a:ext cx="113" cy="142"/>
                </a:xfrm>
                <a:custGeom>
                  <a:avLst/>
                  <a:gdLst>
                    <a:gd name="T0" fmla="*/ 0 w 113"/>
                    <a:gd name="T1" fmla="*/ 85 h 142"/>
                    <a:gd name="T2" fmla="*/ 85 w 113"/>
                    <a:gd name="T3" fmla="*/ 0 h 142"/>
                    <a:gd name="T4" fmla="*/ 113 w 113"/>
                    <a:gd name="T5" fmla="*/ 57 h 142"/>
                    <a:gd name="T6" fmla="*/ 57 w 113"/>
                    <a:gd name="T7" fmla="*/ 142 h 142"/>
                    <a:gd name="T8" fmla="*/ 0 w 113"/>
                    <a:gd name="T9" fmla="*/ 142 h 142"/>
                    <a:gd name="T10" fmla="*/ 0 w 113"/>
                    <a:gd name="T11" fmla="*/ 85 h 14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13" h="142">
                      <a:moveTo>
                        <a:pt x="0" y="85"/>
                      </a:moveTo>
                      <a:lnTo>
                        <a:pt x="85" y="0"/>
                      </a:lnTo>
                      <a:lnTo>
                        <a:pt x="113" y="57"/>
                      </a:lnTo>
                      <a:lnTo>
                        <a:pt x="57" y="142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" name="Freeform 98"/>
                <p:cNvSpPr>
                  <a:spLocks/>
                </p:cNvSpPr>
                <p:nvPr/>
              </p:nvSpPr>
              <p:spPr bwMode="auto">
                <a:xfrm>
                  <a:off x="569" y="1678"/>
                  <a:ext cx="113" cy="142"/>
                </a:xfrm>
                <a:custGeom>
                  <a:avLst/>
                  <a:gdLst>
                    <a:gd name="T0" fmla="*/ 0 w 113"/>
                    <a:gd name="T1" fmla="*/ 85 h 142"/>
                    <a:gd name="T2" fmla="*/ 56 w 113"/>
                    <a:gd name="T3" fmla="*/ 0 h 142"/>
                    <a:gd name="T4" fmla="*/ 113 w 113"/>
                    <a:gd name="T5" fmla="*/ 0 h 142"/>
                    <a:gd name="T6" fmla="*/ 113 w 113"/>
                    <a:gd name="T7" fmla="*/ 28 h 142"/>
                    <a:gd name="T8" fmla="*/ 28 w 113"/>
                    <a:gd name="T9" fmla="*/ 142 h 142"/>
                    <a:gd name="T10" fmla="*/ 0 w 113"/>
                    <a:gd name="T11" fmla="*/ 142 h 142"/>
                    <a:gd name="T12" fmla="*/ 0 w 113"/>
                    <a:gd name="T13" fmla="*/ 85 h 1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42">
                      <a:moveTo>
                        <a:pt x="0" y="85"/>
                      </a:moveTo>
                      <a:lnTo>
                        <a:pt x="56" y="0"/>
                      </a:lnTo>
                      <a:lnTo>
                        <a:pt x="113" y="0"/>
                      </a:lnTo>
                      <a:lnTo>
                        <a:pt x="113" y="28"/>
                      </a:lnTo>
                      <a:lnTo>
                        <a:pt x="28" y="142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" name="Freeform 99"/>
                <p:cNvSpPr>
                  <a:spLocks/>
                </p:cNvSpPr>
                <p:nvPr/>
              </p:nvSpPr>
              <p:spPr bwMode="auto">
                <a:xfrm>
                  <a:off x="597" y="1706"/>
                  <a:ext cx="142" cy="142"/>
                </a:xfrm>
                <a:custGeom>
                  <a:avLst/>
                  <a:gdLst>
                    <a:gd name="T0" fmla="*/ 85 w 142"/>
                    <a:gd name="T1" fmla="*/ 0 h 142"/>
                    <a:gd name="T2" fmla="*/ 142 w 142"/>
                    <a:gd name="T3" fmla="*/ 0 h 142"/>
                    <a:gd name="T4" fmla="*/ 142 w 142"/>
                    <a:gd name="T5" fmla="*/ 57 h 142"/>
                    <a:gd name="T6" fmla="*/ 57 w 142"/>
                    <a:gd name="T7" fmla="*/ 142 h 142"/>
                    <a:gd name="T8" fmla="*/ 28 w 142"/>
                    <a:gd name="T9" fmla="*/ 142 h 142"/>
                    <a:gd name="T10" fmla="*/ 0 w 142"/>
                    <a:gd name="T11" fmla="*/ 114 h 142"/>
                    <a:gd name="T12" fmla="*/ 85 w 142"/>
                    <a:gd name="T13" fmla="*/ 0 h 1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42">
                      <a:moveTo>
                        <a:pt x="85" y="0"/>
                      </a:moveTo>
                      <a:lnTo>
                        <a:pt x="142" y="0"/>
                      </a:lnTo>
                      <a:lnTo>
                        <a:pt x="142" y="57"/>
                      </a:lnTo>
                      <a:lnTo>
                        <a:pt x="57" y="142"/>
                      </a:lnTo>
                      <a:lnTo>
                        <a:pt x="28" y="142"/>
                      </a:lnTo>
                      <a:lnTo>
                        <a:pt x="0" y="114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0" name="Freeform 100"/>
                <p:cNvSpPr>
                  <a:spLocks/>
                </p:cNvSpPr>
                <p:nvPr/>
              </p:nvSpPr>
              <p:spPr bwMode="auto">
                <a:xfrm>
                  <a:off x="654" y="1763"/>
                  <a:ext cx="113" cy="114"/>
                </a:xfrm>
                <a:custGeom>
                  <a:avLst/>
                  <a:gdLst>
                    <a:gd name="T0" fmla="*/ 85 w 113"/>
                    <a:gd name="T1" fmla="*/ 0 h 114"/>
                    <a:gd name="T2" fmla="*/ 113 w 113"/>
                    <a:gd name="T3" fmla="*/ 0 h 114"/>
                    <a:gd name="T4" fmla="*/ 113 w 113"/>
                    <a:gd name="T5" fmla="*/ 57 h 114"/>
                    <a:gd name="T6" fmla="*/ 56 w 113"/>
                    <a:gd name="T7" fmla="*/ 114 h 114"/>
                    <a:gd name="T8" fmla="*/ 0 w 113"/>
                    <a:gd name="T9" fmla="*/ 114 h 114"/>
                    <a:gd name="T10" fmla="*/ 0 w 113"/>
                    <a:gd name="T11" fmla="*/ 85 h 114"/>
                    <a:gd name="T12" fmla="*/ 85 w 113"/>
                    <a:gd name="T13" fmla="*/ 0 h 11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14">
                      <a:moveTo>
                        <a:pt x="85" y="0"/>
                      </a:moveTo>
                      <a:lnTo>
                        <a:pt x="113" y="0"/>
                      </a:lnTo>
                      <a:lnTo>
                        <a:pt x="113" y="57"/>
                      </a:lnTo>
                      <a:lnTo>
                        <a:pt x="56" y="114"/>
                      </a:lnTo>
                      <a:lnTo>
                        <a:pt x="0" y="114"/>
                      </a:lnTo>
                      <a:lnTo>
                        <a:pt x="0" y="85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4" name="フリーフォーム 3"/>
              <p:cNvSpPr/>
              <p:nvPr/>
            </p:nvSpPr>
            <p:spPr bwMode="auto">
              <a:xfrm>
                <a:off x="3584448" y="1005840"/>
                <a:ext cx="774192" cy="963168"/>
              </a:xfrm>
              <a:custGeom>
                <a:avLst/>
                <a:gdLst>
                  <a:gd name="connsiteX0" fmla="*/ 371856 w 774192"/>
                  <a:gd name="connsiteY0" fmla="*/ 0 h 963168"/>
                  <a:gd name="connsiteX1" fmla="*/ 0 w 774192"/>
                  <a:gd name="connsiteY1" fmla="*/ 310896 h 963168"/>
                  <a:gd name="connsiteX2" fmla="*/ 316992 w 774192"/>
                  <a:gd name="connsiteY2" fmla="*/ 963168 h 963168"/>
                  <a:gd name="connsiteX3" fmla="*/ 774192 w 774192"/>
                  <a:gd name="connsiteY3" fmla="*/ 707136 h 963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4192" h="963168">
                    <a:moveTo>
                      <a:pt x="371856" y="0"/>
                    </a:moveTo>
                    <a:lnTo>
                      <a:pt x="0" y="310896"/>
                    </a:lnTo>
                    <a:lnTo>
                      <a:pt x="316992" y="963168"/>
                    </a:lnTo>
                    <a:lnTo>
                      <a:pt x="774192" y="707136"/>
                    </a:lnTo>
                  </a:path>
                </a:pathLst>
              </a:custGeom>
              <a:solidFill>
                <a:srgbClr val="CC9900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4" name="フリーフォーム 153"/>
              <p:cNvSpPr/>
              <p:nvPr/>
            </p:nvSpPr>
            <p:spPr bwMode="auto">
              <a:xfrm flipH="1">
                <a:off x="1953959" y="965063"/>
                <a:ext cx="774192" cy="898019"/>
              </a:xfrm>
              <a:custGeom>
                <a:avLst/>
                <a:gdLst>
                  <a:gd name="connsiteX0" fmla="*/ 371856 w 774192"/>
                  <a:gd name="connsiteY0" fmla="*/ 0 h 963168"/>
                  <a:gd name="connsiteX1" fmla="*/ 0 w 774192"/>
                  <a:gd name="connsiteY1" fmla="*/ 310896 h 963168"/>
                  <a:gd name="connsiteX2" fmla="*/ 316992 w 774192"/>
                  <a:gd name="connsiteY2" fmla="*/ 963168 h 963168"/>
                  <a:gd name="connsiteX3" fmla="*/ 774192 w 774192"/>
                  <a:gd name="connsiteY3" fmla="*/ 707136 h 963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4192" h="963168">
                    <a:moveTo>
                      <a:pt x="371856" y="0"/>
                    </a:moveTo>
                    <a:lnTo>
                      <a:pt x="0" y="310896"/>
                    </a:lnTo>
                    <a:lnTo>
                      <a:pt x="316992" y="963168"/>
                    </a:lnTo>
                    <a:lnTo>
                      <a:pt x="774192" y="707136"/>
                    </a:lnTo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" name="フリーフォーム 1"/>
            <p:cNvSpPr/>
            <p:nvPr/>
          </p:nvSpPr>
          <p:spPr bwMode="auto">
            <a:xfrm>
              <a:off x="438912" y="1542288"/>
              <a:ext cx="152400" cy="121920"/>
            </a:xfrm>
            <a:custGeom>
              <a:avLst/>
              <a:gdLst>
                <a:gd name="connsiteX0" fmla="*/ 48768 w 152400"/>
                <a:gd name="connsiteY0" fmla="*/ 0 h 121920"/>
                <a:gd name="connsiteX1" fmla="*/ 0 w 152400"/>
                <a:gd name="connsiteY1" fmla="*/ 103632 h 121920"/>
                <a:gd name="connsiteX2" fmla="*/ 109728 w 152400"/>
                <a:gd name="connsiteY2" fmla="*/ 121920 h 121920"/>
                <a:gd name="connsiteX3" fmla="*/ 152400 w 152400"/>
                <a:gd name="connsiteY3" fmla="*/ 48768 h 121920"/>
                <a:gd name="connsiteX4" fmla="*/ 48768 w 152400"/>
                <a:gd name="connsiteY4" fmla="*/ 0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21920">
                  <a:moveTo>
                    <a:pt x="48768" y="0"/>
                  </a:moveTo>
                  <a:lnTo>
                    <a:pt x="0" y="103632"/>
                  </a:lnTo>
                  <a:lnTo>
                    <a:pt x="109728" y="121920"/>
                  </a:lnTo>
                  <a:lnTo>
                    <a:pt x="152400" y="48768"/>
                  </a:lnTo>
                  <a:lnTo>
                    <a:pt x="4876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フリーフォーム 367"/>
            <p:cNvSpPr/>
            <p:nvPr/>
          </p:nvSpPr>
          <p:spPr bwMode="auto">
            <a:xfrm>
              <a:off x="1816601" y="1624362"/>
              <a:ext cx="152400" cy="121920"/>
            </a:xfrm>
            <a:custGeom>
              <a:avLst/>
              <a:gdLst>
                <a:gd name="connsiteX0" fmla="*/ 48768 w 152400"/>
                <a:gd name="connsiteY0" fmla="*/ 0 h 121920"/>
                <a:gd name="connsiteX1" fmla="*/ 0 w 152400"/>
                <a:gd name="connsiteY1" fmla="*/ 103632 h 121920"/>
                <a:gd name="connsiteX2" fmla="*/ 109728 w 152400"/>
                <a:gd name="connsiteY2" fmla="*/ 121920 h 121920"/>
                <a:gd name="connsiteX3" fmla="*/ 152400 w 152400"/>
                <a:gd name="connsiteY3" fmla="*/ 48768 h 121920"/>
                <a:gd name="connsiteX4" fmla="*/ 48768 w 152400"/>
                <a:gd name="connsiteY4" fmla="*/ 0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21920">
                  <a:moveTo>
                    <a:pt x="48768" y="0"/>
                  </a:moveTo>
                  <a:lnTo>
                    <a:pt x="0" y="103632"/>
                  </a:lnTo>
                  <a:lnTo>
                    <a:pt x="109728" y="121920"/>
                  </a:lnTo>
                  <a:lnTo>
                    <a:pt x="152400" y="48768"/>
                  </a:lnTo>
                  <a:lnTo>
                    <a:pt x="4876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9" name="グループ化 368"/>
          <p:cNvGrpSpPr/>
          <p:nvPr/>
        </p:nvGrpSpPr>
        <p:grpSpPr>
          <a:xfrm>
            <a:off x="7801868" y="973422"/>
            <a:ext cx="1775036" cy="1395155"/>
            <a:chOff x="327303" y="973422"/>
            <a:chExt cx="1775036" cy="1395155"/>
          </a:xfrm>
        </p:grpSpPr>
        <p:sp>
          <p:nvSpPr>
            <p:cNvPr id="375" name="星 12 374"/>
            <p:cNvSpPr/>
            <p:nvPr/>
          </p:nvSpPr>
          <p:spPr bwMode="auto">
            <a:xfrm>
              <a:off x="487529" y="973422"/>
              <a:ext cx="1395155" cy="1395155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6" name="グループ化 375"/>
            <p:cNvGrpSpPr/>
            <p:nvPr/>
          </p:nvGrpSpPr>
          <p:grpSpPr>
            <a:xfrm>
              <a:off x="327303" y="1144385"/>
              <a:ext cx="1775036" cy="1004662"/>
              <a:chOff x="1953959" y="965063"/>
              <a:chExt cx="2404681" cy="1361039"/>
            </a:xfrm>
          </p:grpSpPr>
          <p:grpSp>
            <p:nvGrpSpPr>
              <p:cNvPr id="379" name="Group 87"/>
              <p:cNvGrpSpPr>
                <a:grpSpLocks/>
              </p:cNvGrpSpPr>
              <p:nvPr/>
            </p:nvGrpSpPr>
            <p:grpSpPr bwMode="auto">
              <a:xfrm>
                <a:off x="2522730" y="1141794"/>
                <a:ext cx="1328564" cy="1184308"/>
                <a:chOff x="479" y="1368"/>
                <a:chExt cx="571" cy="509"/>
              </a:xfrm>
            </p:grpSpPr>
            <p:sp>
              <p:nvSpPr>
                <p:cNvPr id="382" name="Freeform 89"/>
                <p:cNvSpPr>
                  <a:spLocks/>
                </p:cNvSpPr>
                <p:nvPr/>
              </p:nvSpPr>
              <p:spPr bwMode="auto">
                <a:xfrm>
                  <a:off x="625" y="1451"/>
                  <a:ext cx="425" cy="312"/>
                </a:xfrm>
                <a:custGeom>
                  <a:avLst/>
                  <a:gdLst>
                    <a:gd name="T0" fmla="*/ 340 w 425"/>
                    <a:gd name="T1" fmla="*/ 0 h 312"/>
                    <a:gd name="T2" fmla="*/ 29 w 425"/>
                    <a:gd name="T3" fmla="*/ 29 h 312"/>
                    <a:gd name="T4" fmla="*/ 0 w 425"/>
                    <a:gd name="T5" fmla="*/ 227 h 312"/>
                    <a:gd name="T6" fmla="*/ 114 w 425"/>
                    <a:gd name="T7" fmla="*/ 312 h 312"/>
                    <a:gd name="T8" fmla="*/ 312 w 425"/>
                    <a:gd name="T9" fmla="*/ 284 h 312"/>
                    <a:gd name="T10" fmla="*/ 425 w 425"/>
                    <a:gd name="T11" fmla="*/ 170 h 312"/>
                    <a:gd name="T12" fmla="*/ 340 w 425"/>
                    <a:gd name="T13" fmla="*/ 0 h 31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25" h="312">
                      <a:moveTo>
                        <a:pt x="340" y="0"/>
                      </a:moveTo>
                      <a:lnTo>
                        <a:pt x="29" y="29"/>
                      </a:lnTo>
                      <a:lnTo>
                        <a:pt x="0" y="227"/>
                      </a:lnTo>
                      <a:lnTo>
                        <a:pt x="114" y="312"/>
                      </a:lnTo>
                      <a:lnTo>
                        <a:pt x="312" y="284"/>
                      </a:lnTo>
                      <a:lnTo>
                        <a:pt x="425" y="170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3" name="Freeform 93"/>
                <p:cNvSpPr>
                  <a:spLocks/>
                </p:cNvSpPr>
                <p:nvPr/>
              </p:nvSpPr>
              <p:spPr bwMode="auto">
                <a:xfrm flipH="1">
                  <a:off x="479" y="1368"/>
                  <a:ext cx="542" cy="482"/>
                </a:xfrm>
                <a:custGeom>
                  <a:avLst/>
                  <a:gdLst>
                    <a:gd name="T0" fmla="*/ 623 w 1020"/>
                    <a:gd name="T1" fmla="*/ 141 h 907"/>
                    <a:gd name="T2" fmla="*/ 368 w 1020"/>
                    <a:gd name="T3" fmla="*/ 0 h 907"/>
                    <a:gd name="T4" fmla="*/ 283 w 1020"/>
                    <a:gd name="T5" fmla="*/ 0 h 907"/>
                    <a:gd name="T6" fmla="*/ 255 w 1020"/>
                    <a:gd name="T7" fmla="*/ 85 h 907"/>
                    <a:gd name="T8" fmla="*/ 453 w 1020"/>
                    <a:gd name="T9" fmla="*/ 227 h 907"/>
                    <a:gd name="T10" fmla="*/ 56 w 1020"/>
                    <a:gd name="T11" fmla="*/ 453 h 907"/>
                    <a:gd name="T12" fmla="*/ 28 w 1020"/>
                    <a:gd name="T13" fmla="*/ 538 h 907"/>
                    <a:gd name="T14" fmla="*/ 113 w 1020"/>
                    <a:gd name="T15" fmla="*/ 567 h 907"/>
                    <a:gd name="T16" fmla="*/ 397 w 1020"/>
                    <a:gd name="T17" fmla="*/ 425 h 907"/>
                    <a:gd name="T18" fmla="*/ 0 w 1020"/>
                    <a:gd name="T19" fmla="*/ 680 h 907"/>
                    <a:gd name="T20" fmla="*/ 0 w 1020"/>
                    <a:gd name="T21" fmla="*/ 737 h 907"/>
                    <a:gd name="T22" fmla="*/ 113 w 1020"/>
                    <a:gd name="T23" fmla="*/ 737 h 907"/>
                    <a:gd name="T24" fmla="*/ 482 w 1020"/>
                    <a:gd name="T25" fmla="*/ 538 h 907"/>
                    <a:gd name="T26" fmla="*/ 170 w 1020"/>
                    <a:gd name="T27" fmla="*/ 737 h 907"/>
                    <a:gd name="T28" fmla="*/ 170 w 1020"/>
                    <a:gd name="T29" fmla="*/ 822 h 907"/>
                    <a:gd name="T30" fmla="*/ 283 w 1020"/>
                    <a:gd name="T31" fmla="*/ 822 h 907"/>
                    <a:gd name="T32" fmla="*/ 538 w 1020"/>
                    <a:gd name="T33" fmla="*/ 680 h 907"/>
                    <a:gd name="T34" fmla="*/ 340 w 1020"/>
                    <a:gd name="T35" fmla="*/ 822 h 907"/>
                    <a:gd name="T36" fmla="*/ 340 w 1020"/>
                    <a:gd name="T37" fmla="*/ 879 h 907"/>
                    <a:gd name="T38" fmla="*/ 397 w 1020"/>
                    <a:gd name="T39" fmla="*/ 907 h 907"/>
                    <a:gd name="T40" fmla="*/ 935 w 1020"/>
                    <a:gd name="T41" fmla="*/ 595 h 907"/>
                    <a:gd name="T42" fmla="*/ 1020 w 1020"/>
                    <a:gd name="T43" fmla="*/ 397 h 907"/>
                    <a:gd name="T44" fmla="*/ 879 w 1020"/>
                    <a:gd name="T45" fmla="*/ 141 h 907"/>
                    <a:gd name="T46" fmla="*/ 623 w 1020"/>
                    <a:gd name="T47" fmla="*/ 141 h 907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1020" h="907">
                      <a:moveTo>
                        <a:pt x="623" y="141"/>
                      </a:moveTo>
                      <a:lnTo>
                        <a:pt x="368" y="0"/>
                      </a:lnTo>
                      <a:lnTo>
                        <a:pt x="283" y="0"/>
                      </a:lnTo>
                      <a:lnTo>
                        <a:pt x="255" y="85"/>
                      </a:lnTo>
                      <a:lnTo>
                        <a:pt x="453" y="227"/>
                      </a:lnTo>
                      <a:lnTo>
                        <a:pt x="56" y="453"/>
                      </a:lnTo>
                      <a:lnTo>
                        <a:pt x="28" y="538"/>
                      </a:lnTo>
                      <a:lnTo>
                        <a:pt x="113" y="567"/>
                      </a:lnTo>
                      <a:lnTo>
                        <a:pt x="397" y="425"/>
                      </a:lnTo>
                      <a:lnTo>
                        <a:pt x="0" y="680"/>
                      </a:lnTo>
                      <a:lnTo>
                        <a:pt x="0" y="737"/>
                      </a:lnTo>
                      <a:lnTo>
                        <a:pt x="113" y="737"/>
                      </a:lnTo>
                      <a:lnTo>
                        <a:pt x="482" y="538"/>
                      </a:lnTo>
                      <a:lnTo>
                        <a:pt x="170" y="737"/>
                      </a:lnTo>
                      <a:lnTo>
                        <a:pt x="170" y="822"/>
                      </a:lnTo>
                      <a:lnTo>
                        <a:pt x="283" y="822"/>
                      </a:lnTo>
                      <a:lnTo>
                        <a:pt x="538" y="680"/>
                      </a:lnTo>
                      <a:lnTo>
                        <a:pt x="340" y="822"/>
                      </a:lnTo>
                      <a:lnTo>
                        <a:pt x="340" y="879"/>
                      </a:lnTo>
                      <a:lnTo>
                        <a:pt x="397" y="907"/>
                      </a:lnTo>
                      <a:lnTo>
                        <a:pt x="935" y="595"/>
                      </a:lnTo>
                      <a:lnTo>
                        <a:pt x="1020" y="397"/>
                      </a:lnTo>
                      <a:lnTo>
                        <a:pt x="879" y="141"/>
                      </a:lnTo>
                      <a:lnTo>
                        <a:pt x="623" y="14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" name="Freeform 96"/>
                <p:cNvSpPr>
                  <a:spLocks/>
                </p:cNvSpPr>
                <p:nvPr/>
              </p:nvSpPr>
              <p:spPr bwMode="auto">
                <a:xfrm>
                  <a:off x="569" y="1395"/>
                  <a:ext cx="113" cy="113"/>
                </a:xfrm>
                <a:custGeom>
                  <a:avLst/>
                  <a:gdLst>
                    <a:gd name="T0" fmla="*/ 56 w 113"/>
                    <a:gd name="T1" fmla="*/ 0 h 113"/>
                    <a:gd name="T2" fmla="*/ 0 w 113"/>
                    <a:gd name="T3" fmla="*/ 113 h 113"/>
                    <a:gd name="T4" fmla="*/ 56 w 113"/>
                    <a:gd name="T5" fmla="*/ 113 h 113"/>
                    <a:gd name="T6" fmla="*/ 113 w 113"/>
                    <a:gd name="T7" fmla="*/ 56 h 113"/>
                    <a:gd name="T8" fmla="*/ 113 w 113"/>
                    <a:gd name="T9" fmla="*/ 0 h 113"/>
                    <a:gd name="T10" fmla="*/ 56 w 113"/>
                    <a:gd name="T11" fmla="*/ 0 h 11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13" h="113">
                      <a:moveTo>
                        <a:pt x="56" y="0"/>
                      </a:moveTo>
                      <a:lnTo>
                        <a:pt x="0" y="113"/>
                      </a:lnTo>
                      <a:lnTo>
                        <a:pt x="56" y="113"/>
                      </a:lnTo>
                      <a:lnTo>
                        <a:pt x="113" y="56"/>
                      </a:lnTo>
                      <a:lnTo>
                        <a:pt x="113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5" name="Freeform 97"/>
                <p:cNvSpPr>
                  <a:spLocks/>
                </p:cNvSpPr>
                <p:nvPr/>
              </p:nvSpPr>
              <p:spPr bwMode="auto">
                <a:xfrm>
                  <a:off x="512" y="1621"/>
                  <a:ext cx="113" cy="142"/>
                </a:xfrm>
                <a:custGeom>
                  <a:avLst/>
                  <a:gdLst>
                    <a:gd name="T0" fmla="*/ 0 w 113"/>
                    <a:gd name="T1" fmla="*/ 85 h 142"/>
                    <a:gd name="T2" fmla="*/ 85 w 113"/>
                    <a:gd name="T3" fmla="*/ 0 h 142"/>
                    <a:gd name="T4" fmla="*/ 113 w 113"/>
                    <a:gd name="T5" fmla="*/ 57 h 142"/>
                    <a:gd name="T6" fmla="*/ 57 w 113"/>
                    <a:gd name="T7" fmla="*/ 142 h 142"/>
                    <a:gd name="T8" fmla="*/ 0 w 113"/>
                    <a:gd name="T9" fmla="*/ 142 h 142"/>
                    <a:gd name="T10" fmla="*/ 0 w 113"/>
                    <a:gd name="T11" fmla="*/ 85 h 14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13" h="142">
                      <a:moveTo>
                        <a:pt x="0" y="85"/>
                      </a:moveTo>
                      <a:lnTo>
                        <a:pt x="85" y="0"/>
                      </a:lnTo>
                      <a:lnTo>
                        <a:pt x="113" y="57"/>
                      </a:lnTo>
                      <a:lnTo>
                        <a:pt x="57" y="142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6" name="Freeform 98"/>
                <p:cNvSpPr>
                  <a:spLocks/>
                </p:cNvSpPr>
                <p:nvPr/>
              </p:nvSpPr>
              <p:spPr bwMode="auto">
                <a:xfrm>
                  <a:off x="569" y="1678"/>
                  <a:ext cx="113" cy="142"/>
                </a:xfrm>
                <a:custGeom>
                  <a:avLst/>
                  <a:gdLst>
                    <a:gd name="T0" fmla="*/ 0 w 113"/>
                    <a:gd name="T1" fmla="*/ 85 h 142"/>
                    <a:gd name="T2" fmla="*/ 56 w 113"/>
                    <a:gd name="T3" fmla="*/ 0 h 142"/>
                    <a:gd name="T4" fmla="*/ 113 w 113"/>
                    <a:gd name="T5" fmla="*/ 0 h 142"/>
                    <a:gd name="T6" fmla="*/ 113 w 113"/>
                    <a:gd name="T7" fmla="*/ 28 h 142"/>
                    <a:gd name="T8" fmla="*/ 28 w 113"/>
                    <a:gd name="T9" fmla="*/ 142 h 142"/>
                    <a:gd name="T10" fmla="*/ 0 w 113"/>
                    <a:gd name="T11" fmla="*/ 142 h 142"/>
                    <a:gd name="T12" fmla="*/ 0 w 113"/>
                    <a:gd name="T13" fmla="*/ 85 h 1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42">
                      <a:moveTo>
                        <a:pt x="0" y="85"/>
                      </a:moveTo>
                      <a:lnTo>
                        <a:pt x="56" y="0"/>
                      </a:lnTo>
                      <a:lnTo>
                        <a:pt x="113" y="0"/>
                      </a:lnTo>
                      <a:lnTo>
                        <a:pt x="113" y="28"/>
                      </a:lnTo>
                      <a:lnTo>
                        <a:pt x="28" y="142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7" name="Freeform 99"/>
                <p:cNvSpPr>
                  <a:spLocks/>
                </p:cNvSpPr>
                <p:nvPr/>
              </p:nvSpPr>
              <p:spPr bwMode="auto">
                <a:xfrm>
                  <a:off x="597" y="1706"/>
                  <a:ext cx="142" cy="142"/>
                </a:xfrm>
                <a:custGeom>
                  <a:avLst/>
                  <a:gdLst>
                    <a:gd name="T0" fmla="*/ 85 w 142"/>
                    <a:gd name="T1" fmla="*/ 0 h 142"/>
                    <a:gd name="T2" fmla="*/ 142 w 142"/>
                    <a:gd name="T3" fmla="*/ 0 h 142"/>
                    <a:gd name="T4" fmla="*/ 142 w 142"/>
                    <a:gd name="T5" fmla="*/ 57 h 142"/>
                    <a:gd name="T6" fmla="*/ 57 w 142"/>
                    <a:gd name="T7" fmla="*/ 142 h 142"/>
                    <a:gd name="T8" fmla="*/ 28 w 142"/>
                    <a:gd name="T9" fmla="*/ 142 h 142"/>
                    <a:gd name="T10" fmla="*/ 0 w 142"/>
                    <a:gd name="T11" fmla="*/ 114 h 142"/>
                    <a:gd name="T12" fmla="*/ 85 w 142"/>
                    <a:gd name="T13" fmla="*/ 0 h 1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42">
                      <a:moveTo>
                        <a:pt x="85" y="0"/>
                      </a:moveTo>
                      <a:lnTo>
                        <a:pt x="142" y="0"/>
                      </a:lnTo>
                      <a:lnTo>
                        <a:pt x="142" y="57"/>
                      </a:lnTo>
                      <a:lnTo>
                        <a:pt x="57" y="142"/>
                      </a:lnTo>
                      <a:lnTo>
                        <a:pt x="28" y="142"/>
                      </a:lnTo>
                      <a:lnTo>
                        <a:pt x="0" y="114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8" name="Freeform 100"/>
                <p:cNvSpPr>
                  <a:spLocks/>
                </p:cNvSpPr>
                <p:nvPr/>
              </p:nvSpPr>
              <p:spPr bwMode="auto">
                <a:xfrm>
                  <a:off x="654" y="1763"/>
                  <a:ext cx="113" cy="114"/>
                </a:xfrm>
                <a:custGeom>
                  <a:avLst/>
                  <a:gdLst>
                    <a:gd name="T0" fmla="*/ 85 w 113"/>
                    <a:gd name="T1" fmla="*/ 0 h 114"/>
                    <a:gd name="T2" fmla="*/ 113 w 113"/>
                    <a:gd name="T3" fmla="*/ 0 h 114"/>
                    <a:gd name="T4" fmla="*/ 113 w 113"/>
                    <a:gd name="T5" fmla="*/ 57 h 114"/>
                    <a:gd name="T6" fmla="*/ 56 w 113"/>
                    <a:gd name="T7" fmla="*/ 114 h 114"/>
                    <a:gd name="T8" fmla="*/ 0 w 113"/>
                    <a:gd name="T9" fmla="*/ 114 h 114"/>
                    <a:gd name="T10" fmla="*/ 0 w 113"/>
                    <a:gd name="T11" fmla="*/ 85 h 114"/>
                    <a:gd name="T12" fmla="*/ 85 w 113"/>
                    <a:gd name="T13" fmla="*/ 0 h 11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14">
                      <a:moveTo>
                        <a:pt x="85" y="0"/>
                      </a:moveTo>
                      <a:lnTo>
                        <a:pt x="113" y="0"/>
                      </a:lnTo>
                      <a:lnTo>
                        <a:pt x="113" y="57"/>
                      </a:lnTo>
                      <a:lnTo>
                        <a:pt x="56" y="114"/>
                      </a:lnTo>
                      <a:lnTo>
                        <a:pt x="0" y="114"/>
                      </a:lnTo>
                      <a:lnTo>
                        <a:pt x="0" y="85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380" name="フリーフォーム 379"/>
              <p:cNvSpPr/>
              <p:nvPr/>
            </p:nvSpPr>
            <p:spPr bwMode="auto">
              <a:xfrm>
                <a:off x="3584448" y="1005840"/>
                <a:ext cx="774192" cy="963168"/>
              </a:xfrm>
              <a:custGeom>
                <a:avLst/>
                <a:gdLst>
                  <a:gd name="connsiteX0" fmla="*/ 371856 w 774192"/>
                  <a:gd name="connsiteY0" fmla="*/ 0 h 963168"/>
                  <a:gd name="connsiteX1" fmla="*/ 0 w 774192"/>
                  <a:gd name="connsiteY1" fmla="*/ 310896 h 963168"/>
                  <a:gd name="connsiteX2" fmla="*/ 316992 w 774192"/>
                  <a:gd name="connsiteY2" fmla="*/ 963168 h 963168"/>
                  <a:gd name="connsiteX3" fmla="*/ 774192 w 774192"/>
                  <a:gd name="connsiteY3" fmla="*/ 707136 h 963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4192" h="963168">
                    <a:moveTo>
                      <a:pt x="371856" y="0"/>
                    </a:moveTo>
                    <a:lnTo>
                      <a:pt x="0" y="310896"/>
                    </a:lnTo>
                    <a:lnTo>
                      <a:pt x="316992" y="963168"/>
                    </a:lnTo>
                    <a:lnTo>
                      <a:pt x="774192" y="707136"/>
                    </a:lnTo>
                  </a:path>
                </a:pathLst>
              </a:custGeom>
              <a:solidFill>
                <a:srgbClr val="CC9900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1" name="フリーフォーム 380"/>
              <p:cNvSpPr/>
              <p:nvPr/>
            </p:nvSpPr>
            <p:spPr bwMode="auto">
              <a:xfrm flipH="1">
                <a:off x="1953959" y="965063"/>
                <a:ext cx="774192" cy="898019"/>
              </a:xfrm>
              <a:custGeom>
                <a:avLst/>
                <a:gdLst>
                  <a:gd name="connsiteX0" fmla="*/ 371856 w 774192"/>
                  <a:gd name="connsiteY0" fmla="*/ 0 h 963168"/>
                  <a:gd name="connsiteX1" fmla="*/ 0 w 774192"/>
                  <a:gd name="connsiteY1" fmla="*/ 310896 h 963168"/>
                  <a:gd name="connsiteX2" fmla="*/ 316992 w 774192"/>
                  <a:gd name="connsiteY2" fmla="*/ 963168 h 963168"/>
                  <a:gd name="connsiteX3" fmla="*/ 774192 w 774192"/>
                  <a:gd name="connsiteY3" fmla="*/ 707136 h 963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4192" h="963168">
                    <a:moveTo>
                      <a:pt x="371856" y="0"/>
                    </a:moveTo>
                    <a:lnTo>
                      <a:pt x="0" y="310896"/>
                    </a:lnTo>
                    <a:lnTo>
                      <a:pt x="316992" y="963168"/>
                    </a:lnTo>
                    <a:lnTo>
                      <a:pt x="774192" y="707136"/>
                    </a:lnTo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77" name="フリーフォーム 376"/>
            <p:cNvSpPr/>
            <p:nvPr/>
          </p:nvSpPr>
          <p:spPr bwMode="auto">
            <a:xfrm>
              <a:off x="438912" y="1542288"/>
              <a:ext cx="152400" cy="121920"/>
            </a:xfrm>
            <a:custGeom>
              <a:avLst/>
              <a:gdLst>
                <a:gd name="connsiteX0" fmla="*/ 48768 w 152400"/>
                <a:gd name="connsiteY0" fmla="*/ 0 h 121920"/>
                <a:gd name="connsiteX1" fmla="*/ 0 w 152400"/>
                <a:gd name="connsiteY1" fmla="*/ 103632 h 121920"/>
                <a:gd name="connsiteX2" fmla="*/ 109728 w 152400"/>
                <a:gd name="connsiteY2" fmla="*/ 121920 h 121920"/>
                <a:gd name="connsiteX3" fmla="*/ 152400 w 152400"/>
                <a:gd name="connsiteY3" fmla="*/ 48768 h 121920"/>
                <a:gd name="connsiteX4" fmla="*/ 48768 w 152400"/>
                <a:gd name="connsiteY4" fmla="*/ 0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21920">
                  <a:moveTo>
                    <a:pt x="48768" y="0"/>
                  </a:moveTo>
                  <a:lnTo>
                    <a:pt x="0" y="103632"/>
                  </a:lnTo>
                  <a:lnTo>
                    <a:pt x="109728" y="121920"/>
                  </a:lnTo>
                  <a:lnTo>
                    <a:pt x="152400" y="48768"/>
                  </a:lnTo>
                  <a:lnTo>
                    <a:pt x="4876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フリーフォーム 377"/>
            <p:cNvSpPr/>
            <p:nvPr/>
          </p:nvSpPr>
          <p:spPr bwMode="auto">
            <a:xfrm>
              <a:off x="1816601" y="1624362"/>
              <a:ext cx="152400" cy="121920"/>
            </a:xfrm>
            <a:custGeom>
              <a:avLst/>
              <a:gdLst>
                <a:gd name="connsiteX0" fmla="*/ 48768 w 152400"/>
                <a:gd name="connsiteY0" fmla="*/ 0 h 121920"/>
                <a:gd name="connsiteX1" fmla="*/ 0 w 152400"/>
                <a:gd name="connsiteY1" fmla="*/ 103632 h 121920"/>
                <a:gd name="connsiteX2" fmla="*/ 109728 w 152400"/>
                <a:gd name="connsiteY2" fmla="*/ 121920 h 121920"/>
                <a:gd name="connsiteX3" fmla="*/ 152400 w 152400"/>
                <a:gd name="connsiteY3" fmla="*/ 48768 h 121920"/>
                <a:gd name="connsiteX4" fmla="*/ 48768 w 152400"/>
                <a:gd name="connsiteY4" fmla="*/ 0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21920">
                  <a:moveTo>
                    <a:pt x="48768" y="0"/>
                  </a:moveTo>
                  <a:lnTo>
                    <a:pt x="0" y="103632"/>
                  </a:lnTo>
                  <a:lnTo>
                    <a:pt x="109728" y="121920"/>
                  </a:lnTo>
                  <a:lnTo>
                    <a:pt x="152400" y="48768"/>
                  </a:lnTo>
                  <a:lnTo>
                    <a:pt x="4876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9" name="グループ化 388"/>
          <p:cNvGrpSpPr/>
          <p:nvPr/>
        </p:nvGrpSpPr>
        <p:grpSpPr>
          <a:xfrm>
            <a:off x="4076343" y="1144385"/>
            <a:ext cx="1775036" cy="1004662"/>
            <a:chOff x="327303" y="1144385"/>
            <a:chExt cx="1775036" cy="1004662"/>
          </a:xfrm>
        </p:grpSpPr>
        <p:grpSp>
          <p:nvGrpSpPr>
            <p:cNvPr id="391" name="グループ化 390"/>
            <p:cNvGrpSpPr/>
            <p:nvPr/>
          </p:nvGrpSpPr>
          <p:grpSpPr>
            <a:xfrm>
              <a:off x="327303" y="1144385"/>
              <a:ext cx="1775036" cy="1004662"/>
              <a:chOff x="1953959" y="965063"/>
              <a:chExt cx="2404681" cy="1361039"/>
            </a:xfrm>
          </p:grpSpPr>
          <p:grpSp>
            <p:nvGrpSpPr>
              <p:cNvPr id="394" name="Group 87"/>
              <p:cNvGrpSpPr>
                <a:grpSpLocks/>
              </p:cNvGrpSpPr>
              <p:nvPr/>
            </p:nvGrpSpPr>
            <p:grpSpPr bwMode="auto">
              <a:xfrm>
                <a:off x="2522730" y="1141794"/>
                <a:ext cx="1328564" cy="1184308"/>
                <a:chOff x="479" y="1368"/>
                <a:chExt cx="571" cy="509"/>
              </a:xfrm>
            </p:grpSpPr>
            <p:sp>
              <p:nvSpPr>
                <p:cNvPr id="397" name="Freeform 89"/>
                <p:cNvSpPr>
                  <a:spLocks/>
                </p:cNvSpPr>
                <p:nvPr/>
              </p:nvSpPr>
              <p:spPr bwMode="auto">
                <a:xfrm>
                  <a:off x="625" y="1451"/>
                  <a:ext cx="425" cy="312"/>
                </a:xfrm>
                <a:custGeom>
                  <a:avLst/>
                  <a:gdLst>
                    <a:gd name="T0" fmla="*/ 340 w 425"/>
                    <a:gd name="T1" fmla="*/ 0 h 312"/>
                    <a:gd name="T2" fmla="*/ 29 w 425"/>
                    <a:gd name="T3" fmla="*/ 29 h 312"/>
                    <a:gd name="T4" fmla="*/ 0 w 425"/>
                    <a:gd name="T5" fmla="*/ 227 h 312"/>
                    <a:gd name="T6" fmla="*/ 114 w 425"/>
                    <a:gd name="T7" fmla="*/ 312 h 312"/>
                    <a:gd name="T8" fmla="*/ 312 w 425"/>
                    <a:gd name="T9" fmla="*/ 284 h 312"/>
                    <a:gd name="T10" fmla="*/ 425 w 425"/>
                    <a:gd name="T11" fmla="*/ 170 h 312"/>
                    <a:gd name="T12" fmla="*/ 340 w 425"/>
                    <a:gd name="T13" fmla="*/ 0 h 31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25" h="312">
                      <a:moveTo>
                        <a:pt x="340" y="0"/>
                      </a:moveTo>
                      <a:lnTo>
                        <a:pt x="29" y="29"/>
                      </a:lnTo>
                      <a:lnTo>
                        <a:pt x="0" y="227"/>
                      </a:lnTo>
                      <a:lnTo>
                        <a:pt x="114" y="312"/>
                      </a:lnTo>
                      <a:lnTo>
                        <a:pt x="312" y="284"/>
                      </a:lnTo>
                      <a:lnTo>
                        <a:pt x="425" y="170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98" name="Freeform 93"/>
                <p:cNvSpPr>
                  <a:spLocks/>
                </p:cNvSpPr>
                <p:nvPr/>
              </p:nvSpPr>
              <p:spPr bwMode="auto">
                <a:xfrm flipH="1">
                  <a:off x="479" y="1368"/>
                  <a:ext cx="542" cy="482"/>
                </a:xfrm>
                <a:custGeom>
                  <a:avLst/>
                  <a:gdLst>
                    <a:gd name="T0" fmla="*/ 623 w 1020"/>
                    <a:gd name="T1" fmla="*/ 141 h 907"/>
                    <a:gd name="T2" fmla="*/ 368 w 1020"/>
                    <a:gd name="T3" fmla="*/ 0 h 907"/>
                    <a:gd name="T4" fmla="*/ 283 w 1020"/>
                    <a:gd name="T5" fmla="*/ 0 h 907"/>
                    <a:gd name="T6" fmla="*/ 255 w 1020"/>
                    <a:gd name="T7" fmla="*/ 85 h 907"/>
                    <a:gd name="T8" fmla="*/ 453 w 1020"/>
                    <a:gd name="T9" fmla="*/ 227 h 907"/>
                    <a:gd name="T10" fmla="*/ 56 w 1020"/>
                    <a:gd name="T11" fmla="*/ 453 h 907"/>
                    <a:gd name="T12" fmla="*/ 28 w 1020"/>
                    <a:gd name="T13" fmla="*/ 538 h 907"/>
                    <a:gd name="T14" fmla="*/ 113 w 1020"/>
                    <a:gd name="T15" fmla="*/ 567 h 907"/>
                    <a:gd name="T16" fmla="*/ 397 w 1020"/>
                    <a:gd name="T17" fmla="*/ 425 h 907"/>
                    <a:gd name="T18" fmla="*/ 0 w 1020"/>
                    <a:gd name="T19" fmla="*/ 680 h 907"/>
                    <a:gd name="T20" fmla="*/ 0 w 1020"/>
                    <a:gd name="T21" fmla="*/ 737 h 907"/>
                    <a:gd name="T22" fmla="*/ 113 w 1020"/>
                    <a:gd name="T23" fmla="*/ 737 h 907"/>
                    <a:gd name="T24" fmla="*/ 482 w 1020"/>
                    <a:gd name="T25" fmla="*/ 538 h 907"/>
                    <a:gd name="T26" fmla="*/ 170 w 1020"/>
                    <a:gd name="T27" fmla="*/ 737 h 907"/>
                    <a:gd name="T28" fmla="*/ 170 w 1020"/>
                    <a:gd name="T29" fmla="*/ 822 h 907"/>
                    <a:gd name="T30" fmla="*/ 283 w 1020"/>
                    <a:gd name="T31" fmla="*/ 822 h 907"/>
                    <a:gd name="T32" fmla="*/ 538 w 1020"/>
                    <a:gd name="T33" fmla="*/ 680 h 907"/>
                    <a:gd name="T34" fmla="*/ 340 w 1020"/>
                    <a:gd name="T35" fmla="*/ 822 h 907"/>
                    <a:gd name="T36" fmla="*/ 340 w 1020"/>
                    <a:gd name="T37" fmla="*/ 879 h 907"/>
                    <a:gd name="T38" fmla="*/ 397 w 1020"/>
                    <a:gd name="T39" fmla="*/ 907 h 907"/>
                    <a:gd name="T40" fmla="*/ 935 w 1020"/>
                    <a:gd name="T41" fmla="*/ 595 h 907"/>
                    <a:gd name="T42" fmla="*/ 1020 w 1020"/>
                    <a:gd name="T43" fmla="*/ 397 h 907"/>
                    <a:gd name="T44" fmla="*/ 879 w 1020"/>
                    <a:gd name="T45" fmla="*/ 141 h 907"/>
                    <a:gd name="T46" fmla="*/ 623 w 1020"/>
                    <a:gd name="T47" fmla="*/ 141 h 907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1020" h="907">
                      <a:moveTo>
                        <a:pt x="623" y="141"/>
                      </a:moveTo>
                      <a:lnTo>
                        <a:pt x="368" y="0"/>
                      </a:lnTo>
                      <a:lnTo>
                        <a:pt x="283" y="0"/>
                      </a:lnTo>
                      <a:lnTo>
                        <a:pt x="255" y="85"/>
                      </a:lnTo>
                      <a:lnTo>
                        <a:pt x="453" y="227"/>
                      </a:lnTo>
                      <a:lnTo>
                        <a:pt x="56" y="453"/>
                      </a:lnTo>
                      <a:lnTo>
                        <a:pt x="28" y="538"/>
                      </a:lnTo>
                      <a:lnTo>
                        <a:pt x="113" y="567"/>
                      </a:lnTo>
                      <a:lnTo>
                        <a:pt x="397" y="425"/>
                      </a:lnTo>
                      <a:lnTo>
                        <a:pt x="0" y="680"/>
                      </a:lnTo>
                      <a:lnTo>
                        <a:pt x="0" y="737"/>
                      </a:lnTo>
                      <a:lnTo>
                        <a:pt x="113" y="737"/>
                      </a:lnTo>
                      <a:lnTo>
                        <a:pt x="482" y="538"/>
                      </a:lnTo>
                      <a:lnTo>
                        <a:pt x="170" y="737"/>
                      </a:lnTo>
                      <a:lnTo>
                        <a:pt x="170" y="822"/>
                      </a:lnTo>
                      <a:lnTo>
                        <a:pt x="283" y="822"/>
                      </a:lnTo>
                      <a:lnTo>
                        <a:pt x="538" y="680"/>
                      </a:lnTo>
                      <a:lnTo>
                        <a:pt x="340" y="822"/>
                      </a:lnTo>
                      <a:lnTo>
                        <a:pt x="340" y="879"/>
                      </a:lnTo>
                      <a:lnTo>
                        <a:pt x="397" y="907"/>
                      </a:lnTo>
                      <a:lnTo>
                        <a:pt x="935" y="595"/>
                      </a:lnTo>
                      <a:lnTo>
                        <a:pt x="1020" y="397"/>
                      </a:lnTo>
                      <a:lnTo>
                        <a:pt x="879" y="141"/>
                      </a:lnTo>
                      <a:lnTo>
                        <a:pt x="623" y="14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07" name="Freeform 96"/>
                <p:cNvSpPr>
                  <a:spLocks/>
                </p:cNvSpPr>
                <p:nvPr/>
              </p:nvSpPr>
              <p:spPr bwMode="auto">
                <a:xfrm>
                  <a:off x="569" y="1395"/>
                  <a:ext cx="113" cy="113"/>
                </a:xfrm>
                <a:custGeom>
                  <a:avLst/>
                  <a:gdLst>
                    <a:gd name="T0" fmla="*/ 56 w 113"/>
                    <a:gd name="T1" fmla="*/ 0 h 113"/>
                    <a:gd name="T2" fmla="*/ 0 w 113"/>
                    <a:gd name="T3" fmla="*/ 113 h 113"/>
                    <a:gd name="T4" fmla="*/ 56 w 113"/>
                    <a:gd name="T5" fmla="*/ 113 h 113"/>
                    <a:gd name="T6" fmla="*/ 113 w 113"/>
                    <a:gd name="T7" fmla="*/ 56 h 113"/>
                    <a:gd name="T8" fmla="*/ 113 w 113"/>
                    <a:gd name="T9" fmla="*/ 0 h 113"/>
                    <a:gd name="T10" fmla="*/ 56 w 113"/>
                    <a:gd name="T11" fmla="*/ 0 h 11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13" h="113">
                      <a:moveTo>
                        <a:pt x="56" y="0"/>
                      </a:moveTo>
                      <a:lnTo>
                        <a:pt x="0" y="113"/>
                      </a:lnTo>
                      <a:lnTo>
                        <a:pt x="56" y="113"/>
                      </a:lnTo>
                      <a:lnTo>
                        <a:pt x="113" y="56"/>
                      </a:lnTo>
                      <a:lnTo>
                        <a:pt x="113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08" name="Freeform 97"/>
                <p:cNvSpPr>
                  <a:spLocks/>
                </p:cNvSpPr>
                <p:nvPr/>
              </p:nvSpPr>
              <p:spPr bwMode="auto">
                <a:xfrm>
                  <a:off x="512" y="1621"/>
                  <a:ext cx="113" cy="142"/>
                </a:xfrm>
                <a:custGeom>
                  <a:avLst/>
                  <a:gdLst>
                    <a:gd name="T0" fmla="*/ 0 w 113"/>
                    <a:gd name="T1" fmla="*/ 85 h 142"/>
                    <a:gd name="T2" fmla="*/ 85 w 113"/>
                    <a:gd name="T3" fmla="*/ 0 h 142"/>
                    <a:gd name="T4" fmla="*/ 113 w 113"/>
                    <a:gd name="T5" fmla="*/ 57 h 142"/>
                    <a:gd name="T6" fmla="*/ 57 w 113"/>
                    <a:gd name="T7" fmla="*/ 142 h 142"/>
                    <a:gd name="T8" fmla="*/ 0 w 113"/>
                    <a:gd name="T9" fmla="*/ 142 h 142"/>
                    <a:gd name="T10" fmla="*/ 0 w 113"/>
                    <a:gd name="T11" fmla="*/ 85 h 14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13" h="142">
                      <a:moveTo>
                        <a:pt x="0" y="85"/>
                      </a:moveTo>
                      <a:lnTo>
                        <a:pt x="85" y="0"/>
                      </a:lnTo>
                      <a:lnTo>
                        <a:pt x="113" y="57"/>
                      </a:lnTo>
                      <a:lnTo>
                        <a:pt x="57" y="142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09" name="Freeform 98"/>
                <p:cNvSpPr>
                  <a:spLocks/>
                </p:cNvSpPr>
                <p:nvPr/>
              </p:nvSpPr>
              <p:spPr bwMode="auto">
                <a:xfrm>
                  <a:off x="569" y="1678"/>
                  <a:ext cx="113" cy="142"/>
                </a:xfrm>
                <a:custGeom>
                  <a:avLst/>
                  <a:gdLst>
                    <a:gd name="T0" fmla="*/ 0 w 113"/>
                    <a:gd name="T1" fmla="*/ 85 h 142"/>
                    <a:gd name="T2" fmla="*/ 56 w 113"/>
                    <a:gd name="T3" fmla="*/ 0 h 142"/>
                    <a:gd name="T4" fmla="*/ 113 w 113"/>
                    <a:gd name="T5" fmla="*/ 0 h 142"/>
                    <a:gd name="T6" fmla="*/ 113 w 113"/>
                    <a:gd name="T7" fmla="*/ 28 h 142"/>
                    <a:gd name="T8" fmla="*/ 28 w 113"/>
                    <a:gd name="T9" fmla="*/ 142 h 142"/>
                    <a:gd name="T10" fmla="*/ 0 w 113"/>
                    <a:gd name="T11" fmla="*/ 142 h 142"/>
                    <a:gd name="T12" fmla="*/ 0 w 113"/>
                    <a:gd name="T13" fmla="*/ 85 h 1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42">
                      <a:moveTo>
                        <a:pt x="0" y="85"/>
                      </a:moveTo>
                      <a:lnTo>
                        <a:pt x="56" y="0"/>
                      </a:lnTo>
                      <a:lnTo>
                        <a:pt x="113" y="0"/>
                      </a:lnTo>
                      <a:lnTo>
                        <a:pt x="113" y="28"/>
                      </a:lnTo>
                      <a:lnTo>
                        <a:pt x="28" y="142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4" name="Freeform 99"/>
                <p:cNvSpPr>
                  <a:spLocks/>
                </p:cNvSpPr>
                <p:nvPr/>
              </p:nvSpPr>
              <p:spPr bwMode="auto">
                <a:xfrm>
                  <a:off x="597" y="1706"/>
                  <a:ext cx="142" cy="142"/>
                </a:xfrm>
                <a:custGeom>
                  <a:avLst/>
                  <a:gdLst>
                    <a:gd name="T0" fmla="*/ 85 w 142"/>
                    <a:gd name="T1" fmla="*/ 0 h 142"/>
                    <a:gd name="T2" fmla="*/ 142 w 142"/>
                    <a:gd name="T3" fmla="*/ 0 h 142"/>
                    <a:gd name="T4" fmla="*/ 142 w 142"/>
                    <a:gd name="T5" fmla="*/ 57 h 142"/>
                    <a:gd name="T6" fmla="*/ 57 w 142"/>
                    <a:gd name="T7" fmla="*/ 142 h 142"/>
                    <a:gd name="T8" fmla="*/ 28 w 142"/>
                    <a:gd name="T9" fmla="*/ 142 h 142"/>
                    <a:gd name="T10" fmla="*/ 0 w 142"/>
                    <a:gd name="T11" fmla="*/ 114 h 142"/>
                    <a:gd name="T12" fmla="*/ 85 w 142"/>
                    <a:gd name="T13" fmla="*/ 0 h 1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42">
                      <a:moveTo>
                        <a:pt x="85" y="0"/>
                      </a:moveTo>
                      <a:lnTo>
                        <a:pt x="142" y="0"/>
                      </a:lnTo>
                      <a:lnTo>
                        <a:pt x="142" y="57"/>
                      </a:lnTo>
                      <a:lnTo>
                        <a:pt x="57" y="142"/>
                      </a:lnTo>
                      <a:lnTo>
                        <a:pt x="28" y="142"/>
                      </a:lnTo>
                      <a:lnTo>
                        <a:pt x="0" y="114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5" name="Freeform 100"/>
                <p:cNvSpPr>
                  <a:spLocks/>
                </p:cNvSpPr>
                <p:nvPr/>
              </p:nvSpPr>
              <p:spPr bwMode="auto">
                <a:xfrm>
                  <a:off x="654" y="1763"/>
                  <a:ext cx="113" cy="114"/>
                </a:xfrm>
                <a:custGeom>
                  <a:avLst/>
                  <a:gdLst>
                    <a:gd name="T0" fmla="*/ 85 w 113"/>
                    <a:gd name="T1" fmla="*/ 0 h 114"/>
                    <a:gd name="T2" fmla="*/ 113 w 113"/>
                    <a:gd name="T3" fmla="*/ 0 h 114"/>
                    <a:gd name="T4" fmla="*/ 113 w 113"/>
                    <a:gd name="T5" fmla="*/ 57 h 114"/>
                    <a:gd name="T6" fmla="*/ 56 w 113"/>
                    <a:gd name="T7" fmla="*/ 114 h 114"/>
                    <a:gd name="T8" fmla="*/ 0 w 113"/>
                    <a:gd name="T9" fmla="*/ 114 h 114"/>
                    <a:gd name="T10" fmla="*/ 0 w 113"/>
                    <a:gd name="T11" fmla="*/ 85 h 114"/>
                    <a:gd name="T12" fmla="*/ 85 w 113"/>
                    <a:gd name="T13" fmla="*/ 0 h 11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14">
                      <a:moveTo>
                        <a:pt x="85" y="0"/>
                      </a:moveTo>
                      <a:lnTo>
                        <a:pt x="113" y="0"/>
                      </a:lnTo>
                      <a:lnTo>
                        <a:pt x="113" y="57"/>
                      </a:lnTo>
                      <a:lnTo>
                        <a:pt x="56" y="114"/>
                      </a:lnTo>
                      <a:lnTo>
                        <a:pt x="0" y="114"/>
                      </a:lnTo>
                      <a:lnTo>
                        <a:pt x="0" y="85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395" name="フリーフォーム 394"/>
              <p:cNvSpPr/>
              <p:nvPr/>
            </p:nvSpPr>
            <p:spPr bwMode="auto">
              <a:xfrm>
                <a:off x="3584448" y="1005840"/>
                <a:ext cx="774192" cy="963168"/>
              </a:xfrm>
              <a:custGeom>
                <a:avLst/>
                <a:gdLst>
                  <a:gd name="connsiteX0" fmla="*/ 371856 w 774192"/>
                  <a:gd name="connsiteY0" fmla="*/ 0 h 963168"/>
                  <a:gd name="connsiteX1" fmla="*/ 0 w 774192"/>
                  <a:gd name="connsiteY1" fmla="*/ 310896 h 963168"/>
                  <a:gd name="connsiteX2" fmla="*/ 316992 w 774192"/>
                  <a:gd name="connsiteY2" fmla="*/ 963168 h 963168"/>
                  <a:gd name="connsiteX3" fmla="*/ 774192 w 774192"/>
                  <a:gd name="connsiteY3" fmla="*/ 707136 h 963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4192" h="963168">
                    <a:moveTo>
                      <a:pt x="371856" y="0"/>
                    </a:moveTo>
                    <a:lnTo>
                      <a:pt x="0" y="310896"/>
                    </a:lnTo>
                    <a:lnTo>
                      <a:pt x="316992" y="963168"/>
                    </a:lnTo>
                    <a:lnTo>
                      <a:pt x="774192" y="707136"/>
                    </a:lnTo>
                  </a:path>
                </a:pathLst>
              </a:custGeom>
              <a:solidFill>
                <a:srgbClr val="FF6600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6" name="フリーフォーム 395"/>
              <p:cNvSpPr/>
              <p:nvPr/>
            </p:nvSpPr>
            <p:spPr bwMode="auto">
              <a:xfrm flipH="1">
                <a:off x="1953959" y="965063"/>
                <a:ext cx="774192" cy="898019"/>
              </a:xfrm>
              <a:custGeom>
                <a:avLst/>
                <a:gdLst>
                  <a:gd name="connsiteX0" fmla="*/ 371856 w 774192"/>
                  <a:gd name="connsiteY0" fmla="*/ 0 h 963168"/>
                  <a:gd name="connsiteX1" fmla="*/ 0 w 774192"/>
                  <a:gd name="connsiteY1" fmla="*/ 310896 h 963168"/>
                  <a:gd name="connsiteX2" fmla="*/ 316992 w 774192"/>
                  <a:gd name="connsiteY2" fmla="*/ 963168 h 963168"/>
                  <a:gd name="connsiteX3" fmla="*/ 774192 w 774192"/>
                  <a:gd name="connsiteY3" fmla="*/ 707136 h 963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4192" h="963168">
                    <a:moveTo>
                      <a:pt x="371856" y="0"/>
                    </a:moveTo>
                    <a:lnTo>
                      <a:pt x="0" y="310896"/>
                    </a:lnTo>
                    <a:lnTo>
                      <a:pt x="316992" y="963168"/>
                    </a:lnTo>
                    <a:lnTo>
                      <a:pt x="774192" y="707136"/>
                    </a:lnTo>
                  </a:path>
                </a:pathLst>
              </a:custGeom>
              <a:solidFill>
                <a:srgbClr val="666633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92" name="フリーフォーム 391"/>
            <p:cNvSpPr/>
            <p:nvPr/>
          </p:nvSpPr>
          <p:spPr bwMode="auto">
            <a:xfrm>
              <a:off x="438912" y="1542288"/>
              <a:ext cx="152400" cy="121920"/>
            </a:xfrm>
            <a:custGeom>
              <a:avLst/>
              <a:gdLst>
                <a:gd name="connsiteX0" fmla="*/ 48768 w 152400"/>
                <a:gd name="connsiteY0" fmla="*/ 0 h 121920"/>
                <a:gd name="connsiteX1" fmla="*/ 0 w 152400"/>
                <a:gd name="connsiteY1" fmla="*/ 103632 h 121920"/>
                <a:gd name="connsiteX2" fmla="*/ 109728 w 152400"/>
                <a:gd name="connsiteY2" fmla="*/ 121920 h 121920"/>
                <a:gd name="connsiteX3" fmla="*/ 152400 w 152400"/>
                <a:gd name="connsiteY3" fmla="*/ 48768 h 121920"/>
                <a:gd name="connsiteX4" fmla="*/ 48768 w 152400"/>
                <a:gd name="connsiteY4" fmla="*/ 0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21920">
                  <a:moveTo>
                    <a:pt x="48768" y="0"/>
                  </a:moveTo>
                  <a:lnTo>
                    <a:pt x="0" y="103632"/>
                  </a:lnTo>
                  <a:lnTo>
                    <a:pt x="109728" y="121920"/>
                  </a:lnTo>
                  <a:lnTo>
                    <a:pt x="152400" y="48768"/>
                  </a:lnTo>
                  <a:lnTo>
                    <a:pt x="4876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フリーフォーム 392"/>
            <p:cNvSpPr/>
            <p:nvPr/>
          </p:nvSpPr>
          <p:spPr bwMode="auto">
            <a:xfrm>
              <a:off x="1816601" y="1624362"/>
              <a:ext cx="152400" cy="121920"/>
            </a:xfrm>
            <a:custGeom>
              <a:avLst/>
              <a:gdLst>
                <a:gd name="connsiteX0" fmla="*/ 48768 w 152400"/>
                <a:gd name="connsiteY0" fmla="*/ 0 h 121920"/>
                <a:gd name="connsiteX1" fmla="*/ 0 w 152400"/>
                <a:gd name="connsiteY1" fmla="*/ 103632 h 121920"/>
                <a:gd name="connsiteX2" fmla="*/ 109728 w 152400"/>
                <a:gd name="connsiteY2" fmla="*/ 121920 h 121920"/>
                <a:gd name="connsiteX3" fmla="*/ 152400 w 152400"/>
                <a:gd name="connsiteY3" fmla="*/ 48768 h 121920"/>
                <a:gd name="connsiteX4" fmla="*/ 48768 w 152400"/>
                <a:gd name="connsiteY4" fmla="*/ 0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21920">
                  <a:moveTo>
                    <a:pt x="48768" y="0"/>
                  </a:moveTo>
                  <a:lnTo>
                    <a:pt x="0" y="103632"/>
                  </a:lnTo>
                  <a:lnTo>
                    <a:pt x="109728" y="121920"/>
                  </a:lnTo>
                  <a:lnTo>
                    <a:pt x="152400" y="48768"/>
                  </a:lnTo>
                  <a:lnTo>
                    <a:pt x="4876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6" name="グループ化 425"/>
          <p:cNvGrpSpPr/>
          <p:nvPr/>
        </p:nvGrpSpPr>
        <p:grpSpPr>
          <a:xfrm>
            <a:off x="2192679" y="1144385"/>
            <a:ext cx="1775036" cy="1004662"/>
            <a:chOff x="327303" y="1144385"/>
            <a:chExt cx="1775036" cy="1004662"/>
          </a:xfrm>
        </p:grpSpPr>
        <p:grpSp>
          <p:nvGrpSpPr>
            <p:cNvPr id="427" name="グループ化 426"/>
            <p:cNvGrpSpPr/>
            <p:nvPr/>
          </p:nvGrpSpPr>
          <p:grpSpPr>
            <a:xfrm>
              <a:off x="327303" y="1144385"/>
              <a:ext cx="1775036" cy="1004662"/>
              <a:chOff x="1953959" y="965063"/>
              <a:chExt cx="2404681" cy="1361039"/>
            </a:xfrm>
          </p:grpSpPr>
          <p:grpSp>
            <p:nvGrpSpPr>
              <p:cNvPr id="430" name="Group 87"/>
              <p:cNvGrpSpPr>
                <a:grpSpLocks/>
              </p:cNvGrpSpPr>
              <p:nvPr/>
            </p:nvGrpSpPr>
            <p:grpSpPr bwMode="auto">
              <a:xfrm>
                <a:off x="2522730" y="1141794"/>
                <a:ext cx="1328564" cy="1184308"/>
                <a:chOff x="479" y="1368"/>
                <a:chExt cx="571" cy="509"/>
              </a:xfrm>
            </p:grpSpPr>
            <p:sp>
              <p:nvSpPr>
                <p:cNvPr id="433" name="Freeform 89"/>
                <p:cNvSpPr>
                  <a:spLocks/>
                </p:cNvSpPr>
                <p:nvPr/>
              </p:nvSpPr>
              <p:spPr bwMode="auto">
                <a:xfrm>
                  <a:off x="625" y="1451"/>
                  <a:ext cx="425" cy="312"/>
                </a:xfrm>
                <a:custGeom>
                  <a:avLst/>
                  <a:gdLst>
                    <a:gd name="T0" fmla="*/ 340 w 425"/>
                    <a:gd name="T1" fmla="*/ 0 h 312"/>
                    <a:gd name="T2" fmla="*/ 29 w 425"/>
                    <a:gd name="T3" fmla="*/ 29 h 312"/>
                    <a:gd name="T4" fmla="*/ 0 w 425"/>
                    <a:gd name="T5" fmla="*/ 227 h 312"/>
                    <a:gd name="T6" fmla="*/ 114 w 425"/>
                    <a:gd name="T7" fmla="*/ 312 h 312"/>
                    <a:gd name="T8" fmla="*/ 312 w 425"/>
                    <a:gd name="T9" fmla="*/ 284 h 312"/>
                    <a:gd name="T10" fmla="*/ 425 w 425"/>
                    <a:gd name="T11" fmla="*/ 170 h 312"/>
                    <a:gd name="T12" fmla="*/ 340 w 425"/>
                    <a:gd name="T13" fmla="*/ 0 h 31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25" h="312">
                      <a:moveTo>
                        <a:pt x="340" y="0"/>
                      </a:moveTo>
                      <a:lnTo>
                        <a:pt x="29" y="29"/>
                      </a:lnTo>
                      <a:lnTo>
                        <a:pt x="0" y="227"/>
                      </a:lnTo>
                      <a:lnTo>
                        <a:pt x="114" y="312"/>
                      </a:lnTo>
                      <a:lnTo>
                        <a:pt x="312" y="284"/>
                      </a:lnTo>
                      <a:lnTo>
                        <a:pt x="425" y="170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4" name="Freeform 93"/>
                <p:cNvSpPr>
                  <a:spLocks/>
                </p:cNvSpPr>
                <p:nvPr/>
              </p:nvSpPr>
              <p:spPr bwMode="auto">
                <a:xfrm flipH="1">
                  <a:off x="479" y="1368"/>
                  <a:ext cx="542" cy="482"/>
                </a:xfrm>
                <a:custGeom>
                  <a:avLst/>
                  <a:gdLst>
                    <a:gd name="T0" fmla="*/ 623 w 1020"/>
                    <a:gd name="T1" fmla="*/ 141 h 907"/>
                    <a:gd name="T2" fmla="*/ 368 w 1020"/>
                    <a:gd name="T3" fmla="*/ 0 h 907"/>
                    <a:gd name="T4" fmla="*/ 283 w 1020"/>
                    <a:gd name="T5" fmla="*/ 0 h 907"/>
                    <a:gd name="T6" fmla="*/ 255 w 1020"/>
                    <a:gd name="T7" fmla="*/ 85 h 907"/>
                    <a:gd name="T8" fmla="*/ 453 w 1020"/>
                    <a:gd name="T9" fmla="*/ 227 h 907"/>
                    <a:gd name="T10" fmla="*/ 56 w 1020"/>
                    <a:gd name="T11" fmla="*/ 453 h 907"/>
                    <a:gd name="T12" fmla="*/ 28 w 1020"/>
                    <a:gd name="T13" fmla="*/ 538 h 907"/>
                    <a:gd name="T14" fmla="*/ 113 w 1020"/>
                    <a:gd name="T15" fmla="*/ 567 h 907"/>
                    <a:gd name="T16" fmla="*/ 397 w 1020"/>
                    <a:gd name="T17" fmla="*/ 425 h 907"/>
                    <a:gd name="T18" fmla="*/ 0 w 1020"/>
                    <a:gd name="T19" fmla="*/ 680 h 907"/>
                    <a:gd name="T20" fmla="*/ 0 w 1020"/>
                    <a:gd name="T21" fmla="*/ 737 h 907"/>
                    <a:gd name="T22" fmla="*/ 113 w 1020"/>
                    <a:gd name="T23" fmla="*/ 737 h 907"/>
                    <a:gd name="T24" fmla="*/ 482 w 1020"/>
                    <a:gd name="T25" fmla="*/ 538 h 907"/>
                    <a:gd name="T26" fmla="*/ 170 w 1020"/>
                    <a:gd name="T27" fmla="*/ 737 h 907"/>
                    <a:gd name="T28" fmla="*/ 170 w 1020"/>
                    <a:gd name="T29" fmla="*/ 822 h 907"/>
                    <a:gd name="T30" fmla="*/ 283 w 1020"/>
                    <a:gd name="T31" fmla="*/ 822 h 907"/>
                    <a:gd name="T32" fmla="*/ 538 w 1020"/>
                    <a:gd name="T33" fmla="*/ 680 h 907"/>
                    <a:gd name="T34" fmla="*/ 340 w 1020"/>
                    <a:gd name="T35" fmla="*/ 822 h 907"/>
                    <a:gd name="T36" fmla="*/ 340 w 1020"/>
                    <a:gd name="T37" fmla="*/ 879 h 907"/>
                    <a:gd name="T38" fmla="*/ 397 w 1020"/>
                    <a:gd name="T39" fmla="*/ 907 h 907"/>
                    <a:gd name="T40" fmla="*/ 935 w 1020"/>
                    <a:gd name="T41" fmla="*/ 595 h 907"/>
                    <a:gd name="T42" fmla="*/ 1020 w 1020"/>
                    <a:gd name="T43" fmla="*/ 397 h 907"/>
                    <a:gd name="T44" fmla="*/ 879 w 1020"/>
                    <a:gd name="T45" fmla="*/ 141 h 907"/>
                    <a:gd name="T46" fmla="*/ 623 w 1020"/>
                    <a:gd name="T47" fmla="*/ 141 h 907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1020" h="907">
                      <a:moveTo>
                        <a:pt x="623" y="141"/>
                      </a:moveTo>
                      <a:lnTo>
                        <a:pt x="368" y="0"/>
                      </a:lnTo>
                      <a:lnTo>
                        <a:pt x="283" y="0"/>
                      </a:lnTo>
                      <a:lnTo>
                        <a:pt x="255" y="85"/>
                      </a:lnTo>
                      <a:lnTo>
                        <a:pt x="453" y="227"/>
                      </a:lnTo>
                      <a:lnTo>
                        <a:pt x="56" y="453"/>
                      </a:lnTo>
                      <a:lnTo>
                        <a:pt x="28" y="538"/>
                      </a:lnTo>
                      <a:lnTo>
                        <a:pt x="113" y="567"/>
                      </a:lnTo>
                      <a:lnTo>
                        <a:pt x="397" y="425"/>
                      </a:lnTo>
                      <a:lnTo>
                        <a:pt x="0" y="680"/>
                      </a:lnTo>
                      <a:lnTo>
                        <a:pt x="0" y="737"/>
                      </a:lnTo>
                      <a:lnTo>
                        <a:pt x="113" y="737"/>
                      </a:lnTo>
                      <a:lnTo>
                        <a:pt x="482" y="538"/>
                      </a:lnTo>
                      <a:lnTo>
                        <a:pt x="170" y="737"/>
                      </a:lnTo>
                      <a:lnTo>
                        <a:pt x="170" y="822"/>
                      </a:lnTo>
                      <a:lnTo>
                        <a:pt x="283" y="822"/>
                      </a:lnTo>
                      <a:lnTo>
                        <a:pt x="538" y="680"/>
                      </a:lnTo>
                      <a:lnTo>
                        <a:pt x="340" y="822"/>
                      </a:lnTo>
                      <a:lnTo>
                        <a:pt x="340" y="879"/>
                      </a:lnTo>
                      <a:lnTo>
                        <a:pt x="397" y="907"/>
                      </a:lnTo>
                      <a:lnTo>
                        <a:pt x="935" y="595"/>
                      </a:lnTo>
                      <a:lnTo>
                        <a:pt x="1020" y="397"/>
                      </a:lnTo>
                      <a:lnTo>
                        <a:pt x="879" y="141"/>
                      </a:lnTo>
                      <a:lnTo>
                        <a:pt x="623" y="14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5" name="Freeform 96"/>
                <p:cNvSpPr>
                  <a:spLocks/>
                </p:cNvSpPr>
                <p:nvPr/>
              </p:nvSpPr>
              <p:spPr bwMode="auto">
                <a:xfrm>
                  <a:off x="569" y="1395"/>
                  <a:ext cx="113" cy="113"/>
                </a:xfrm>
                <a:custGeom>
                  <a:avLst/>
                  <a:gdLst>
                    <a:gd name="T0" fmla="*/ 56 w 113"/>
                    <a:gd name="T1" fmla="*/ 0 h 113"/>
                    <a:gd name="T2" fmla="*/ 0 w 113"/>
                    <a:gd name="T3" fmla="*/ 113 h 113"/>
                    <a:gd name="T4" fmla="*/ 56 w 113"/>
                    <a:gd name="T5" fmla="*/ 113 h 113"/>
                    <a:gd name="T6" fmla="*/ 113 w 113"/>
                    <a:gd name="T7" fmla="*/ 56 h 113"/>
                    <a:gd name="T8" fmla="*/ 113 w 113"/>
                    <a:gd name="T9" fmla="*/ 0 h 113"/>
                    <a:gd name="T10" fmla="*/ 56 w 113"/>
                    <a:gd name="T11" fmla="*/ 0 h 11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13" h="113">
                      <a:moveTo>
                        <a:pt x="56" y="0"/>
                      </a:moveTo>
                      <a:lnTo>
                        <a:pt x="0" y="113"/>
                      </a:lnTo>
                      <a:lnTo>
                        <a:pt x="56" y="113"/>
                      </a:lnTo>
                      <a:lnTo>
                        <a:pt x="113" y="56"/>
                      </a:lnTo>
                      <a:lnTo>
                        <a:pt x="113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6" name="Freeform 97"/>
                <p:cNvSpPr>
                  <a:spLocks/>
                </p:cNvSpPr>
                <p:nvPr/>
              </p:nvSpPr>
              <p:spPr bwMode="auto">
                <a:xfrm>
                  <a:off x="512" y="1621"/>
                  <a:ext cx="113" cy="142"/>
                </a:xfrm>
                <a:custGeom>
                  <a:avLst/>
                  <a:gdLst>
                    <a:gd name="T0" fmla="*/ 0 w 113"/>
                    <a:gd name="T1" fmla="*/ 85 h 142"/>
                    <a:gd name="T2" fmla="*/ 85 w 113"/>
                    <a:gd name="T3" fmla="*/ 0 h 142"/>
                    <a:gd name="T4" fmla="*/ 113 w 113"/>
                    <a:gd name="T5" fmla="*/ 57 h 142"/>
                    <a:gd name="T6" fmla="*/ 57 w 113"/>
                    <a:gd name="T7" fmla="*/ 142 h 142"/>
                    <a:gd name="T8" fmla="*/ 0 w 113"/>
                    <a:gd name="T9" fmla="*/ 142 h 142"/>
                    <a:gd name="T10" fmla="*/ 0 w 113"/>
                    <a:gd name="T11" fmla="*/ 85 h 14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13" h="142">
                      <a:moveTo>
                        <a:pt x="0" y="85"/>
                      </a:moveTo>
                      <a:lnTo>
                        <a:pt x="85" y="0"/>
                      </a:lnTo>
                      <a:lnTo>
                        <a:pt x="113" y="57"/>
                      </a:lnTo>
                      <a:lnTo>
                        <a:pt x="57" y="142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7" name="Freeform 98"/>
                <p:cNvSpPr>
                  <a:spLocks/>
                </p:cNvSpPr>
                <p:nvPr/>
              </p:nvSpPr>
              <p:spPr bwMode="auto">
                <a:xfrm>
                  <a:off x="569" y="1678"/>
                  <a:ext cx="113" cy="142"/>
                </a:xfrm>
                <a:custGeom>
                  <a:avLst/>
                  <a:gdLst>
                    <a:gd name="T0" fmla="*/ 0 w 113"/>
                    <a:gd name="T1" fmla="*/ 85 h 142"/>
                    <a:gd name="T2" fmla="*/ 56 w 113"/>
                    <a:gd name="T3" fmla="*/ 0 h 142"/>
                    <a:gd name="T4" fmla="*/ 113 w 113"/>
                    <a:gd name="T5" fmla="*/ 0 h 142"/>
                    <a:gd name="T6" fmla="*/ 113 w 113"/>
                    <a:gd name="T7" fmla="*/ 28 h 142"/>
                    <a:gd name="T8" fmla="*/ 28 w 113"/>
                    <a:gd name="T9" fmla="*/ 142 h 142"/>
                    <a:gd name="T10" fmla="*/ 0 w 113"/>
                    <a:gd name="T11" fmla="*/ 142 h 142"/>
                    <a:gd name="T12" fmla="*/ 0 w 113"/>
                    <a:gd name="T13" fmla="*/ 85 h 1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42">
                      <a:moveTo>
                        <a:pt x="0" y="85"/>
                      </a:moveTo>
                      <a:lnTo>
                        <a:pt x="56" y="0"/>
                      </a:lnTo>
                      <a:lnTo>
                        <a:pt x="113" y="0"/>
                      </a:lnTo>
                      <a:lnTo>
                        <a:pt x="113" y="28"/>
                      </a:lnTo>
                      <a:lnTo>
                        <a:pt x="28" y="142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8" name="Freeform 99"/>
                <p:cNvSpPr>
                  <a:spLocks/>
                </p:cNvSpPr>
                <p:nvPr/>
              </p:nvSpPr>
              <p:spPr bwMode="auto">
                <a:xfrm>
                  <a:off x="597" y="1706"/>
                  <a:ext cx="142" cy="142"/>
                </a:xfrm>
                <a:custGeom>
                  <a:avLst/>
                  <a:gdLst>
                    <a:gd name="T0" fmla="*/ 85 w 142"/>
                    <a:gd name="T1" fmla="*/ 0 h 142"/>
                    <a:gd name="T2" fmla="*/ 142 w 142"/>
                    <a:gd name="T3" fmla="*/ 0 h 142"/>
                    <a:gd name="T4" fmla="*/ 142 w 142"/>
                    <a:gd name="T5" fmla="*/ 57 h 142"/>
                    <a:gd name="T6" fmla="*/ 57 w 142"/>
                    <a:gd name="T7" fmla="*/ 142 h 142"/>
                    <a:gd name="T8" fmla="*/ 28 w 142"/>
                    <a:gd name="T9" fmla="*/ 142 h 142"/>
                    <a:gd name="T10" fmla="*/ 0 w 142"/>
                    <a:gd name="T11" fmla="*/ 114 h 142"/>
                    <a:gd name="T12" fmla="*/ 85 w 142"/>
                    <a:gd name="T13" fmla="*/ 0 h 1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42">
                      <a:moveTo>
                        <a:pt x="85" y="0"/>
                      </a:moveTo>
                      <a:lnTo>
                        <a:pt x="142" y="0"/>
                      </a:lnTo>
                      <a:lnTo>
                        <a:pt x="142" y="57"/>
                      </a:lnTo>
                      <a:lnTo>
                        <a:pt x="57" y="142"/>
                      </a:lnTo>
                      <a:lnTo>
                        <a:pt x="28" y="142"/>
                      </a:lnTo>
                      <a:lnTo>
                        <a:pt x="0" y="114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9" name="Freeform 100"/>
                <p:cNvSpPr>
                  <a:spLocks/>
                </p:cNvSpPr>
                <p:nvPr/>
              </p:nvSpPr>
              <p:spPr bwMode="auto">
                <a:xfrm>
                  <a:off x="654" y="1763"/>
                  <a:ext cx="113" cy="114"/>
                </a:xfrm>
                <a:custGeom>
                  <a:avLst/>
                  <a:gdLst>
                    <a:gd name="T0" fmla="*/ 85 w 113"/>
                    <a:gd name="T1" fmla="*/ 0 h 114"/>
                    <a:gd name="T2" fmla="*/ 113 w 113"/>
                    <a:gd name="T3" fmla="*/ 0 h 114"/>
                    <a:gd name="T4" fmla="*/ 113 w 113"/>
                    <a:gd name="T5" fmla="*/ 57 h 114"/>
                    <a:gd name="T6" fmla="*/ 56 w 113"/>
                    <a:gd name="T7" fmla="*/ 114 h 114"/>
                    <a:gd name="T8" fmla="*/ 0 w 113"/>
                    <a:gd name="T9" fmla="*/ 114 h 114"/>
                    <a:gd name="T10" fmla="*/ 0 w 113"/>
                    <a:gd name="T11" fmla="*/ 85 h 114"/>
                    <a:gd name="T12" fmla="*/ 85 w 113"/>
                    <a:gd name="T13" fmla="*/ 0 h 11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14">
                      <a:moveTo>
                        <a:pt x="85" y="0"/>
                      </a:moveTo>
                      <a:lnTo>
                        <a:pt x="113" y="0"/>
                      </a:lnTo>
                      <a:lnTo>
                        <a:pt x="113" y="57"/>
                      </a:lnTo>
                      <a:lnTo>
                        <a:pt x="56" y="114"/>
                      </a:lnTo>
                      <a:lnTo>
                        <a:pt x="0" y="114"/>
                      </a:lnTo>
                      <a:lnTo>
                        <a:pt x="0" y="85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431" name="フリーフォーム 430"/>
              <p:cNvSpPr/>
              <p:nvPr/>
            </p:nvSpPr>
            <p:spPr bwMode="auto">
              <a:xfrm>
                <a:off x="3584448" y="1005840"/>
                <a:ext cx="774192" cy="963168"/>
              </a:xfrm>
              <a:custGeom>
                <a:avLst/>
                <a:gdLst>
                  <a:gd name="connsiteX0" fmla="*/ 371856 w 774192"/>
                  <a:gd name="connsiteY0" fmla="*/ 0 h 963168"/>
                  <a:gd name="connsiteX1" fmla="*/ 0 w 774192"/>
                  <a:gd name="connsiteY1" fmla="*/ 310896 h 963168"/>
                  <a:gd name="connsiteX2" fmla="*/ 316992 w 774192"/>
                  <a:gd name="connsiteY2" fmla="*/ 963168 h 963168"/>
                  <a:gd name="connsiteX3" fmla="*/ 774192 w 774192"/>
                  <a:gd name="connsiteY3" fmla="*/ 707136 h 963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4192" h="963168">
                    <a:moveTo>
                      <a:pt x="371856" y="0"/>
                    </a:moveTo>
                    <a:lnTo>
                      <a:pt x="0" y="310896"/>
                    </a:lnTo>
                    <a:lnTo>
                      <a:pt x="316992" y="963168"/>
                    </a:lnTo>
                    <a:lnTo>
                      <a:pt x="774192" y="707136"/>
                    </a:lnTo>
                  </a:path>
                </a:pathLst>
              </a:custGeom>
              <a:solidFill>
                <a:srgbClr val="00B050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2" name="フリーフォーム 431"/>
              <p:cNvSpPr/>
              <p:nvPr/>
            </p:nvSpPr>
            <p:spPr bwMode="auto">
              <a:xfrm flipH="1">
                <a:off x="1953959" y="965063"/>
                <a:ext cx="774192" cy="898019"/>
              </a:xfrm>
              <a:custGeom>
                <a:avLst/>
                <a:gdLst>
                  <a:gd name="connsiteX0" fmla="*/ 371856 w 774192"/>
                  <a:gd name="connsiteY0" fmla="*/ 0 h 963168"/>
                  <a:gd name="connsiteX1" fmla="*/ 0 w 774192"/>
                  <a:gd name="connsiteY1" fmla="*/ 310896 h 963168"/>
                  <a:gd name="connsiteX2" fmla="*/ 316992 w 774192"/>
                  <a:gd name="connsiteY2" fmla="*/ 963168 h 963168"/>
                  <a:gd name="connsiteX3" fmla="*/ 774192 w 774192"/>
                  <a:gd name="connsiteY3" fmla="*/ 707136 h 963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4192" h="963168">
                    <a:moveTo>
                      <a:pt x="371856" y="0"/>
                    </a:moveTo>
                    <a:lnTo>
                      <a:pt x="0" y="310896"/>
                    </a:lnTo>
                    <a:lnTo>
                      <a:pt x="316992" y="963168"/>
                    </a:lnTo>
                    <a:lnTo>
                      <a:pt x="774192" y="707136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28" name="フリーフォーム 427"/>
            <p:cNvSpPr/>
            <p:nvPr/>
          </p:nvSpPr>
          <p:spPr bwMode="auto">
            <a:xfrm>
              <a:off x="438912" y="1542288"/>
              <a:ext cx="152400" cy="121920"/>
            </a:xfrm>
            <a:custGeom>
              <a:avLst/>
              <a:gdLst>
                <a:gd name="connsiteX0" fmla="*/ 48768 w 152400"/>
                <a:gd name="connsiteY0" fmla="*/ 0 h 121920"/>
                <a:gd name="connsiteX1" fmla="*/ 0 w 152400"/>
                <a:gd name="connsiteY1" fmla="*/ 103632 h 121920"/>
                <a:gd name="connsiteX2" fmla="*/ 109728 w 152400"/>
                <a:gd name="connsiteY2" fmla="*/ 121920 h 121920"/>
                <a:gd name="connsiteX3" fmla="*/ 152400 w 152400"/>
                <a:gd name="connsiteY3" fmla="*/ 48768 h 121920"/>
                <a:gd name="connsiteX4" fmla="*/ 48768 w 152400"/>
                <a:gd name="connsiteY4" fmla="*/ 0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21920">
                  <a:moveTo>
                    <a:pt x="48768" y="0"/>
                  </a:moveTo>
                  <a:lnTo>
                    <a:pt x="0" y="103632"/>
                  </a:lnTo>
                  <a:lnTo>
                    <a:pt x="109728" y="121920"/>
                  </a:lnTo>
                  <a:lnTo>
                    <a:pt x="152400" y="48768"/>
                  </a:lnTo>
                  <a:lnTo>
                    <a:pt x="4876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フリーフォーム 428"/>
            <p:cNvSpPr/>
            <p:nvPr/>
          </p:nvSpPr>
          <p:spPr bwMode="auto">
            <a:xfrm>
              <a:off x="1816601" y="1624362"/>
              <a:ext cx="152400" cy="121920"/>
            </a:xfrm>
            <a:custGeom>
              <a:avLst/>
              <a:gdLst>
                <a:gd name="connsiteX0" fmla="*/ 48768 w 152400"/>
                <a:gd name="connsiteY0" fmla="*/ 0 h 121920"/>
                <a:gd name="connsiteX1" fmla="*/ 0 w 152400"/>
                <a:gd name="connsiteY1" fmla="*/ 103632 h 121920"/>
                <a:gd name="connsiteX2" fmla="*/ 109728 w 152400"/>
                <a:gd name="connsiteY2" fmla="*/ 121920 h 121920"/>
                <a:gd name="connsiteX3" fmla="*/ 152400 w 152400"/>
                <a:gd name="connsiteY3" fmla="*/ 48768 h 121920"/>
                <a:gd name="connsiteX4" fmla="*/ 48768 w 152400"/>
                <a:gd name="connsiteY4" fmla="*/ 0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21920">
                  <a:moveTo>
                    <a:pt x="48768" y="0"/>
                  </a:moveTo>
                  <a:lnTo>
                    <a:pt x="0" y="103632"/>
                  </a:lnTo>
                  <a:lnTo>
                    <a:pt x="109728" y="121920"/>
                  </a:lnTo>
                  <a:lnTo>
                    <a:pt x="152400" y="48768"/>
                  </a:lnTo>
                  <a:lnTo>
                    <a:pt x="4876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0" name="グループ化 439"/>
          <p:cNvGrpSpPr/>
          <p:nvPr/>
        </p:nvGrpSpPr>
        <p:grpSpPr>
          <a:xfrm>
            <a:off x="345591" y="1144385"/>
            <a:ext cx="1775036" cy="1004662"/>
            <a:chOff x="327303" y="1144385"/>
            <a:chExt cx="1775036" cy="1004662"/>
          </a:xfrm>
        </p:grpSpPr>
        <p:grpSp>
          <p:nvGrpSpPr>
            <p:cNvPr id="441" name="グループ化 440"/>
            <p:cNvGrpSpPr/>
            <p:nvPr/>
          </p:nvGrpSpPr>
          <p:grpSpPr>
            <a:xfrm>
              <a:off x="327303" y="1144385"/>
              <a:ext cx="1775036" cy="1004662"/>
              <a:chOff x="1953959" y="965063"/>
              <a:chExt cx="2404681" cy="1361039"/>
            </a:xfrm>
          </p:grpSpPr>
          <p:grpSp>
            <p:nvGrpSpPr>
              <p:cNvPr id="444" name="Group 87"/>
              <p:cNvGrpSpPr>
                <a:grpSpLocks/>
              </p:cNvGrpSpPr>
              <p:nvPr/>
            </p:nvGrpSpPr>
            <p:grpSpPr bwMode="auto">
              <a:xfrm>
                <a:off x="2522730" y="1141794"/>
                <a:ext cx="1328564" cy="1184308"/>
                <a:chOff x="479" y="1368"/>
                <a:chExt cx="571" cy="509"/>
              </a:xfrm>
            </p:grpSpPr>
            <p:sp>
              <p:nvSpPr>
                <p:cNvPr id="447" name="Freeform 89"/>
                <p:cNvSpPr>
                  <a:spLocks/>
                </p:cNvSpPr>
                <p:nvPr/>
              </p:nvSpPr>
              <p:spPr bwMode="auto">
                <a:xfrm>
                  <a:off x="625" y="1451"/>
                  <a:ext cx="425" cy="312"/>
                </a:xfrm>
                <a:custGeom>
                  <a:avLst/>
                  <a:gdLst>
                    <a:gd name="T0" fmla="*/ 340 w 425"/>
                    <a:gd name="T1" fmla="*/ 0 h 312"/>
                    <a:gd name="T2" fmla="*/ 29 w 425"/>
                    <a:gd name="T3" fmla="*/ 29 h 312"/>
                    <a:gd name="T4" fmla="*/ 0 w 425"/>
                    <a:gd name="T5" fmla="*/ 227 h 312"/>
                    <a:gd name="T6" fmla="*/ 114 w 425"/>
                    <a:gd name="T7" fmla="*/ 312 h 312"/>
                    <a:gd name="T8" fmla="*/ 312 w 425"/>
                    <a:gd name="T9" fmla="*/ 284 h 312"/>
                    <a:gd name="T10" fmla="*/ 425 w 425"/>
                    <a:gd name="T11" fmla="*/ 170 h 312"/>
                    <a:gd name="T12" fmla="*/ 340 w 425"/>
                    <a:gd name="T13" fmla="*/ 0 h 31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25" h="312">
                      <a:moveTo>
                        <a:pt x="340" y="0"/>
                      </a:moveTo>
                      <a:lnTo>
                        <a:pt x="29" y="29"/>
                      </a:lnTo>
                      <a:lnTo>
                        <a:pt x="0" y="227"/>
                      </a:lnTo>
                      <a:lnTo>
                        <a:pt x="114" y="312"/>
                      </a:lnTo>
                      <a:lnTo>
                        <a:pt x="312" y="284"/>
                      </a:lnTo>
                      <a:lnTo>
                        <a:pt x="425" y="170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8" name="Freeform 93"/>
                <p:cNvSpPr>
                  <a:spLocks/>
                </p:cNvSpPr>
                <p:nvPr/>
              </p:nvSpPr>
              <p:spPr bwMode="auto">
                <a:xfrm flipH="1">
                  <a:off x="479" y="1368"/>
                  <a:ext cx="542" cy="482"/>
                </a:xfrm>
                <a:custGeom>
                  <a:avLst/>
                  <a:gdLst>
                    <a:gd name="T0" fmla="*/ 623 w 1020"/>
                    <a:gd name="T1" fmla="*/ 141 h 907"/>
                    <a:gd name="T2" fmla="*/ 368 w 1020"/>
                    <a:gd name="T3" fmla="*/ 0 h 907"/>
                    <a:gd name="T4" fmla="*/ 283 w 1020"/>
                    <a:gd name="T5" fmla="*/ 0 h 907"/>
                    <a:gd name="T6" fmla="*/ 255 w 1020"/>
                    <a:gd name="T7" fmla="*/ 85 h 907"/>
                    <a:gd name="T8" fmla="*/ 453 w 1020"/>
                    <a:gd name="T9" fmla="*/ 227 h 907"/>
                    <a:gd name="T10" fmla="*/ 56 w 1020"/>
                    <a:gd name="T11" fmla="*/ 453 h 907"/>
                    <a:gd name="T12" fmla="*/ 28 w 1020"/>
                    <a:gd name="T13" fmla="*/ 538 h 907"/>
                    <a:gd name="T14" fmla="*/ 113 w 1020"/>
                    <a:gd name="T15" fmla="*/ 567 h 907"/>
                    <a:gd name="T16" fmla="*/ 397 w 1020"/>
                    <a:gd name="T17" fmla="*/ 425 h 907"/>
                    <a:gd name="T18" fmla="*/ 0 w 1020"/>
                    <a:gd name="T19" fmla="*/ 680 h 907"/>
                    <a:gd name="T20" fmla="*/ 0 w 1020"/>
                    <a:gd name="T21" fmla="*/ 737 h 907"/>
                    <a:gd name="T22" fmla="*/ 113 w 1020"/>
                    <a:gd name="T23" fmla="*/ 737 h 907"/>
                    <a:gd name="T24" fmla="*/ 482 w 1020"/>
                    <a:gd name="T25" fmla="*/ 538 h 907"/>
                    <a:gd name="T26" fmla="*/ 170 w 1020"/>
                    <a:gd name="T27" fmla="*/ 737 h 907"/>
                    <a:gd name="T28" fmla="*/ 170 w 1020"/>
                    <a:gd name="T29" fmla="*/ 822 h 907"/>
                    <a:gd name="T30" fmla="*/ 283 w 1020"/>
                    <a:gd name="T31" fmla="*/ 822 h 907"/>
                    <a:gd name="T32" fmla="*/ 538 w 1020"/>
                    <a:gd name="T33" fmla="*/ 680 h 907"/>
                    <a:gd name="T34" fmla="*/ 340 w 1020"/>
                    <a:gd name="T35" fmla="*/ 822 h 907"/>
                    <a:gd name="T36" fmla="*/ 340 w 1020"/>
                    <a:gd name="T37" fmla="*/ 879 h 907"/>
                    <a:gd name="T38" fmla="*/ 397 w 1020"/>
                    <a:gd name="T39" fmla="*/ 907 h 907"/>
                    <a:gd name="T40" fmla="*/ 935 w 1020"/>
                    <a:gd name="T41" fmla="*/ 595 h 907"/>
                    <a:gd name="T42" fmla="*/ 1020 w 1020"/>
                    <a:gd name="T43" fmla="*/ 397 h 907"/>
                    <a:gd name="T44" fmla="*/ 879 w 1020"/>
                    <a:gd name="T45" fmla="*/ 141 h 907"/>
                    <a:gd name="T46" fmla="*/ 623 w 1020"/>
                    <a:gd name="T47" fmla="*/ 141 h 907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1020" h="907">
                      <a:moveTo>
                        <a:pt x="623" y="141"/>
                      </a:moveTo>
                      <a:lnTo>
                        <a:pt x="368" y="0"/>
                      </a:lnTo>
                      <a:lnTo>
                        <a:pt x="283" y="0"/>
                      </a:lnTo>
                      <a:lnTo>
                        <a:pt x="255" y="85"/>
                      </a:lnTo>
                      <a:lnTo>
                        <a:pt x="453" y="227"/>
                      </a:lnTo>
                      <a:lnTo>
                        <a:pt x="56" y="453"/>
                      </a:lnTo>
                      <a:lnTo>
                        <a:pt x="28" y="538"/>
                      </a:lnTo>
                      <a:lnTo>
                        <a:pt x="113" y="567"/>
                      </a:lnTo>
                      <a:lnTo>
                        <a:pt x="397" y="425"/>
                      </a:lnTo>
                      <a:lnTo>
                        <a:pt x="0" y="680"/>
                      </a:lnTo>
                      <a:lnTo>
                        <a:pt x="0" y="737"/>
                      </a:lnTo>
                      <a:lnTo>
                        <a:pt x="113" y="737"/>
                      </a:lnTo>
                      <a:lnTo>
                        <a:pt x="482" y="538"/>
                      </a:lnTo>
                      <a:lnTo>
                        <a:pt x="170" y="737"/>
                      </a:lnTo>
                      <a:lnTo>
                        <a:pt x="170" y="822"/>
                      </a:lnTo>
                      <a:lnTo>
                        <a:pt x="283" y="822"/>
                      </a:lnTo>
                      <a:lnTo>
                        <a:pt x="538" y="680"/>
                      </a:lnTo>
                      <a:lnTo>
                        <a:pt x="340" y="822"/>
                      </a:lnTo>
                      <a:lnTo>
                        <a:pt x="340" y="879"/>
                      </a:lnTo>
                      <a:lnTo>
                        <a:pt x="397" y="907"/>
                      </a:lnTo>
                      <a:lnTo>
                        <a:pt x="935" y="595"/>
                      </a:lnTo>
                      <a:lnTo>
                        <a:pt x="1020" y="397"/>
                      </a:lnTo>
                      <a:lnTo>
                        <a:pt x="879" y="141"/>
                      </a:lnTo>
                      <a:lnTo>
                        <a:pt x="623" y="14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9" name="Freeform 96"/>
                <p:cNvSpPr>
                  <a:spLocks/>
                </p:cNvSpPr>
                <p:nvPr/>
              </p:nvSpPr>
              <p:spPr bwMode="auto">
                <a:xfrm>
                  <a:off x="569" y="1395"/>
                  <a:ext cx="113" cy="113"/>
                </a:xfrm>
                <a:custGeom>
                  <a:avLst/>
                  <a:gdLst>
                    <a:gd name="T0" fmla="*/ 56 w 113"/>
                    <a:gd name="T1" fmla="*/ 0 h 113"/>
                    <a:gd name="T2" fmla="*/ 0 w 113"/>
                    <a:gd name="T3" fmla="*/ 113 h 113"/>
                    <a:gd name="T4" fmla="*/ 56 w 113"/>
                    <a:gd name="T5" fmla="*/ 113 h 113"/>
                    <a:gd name="T6" fmla="*/ 113 w 113"/>
                    <a:gd name="T7" fmla="*/ 56 h 113"/>
                    <a:gd name="T8" fmla="*/ 113 w 113"/>
                    <a:gd name="T9" fmla="*/ 0 h 113"/>
                    <a:gd name="T10" fmla="*/ 56 w 113"/>
                    <a:gd name="T11" fmla="*/ 0 h 11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13" h="113">
                      <a:moveTo>
                        <a:pt x="56" y="0"/>
                      </a:moveTo>
                      <a:lnTo>
                        <a:pt x="0" y="113"/>
                      </a:lnTo>
                      <a:lnTo>
                        <a:pt x="56" y="113"/>
                      </a:lnTo>
                      <a:lnTo>
                        <a:pt x="113" y="56"/>
                      </a:lnTo>
                      <a:lnTo>
                        <a:pt x="113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0" name="Freeform 97"/>
                <p:cNvSpPr>
                  <a:spLocks/>
                </p:cNvSpPr>
                <p:nvPr/>
              </p:nvSpPr>
              <p:spPr bwMode="auto">
                <a:xfrm>
                  <a:off x="512" y="1621"/>
                  <a:ext cx="113" cy="142"/>
                </a:xfrm>
                <a:custGeom>
                  <a:avLst/>
                  <a:gdLst>
                    <a:gd name="T0" fmla="*/ 0 w 113"/>
                    <a:gd name="T1" fmla="*/ 85 h 142"/>
                    <a:gd name="T2" fmla="*/ 85 w 113"/>
                    <a:gd name="T3" fmla="*/ 0 h 142"/>
                    <a:gd name="T4" fmla="*/ 113 w 113"/>
                    <a:gd name="T5" fmla="*/ 57 h 142"/>
                    <a:gd name="T6" fmla="*/ 57 w 113"/>
                    <a:gd name="T7" fmla="*/ 142 h 142"/>
                    <a:gd name="T8" fmla="*/ 0 w 113"/>
                    <a:gd name="T9" fmla="*/ 142 h 142"/>
                    <a:gd name="T10" fmla="*/ 0 w 113"/>
                    <a:gd name="T11" fmla="*/ 85 h 14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13" h="142">
                      <a:moveTo>
                        <a:pt x="0" y="85"/>
                      </a:moveTo>
                      <a:lnTo>
                        <a:pt x="85" y="0"/>
                      </a:lnTo>
                      <a:lnTo>
                        <a:pt x="113" y="57"/>
                      </a:lnTo>
                      <a:lnTo>
                        <a:pt x="57" y="142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1" name="Freeform 98"/>
                <p:cNvSpPr>
                  <a:spLocks/>
                </p:cNvSpPr>
                <p:nvPr/>
              </p:nvSpPr>
              <p:spPr bwMode="auto">
                <a:xfrm>
                  <a:off x="569" y="1678"/>
                  <a:ext cx="113" cy="142"/>
                </a:xfrm>
                <a:custGeom>
                  <a:avLst/>
                  <a:gdLst>
                    <a:gd name="T0" fmla="*/ 0 w 113"/>
                    <a:gd name="T1" fmla="*/ 85 h 142"/>
                    <a:gd name="T2" fmla="*/ 56 w 113"/>
                    <a:gd name="T3" fmla="*/ 0 h 142"/>
                    <a:gd name="T4" fmla="*/ 113 w 113"/>
                    <a:gd name="T5" fmla="*/ 0 h 142"/>
                    <a:gd name="T6" fmla="*/ 113 w 113"/>
                    <a:gd name="T7" fmla="*/ 28 h 142"/>
                    <a:gd name="T8" fmla="*/ 28 w 113"/>
                    <a:gd name="T9" fmla="*/ 142 h 142"/>
                    <a:gd name="T10" fmla="*/ 0 w 113"/>
                    <a:gd name="T11" fmla="*/ 142 h 142"/>
                    <a:gd name="T12" fmla="*/ 0 w 113"/>
                    <a:gd name="T13" fmla="*/ 85 h 1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42">
                      <a:moveTo>
                        <a:pt x="0" y="85"/>
                      </a:moveTo>
                      <a:lnTo>
                        <a:pt x="56" y="0"/>
                      </a:lnTo>
                      <a:lnTo>
                        <a:pt x="113" y="0"/>
                      </a:lnTo>
                      <a:lnTo>
                        <a:pt x="113" y="28"/>
                      </a:lnTo>
                      <a:lnTo>
                        <a:pt x="28" y="142"/>
                      </a:lnTo>
                      <a:lnTo>
                        <a:pt x="0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2" name="Freeform 99"/>
                <p:cNvSpPr>
                  <a:spLocks/>
                </p:cNvSpPr>
                <p:nvPr/>
              </p:nvSpPr>
              <p:spPr bwMode="auto">
                <a:xfrm>
                  <a:off x="597" y="1706"/>
                  <a:ext cx="142" cy="142"/>
                </a:xfrm>
                <a:custGeom>
                  <a:avLst/>
                  <a:gdLst>
                    <a:gd name="T0" fmla="*/ 85 w 142"/>
                    <a:gd name="T1" fmla="*/ 0 h 142"/>
                    <a:gd name="T2" fmla="*/ 142 w 142"/>
                    <a:gd name="T3" fmla="*/ 0 h 142"/>
                    <a:gd name="T4" fmla="*/ 142 w 142"/>
                    <a:gd name="T5" fmla="*/ 57 h 142"/>
                    <a:gd name="T6" fmla="*/ 57 w 142"/>
                    <a:gd name="T7" fmla="*/ 142 h 142"/>
                    <a:gd name="T8" fmla="*/ 28 w 142"/>
                    <a:gd name="T9" fmla="*/ 142 h 142"/>
                    <a:gd name="T10" fmla="*/ 0 w 142"/>
                    <a:gd name="T11" fmla="*/ 114 h 142"/>
                    <a:gd name="T12" fmla="*/ 85 w 142"/>
                    <a:gd name="T13" fmla="*/ 0 h 1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42">
                      <a:moveTo>
                        <a:pt x="85" y="0"/>
                      </a:moveTo>
                      <a:lnTo>
                        <a:pt x="142" y="0"/>
                      </a:lnTo>
                      <a:lnTo>
                        <a:pt x="142" y="57"/>
                      </a:lnTo>
                      <a:lnTo>
                        <a:pt x="57" y="142"/>
                      </a:lnTo>
                      <a:lnTo>
                        <a:pt x="28" y="142"/>
                      </a:lnTo>
                      <a:lnTo>
                        <a:pt x="0" y="114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3" name="Freeform 100"/>
                <p:cNvSpPr>
                  <a:spLocks/>
                </p:cNvSpPr>
                <p:nvPr/>
              </p:nvSpPr>
              <p:spPr bwMode="auto">
                <a:xfrm>
                  <a:off x="654" y="1763"/>
                  <a:ext cx="113" cy="114"/>
                </a:xfrm>
                <a:custGeom>
                  <a:avLst/>
                  <a:gdLst>
                    <a:gd name="T0" fmla="*/ 85 w 113"/>
                    <a:gd name="T1" fmla="*/ 0 h 114"/>
                    <a:gd name="T2" fmla="*/ 113 w 113"/>
                    <a:gd name="T3" fmla="*/ 0 h 114"/>
                    <a:gd name="T4" fmla="*/ 113 w 113"/>
                    <a:gd name="T5" fmla="*/ 57 h 114"/>
                    <a:gd name="T6" fmla="*/ 56 w 113"/>
                    <a:gd name="T7" fmla="*/ 114 h 114"/>
                    <a:gd name="T8" fmla="*/ 0 w 113"/>
                    <a:gd name="T9" fmla="*/ 114 h 114"/>
                    <a:gd name="T10" fmla="*/ 0 w 113"/>
                    <a:gd name="T11" fmla="*/ 85 h 114"/>
                    <a:gd name="T12" fmla="*/ 85 w 113"/>
                    <a:gd name="T13" fmla="*/ 0 h 11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14">
                      <a:moveTo>
                        <a:pt x="85" y="0"/>
                      </a:moveTo>
                      <a:lnTo>
                        <a:pt x="113" y="0"/>
                      </a:lnTo>
                      <a:lnTo>
                        <a:pt x="113" y="57"/>
                      </a:lnTo>
                      <a:lnTo>
                        <a:pt x="56" y="114"/>
                      </a:lnTo>
                      <a:lnTo>
                        <a:pt x="0" y="114"/>
                      </a:lnTo>
                      <a:lnTo>
                        <a:pt x="0" y="85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445" name="フリーフォーム 444"/>
              <p:cNvSpPr/>
              <p:nvPr/>
            </p:nvSpPr>
            <p:spPr bwMode="auto">
              <a:xfrm>
                <a:off x="3584448" y="1005840"/>
                <a:ext cx="774192" cy="963168"/>
              </a:xfrm>
              <a:custGeom>
                <a:avLst/>
                <a:gdLst>
                  <a:gd name="connsiteX0" fmla="*/ 371856 w 774192"/>
                  <a:gd name="connsiteY0" fmla="*/ 0 h 963168"/>
                  <a:gd name="connsiteX1" fmla="*/ 0 w 774192"/>
                  <a:gd name="connsiteY1" fmla="*/ 310896 h 963168"/>
                  <a:gd name="connsiteX2" fmla="*/ 316992 w 774192"/>
                  <a:gd name="connsiteY2" fmla="*/ 963168 h 963168"/>
                  <a:gd name="connsiteX3" fmla="*/ 774192 w 774192"/>
                  <a:gd name="connsiteY3" fmla="*/ 707136 h 963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4192" h="963168">
                    <a:moveTo>
                      <a:pt x="371856" y="0"/>
                    </a:moveTo>
                    <a:lnTo>
                      <a:pt x="0" y="310896"/>
                    </a:lnTo>
                    <a:lnTo>
                      <a:pt x="316992" y="963168"/>
                    </a:lnTo>
                    <a:lnTo>
                      <a:pt x="774192" y="707136"/>
                    </a:lnTo>
                  </a:path>
                </a:pathLst>
              </a:custGeom>
              <a:solidFill>
                <a:srgbClr val="002060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" name="フリーフォーム 445"/>
              <p:cNvSpPr/>
              <p:nvPr/>
            </p:nvSpPr>
            <p:spPr bwMode="auto">
              <a:xfrm flipH="1">
                <a:off x="1953959" y="965063"/>
                <a:ext cx="774192" cy="898019"/>
              </a:xfrm>
              <a:custGeom>
                <a:avLst/>
                <a:gdLst>
                  <a:gd name="connsiteX0" fmla="*/ 371856 w 774192"/>
                  <a:gd name="connsiteY0" fmla="*/ 0 h 963168"/>
                  <a:gd name="connsiteX1" fmla="*/ 0 w 774192"/>
                  <a:gd name="connsiteY1" fmla="*/ 310896 h 963168"/>
                  <a:gd name="connsiteX2" fmla="*/ 316992 w 774192"/>
                  <a:gd name="connsiteY2" fmla="*/ 963168 h 963168"/>
                  <a:gd name="connsiteX3" fmla="*/ 774192 w 774192"/>
                  <a:gd name="connsiteY3" fmla="*/ 707136 h 963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4192" h="963168">
                    <a:moveTo>
                      <a:pt x="371856" y="0"/>
                    </a:moveTo>
                    <a:lnTo>
                      <a:pt x="0" y="310896"/>
                    </a:lnTo>
                    <a:lnTo>
                      <a:pt x="316992" y="963168"/>
                    </a:lnTo>
                    <a:lnTo>
                      <a:pt x="774192" y="707136"/>
                    </a:lnTo>
                  </a:path>
                </a:pathLst>
              </a:custGeom>
              <a:solidFill>
                <a:srgbClr val="0070C0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42" name="フリーフォーム 441"/>
            <p:cNvSpPr/>
            <p:nvPr/>
          </p:nvSpPr>
          <p:spPr bwMode="auto">
            <a:xfrm>
              <a:off x="438912" y="1542288"/>
              <a:ext cx="152400" cy="121920"/>
            </a:xfrm>
            <a:custGeom>
              <a:avLst/>
              <a:gdLst>
                <a:gd name="connsiteX0" fmla="*/ 48768 w 152400"/>
                <a:gd name="connsiteY0" fmla="*/ 0 h 121920"/>
                <a:gd name="connsiteX1" fmla="*/ 0 w 152400"/>
                <a:gd name="connsiteY1" fmla="*/ 103632 h 121920"/>
                <a:gd name="connsiteX2" fmla="*/ 109728 w 152400"/>
                <a:gd name="connsiteY2" fmla="*/ 121920 h 121920"/>
                <a:gd name="connsiteX3" fmla="*/ 152400 w 152400"/>
                <a:gd name="connsiteY3" fmla="*/ 48768 h 121920"/>
                <a:gd name="connsiteX4" fmla="*/ 48768 w 152400"/>
                <a:gd name="connsiteY4" fmla="*/ 0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21920">
                  <a:moveTo>
                    <a:pt x="48768" y="0"/>
                  </a:moveTo>
                  <a:lnTo>
                    <a:pt x="0" y="103632"/>
                  </a:lnTo>
                  <a:lnTo>
                    <a:pt x="109728" y="121920"/>
                  </a:lnTo>
                  <a:lnTo>
                    <a:pt x="152400" y="48768"/>
                  </a:lnTo>
                  <a:lnTo>
                    <a:pt x="4876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フリーフォーム 442"/>
            <p:cNvSpPr/>
            <p:nvPr/>
          </p:nvSpPr>
          <p:spPr bwMode="auto">
            <a:xfrm>
              <a:off x="1816601" y="1624362"/>
              <a:ext cx="152400" cy="121920"/>
            </a:xfrm>
            <a:custGeom>
              <a:avLst/>
              <a:gdLst>
                <a:gd name="connsiteX0" fmla="*/ 48768 w 152400"/>
                <a:gd name="connsiteY0" fmla="*/ 0 h 121920"/>
                <a:gd name="connsiteX1" fmla="*/ 0 w 152400"/>
                <a:gd name="connsiteY1" fmla="*/ 103632 h 121920"/>
                <a:gd name="connsiteX2" fmla="*/ 109728 w 152400"/>
                <a:gd name="connsiteY2" fmla="*/ 121920 h 121920"/>
                <a:gd name="connsiteX3" fmla="*/ 152400 w 152400"/>
                <a:gd name="connsiteY3" fmla="*/ 48768 h 121920"/>
                <a:gd name="connsiteX4" fmla="*/ 48768 w 152400"/>
                <a:gd name="connsiteY4" fmla="*/ 0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21920">
                  <a:moveTo>
                    <a:pt x="48768" y="0"/>
                  </a:moveTo>
                  <a:lnTo>
                    <a:pt x="0" y="103632"/>
                  </a:lnTo>
                  <a:lnTo>
                    <a:pt x="109728" y="121920"/>
                  </a:lnTo>
                  <a:lnTo>
                    <a:pt x="152400" y="48768"/>
                  </a:lnTo>
                  <a:lnTo>
                    <a:pt x="4876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4158600" y="5322787"/>
            <a:ext cx="1620180" cy="642031"/>
            <a:chOff x="4158600" y="3353680"/>
            <a:chExt cx="1620180" cy="642031"/>
          </a:xfrm>
        </p:grpSpPr>
        <p:grpSp>
          <p:nvGrpSpPr>
            <p:cNvPr id="475" name="グループ化 474"/>
            <p:cNvGrpSpPr/>
            <p:nvPr/>
          </p:nvGrpSpPr>
          <p:grpSpPr>
            <a:xfrm>
              <a:off x="4158600" y="3353680"/>
              <a:ext cx="1620180" cy="642031"/>
              <a:chOff x="3565237" y="3054715"/>
              <a:chExt cx="3488580" cy="1382425"/>
            </a:xfrm>
          </p:grpSpPr>
          <p:grpSp>
            <p:nvGrpSpPr>
              <p:cNvPr id="476" name="グループ化 475"/>
              <p:cNvGrpSpPr/>
              <p:nvPr/>
            </p:nvGrpSpPr>
            <p:grpSpPr>
              <a:xfrm>
                <a:off x="3565237" y="3067040"/>
                <a:ext cx="1920244" cy="1370100"/>
                <a:chOff x="3238527" y="3161059"/>
                <a:chExt cx="1920244" cy="1370100"/>
              </a:xfrm>
            </p:grpSpPr>
            <p:grpSp>
              <p:nvGrpSpPr>
                <p:cNvPr id="498" name="グループ化 497"/>
                <p:cNvGrpSpPr/>
                <p:nvPr/>
              </p:nvGrpSpPr>
              <p:grpSpPr>
                <a:xfrm flipH="1">
                  <a:off x="3238527" y="3161059"/>
                  <a:ext cx="1920244" cy="1370100"/>
                  <a:chOff x="3326705" y="2454849"/>
                  <a:chExt cx="1920244" cy="1370100"/>
                </a:xfrm>
                <a:solidFill>
                  <a:schemeClr val="tx1"/>
                </a:solidFill>
              </p:grpSpPr>
              <p:grpSp>
                <p:nvGrpSpPr>
                  <p:cNvPr id="509" name="グループ化 508"/>
                  <p:cNvGrpSpPr/>
                  <p:nvPr/>
                </p:nvGrpSpPr>
                <p:grpSpPr>
                  <a:xfrm rot="18900000">
                    <a:off x="3326705" y="3153377"/>
                    <a:ext cx="1096350" cy="671572"/>
                    <a:chOff x="4118492" y="2776477"/>
                    <a:chExt cx="3489803" cy="2137691"/>
                  </a:xfrm>
                  <a:grpFill/>
                </p:grpSpPr>
                <p:sp>
                  <p:nvSpPr>
                    <p:cNvPr id="511" name="角丸四角形 510"/>
                    <p:cNvSpPr/>
                    <p:nvPr/>
                  </p:nvSpPr>
                  <p:spPr bwMode="auto">
                    <a:xfrm rot="613210">
                      <a:off x="4381505" y="3037612"/>
                      <a:ext cx="2217054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2" name="角丸四角形 511"/>
                    <p:cNvSpPr/>
                    <p:nvPr/>
                  </p:nvSpPr>
                  <p:spPr bwMode="auto">
                    <a:xfrm rot="2501857">
                      <a:off x="5592119" y="2776477"/>
                      <a:ext cx="1700873" cy="566101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3" name="角丸四角形 512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4" name="角丸四角形 513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5" name="角丸四角形 514"/>
                    <p:cNvSpPr/>
                    <p:nvPr/>
                  </p:nvSpPr>
                  <p:spPr bwMode="auto">
                    <a:xfrm rot="393249">
                      <a:off x="4118492" y="3490788"/>
                      <a:ext cx="177160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6" name="角丸四角形 515"/>
                    <p:cNvSpPr/>
                    <p:nvPr/>
                  </p:nvSpPr>
                  <p:spPr bwMode="auto">
                    <a:xfrm>
                      <a:off x="4249102" y="4020338"/>
                      <a:ext cx="149625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7" name="角丸四角形 516"/>
                    <p:cNvSpPr/>
                    <p:nvPr/>
                  </p:nvSpPr>
                  <p:spPr bwMode="auto">
                    <a:xfrm>
                      <a:off x="4706507" y="4521172"/>
                      <a:ext cx="1194886" cy="38721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10" name="台形 509"/>
                  <p:cNvSpPr/>
                  <p:nvPr/>
                </p:nvSpPr>
                <p:spPr bwMode="auto">
                  <a:xfrm rot="2700000">
                    <a:off x="4337150" y="2207906"/>
                    <a:ext cx="662855" cy="1156742"/>
                  </a:xfrm>
                  <a:prstGeom prst="trapezoid">
                    <a:avLst>
                      <a:gd name="adj" fmla="val 18757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9" name="グループ化 498"/>
                <p:cNvGrpSpPr/>
                <p:nvPr/>
              </p:nvGrpSpPr>
              <p:grpSpPr>
                <a:xfrm flipH="1">
                  <a:off x="3238527" y="3161059"/>
                  <a:ext cx="1920244" cy="1370100"/>
                  <a:chOff x="3326705" y="2454849"/>
                  <a:chExt cx="1920244" cy="1370100"/>
                </a:xfrm>
              </p:grpSpPr>
              <p:grpSp>
                <p:nvGrpSpPr>
                  <p:cNvPr id="500" name="グループ化 499"/>
                  <p:cNvGrpSpPr/>
                  <p:nvPr/>
                </p:nvGrpSpPr>
                <p:grpSpPr>
                  <a:xfrm rot="18900000">
                    <a:off x="3326705" y="3153377"/>
                    <a:ext cx="1096350" cy="671572"/>
                    <a:chOff x="4118492" y="2776477"/>
                    <a:chExt cx="3489803" cy="2137691"/>
                  </a:xfrm>
                </p:grpSpPr>
                <p:sp>
                  <p:nvSpPr>
                    <p:cNvPr id="502" name="角丸四角形 501"/>
                    <p:cNvSpPr/>
                    <p:nvPr/>
                  </p:nvSpPr>
                  <p:spPr bwMode="auto">
                    <a:xfrm rot="613210">
                      <a:off x="4381505" y="3037612"/>
                      <a:ext cx="2217054" cy="45004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3" name="角丸四角形 502"/>
                    <p:cNvSpPr/>
                    <p:nvPr/>
                  </p:nvSpPr>
                  <p:spPr bwMode="auto">
                    <a:xfrm rot="2501857">
                      <a:off x="5592119" y="2776477"/>
                      <a:ext cx="1700873" cy="566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4" name="角丸四角形 503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5" name="角丸四角形 504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6" name="角丸四角形 505"/>
                    <p:cNvSpPr/>
                    <p:nvPr/>
                  </p:nvSpPr>
                  <p:spPr bwMode="auto">
                    <a:xfrm rot="393249">
                      <a:off x="4118492" y="3490788"/>
                      <a:ext cx="1771601" cy="45004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7" name="角丸四角形 506"/>
                    <p:cNvSpPr/>
                    <p:nvPr/>
                  </p:nvSpPr>
                  <p:spPr bwMode="auto">
                    <a:xfrm>
                      <a:off x="4249102" y="4020338"/>
                      <a:ext cx="1496251" cy="45004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8" name="角丸四角形 507"/>
                    <p:cNvSpPr/>
                    <p:nvPr/>
                  </p:nvSpPr>
                  <p:spPr bwMode="auto">
                    <a:xfrm>
                      <a:off x="4706507" y="4521172"/>
                      <a:ext cx="1194886" cy="38721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01" name="台形 500"/>
                  <p:cNvSpPr/>
                  <p:nvPr/>
                </p:nvSpPr>
                <p:spPr bwMode="auto">
                  <a:xfrm rot="2700000">
                    <a:off x="4337150" y="2207906"/>
                    <a:ext cx="662855" cy="1156742"/>
                  </a:xfrm>
                  <a:prstGeom prst="trapezoid">
                    <a:avLst>
                      <a:gd name="adj" fmla="val 18757"/>
                    </a:avLst>
                  </a:prstGeom>
                  <a:solidFill>
                    <a:srgbClr val="66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77" name="グループ化 476"/>
              <p:cNvGrpSpPr/>
              <p:nvPr/>
            </p:nvGrpSpPr>
            <p:grpSpPr>
              <a:xfrm>
                <a:off x="5133573" y="3054715"/>
                <a:ext cx="1920244" cy="1370100"/>
                <a:chOff x="4823322" y="3058211"/>
                <a:chExt cx="1920244" cy="1370100"/>
              </a:xfrm>
            </p:grpSpPr>
            <p:grpSp>
              <p:nvGrpSpPr>
                <p:cNvPr id="478" name="グループ化 477"/>
                <p:cNvGrpSpPr/>
                <p:nvPr/>
              </p:nvGrpSpPr>
              <p:grpSpPr>
                <a:xfrm>
                  <a:off x="4823322" y="3058211"/>
                  <a:ext cx="1920244" cy="1370100"/>
                  <a:chOff x="5405441" y="2454849"/>
                  <a:chExt cx="1920244" cy="1370100"/>
                </a:xfrm>
                <a:solidFill>
                  <a:schemeClr val="tx1"/>
                </a:solidFill>
              </p:grpSpPr>
              <p:grpSp>
                <p:nvGrpSpPr>
                  <p:cNvPr id="489" name="グループ化 488"/>
                  <p:cNvGrpSpPr/>
                  <p:nvPr/>
                </p:nvGrpSpPr>
                <p:grpSpPr>
                  <a:xfrm rot="18900000">
                    <a:off x="5405441" y="3153377"/>
                    <a:ext cx="1096350" cy="671572"/>
                    <a:chOff x="4118492" y="2776477"/>
                    <a:chExt cx="3489803" cy="2137691"/>
                  </a:xfrm>
                  <a:grpFill/>
                </p:grpSpPr>
                <p:sp>
                  <p:nvSpPr>
                    <p:cNvPr id="491" name="角丸四角形 490"/>
                    <p:cNvSpPr/>
                    <p:nvPr/>
                  </p:nvSpPr>
                  <p:spPr bwMode="auto">
                    <a:xfrm rot="613210">
                      <a:off x="4381505" y="3037612"/>
                      <a:ext cx="2217054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2" name="角丸四角形 491"/>
                    <p:cNvSpPr/>
                    <p:nvPr/>
                  </p:nvSpPr>
                  <p:spPr bwMode="auto">
                    <a:xfrm rot="2501857">
                      <a:off x="5592119" y="2776477"/>
                      <a:ext cx="1700873" cy="566101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3" name="角丸四角形 492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4" name="角丸四角形 493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5" name="角丸四角形 494"/>
                    <p:cNvSpPr/>
                    <p:nvPr/>
                  </p:nvSpPr>
                  <p:spPr bwMode="auto">
                    <a:xfrm rot="393249">
                      <a:off x="4118492" y="3490788"/>
                      <a:ext cx="177160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6" name="角丸四角形 495"/>
                    <p:cNvSpPr/>
                    <p:nvPr/>
                  </p:nvSpPr>
                  <p:spPr bwMode="auto">
                    <a:xfrm>
                      <a:off x="4249102" y="4020338"/>
                      <a:ext cx="149625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7" name="角丸四角形 496"/>
                    <p:cNvSpPr/>
                    <p:nvPr/>
                  </p:nvSpPr>
                  <p:spPr bwMode="auto">
                    <a:xfrm>
                      <a:off x="4706507" y="4521172"/>
                      <a:ext cx="1194886" cy="38721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90" name="台形 489"/>
                  <p:cNvSpPr/>
                  <p:nvPr/>
                </p:nvSpPr>
                <p:spPr bwMode="auto">
                  <a:xfrm rot="2700000">
                    <a:off x="6415886" y="2207906"/>
                    <a:ext cx="662855" cy="1156742"/>
                  </a:xfrm>
                  <a:prstGeom prst="trapezoid">
                    <a:avLst>
                      <a:gd name="adj" fmla="val 18757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9" name="グループ化 478"/>
                <p:cNvGrpSpPr/>
                <p:nvPr/>
              </p:nvGrpSpPr>
              <p:grpSpPr>
                <a:xfrm>
                  <a:off x="4823322" y="3058211"/>
                  <a:ext cx="1920244" cy="1370100"/>
                  <a:chOff x="5405441" y="2454849"/>
                  <a:chExt cx="1920244" cy="1370100"/>
                </a:xfrm>
              </p:grpSpPr>
              <p:grpSp>
                <p:nvGrpSpPr>
                  <p:cNvPr id="480" name="グループ化 479"/>
                  <p:cNvGrpSpPr/>
                  <p:nvPr/>
                </p:nvGrpSpPr>
                <p:grpSpPr>
                  <a:xfrm rot="18900000">
                    <a:off x="5405441" y="3153377"/>
                    <a:ext cx="1096350" cy="671572"/>
                    <a:chOff x="4118492" y="2776477"/>
                    <a:chExt cx="3489803" cy="2137691"/>
                  </a:xfrm>
                </p:grpSpPr>
                <p:sp>
                  <p:nvSpPr>
                    <p:cNvPr id="482" name="角丸四角形 481"/>
                    <p:cNvSpPr/>
                    <p:nvPr/>
                  </p:nvSpPr>
                  <p:spPr bwMode="auto">
                    <a:xfrm rot="613210">
                      <a:off x="4381505" y="3037612"/>
                      <a:ext cx="2217054" cy="45004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3" name="角丸四角形 482"/>
                    <p:cNvSpPr/>
                    <p:nvPr/>
                  </p:nvSpPr>
                  <p:spPr bwMode="auto">
                    <a:xfrm rot="2501857">
                      <a:off x="5592119" y="2776477"/>
                      <a:ext cx="1700873" cy="566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4" name="角丸四角形 483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5" name="角丸四角形 484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6" name="角丸四角形 485"/>
                    <p:cNvSpPr/>
                    <p:nvPr/>
                  </p:nvSpPr>
                  <p:spPr bwMode="auto">
                    <a:xfrm rot="393249">
                      <a:off x="4118492" y="3490788"/>
                      <a:ext cx="1771601" cy="45004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7" name="角丸四角形 486"/>
                    <p:cNvSpPr/>
                    <p:nvPr/>
                  </p:nvSpPr>
                  <p:spPr bwMode="auto">
                    <a:xfrm>
                      <a:off x="4249102" y="4020338"/>
                      <a:ext cx="1496251" cy="45004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8" name="角丸四角形 487"/>
                    <p:cNvSpPr/>
                    <p:nvPr/>
                  </p:nvSpPr>
                  <p:spPr bwMode="auto">
                    <a:xfrm>
                      <a:off x="4706507" y="4521172"/>
                      <a:ext cx="1194886" cy="38721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81" name="台形 480"/>
                  <p:cNvSpPr/>
                  <p:nvPr/>
                </p:nvSpPr>
                <p:spPr bwMode="auto">
                  <a:xfrm rot="2700000">
                    <a:off x="6415886" y="2207906"/>
                    <a:ext cx="662855" cy="1156742"/>
                  </a:xfrm>
                  <a:prstGeom prst="trapezoid">
                    <a:avLst>
                      <a:gd name="adj" fmla="val 18757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529" name="円/楕円 528"/>
            <p:cNvSpPr/>
            <p:nvPr/>
          </p:nvSpPr>
          <p:spPr bwMode="auto">
            <a:xfrm>
              <a:off x="5448055" y="3653311"/>
              <a:ext cx="45719" cy="45719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0" name="円/楕円 529"/>
            <p:cNvSpPr/>
            <p:nvPr/>
          </p:nvSpPr>
          <p:spPr bwMode="auto">
            <a:xfrm>
              <a:off x="5495879" y="3602483"/>
              <a:ext cx="45719" cy="45719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円/楕円 530"/>
            <p:cNvSpPr/>
            <p:nvPr/>
          </p:nvSpPr>
          <p:spPr bwMode="auto">
            <a:xfrm>
              <a:off x="4491268" y="3701026"/>
              <a:ext cx="45719" cy="45719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円/楕円 531"/>
            <p:cNvSpPr/>
            <p:nvPr/>
          </p:nvSpPr>
          <p:spPr bwMode="auto">
            <a:xfrm>
              <a:off x="4440794" y="3642328"/>
              <a:ext cx="45719" cy="45719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3" name="グループ化 612"/>
          <p:cNvGrpSpPr/>
          <p:nvPr/>
        </p:nvGrpSpPr>
        <p:grpSpPr>
          <a:xfrm>
            <a:off x="424800" y="5322787"/>
            <a:ext cx="1620180" cy="642031"/>
            <a:chOff x="4158600" y="3353680"/>
            <a:chExt cx="1620180" cy="642031"/>
          </a:xfrm>
        </p:grpSpPr>
        <p:grpSp>
          <p:nvGrpSpPr>
            <p:cNvPr id="614" name="グループ化 613"/>
            <p:cNvGrpSpPr/>
            <p:nvPr/>
          </p:nvGrpSpPr>
          <p:grpSpPr>
            <a:xfrm>
              <a:off x="4158600" y="3353680"/>
              <a:ext cx="1620180" cy="642031"/>
              <a:chOff x="3565237" y="3054715"/>
              <a:chExt cx="3488580" cy="1382425"/>
            </a:xfrm>
          </p:grpSpPr>
          <p:grpSp>
            <p:nvGrpSpPr>
              <p:cNvPr id="619" name="グループ化 618"/>
              <p:cNvGrpSpPr/>
              <p:nvPr/>
            </p:nvGrpSpPr>
            <p:grpSpPr>
              <a:xfrm>
                <a:off x="3565237" y="3067040"/>
                <a:ext cx="1920244" cy="1370100"/>
                <a:chOff x="3238527" y="3161059"/>
                <a:chExt cx="1920244" cy="1370100"/>
              </a:xfrm>
            </p:grpSpPr>
            <p:grpSp>
              <p:nvGrpSpPr>
                <p:cNvPr id="641" name="グループ化 640"/>
                <p:cNvGrpSpPr/>
                <p:nvPr/>
              </p:nvGrpSpPr>
              <p:grpSpPr>
                <a:xfrm flipH="1">
                  <a:off x="3238527" y="3161059"/>
                  <a:ext cx="1920244" cy="1370100"/>
                  <a:chOff x="3326705" y="2454849"/>
                  <a:chExt cx="1920244" cy="1370100"/>
                </a:xfrm>
                <a:solidFill>
                  <a:schemeClr val="tx1"/>
                </a:solidFill>
              </p:grpSpPr>
              <p:grpSp>
                <p:nvGrpSpPr>
                  <p:cNvPr id="652" name="グループ化 651"/>
                  <p:cNvGrpSpPr/>
                  <p:nvPr/>
                </p:nvGrpSpPr>
                <p:grpSpPr>
                  <a:xfrm rot="18900000">
                    <a:off x="3326705" y="3153377"/>
                    <a:ext cx="1096350" cy="671572"/>
                    <a:chOff x="4118492" y="2776477"/>
                    <a:chExt cx="3489803" cy="2137691"/>
                  </a:xfrm>
                  <a:grpFill/>
                </p:grpSpPr>
                <p:sp>
                  <p:nvSpPr>
                    <p:cNvPr id="654" name="角丸四角形 653"/>
                    <p:cNvSpPr/>
                    <p:nvPr/>
                  </p:nvSpPr>
                  <p:spPr bwMode="auto">
                    <a:xfrm rot="613210">
                      <a:off x="4381505" y="3037612"/>
                      <a:ext cx="2217054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5" name="角丸四角形 654"/>
                    <p:cNvSpPr/>
                    <p:nvPr/>
                  </p:nvSpPr>
                  <p:spPr bwMode="auto">
                    <a:xfrm rot="2501857">
                      <a:off x="5592119" y="2776477"/>
                      <a:ext cx="1700873" cy="566101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6" name="角丸四角形 655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7" name="角丸四角形 656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8" name="角丸四角形 657"/>
                    <p:cNvSpPr/>
                    <p:nvPr/>
                  </p:nvSpPr>
                  <p:spPr bwMode="auto">
                    <a:xfrm rot="393249">
                      <a:off x="4118492" y="3490788"/>
                      <a:ext cx="177160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9" name="角丸四角形 658"/>
                    <p:cNvSpPr/>
                    <p:nvPr/>
                  </p:nvSpPr>
                  <p:spPr bwMode="auto">
                    <a:xfrm>
                      <a:off x="4249102" y="4020338"/>
                      <a:ext cx="149625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0" name="角丸四角形 659"/>
                    <p:cNvSpPr/>
                    <p:nvPr/>
                  </p:nvSpPr>
                  <p:spPr bwMode="auto">
                    <a:xfrm>
                      <a:off x="4706507" y="4521172"/>
                      <a:ext cx="1194886" cy="38721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53" name="台形 652"/>
                  <p:cNvSpPr/>
                  <p:nvPr/>
                </p:nvSpPr>
                <p:spPr bwMode="auto">
                  <a:xfrm rot="2700000">
                    <a:off x="4337150" y="2207906"/>
                    <a:ext cx="662855" cy="1156742"/>
                  </a:xfrm>
                  <a:prstGeom prst="trapezoid">
                    <a:avLst>
                      <a:gd name="adj" fmla="val 18757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2" name="グループ化 641"/>
                <p:cNvGrpSpPr/>
                <p:nvPr/>
              </p:nvGrpSpPr>
              <p:grpSpPr>
                <a:xfrm flipH="1">
                  <a:off x="3238527" y="3161059"/>
                  <a:ext cx="1920244" cy="1370100"/>
                  <a:chOff x="3326705" y="2454849"/>
                  <a:chExt cx="1920244" cy="1370100"/>
                </a:xfrm>
              </p:grpSpPr>
              <p:grpSp>
                <p:nvGrpSpPr>
                  <p:cNvPr id="643" name="グループ化 642"/>
                  <p:cNvGrpSpPr/>
                  <p:nvPr/>
                </p:nvGrpSpPr>
                <p:grpSpPr>
                  <a:xfrm rot="18900000">
                    <a:off x="3326705" y="3153377"/>
                    <a:ext cx="1096350" cy="671572"/>
                    <a:chOff x="4118492" y="2776477"/>
                    <a:chExt cx="3489803" cy="2137691"/>
                  </a:xfrm>
                </p:grpSpPr>
                <p:sp>
                  <p:nvSpPr>
                    <p:cNvPr id="645" name="角丸四角形 644"/>
                    <p:cNvSpPr/>
                    <p:nvPr/>
                  </p:nvSpPr>
                  <p:spPr bwMode="auto">
                    <a:xfrm rot="613210">
                      <a:off x="4381505" y="3037612"/>
                      <a:ext cx="2217054" cy="45004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6" name="角丸四角形 645"/>
                    <p:cNvSpPr/>
                    <p:nvPr/>
                  </p:nvSpPr>
                  <p:spPr bwMode="auto">
                    <a:xfrm rot="2501857">
                      <a:off x="5592119" y="2776477"/>
                      <a:ext cx="1700873" cy="566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7" name="角丸四角形 646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8" name="角丸四角形 647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9" name="角丸四角形 648"/>
                    <p:cNvSpPr/>
                    <p:nvPr/>
                  </p:nvSpPr>
                  <p:spPr bwMode="auto">
                    <a:xfrm rot="393249">
                      <a:off x="4118492" y="3490788"/>
                      <a:ext cx="1771601" cy="45004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0" name="角丸四角形 649"/>
                    <p:cNvSpPr/>
                    <p:nvPr/>
                  </p:nvSpPr>
                  <p:spPr bwMode="auto">
                    <a:xfrm>
                      <a:off x="4249102" y="4020338"/>
                      <a:ext cx="1496251" cy="45004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1" name="角丸四角形 650"/>
                    <p:cNvSpPr/>
                    <p:nvPr/>
                  </p:nvSpPr>
                  <p:spPr bwMode="auto">
                    <a:xfrm>
                      <a:off x="4706507" y="4521172"/>
                      <a:ext cx="1194886" cy="38721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44" name="台形 643"/>
                  <p:cNvSpPr/>
                  <p:nvPr/>
                </p:nvSpPr>
                <p:spPr bwMode="auto">
                  <a:xfrm rot="2700000">
                    <a:off x="4337150" y="2207906"/>
                    <a:ext cx="662855" cy="1156742"/>
                  </a:xfrm>
                  <a:prstGeom prst="trapezoid">
                    <a:avLst>
                      <a:gd name="adj" fmla="val 18757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20" name="グループ化 619"/>
              <p:cNvGrpSpPr/>
              <p:nvPr/>
            </p:nvGrpSpPr>
            <p:grpSpPr>
              <a:xfrm>
                <a:off x="5133573" y="3054715"/>
                <a:ext cx="1920244" cy="1370100"/>
                <a:chOff x="4823322" y="3058211"/>
                <a:chExt cx="1920244" cy="1370100"/>
              </a:xfrm>
            </p:grpSpPr>
            <p:grpSp>
              <p:nvGrpSpPr>
                <p:cNvPr id="621" name="グループ化 620"/>
                <p:cNvGrpSpPr/>
                <p:nvPr/>
              </p:nvGrpSpPr>
              <p:grpSpPr>
                <a:xfrm>
                  <a:off x="4823322" y="3058211"/>
                  <a:ext cx="1920244" cy="1370100"/>
                  <a:chOff x="5405441" y="2454849"/>
                  <a:chExt cx="1920244" cy="1370100"/>
                </a:xfrm>
                <a:solidFill>
                  <a:schemeClr val="tx1"/>
                </a:solidFill>
              </p:grpSpPr>
              <p:grpSp>
                <p:nvGrpSpPr>
                  <p:cNvPr id="632" name="グループ化 631"/>
                  <p:cNvGrpSpPr/>
                  <p:nvPr/>
                </p:nvGrpSpPr>
                <p:grpSpPr>
                  <a:xfrm rot="18900000">
                    <a:off x="5405441" y="3153377"/>
                    <a:ext cx="1096350" cy="671572"/>
                    <a:chOff x="4118492" y="2776477"/>
                    <a:chExt cx="3489803" cy="2137691"/>
                  </a:xfrm>
                  <a:grpFill/>
                </p:grpSpPr>
                <p:sp>
                  <p:nvSpPr>
                    <p:cNvPr id="634" name="角丸四角形 633"/>
                    <p:cNvSpPr/>
                    <p:nvPr/>
                  </p:nvSpPr>
                  <p:spPr bwMode="auto">
                    <a:xfrm rot="613210">
                      <a:off x="4381505" y="3037612"/>
                      <a:ext cx="2217054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5" name="角丸四角形 634"/>
                    <p:cNvSpPr/>
                    <p:nvPr/>
                  </p:nvSpPr>
                  <p:spPr bwMode="auto">
                    <a:xfrm rot="2501857">
                      <a:off x="5592119" y="2776477"/>
                      <a:ext cx="1700873" cy="566101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6" name="角丸四角形 635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7" name="角丸四角形 636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8" name="角丸四角形 637"/>
                    <p:cNvSpPr/>
                    <p:nvPr/>
                  </p:nvSpPr>
                  <p:spPr bwMode="auto">
                    <a:xfrm rot="393249">
                      <a:off x="4118492" y="3490788"/>
                      <a:ext cx="177160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9" name="角丸四角形 638"/>
                    <p:cNvSpPr/>
                    <p:nvPr/>
                  </p:nvSpPr>
                  <p:spPr bwMode="auto">
                    <a:xfrm>
                      <a:off x="4249102" y="4020338"/>
                      <a:ext cx="149625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0" name="角丸四角形 639"/>
                    <p:cNvSpPr/>
                    <p:nvPr/>
                  </p:nvSpPr>
                  <p:spPr bwMode="auto">
                    <a:xfrm>
                      <a:off x="4706507" y="4521172"/>
                      <a:ext cx="1194886" cy="38721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33" name="台形 632"/>
                  <p:cNvSpPr/>
                  <p:nvPr/>
                </p:nvSpPr>
                <p:spPr bwMode="auto">
                  <a:xfrm rot="2700000">
                    <a:off x="6415886" y="2207906"/>
                    <a:ext cx="662855" cy="1156742"/>
                  </a:xfrm>
                  <a:prstGeom prst="trapezoid">
                    <a:avLst>
                      <a:gd name="adj" fmla="val 18757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2" name="グループ化 621"/>
                <p:cNvGrpSpPr/>
                <p:nvPr/>
              </p:nvGrpSpPr>
              <p:grpSpPr>
                <a:xfrm>
                  <a:off x="4823322" y="3058211"/>
                  <a:ext cx="1920244" cy="1370100"/>
                  <a:chOff x="5405441" y="2454849"/>
                  <a:chExt cx="1920244" cy="1370100"/>
                </a:xfrm>
              </p:grpSpPr>
              <p:grpSp>
                <p:nvGrpSpPr>
                  <p:cNvPr id="623" name="グループ化 622"/>
                  <p:cNvGrpSpPr/>
                  <p:nvPr/>
                </p:nvGrpSpPr>
                <p:grpSpPr>
                  <a:xfrm rot="18900000">
                    <a:off x="5405441" y="3153377"/>
                    <a:ext cx="1096350" cy="671572"/>
                    <a:chOff x="4118492" y="2776477"/>
                    <a:chExt cx="3489803" cy="2137691"/>
                  </a:xfrm>
                </p:grpSpPr>
                <p:sp>
                  <p:nvSpPr>
                    <p:cNvPr id="625" name="角丸四角形 624"/>
                    <p:cNvSpPr/>
                    <p:nvPr/>
                  </p:nvSpPr>
                  <p:spPr bwMode="auto">
                    <a:xfrm rot="613210">
                      <a:off x="4381505" y="3037612"/>
                      <a:ext cx="2217054" cy="45004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6" name="角丸四角形 625"/>
                    <p:cNvSpPr/>
                    <p:nvPr/>
                  </p:nvSpPr>
                  <p:spPr bwMode="auto">
                    <a:xfrm rot="2501857">
                      <a:off x="5592119" y="2776477"/>
                      <a:ext cx="1700873" cy="566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7" name="角丸四角形 626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8" name="角丸四角形 627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9" name="角丸四角形 628"/>
                    <p:cNvSpPr/>
                    <p:nvPr/>
                  </p:nvSpPr>
                  <p:spPr bwMode="auto">
                    <a:xfrm rot="393249">
                      <a:off x="4118492" y="3490788"/>
                      <a:ext cx="1771601" cy="45004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0" name="角丸四角形 629"/>
                    <p:cNvSpPr/>
                    <p:nvPr/>
                  </p:nvSpPr>
                  <p:spPr bwMode="auto">
                    <a:xfrm>
                      <a:off x="4249102" y="4020338"/>
                      <a:ext cx="1496251" cy="45004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1" name="角丸四角形 630"/>
                    <p:cNvSpPr/>
                    <p:nvPr/>
                  </p:nvSpPr>
                  <p:spPr bwMode="auto">
                    <a:xfrm>
                      <a:off x="4706507" y="4521172"/>
                      <a:ext cx="1194886" cy="38721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24" name="台形 623"/>
                  <p:cNvSpPr/>
                  <p:nvPr/>
                </p:nvSpPr>
                <p:spPr bwMode="auto">
                  <a:xfrm rot="2700000">
                    <a:off x="6415886" y="2207906"/>
                    <a:ext cx="662855" cy="1156742"/>
                  </a:xfrm>
                  <a:prstGeom prst="trapezoid">
                    <a:avLst>
                      <a:gd name="adj" fmla="val 18757"/>
                    </a:avLst>
                  </a:prstGeom>
                  <a:solidFill>
                    <a:schemeClr val="accent6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615" name="円/楕円 614"/>
            <p:cNvSpPr/>
            <p:nvPr/>
          </p:nvSpPr>
          <p:spPr bwMode="auto">
            <a:xfrm>
              <a:off x="5448055" y="3653311"/>
              <a:ext cx="45719" cy="45719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円/楕円 615"/>
            <p:cNvSpPr/>
            <p:nvPr/>
          </p:nvSpPr>
          <p:spPr bwMode="auto">
            <a:xfrm>
              <a:off x="5495879" y="3602483"/>
              <a:ext cx="45719" cy="45719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円/楕円 616"/>
            <p:cNvSpPr/>
            <p:nvPr/>
          </p:nvSpPr>
          <p:spPr bwMode="auto">
            <a:xfrm>
              <a:off x="4491268" y="3701026"/>
              <a:ext cx="45719" cy="45719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8" name="円/楕円 617"/>
            <p:cNvSpPr/>
            <p:nvPr/>
          </p:nvSpPr>
          <p:spPr bwMode="auto">
            <a:xfrm>
              <a:off x="4440794" y="3642328"/>
              <a:ext cx="45719" cy="45719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1" name="グループ化 660"/>
          <p:cNvGrpSpPr/>
          <p:nvPr/>
        </p:nvGrpSpPr>
        <p:grpSpPr>
          <a:xfrm>
            <a:off x="2299320" y="5322787"/>
            <a:ext cx="1620180" cy="642031"/>
            <a:chOff x="6033120" y="3353680"/>
            <a:chExt cx="1620180" cy="642031"/>
          </a:xfrm>
        </p:grpSpPr>
        <p:grpSp>
          <p:nvGrpSpPr>
            <p:cNvPr id="662" name="グループ化 661"/>
            <p:cNvGrpSpPr/>
            <p:nvPr/>
          </p:nvGrpSpPr>
          <p:grpSpPr>
            <a:xfrm>
              <a:off x="6033120" y="3353680"/>
              <a:ext cx="1620180" cy="642031"/>
              <a:chOff x="3565237" y="3054715"/>
              <a:chExt cx="3488580" cy="1382425"/>
            </a:xfrm>
          </p:grpSpPr>
          <p:grpSp>
            <p:nvGrpSpPr>
              <p:cNvPr id="667" name="グループ化 666"/>
              <p:cNvGrpSpPr/>
              <p:nvPr/>
            </p:nvGrpSpPr>
            <p:grpSpPr>
              <a:xfrm>
                <a:off x="3565237" y="3067040"/>
                <a:ext cx="1920244" cy="1370100"/>
                <a:chOff x="3238527" y="3161059"/>
                <a:chExt cx="1920244" cy="1370100"/>
              </a:xfrm>
            </p:grpSpPr>
            <p:grpSp>
              <p:nvGrpSpPr>
                <p:cNvPr id="689" name="グループ化 688"/>
                <p:cNvGrpSpPr/>
                <p:nvPr/>
              </p:nvGrpSpPr>
              <p:grpSpPr>
                <a:xfrm flipH="1">
                  <a:off x="3238527" y="3161059"/>
                  <a:ext cx="1920244" cy="1370100"/>
                  <a:chOff x="3326705" y="2454849"/>
                  <a:chExt cx="1920244" cy="1370100"/>
                </a:xfrm>
                <a:solidFill>
                  <a:schemeClr val="tx1"/>
                </a:solidFill>
              </p:grpSpPr>
              <p:grpSp>
                <p:nvGrpSpPr>
                  <p:cNvPr id="700" name="グループ化 699"/>
                  <p:cNvGrpSpPr/>
                  <p:nvPr/>
                </p:nvGrpSpPr>
                <p:grpSpPr>
                  <a:xfrm rot="18900000">
                    <a:off x="3326705" y="3153377"/>
                    <a:ext cx="1096350" cy="671572"/>
                    <a:chOff x="4118492" y="2776477"/>
                    <a:chExt cx="3489803" cy="2137691"/>
                  </a:xfrm>
                  <a:grpFill/>
                </p:grpSpPr>
                <p:sp>
                  <p:nvSpPr>
                    <p:cNvPr id="702" name="角丸四角形 701"/>
                    <p:cNvSpPr/>
                    <p:nvPr/>
                  </p:nvSpPr>
                  <p:spPr bwMode="auto">
                    <a:xfrm rot="613210">
                      <a:off x="4381505" y="3037612"/>
                      <a:ext cx="2217054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3" name="角丸四角形 702"/>
                    <p:cNvSpPr/>
                    <p:nvPr/>
                  </p:nvSpPr>
                  <p:spPr bwMode="auto">
                    <a:xfrm rot="2501857">
                      <a:off x="5592119" y="2776477"/>
                      <a:ext cx="1700873" cy="566101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4" name="角丸四角形 703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5" name="角丸四角形 704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6" name="角丸四角形 705"/>
                    <p:cNvSpPr/>
                    <p:nvPr/>
                  </p:nvSpPr>
                  <p:spPr bwMode="auto">
                    <a:xfrm rot="393249">
                      <a:off x="4118492" y="3490788"/>
                      <a:ext cx="177160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7" name="角丸四角形 706"/>
                    <p:cNvSpPr/>
                    <p:nvPr/>
                  </p:nvSpPr>
                  <p:spPr bwMode="auto">
                    <a:xfrm>
                      <a:off x="4249102" y="4020338"/>
                      <a:ext cx="149625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8" name="角丸四角形 707"/>
                    <p:cNvSpPr/>
                    <p:nvPr/>
                  </p:nvSpPr>
                  <p:spPr bwMode="auto">
                    <a:xfrm>
                      <a:off x="4706507" y="4521172"/>
                      <a:ext cx="1194886" cy="38721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01" name="台形 700"/>
                  <p:cNvSpPr/>
                  <p:nvPr/>
                </p:nvSpPr>
                <p:spPr bwMode="auto">
                  <a:xfrm rot="2700000">
                    <a:off x="4337150" y="2207906"/>
                    <a:ext cx="662855" cy="1156742"/>
                  </a:xfrm>
                  <a:prstGeom prst="trapezoid">
                    <a:avLst>
                      <a:gd name="adj" fmla="val 18757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0" name="グループ化 689"/>
                <p:cNvGrpSpPr/>
                <p:nvPr/>
              </p:nvGrpSpPr>
              <p:grpSpPr>
                <a:xfrm flipH="1">
                  <a:off x="3238527" y="3161059"/>
                  <a:ext cx="1920244" cy="1370100"/>
                  <a:chOff x="3326705" y="2454849"/>
                  <a:chExt cx="1920244" cy="1370100"/>
                </a:xfrm>
              </p:grpSpPr>
              <p:grpSp>
                <p:nvGrpSpPr>
                  <p:cNvPr id="691" name="グループ化 690"/>
                  <p:cNvGrpSpPr/>
                  <p:nvPr/>
                </p:nvGrpSpPr>
                <p:grpSpPr>
                  <a:xfrm rot="18900000">
                    <a:off x="3326705" y="3153377"/>
                    <a:ext cx="1096350" cy="671572"/>
                    <a:chOff x="4118492" y="2776477"/>
                    <a:chExt cx="3489803" cy="2137691"/>
                  </a:xfrm>
                </p:grpSpPr>
                <p:sp>
                  <p:nvSpPr>
                    <p:cNvPr id="693" name="角丸四角形 692"/>
                    <p:cNvSpPr/>
                    <p:nvPr/>
                  </p:nvSpPr>
                  <p:spPr bwMode="auto">
                    <a:xfrm rot="613210">
                      <a:off x="4381505" y="3037612"/>
                      <a:ext cx="2217054" cy="45004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4" name="角丸四角形 693"/>
                    <p:cNvSpPr/>
                    <p:nvPr/>
                  </p:nvSpPr>
                  <p:spPr bwMode="auto">
                    <a:xfrm rot="2501857">
                      <a:off x="5592119" y="2776477"/>
                      <a:ext cx="1700873" cy="566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5" name="角丸四角形 694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6" name="角丸四角形 695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7" name="角丸四角形 696"/>
                    <p:cNvSpPr/>
                    <p:nvPr/>
                  </p:nvSpPr>
                  <p:spPr bwMode="auto">
                    <a:xfrm rot="393249">
                      <a:off x="4118492" y="3490788"/>
                      <a:ext cx="1771601" cy="45004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8" name="角丸四角形 697"/>
                    <p:cNvSpPr/>
                    <p:nvPr/>
                  </p:nvSpPr>
                  <p:spPr bwMode="auto">
                    <a:xfrm>
                      <a:off x="4249102" y="4020338"/>
                      <a:ext cx="1496251" cy="45004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9" name="角丸四角形 698"/>
                    <p:cNvSpPr/>
                    <p:nvPr/>
                  </p:nvSpPr>
                  <p:spPr bwMode="auto">
                    <a:xfrm>
                      <a:off x="4706507" y="4521172"/>
                      <a:ext cx="1194886" cy="38721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92" name="台形 691"/>
                  <p:cNvSpPr/>
                  <p:nvPr/>
                </p:nvSpPr>
                <p:spPr bwMode="auto">
                  <a:xfrm rot="2700000">
                    <a:off x="4337150" y="2207906"/>
                    <a:ext cx="662855" cy="1156742"/>
                  </a:xfrm>
                  <a:prstGeom prst="trapezoid">
                    <a:avLst>
                      <a:gd name="adj" fmla="val 18757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68" name="グループ化 667"/>
              <p:cNvGrpSpPr/>
              <p:nvPr/>
            </p:nvGrpSpPr>
            <p:grpSpPr>
              <a:xfrm>
                <a:off x="5133573" y="3054715"/>
                <a:ext cx="1920244" cy="1370100"/>
                <a:chOff x="4823322" y="3058211"/>
                <a:chExt cx="1920244" cy="1370100"/>
              </a:xfrm>
            </p:grpSpPr>
            <p:grpSp>
              <p:nvGrpSpPr>
                <p:cNvPr id="669" name="グループ化 668"/>
                <p:cNvGrpSpPr/>
                <p:nvPr/>
              </p:nvGrpSpPr>
              <p:grpSpPr>
                <a:xfrm>
                  <a:off x="4823322" y="3058211"/>
                  <a:ext cx="1920244" cy="1370100"/>
                  <a:chOff x="5405441" y="2454849"/>
                  <a:chExt cx="1920244" cy="1370100"/>
                </a:xfrm>
                <a:solidFill>
                  <a:schemeClr val="tx1"/>
                </a:solidFill>
              </p:grpSpPr>
              <p:grpSp>
                <p:nvGrpSpPr>
                  <p:cNvPr id="680" name="グループ化 679"/>
                  <p:cNvGrpSpPr/>
                  <p:nvPr/>
                </p:nvGrpSpPr>
                <p:grpSpPr>
                  <a:xfrm rot="18900000">
                    <a:off x="5405441" y="3153377"/>
                    <a:ext cx="1096350" cy="671572"/>
                    <a:chOff x="4118492" y="2776477"/>
                    <a:chExt cx="3489803" cy="2137691"/>
                  </a:xfrm>
                  <a:grpFill/>
                </p:grpSpPr>
                <p:sp>
                  <p:nvSpPr>
                    <p:cNvPr id="682" name="角丸四角形 681"/>
                    <p:cNvSpPr/>
                    <p:nvPr/>
                  </p:nvSpPr>
                  <p:spPr bwMode="auto">
                    <a:xfrm rot="613210">
                      <a:off x="4381505" y="3037612"/>
                      <a:ext cx="2217054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3" name="角丸四角形 682"/>
                    <p:cNvSpPr/>
                    <p:nvPr/>
                  </p:nvSpPr>
                  <p:spPr bwMode="auto">
                    <a:xfrm rot="2501857">
                      <a:off x="5592119" y="2776477"/>
                      <a:ext cx="1700873" cy="566101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4" name="角丸四角形 683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5" name="角丸四角形 684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6" name="角丸四角形 685"/>
                    <p:cNvSpPr/>
                    <p:nvPr/>
                  </p:nvSpPr>
                  <p:spPr bwMode="auto">
                    <a:xfrm rot="393249">
                      <a:off x="4118492" y="3490788"/>
                      <a:ext cx="177160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7" name="角丸四角形 686"/>
                    <p:cNvSpPr/>
                    <p:nvPr/>
                  </p:nvSpPr>
                  <p:spPr bwMode="auto">
                    <a:xfrm>
                      <a:off x="4249102" y="4020338"/>
                      <a:ext cx="149625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8" name="角丸四角形 687"/>
                    <p:cNvSpPr/>
                    <p:nvPr/>
                  </p:nvSpPr>
                  <p:spPr bwMode="auto">
                    <a:xfrm>
                      <a:off x="4706507" y="4521172"/>
                      <a:ext cx="1194886" cy="38721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81" name="台形 680"/>
                  <p:cNvSpPr/>
                  <p:nvPr/>
                </p:nvSpPr>
                <p:spPr bwMode="auto">
                  <a:xfrm rot="2700000">
                    <a:off x="6415886" y="2207906"/>
                    <a:ext cx="662855" cy="1156742"/>
                  </a:xfrm>
                  <a:prstGeom prst="trapezoid">
                    <a:avLst>
                      <a:gd name="adj" fmla="val 18757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0" name="グループ化 669"/>
                <p:cNvGrpSpPr/>
                <p:nvPr/>
              </p:nvGrpSpPr>
              <p:grpSpPr>
                <a:xfrm>
                  <a:off x="4823322" y="3058211"/>
                  <a:ext cx="1920244" cy="1370100"/>
                  <a:chOff x="5405441" y="2454849"/>
                  <a:chExt cx="1920244" cy="1370100"/>
                </a:xfrm>
              </p:grpSpPr>
              <p:grpSp>
                <p:nvGrpSpPr>
                  <p:cNvPr id="671" name="グループ化 670"/>
                  <p:cNvGrpSpPr/>
                  <p:nvPr/>
                </p:nvGrpSpPr>
                <p:grpSpPr>
                  <a:xfrm rot="18900000">
                    <a:off x="5405441" y="3153377"/>
                    <a:ext cx="1096350" cy="671572"/>
                    <a:chOff x="4118492" y="2776477"/>
                    <a:chExt cx="3489803" cy="2137691"/>
                  </a:xfrm>
                </p:grpSpPr>
                <p:sp>
                  <p:nvSpPr>
                    <p:cNvPr id="673" name="角丸四角形 672"/>
                    <p:cNvSpPr/>
                    <p:nvPr/>
                  </p:nvSpPr>
                  <p:spPr bwMode="auto">
                    <a:xfrm rot="613210">
                      <a:off x="4381505" y="3037612"/>
                      <a:ext cx="2217054" cy="45004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4" name="角丸四角形 673"/>
                    <p:cNvSpPr/>
                    <p:nvPr/>
                  </p:nvSpPr>
                  <p:spPr bwMode="auto">
                    <a:xfrm rot="2501857">
                      <a:off x="5592119" y="2776477"/>
                      <a:ext cx="1700873" cy="566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5" name="角丸四角形 674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6" name="角丸四角形 675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7" name="角丸四角形 676"/>
                    <p:cNvSpPr/>
                    <p:nvPr/>
                  </p:nvSpPr>
                  <p:spPr bwMode="auto">
                    <a:xfrm rot="393249">
                      <a:off x="4118492" y="3490788"/>
                      <a:ext cx="1771601" cy="45004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8" name="角丸四角形 677"/>
                    <p:cNvSpPr/>
                    <p:nvPr/>
                  </p:nvSpPr>
                  <p:spPr bwMode="auto">
                    <a:xfrm>
                      <a:off x="4249102" y="4020338"/>
                      <a:ext cx="1496251" cy="45004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9" name="角丸四角形 678"/>
                    <p:cNvSpPr/>
                    <p:nvPr/>
                  </p:nvSpPr>
                  <p:spPr bwMode="auto">
                    <a:xfrm>
                      <a:off x="4706507" y="4521172"/>
                      <a:ext cx="1194886" cy="38721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72" name="台形 671"/>
                  <p:cNvSpPr/>
                  <p:nvPr/>
                </p:nvSpPr>
                <p:spPr bwMode="auto">
                  <a:xfrm rot="2700000">
                    <a:off x="6415886" y="2207906"/>
                    <a:ext cx="662855" cy="1156742"/>
                  </a:xfrm>
                  <a:prstGeom prst="trapezoid">
                    <a:avLst>
                      <a:gd name="adj" fmla="val 18757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663" name="円/楕円 662"/>
            <p:cNvSpPr/>
            <p:nvPr/>
          </p:nvSpPr>
          <p:spPr bwMode="auto">
            <a:xfrm>
              <a:off x="7322575" y="3653311"/>
              <a:ext cx="45719" cy="45719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4" name="円/楕円 663"/>
            <p:cNvSpPr/>
            <p:nvPr/>
          </p:nvSpPr>
          <p:spPr bwMode="auto">
            <a:xfrm>
              <a:off x="7370399" y="3602483"/>
              <a:ext cx="45719" cy="45719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5" name="円/楕円 664"/>
            <p:cNvSpPr/>
            <p:nvPr/>
          </p:nvSpPr>
          <p:spPr bwMode="auto">
            <a:xfrm>
              <a:off x="6365788" y="3701026"/>
              <a:ext cx="45719" cy="45719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6" name="円/楕円 665"/>
            <p:cNvSpPr/>
            <p:nvPr/>
          </p:nvSpPr>
          <p:spPr bwMode="auto">
            <a:xfrm>
              <a:off x="6315314" y="3642328"/>
              <a:ext cx="45719" cy="45719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7860588" y="4936716"/>
            <a:ext cx="1620180" cy="1395155"/>
            <a:chOff x="7860588" y="2907914"/>
            <a:chExt cx="1620180" cy="1395155"/>
          </a:xfrm>
        </p:grpSpPr>
        <p:sp>
          <p:nvSpPr>
            <p:cNvPr id="855" name="星 12 854"/>
            <p:cNvSpPr/>
            <p:nvPr/>
          </p:nvSpPr>
          <p:spPr bwMode="auto">
            <a:xfrm>
              <a:off x="7998397" y="2907914"/>
              <a:ext cx="1395155" cy="1395155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58" name="グループ化 757"/>
            <p:cNvGrpSpPr/>
            <p:nvPr/>
          </p:nvGrpSpPr>
          <p:grpSpPr>
            <a:xfrm>
              <a:off x="7860588" y="3293985"/>
              <a:ext cx="1620180" cy="642031"/>
              <a:chOff x="4158600" y="3353680"/>
              <a:chExt cx="1620180" cy="642031"/>
            </a:xfrm>
          </p:grpSpPr>
          <p:grpSp>
            <p:nvGrpSpPr>
              <p:cNvPr id="759" name="グループ化 758"/>
              <p:cNvGrpSpPr/>
              <p:nvPr/>
            </p:nvGrpSpPr>
            <p:grpSpPr>
              <a:xfrm>
                <a:off x="4158600" y="3353680"/>
                <a:ext cx="1620180" cy="642031"/>
                <a:chOff x="3565237" y="3054715"/>
                <a:chExt cx="3488580" cy="1382425"/>
              </a:xfrm>
            </p:grpSpPr>
            <p:grpSp>
              <p:nvGrpSpPr>
                <p:cNvPr id="764" name="グループ化 763"/>
                <p:cNvGrpSpPr/>
                <p:nvPr/>
              </p:nvGrpSpPr>
              <p:grpSpPr>
                <a:xfrm>
                  <a:off x="3565237" y="3067040"/>
                  <a:ext cx="1920244" cy="1370100"/>
                  <a:chOff x="3238527" y="3161059"/>
                  <a:chExt cx="1920244" cy="1370100"/>
                </a:xfrm>
              </p:grpSpPr>
              <p:grpSp>
                <p:nvGrpSpPr>
                  <p:cNvPr id="786" name="グループ化 785"/>
                  <p:cNvGrpSpPr/>
                  <p:nvPr/>
                </p:nvGrpSpPr>
                <p:grpSpPr>
                  <a:xfrm flipH="1">
                    <a:off x="3238527" y="3161059"/>
                    <a:ext cx="1920244" cy="1370100"/>
                    <a:chOff x="3326705" y="2454849"/>
                    <a:chExt cx="1920244" cy="1370100"/>
                  </a:xfrm>
                  <a:solidFill>
                    <a:schemeClr val="tx1"/>
                  </a:solidFill>
                </p:grpSpPr>
                <p:grpSp>
                  <p:nvGrpSpPr>
                    <p:cNvPr id="797" name="グループ化 796"/>
                    <p:cNvGrpSpPr/>
                    <p:nvPr/>
                  </p:nvGrpSpPr>
                  <p:grpSpPr>
                    <a:xfrm rot="18900000">
                      <a:off x="3326705" y="3153377"/>
                      <a:ext cx="1096350" cy="671572"/>
                      <a:chOff x="4118492" y="2776477"/>
                      <a:chExt cx="3489803" cy="2137691"/>
                    </a:xfrm>
                    <a:grpFill/>
                  </p:grpSpPr>
                  <p:sp>
                    <p:nvSpPr>
                      <p:cNvPr id="799" name="角丸四角形 798"/>
                      <p:cNvSpPr/>
                      <p:nvPr/>
                    </p:nvSpPr>
                    <p:spPr bwMode="auto">
                      <a:xfrm rot="613210">
                        <a:off x="4381505" y="3037612"/>
                        <a:ext cx="2217054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00" name="角丸四角形 799"/>
                      <p:cNvSpPr/>
                      <p:nvPr/>
                    </p:nvSpPr>
                    <p:spPr bwMode="auto">
                      <a:xfrm rot="2501857">
                        <a:off x="5592119" y="2776477"/>
                        <a:ext cx="1700873" cy="56610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01" name="角丸四角形 800"/>
                      <p:cNvSpPr/>
                      <p:nvPr/>
                    </p:nvSpPr>
                    <p:spPr bwMode="auto">
                      <a:xfrm>
                        <a:off x="5313041" y="3169599"/>
                        <a:ext cx="2295254" cy="1744569"/>
                      </a:xfrm>
                      <a:prstGeom prst="roundRect">
                        <a:avLst>
                          <a:gd name="adj" fmla="val 42313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02" name="角丸四角形 801"/>
                      <p:cNvSpPr/>
                      <p:nvPr/>
                    </p:nvSpPr>
                    <p:spPr bwMode="auto">
                      <a:xfrm>
                        <a:off x="5198484" y="4526950"/>
                        <a:ext cx="1152744" cy="387215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03" name="角丸四角形 802"/>
                      <p:cNvSpPr/>
                      <p:nvPr/>
                    </p:nvSpPr>
                    <p:spPr bwMode="auto">
                      <a:xfrm rot="393249">
                        <a:off x="4118492" y="3490788"/>
                        <a:ext cx="1771601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04" name="角丸四角形 803"/>
                      <p:cNvSpPr/>
                      <p:nvPr/>
                    </p:nvSpPr>
                    <p:spPr bwMode="auto">
                      <a:xfrm>
                        <a:off x="4249102" y="4020338"/>
                        <a:ext cx="1496251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05" name="角丸四角形 804"/>
                      <p:cNvSpPr/>
                      <p:nvPr/>
                    </p:nvSpPr>
                    <p:spPr bwMode="auto">
                      <a:xfrm>
                        <a:off x="4706507" y="4521172"/>
                        <a:ext cx="1194886" cy="38721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798" name="台形 797"/>
                    <p:cNvSpPr/>
                    <p:nvPr/>
                  </p:nvSpPr>
                  <p:spPr bwMode="auto">
                    <a:xfrm rot="2700000">
                      <a:off x="4337150" y="2207906"/>
                      <a:ext cx="662855" cy="1156742"/>
                    </a:xfrm>
                    <a:prstGeom prst="trapezoid">
                      <a:avLst>
                        <a:gd name="adj" fmla="val 18757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7" name="グループ化 786"/>
                  <p:cNvGrpSpPr/>
                  <p:nvPr/>
                </p:nvGrpSpPr>
                <p:grpSpPr>
                  <a:xfrm flipH="1">
                    <a:off x="3238527" y="3161059"/>
                    <a:ext cx="1920244" cy="1370100"/>
                    <a:chOff x="3326705" y="2454849"/>
                    <a:chExt cx="1920244" cy="1370100"/>
                  </a:xfrm>
                </p:grpSpPr>
                <p:grpSp>
                  <p:nvGrpSpPr>
                    <p:cNvPr id="788" name="グループ化 787"/>
                    <p:cNvGrpSpPr/>
                    <p:nvPr/>
                  </p:nvGrpSpPr>
                  <p:grpSpPr>
                    <a:xfrm rot="18900000">
                      <a:off x="3326705" y="3153377"/>
                      <a:ext cx="1096350" cy="671572"/>
                      <a:chOff x="4118492" y="2776477"/>
                      <a:chExt cx="3489803" cy="2137691"/>
                    </a:xfrm>
                  </p:grpSpPr>
                  <p:sp>
                    <p:nvSpPr>
                      <p:cNvPr id="790" name="角丸四角形 789"/>
                      <p:cNvSpPr/>
                      <p:nvPr/>
                    </p:nvSpPr>
                    <p:spPr bwMode="auto">
                      <a:xfrm rot="613210">
                        <a:off x="4381505" y="3037612"/>
                        <a:ext cx="2217054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91" name="角丸四角形 790"/>
                      <p:cNvSpPr/>
                      <p:nvPr/>
                    </p:nvSpPr>
                    <p:spPr bwMode="auto">
                      <a:xfrm rot="2501857">
                        <a:off x="5592119" y="2776477"/>
                        <a:ext cx="1700873" cy="56610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92" name="角丸四角形 791"/>
                      <p:cNvSpPr/>
                      <p:nvPr/>
                    </p:nvSpPr>
                    <p:spPr bwMode="auto">
                      <a:xfrm>
                        <a:off x="5313041" y="3169599"/>
                        <a:ext cx="2295254" cy="1744569"/>
                      </a:xfrm>
                      <a:prstGeom prst="roundRect">
                        <a:avLst>
                          <a:gd name="adj" fmla="val 42313"/>
                        </a:avLst>
                      </a:prstGeom>
                      <a:solidFill>
                        <a:srgbClr val="FFCC66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93" name="角丸四角形 792"/>
                      <p:cNvSpPr/>
                      <p:nvPr/>
                    </p:nvSpPr>
                    <p:spPr bwMode="auto">
                      <a:xfrm>
                        <a:off x="5198484" y="4526950"/>
                        <a:ext cx="1152744" cy="387215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94" name="角丸四角形 793"/>
                      <p:cNvSpPr/>
                      <p:nvPr/>
                    </p:nvSpPr>
                    <p:spPr bwMode="auto">
                      <a:xfrm rot="393249">
                        <a:off x="4118492" y="3490788"/>
                        <a:ext cx="1771601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95" name="角丸四角形 794"/>
                      <p:cNvSpPr/>
                      <p:nvPr/>
                    </p:nvSpPr>
                    <p:spPr bwMode="auto">
                      <a:xfrm>
                        <a:off x="4249102" y="4020338"/>
                        <a:ext cx="1496251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96" name="角丸四角形 795"/>
                      <p:cNvSpPr/>
                      <p:nvPr/>
                    </p:nvSpPr>
                    <p:spPr bwMode="auto">
                      <a:xfrm>
                        <a:off x="4706507" y="4521172"/>
                        <a:ext cx="1194886" cy="38721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789" name="台形 788"/>
                    <p:cNvSpPr/>
                    <p:nvPr/>
                  </p:nvSpPr>
                  <p:spPr bwMode="auto">
                    <a:xfrm rot="2700000">
                      <a:off x="4337150" y="2207906"/>
                      <a:ext cx="662855" cy="1156742"/>
                    </a:xfrm>
                    <a:prstGeom prst="trapezoid">
                      <a:avLst>
                        <a:gd name="adj" fmla="val 18757"/>
                      </a:avLst>
                    </a:prstGeom>
                    <a:solidFill>
                      <a:srgbClr val="6633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65" name="グループ化 764"/>
                <p:cNvGrpSpPr/>
                <p:nvPr/>
              </p:nvGrpSpPr>
              <p:grpSpPr>
                <a:xfrm>
                  <a:off x="5133573" y="3054715"/>
                  <a:ext cx="1920244" cy="1370100"/>
                  <a:chOff x="4823322" y="3058211"/>
                  <a:chExt cx="1920244" cy="1370100"/>
                </a:xfrm>
              </p:grpSpPr>
              <p:grpSp>
                <p:nvGrpSpPr>
                  <p:cNvPr id="766" name="グループ化 765"/>
                  <p:cNvGrpSpPr/>
                  <p:nvPr/>
                </p:nvGrpSpPr>
                <p:grpSpPr>
                  <a:xfrm>
                    <a:off x="4823322" y="3058211"/>
                    <a:ext cx="1920244" cy="1370100"/>
                    <a:chOff x="5405441" y="2454849"/>
                    <a:chExt cx="1920244" cy="1370100"/>
                  </a:xfrm>
                  <a:solidFill>
                    <a:schemeClr val="tx1"/>
                  </a:solidFill>
                </p:grpSpPr>
                <p:grpSp>
                  <p:nvGrpSpPr>
                    <p:cNvPr id="777" name="グループ化 776"/>
                    <p:cNvGrpSpPr/>
                    <p:nvPr/>
                  </p:nvGrpSpPr>
                  <p:grpSpPr>
                    <a:xfrm rot="18900000">
                      <a:off x="5405441" y="3153377"/>
                      <a:ext cx="1096350" cy="671572"/>
                      <a:chOff x="4118492" y="2776477"/>
                      <a:chExt cx="3489803" cy="2137691"/>
                    </a:xfrm>
                    <a:grpFill/>
                  </p:grpSpPr>
                  <p:sp>
                    <p:nvSpPr>
                      <p:cNvPr id="779" name="角丸四角形 778"/>
                      <p:cNvSpPr/>
                      <p:nvPr/>
                    </p:nvSpPr>
                    <p:spPr bwMode="auto">
                      <a:xfrm rot="613210">
                        <a:off x="4381505" y="3037612"/>
                        <a:ext cx="2217054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80" name="角丸四角形 779"/>
                      <p:cNvSpPr/>
                      <p:nvPr/>
                    </p:nvSpPr>
                    <p:spPr bwMode="auto">
                      <a:xfrm rot="2501857">
                        <a:off x="5592119" y="2776477"/>
                        <a:ext cx="1700873" cy="56610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81" name="角丸四角形 780"/>
                      <p:cNvSpPr/>
                      <p:nvPr/>
                    </p:nvSpPr>
                    <p:spPr bwMode="auto">
                      <a:xfrm>
                        <a:off x="5313041" y="3169599"/>
                        <a:ext cx="2295254" cy="1744569"/>
                      </a:xfrm>
                      <a:prstGeom prst="roundRect">
                        <a:avLst>
                          <a:gd name="adj" fmla="val 42313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82" name="角丸四角形 781"/>
                      <p:cNvSpPr/>
                      <p:nvPr/>
                    </p:nvSpPr>
                    <p:spPr bwMode="auto">
                      <a:xfrm>
                        <a:off x="5198484" y="4526950"/>
                        <a:ext cx="1152744" cy="387215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83" name="角丸四角形 782"/>
                      <p:cNvSpPr/>
                      <p:nvPr/>
                    </p:nvSpPr>
                    <p:spPr bwMode="auto">
                      <a:xfrm rot="393249">
                        <a:off x="4118492" y="3490788"/>
                        <a:ext cx="1771601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84" name="角丸四角形 783"/>
                      <p:cNvSpPr/>
                      <p:nvPr/>
                    </p:nvSpPr>
                    <p:spPr bwMode="auto">
                      <a:xfrm>
                        <a:off x="4249102" y="4020338"/>
                        <a:ext cx="1496251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85" name="角丸四角形 784"/>
                      <p:cNvSpPr/>
                      <p:nvPr/>
                    </p:nvSpPr>
                    <p:spPr bwMode="auto">
                      <a:xfrm>
                        <a:off x="4706507" y="4521172"/>
                        <a:ext cx="1194886" cy="38721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778" name="台形 777"/>
                    <p:cNvSpPr/>
                    <p:nvPr/>
                  </p:nvSpPr>
                  <p:spPr bwMode="auto">
                    <a:xfrm rot="2700000">
                      <a:off x="6415886" y="2207906"/>
                      <a:ext cx="662855" cy="1156742"/>
                    </a:xfrm>
                    <a:prstGeom prst="trapezoid">
                      <a:avLst>
                        <a:gd name="adj" fmla="val 18757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67" name="グループ化 766"/>
                  <p:cNvGrpSpPr/>
                  <p:nvPr/>
                </p:nvGrpSpPr>
                <p:grpSpPr>
                  <a:xfrm>
                    <a:off x="4823322" y="3058211"/>
                    <a:ext cx="1920244" cy="1370100"/>
                    <a:chOff x="5405441" y="2454849"/>
                    <a:chExt cx="1920244" cy="1370100"/>
                  </a:xfrm>
                </p:grpSpPr>
                <p:grpSp>
                  <p:nvGrpSpPr>
                    <p:cNvPr id="768" name="グループ化 767"/>
                    <p:cNvGrpSpPr/>
                    <p:nvPr/>
                  </p:nvGrpSpPr>
                  <p:grpSpPr>
                    <a:xfrm rot="18900000">
                      <a:off x="5405441" y="3153377"/>
                      <a:ext cx="1096350" cy="671572"/>
                      <a:chOff x="4118492" y="2776477"/>
                      <a:chExt cx="3489803" cy="2137691"/>
                    </a:xfrm>
                  </p:grpSpPr>
                  <p:sp>
                    <p:nvSpPr>
                      <p:cNvPr id="770" name="角丸四角形 769"/>
                      <p:cNvSpPr/>
                      <p:nvPr/>
                    </p:nvSpPr>
                    <p:spPr bwMode="auto">
                      <a:xfrm rot="613210">
                        <a:off x="4381505" y="3037612"/>
                        <a:ext cx="2217054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71" name="角丸四角形 770"/>
                      <p:cNvSpPr/>
                      <p:nvPr/>
                    </p:nvSpPr>
                    <p:spPr bwMode="auto">
                      <a:xfrm rot="2501857">
                        <a:off x="5592119" y="2776477"/>
                        <a:ext cx="1700873" cy="56610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72" name="角丸四角形 771"/>
                      <p:cNvSpPr/>
                      <p:nvPr/>
                    </p:nvSpPr>
                    <p:spPr bwMode="auto">
                      <a:xfrm>
                        <a:off x="5313041" y="3169599"/>
                        <a:ext cx="2295254" cy="1744569"/>
                      </a:xfrm>
                      <a:prstGeom prst="roundRect">
                        <a:avLst>
                          <a:gd name="adj" fmla="val 42313"/>
                        </a:avLst>
                      </a:prstGeom>
                      <a:solidFill>
                        <a:srgbClr val="FFCC66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73" name="角丸四角形 772"/>
                      <p:cNvSpPr/>
                      <p:nvPr/>
                    </p:nvSpPr>
                    <p:spPr bwMode="auto">
                      <a:xfrm>
                        <a:off x="5198484" y="4526950"/>
                        <a:ext cx="1152744" cy="387215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74" name="角丸四角形 773"/>
                      <p:cNvSpPr/>
                      <p:nvPr/>
                    </p:nvSpPr>
                    <p:spPr bwMode="auto">
                      <a:xfrm rot="393249">
                        <a:off x="4118492" y="3490788"/>
                        <a:ext cx="1771601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75" name="角丸四角形 774"/>
                      <p:cNvSpPr/>
                      <p:nvPr/>
                    </p:nvSpPr>
                    <p:spPr bwMode="auto">
                      <a:xfrm>
                        <a:off x="4249102" y="4020338"/>
                        <a:ext cx="1496251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76" name="角丸四角形 775"/>
                      <p:cNvSpPr/>
                      <p:nvPr/>
                    </p:nvSpPr>
                    <p:spPr bwMode="auto">
                      <a:xfrm>
                        <a:off x="4706507" y="4521172"/>
                        <a:ext cx="1194886" cy="38721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769" name="台形 768"/>
                    <p:cNvSpPr/>
                    <p:nvPr/>
                  </p:nvSpPr>
                  <p:spPr bwMode="auto">
                    <a:xfrm rot="2700000">
                      <a:off x="6415886" y="2207906"/>
                      <a:ext cx="662855" cy="1156742"/>
                    </a:xfrm>
                    <a:prstGeom prst="trapezoid">
                      <a:avLst>
                        <a:gd name="adj" fmla="val 18757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760" name="円/楕円 759"/>
              <p:cNvSpPr/>
              <p:nvPr/>
            </p:nvSpPr>
            <p:spPr bwMode="auto">
              <a:xfrm>
                <a:off x="5448055" y="3653311"/>
                <a:ext cx="45719" cy="45719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円/楕円 760"/>
              <p:cNvSpPr/>
              <p:nvPr/>
            </p:nvSpPr>
            <p:spPr bwMode="auto">
              <a:xfrm>
                <a:off x="5495879" y="3602483"/>
                <a:ext cx="45719" cy="45719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円/楕円 761"/>
              <p:cNvSpPr/>
              <p:nvPr/>
            </p:nvSpPr>
            <p:spPr bwMode="auto">
              <a:xfrm>
                <a:off x="4491268" y="3701026"/>
                <a:ext cx="45719" cy="45719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円/楕円 762"/>
              <p:cNvSpPr/>
              <p:nvPr/>
            </p:nvSpPr>
            <p:spPr bwMode="auto">
              <a:xfrm>
                <a:off x="4440794" y="3642328"/>
                <a:ext cx="45719" cy="45719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/>
          <p:cNvGrpSpPr/>
          <p:nvPr/>
        </p:nvGrpSpPr>
        <p:grpSpPr>
          <a:xfrm>
            <a:off x="6001308" y="5064228"/>
            <a:ext cx="1620180" cy="1395155"/>
            <a:chOff x="6001308" y="3035426"/>
            <a:chExt cx="1620180" cy="1395155"/>
          </a:xfrm>
        </p:grpSpPr>
        <p:sp>
          <p:nvSpPr>
            <p:cNvPr id="854" name="星 12 853"/>
            <p:cNvSpPr/>
            <p:nvPr/>
          </p:nvSpPr>
          <p:spPr bwMode="auto">
            <a:xfrm>
              <a:off x="6118205" y="3035426"/>
              <a:ext cx="1395155" cy="1395155"/>
            </a:xfrm>
            <a:prstGeom prst="star12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6" name="グループ化 805"/>
            <p:cNvGrpSpPr/>
            <p:nvPr/>
          </p:nvGrpSpPr>
          <p:grpSpPr>
            <a:xfrm>
              <a:off x="6001308" y="3293985"/>
              <a:ext cx="1620180" cy="642031"/>
              <a:chOff x="6033120" y="3353680"/>
              <a:chExt cx="1620180" cy="642031"/>
            </a:xfrm>
          </p:grpSpPr>
          <p:grpSp>
            <p:nvGrpSpPr>
              <p:cNvPr id="807" name="グループ化 806"/>
              <p:cNvGrpSpPr/>
              <p:nvPr/>
            </p:nvGrpSpPr>
            <p:grpSpPr>
              <a:xfrm>
                <a:off x="6033120" y="3353680"/>
                <a:ext cx="1620180" cy="642031"/>
                <a:chOff x="3565237" y="3054715"/>
                <a:chExt cx="3488580" cy="1382425"/>
              </a:xfrm>
            </p:grpSpPr>
            <p:grpSp>
              <p:nvGrpSpPr>
                <p:cNvPr id="812" name="グループ化 811"/>
                <p:cNvGrpSpPr/>
                <p:nvPr/>
              </p:nvGrpSpPr>
              <p:grpSpPr>
                <a:xfrm>
                  <a:off x="3565237" y="3067040"/>
                  <a:ext cx="1920244" cy="1370100"/>
                  <a:chOff x="3238527" y="3161059"/>
                  <a:chExt cx="1920244" cy="1370100"/>
                </a:xfrm>
              </p:grpSpPr>
              <p:grpSp>
                <p:nvGrpSpPr>
                  <p:cNvPr id="834" name="グループ化 833"/>
                  <p:cNvGrpSpPr/>
                  <p:nvPr/>
                </p:nvGrpSpPr>
                <p:grpSpPr>
                  <a:xfrm flipH="1">
                    <a:off x="3238527" y="3161059"/>
                    <a:ext cx="1920244" cy="1370100"/>
                    <a:chOff x="3326705" y="2454849"/>
                    <a:chExt cx="1920244" cy="1370100"/>
                  </a:xfrm>
                  <a:solidFill>
                    <a:schemeClr val="tx1"/>
                  </a:solidFill>
                </p:grpSpPr>
                <p:grpSp>
                  <p:nvGrpSpPr>
                    <p:cNvPr id="845" name="グループ化 844"/>
                    <p:cNvGrpSpPr/>
                    <p:nvPr/>
                  </p:nvGrpSpPr>
                  <p:grpSpPr>
                    <a:xfrm rot="18900000">
                      <a:off x="3326705" y="3153377"/>
                      <a:ext cx="1096350" cy="671572"/>
                      <a:chOff x="4118492" y="2776477"/>
                      <a:chExt cx="3489803" cy="2137691"/>
                    </a:xfrm>
                    <a:grpFill/>
                  </p:grpSpPr>
                  <p:sp>
                    <p:nvSpPr>
                      <p:cNvPr id="847" name="角丸四角形 846"/>
                      <p:cNvSpPr/>
                      <p:nvPr/>
                    </p:nvSpPr>
                    <p:spPr bwMode="auto">
                      <a:xfrm rot="613210">
                        <a:off x="4381505" y="3037612"/>
                        <a:ext cx="2217054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48" name="角丸四角形 847"/>
                      <p:cNvSpPr/>
                      <p:nvPr/>
                    </p:nvSpPr>
                    <p:spPr bwMode="auto">
                      <a:xfrm rot="2501857">
                        <a:off x="5592119" y="2776477"/>
                        <a:ext cx="1700873" cy="56610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49" name="角丸四角形 848"/>
                      <p:cNvSpPr/>
                      <p:nvPr/>
                    </p:nvSpPr>
                    <p:spPr bwMode="auto">
                      <a:xfrm>
                        <a:off x="5313041" y="3169599"/>
                        <a:ext cx="2295254" cy="1744569"/>
                      </a:xfrm>
                      <a:prstGeom prst="roundRect">
                        <a:avLst>
                          <a:gd name="adj" fmla="val 42313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50" name="角丸四角形 849"/>
                      <p:cNvSpPr/>
                      <p:nvPr/>
                    </p:nvSpPr>
                    <p:spPr bwMode="auto">
                      <a:xfrm>
                        <a:off x="5198484" y="4526950"/>
                        <a:ext cx="1152744" cy="387215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51" name="角丸四角形 850"/>
                      <p:cNvSpPr/>
                      <p:nvPr/>
                    </p:nvSpPr>
                    <p:spPr bwMode="auto">
                      <a:xfrm rot="393249">
                        <a:off x="4118492" y="3490788"/>
                        <a:ext cx="1771601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52" name="角丸四角形 851"/>
                      <p:cNvSpPr/>
                      <p:nvPr/>
                    </p:nvSpPr>
                    <p:spPr bwMode="auto">
                      <a:xfrm>
                        <a:off x="4249102" y="4020338"/>
                        <a:ext cx="1496251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53" name="角丸四角形 852"/>
                      <p:cNvSpPr/>
                      <p:nvPr/>
                    </p:nvSpPr>
                    <p:spPr bwMode="auto">
                      <a:xfrm>
                        <a:off x="4706507" y="4521172"/>
                        <a:ext cx="1194886" cy="38721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846" name="台形 845"/>
                    <p:cNvSpPr/>
                    <p:nvPr/>
                  </p:nvSpPr>
                  <p:spPr bwMode="auto">
                    <a:xfrm rot="2700000">
                      <a:off x="4337150" y="2207906"/>
                      <a:ext cx="662855" cy="1156742"/>
                    </a:xfrm>
                    <a:prstGeom prst="trapezoid">
                      <a:avLst>
                        <a:gd name="adj" fmla="val 18757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35" name="グループ化 834"/>
                  <p:cNvGrpSpPr/>
                  <p:nvPr/>
                </p:nvGrpSpPr>
                <p:grpSpPr>
                  <a:xfrm flipH="1">
                    <a:off x="3238527" y="3161059"/>
                    <a:ext cx="1920244" cy="1370100"/>
                    <a:chOff x="3326705" y="2454849"/>
                    <a:chExt cx="1920244" cy="1370100"/>
                  </a:xfrm>
                </p:grpSpPr>
                <p:grpSp>
                  <p:nvGrpSpPr>
                    <p:cNvPr id="836" name="グループ化 835"/>
                    <p:cNvGrpSpPr/>
                    <p:nvPr/>
                  </p:nvGrpSpPr>
                  <p:grpSpPr>
                    <a:xfrm rot="18900000">
                      <a:off x="3326705" y="3153377"/>
                      <a:ext cx="1096350" cy="671572"/>
                      <a:chOff x="4118492" y="2776477"/>
                      <a:chExt cx="3489803" cy="2137691"/>
                    </a:xfrm>
                  </p:grpSpPr>
                  <p:sp>
                    <p:nvSpPr>
                      <p:cNvPr id="838" name="角丸四角形 837"/>
                      <p:cNvSpPr/>
                      <p:nvPr/>
                    </p:nvSpPr>
                    <p:spPr bwMode="auto">
                      <a:xfrm rot="613210">
                        <a:off x="4381505" y="3037612"/>
                        <a:ext cx="2217054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39" name="角丸四角形 838"/>
                      <p:cNvSpPr/>
                      <p:nvPr/>
                    </p:nvSpPr>
                    <p:spPr bwMode="auto">
                      <a:xfrm rot="2501857">
                        <a:off x="5592119" y="2776477"/>
                        <a:ext cx="1700873" cy="56610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40" name="角丸四角形 839"/>
                      <p:cNvSpPr/>
                      <p:nvPr/>
                    </p:nvSpPr>
                    <p:spPr bwMode="auto">
                      <a:xfrm>
                        <a:off x="5313041" y="3169599"/>
                        <a:ext cx="2295254" cy="1744569"/>
                      </a:xfrm>
                      <a:prstGeom prst="roundRect">
                        <a:avLst>
                          <a:gd name="adj" fmla="val 42313"/>
                        </a:avLst>
                      </a:prstGeom>
                      <a:solidFill>
                        <a:srgbClr val="FFCC66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41" name="角丸四角形 840"/>
                      <p:cNvSpPr/>
                      <p:nvPr/>
                    </p:nvSpPr>
                    <p:spPr bwMode="auto">
                      <a:xfrm>
                        <a:off x="5198484" y="4526950"/>
                        <a:ext cx="1152744" cy="387215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42" name="角丸四角形 841"/>
                      <p:cNvSpPr/>
                      <p:nvPr/>
                    </p:nvSpPr>
                    <p:spPr bwMode="auto">
                      <a:xfrm rot="393249">
                        <a:off x="4118492" y="3490788"/>
                        <a:ext cx="1771601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43" name="角丸四角形 842"/>
                      <p:cNvSpPr/>
                      <p:nvPr/>
                    </p:nvSpPr>
                    <p:spPr bwMode="auto">
                      <a:xfrm>
                        <a:off x="4249102" y="4020338"/>
                        <a:ext cx="1496251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44" name="角丸四角形 843"/>
                      <p:cNvSpPr/>
                      <p:nvPr/>
                    </p:nvSpPr>
                    <p:spPr bwMode="auto">
                      <a:xfrm>
                        <a:off x="4706507" y="4521172"/>
                        <a:ext cx="1194886" cy="38721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837" name="台形 836"/>
                    <p:cNvSpPr/>
                    <p:nvPr/>
                  </p:nvSpPr>
                  <p:spPr bwMode="auto">
                    <a:xfrm rot="2700000">
                      <a:off x="4337150" y="2207906"/>
                      <a:ext cx="662855" cy="1156742"/>
                    </a:xfrm>
                    <a:prstGeom prst="trapezoid">
                      <a:avLst>
                        <a:gd name="adj" fmla="val 18757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13" name="グループ化 812"/>
                <p:cNvGrpSpPr/>
                <p:nvPr/>
              </p:nvGrpSpPr>
              <p:grpSpPr>
                <a:xfrm>
                  <a:off x="5133573" y="3054715"/>
                  <a:ext cx="1920244" cy="1370100"/>
                  <a:chOff x="4823322" y="3058211"/>
                  <a:chExt cx="1920244" cy="1370100"/>
                </a:xfrm>
              </p:grpSpPr>
              <p:grpSp>
                <p:nvGrpSpPr>
                  <p:cNvPr id="814" name="グループ化 813"/>
                  <p:cNvGrpSpPr/>
                  <p:nvPr/>
                </p:nvGrpSpPr>
                <p:grpSpPr>
                  <a:xfrm>
                    <a:off x="4823322" y="3058211"/>
                    <a:ext cx="1920244" cy="1370100"/>
                    <a:chOff x="5405441" y="2454849"/>
                    <a:chExt cx="1920244" cy="1370100"/>
                  </a:xfrm>
                  <a:solidFill>
                    <a:schemeClr val="tx1"/>
                  </a:solidFill>
                </p:grpSpPr>
                <p:grpSp>
                  <p:nvGrpSpPr>
                    <p:cNvPr id="825" name="グループ化 824"/>
                    <p:cNvGrpSpPr/>
                    <p:nvPr/>
                  </p:nvGrpSpPr>
                  <p:grpSpPr>
                    <a:xfrm rot="18900000">
                      <a:off x="5405441" y="3153377"/>
                      <a:ext cx="1096350" cy="671572"/>
                      <a:chOff x="4118492" y="2776477"/>
                      <a:chExt cx="3489803" cy="2137691"/>
                    </a:xfrm>
                    <a:grpFill/>
                  </p:grpSpPr>
                  <p:sp>
                    <p:nvSpPr>
                      <p:cNvPr id="827" name="角丸四角形 826"/>
                      <p:cNvSpPr/>
                      <p:nvPr/>
                    </p:nvSpPr>
                    <p:spPr bwMode="auto">
                      <a:xfrm rot="613210">
                        <a:off x="4381505" y="3037612"/>
                        <a:ext cx="2217054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28" name="角丸四角形 827"/>
                      <p:cNvSpPr/>
                      <p:nvPr/>
                    </p:nvSpPr>
                    <p:spPr bwMode="auto">
                      <a:xfrm rot="2501857">
                        <a:off x="5592119" y="2776477"/>
                        <a:ext cx="1700873" cy="56610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29" name="角丸四角形 828"/>
                      <p:cNvSpPr/>
                      <p:nvPr/>
                    </p:nvSpPr>
                    <p:spPr bwMode="auto">
                      <a:xfrm>
                        <a:off x="5313041" y="3169599"/>
                        <a:ext cx="2295254" cy="1744569"/>
                      </a:xfrm>
                      <a:prstGeom prst="roundRect">
                        <a:avLst>
                          <a:gd name="adj" fmla="val 42313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30" name="角丸四角形 829"/>
                      <p:cNvSpPr/>
                      <p:nvPr/>
                    </p:nvSpPr>
                    <p:spPr bwMode="auto">
                      <a:xfrm>
                        <a:off x="5198484" y="4526950"/>
                        <a:ext cx="1152744" cy="387215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31" name="角丸四角形 830"/>
                      <p:cNvSpPr/>
                      <p:nvPr/>
                    </p:nvSpPr>
                    <p:spPr bwMode="auto">
                      <a:xfrm rot="393249">
                        <a:off x="4118492" y="3490788"/>
                        <a:ext cx="1771601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32" name="角丸四角形 831"/>
                      <p:cNvSpPr/>
                      <p:nvPr/>
                    </p:nvSpPr>
                    <p:spPr bwMode="auto">
                      <a:xfrm>
                        <a:off x="4249102" y="4020338"/>
                        <a:ext cx="1496251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33" name="角丸四角形 832"/>
                      <p:cNvSpPr/>
                      <p:nvPr/>
                    </p:nvSpPr>
                    <p:spPr bwMode="auto">
                      <a:xfrm>
                        <a:off x="4706507" y="4521172"/>
                        <a:ext cx="1194886" cy="38721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826" name="台形 825"/>
                    <p:cNvSpPr/>
                    <p:nvPr/>
                  </p:nvSpPr>
                  <p:spPr bwMode="auto">
                    <a:xfrm rot="2700000">
                      <a:off x="6415886" y="2207906"/>
                      <a:ext cx="662855" cy="1156742"/>
                    </a:xfrm>
                    <a:prstGeom prst="trapezoid">
                      <a:avLst>
                        <a:gd name="adj" fmla="val 18757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5" name="グループ化 814"/>
                  <p:cNvGrpSpPr/>
                  <p:nvPr/>
                </p:nvGrpSpPr>
                <p:grpSpPr>
                  <a:xfrm>
                    <a:off x="4823322" y="3058211"/>
                    <a:ext cx="1920244" cy="1370100"/>
                    <a:chOff x="5405441" y="2454849"/>
                    <a:chExt cx="1920244" cy="1370100"/>
                  </a:xfrm>
                </p:grpSpPr>
                <p:grpSp>
                  <p:nvGrpSpPr>
                    <p:cNvPr id="816" name="グループ化 815"/>
                    <p:cNvGrpSpPr/>
                    <p:nvPr/>
                  </p:nvGrpSpPr>
                  <p:grpSpPr>
                    <a:xfrm rot="18900000">
                      <a:off x="5405441" y="3153377"/>
                      <a:ext cx="1096350" cy="671572"/>
                      <a:chOff x="4118492" y="2776477"/>
                      <a:chExt cx="3489803" cy="2137691"/>
                    </a:xfrm>
                  </p:grpSpPr>
                  <p:sp>
                    <p:nvSpPr>
                      <p:cNvPr id="818" name="角丸四角形 817"/>
                      <p:cNvSpPr/>
                      <p:nvPr/>
                    </p:nvSpPr>
                    <p:spPr bwMode="auto">
                      <a:xfrm rot="613210">
                        <a:off x="4381505" y="3037612"/>
                        <a:ext cx="2217054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19" name="角丸四角形 818"/>
                      <p:cNvSpPr/>
                      <p:nvPr/>
                    </p:nvSpPr>
                    <p:spPr bwMode="auto">
                      <a:xfrm rot="2501857">
                        <a:off x="5592119" y="2776477"/>
                        <a:ext cx="1700873" cy="56610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20" name="角丸四角形 819"/>
                      <p:cNvSpPr/>
                      <p:nvPr/>
                    </p:nvSpPr>
                    <p:spPr bwMode="auto">
                      <a:xfrm>
                        <a:off x="5313041" y="3169599"/>
                        <a:ext cx="2295254" cy="1744569"/>
                      </a:xfrm>
                      <a:prstGeom prst="roundRect">
                        <a:avLst>
                          <a:gd name="adj" fmla="val 42313"/>
                        </a:avLst>
                      </a:prstGeom>
                      <a:solidFill>
                        <a:srgbClr val="FFCC66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21" name="角丸四角形 820"/>
                      <p:cNvSpPr/>
                      <p:nvPr/>
                    </p:nvSpPr>
                    <p:spPr bwMode="auto">
                      <a:xfrm>
                        <a:off x="5198484" y="4526950"/>
                        <a:ext cx="1152744" cy="387215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22" name="角丸四角形 821"/>
                      <p:cNvSpPr/>
                      <p:nvPr/>
                    </p:nvSpPr>
                    <p:spPr bwMode="auto">
                      <a:xfrm rot="393249">
                        <a:off x="4118492" y="3490788"/>
                        <a:ext cx="1771601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23" name="角丸四角形 822"/>
                      <p:cNvSpPr/>
                      <p:nvPr/>
                    </p:nvSpPr>
                    <p:spPr bwMode="auto">
                      <a:xfrm>
                        <a:off x="4249102" y="4020338"/>
                        <a:ext cx="1496251" cy="45004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24" name="角丸四角形 823"/>
                      <p:cNvSpPr/>
                      <p:nvPr/>
                    </p:nvSpPr>
                    <p:spPr bwMode="auto">
                      <a:xfrm>
                        <a:off x="4706507" y="4521172"/>
                        <a:ext cx="1194886" cy="38721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817" name="台形 816"/>
                    <p:cNvSpPr/>
                    <p:nvPr/>
                  </p:nvSpPr>
                  <p:spPr bwMode="auto">
                    <a:xfrm rot="2700000">
                      <a:off x="6415886" y="2207906"/>
                      <a:ext cx="662855" cy="1156742"/>
                    </a:xfrm>
                    <a:prstGeom prst="trapezoid">
                      <a:avLst>
                        <a:gd name="adj" fmla="val 18757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808" name="円/楕円 807"/>
              <p:cNvSpPr/>
              <p:nvPr/>
            </p:nvSpPr>
            <p:spPr bwMode="auto">
              <a:xfrm>
                <a:off x="7322575" y="3653311"/>
                <a:ext cx="45719" cy="45719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円/楕円 808"/>
              <p:cNvSpPr/>
              <p:nvPr/>
            </p:nvSpPr>
            <p:spPr bwMode="auto">
              <a:xfrm>
                <a:off x="7370399" y="3602483"/>
                <a:ext cx="45719" cy="45719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円/楕円 809"/>
              <p:cNvSpPr/>
              <p:nvPr/>
            </p:nvSpPr>
            <p:spPr bwMode="auto">
              <a:xfrm>
                <a:off x="6365788" y="3701026"/>
                <a:ext cx="45719" cy="45719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円/楕円 810"/>
              <p:cNvSpPr/>
              <p:nvPr/>
            </p:nvSpPr>
            <p:spPr bwMode="auto">
              <a:xfrm>
                <a:off x="6315314" y="3642328"/>
                <a:ext cx="45719" cy="45719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8" name="グループ化 127"/>
          <p:cNvGrpSpPr/>
          <p:nvPr/>
        </p:nvGrpSpPr>
        <p:grpSpPr>
          <a:xfrm>
            <a:off x="525704" y="3196707"/>
            <a:ext cx="1407936" cy="983181"/>
            <a:chOff x="525704" y="3196707"/>
            <a:chExt cx="1407936" cy="983181"/>
          </a:xfrm>
        </p:grpSpPr>
        <p:grpSp>
          <p:nvGrpSpPr>
            <p:cNvPr id="996" name="グループ化 995"/>
            <p:cNvGrpSpPr/>
            <p:nvPr/>
          </p:nvGrpSpPr>
          <p:grpSpPr>
            <a:xfrm>
              <a:off x="525704" y="3203975"/>
              <a:ext cx="906499" cy="778639"/>
              <a:chOff x="456025" y="5025504"/>
              <a:chExt cx="906499" cy="778639"/>
            </a:xfrm>
          </p:grpSpPr>
          <p:grpSp>
            <p:nvGrpSpPr>
              <p:cNvPr id="997" name="グループ化 996"/>
              <p:cNvGrpSpPr/>
              <p:nvPr/>
            </p:nvGrpSpPr>
            <p:grpSpPr>
              <a:xfrm>
                <a:off x="456164" y="5025518"/>
                <a:ext cx="906360" cy="778625"/>
                <a:chOff x="620534" y="5271730"/>
                <a:chExt cx="599996" cy="515436"/>
              </a:xfrm>
              <a:solidFill>
                <a:schemeClr val="tx1"/>
              </a:solidFill>
            </p:grpSpPr>
            <p:grpSp>
              <p:nvGrpSpPr>
                <p:cNvPr id="1007" name="グループ化 1006"/>
                <p:cNvGrpSpPr/>
                <p:nvPr/>
              </p:nvGrpSpPr>
              <p:grpSpPr>
                <a:xfrm flipH="1">
                  <a:off x="620534" y="5271730"/>
                  <a:ext cx="599996" cy="515436"/>
                  <a:chOff x="3533578" y="2629419"/>
                  <a:chExt cx="1291917" cy="1109841"/>
                </a:xfrm>
                <a:grpFill/>
              </p:grpSpPr>
              <p:grpSp>
                <p:nvGrpSpPr>
                  <p:cNvPr id="1010" name="グループ化 1009"/>
                  <p:cNvGrpSpPr/>
                  <p:nvPr/>
                </p:nvGrpSpPr>
                <p:grpSpPr>
                  <a:xfrm rot="18900000">
                    <a:off x="3533578" y="2833697"/>
                    <a:ext cx="757062" cy="905563"/>
                    <a:chOff x="5198484" y="2031659"/>
                    <a:chExt cx="2409811" cy="2882509"/>
                  </a:xfrm>
                  <a:grpFill/>
                </p:grpSpPr>
                <p:sp>
                  <p:nvSpPr>
                    <p:cNvPr id="1012" name="角丸四角形 1011"/>
                    <p:cNvSpPr/>
                    <p:nvPr/>
                  </p:nvSpPr>
                  <p:spPr bwMode="auto">
                    <a:xfrm rot="4032692">
                      <a:off x="5728544" y="2599047"/>
                      <a:ext cx="1700873" cy="56609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3" name="角丸四角形 1012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4" name="角丸四角形 1013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11" name="台形 886"/>
                  <p:cNvSpPr/>
                  <p:nvPr/>
                </p:nvSpPr>
                <p:spPr bwMode="auto">
                  <a:xfrm rot="2700000">
                    <a:off x="4162577" y="2629356"/>
                    <a:ext cx="662855" cy="662981"/>
                  </a:xfrm>
                  <a:custGeom>
                    <a:avLst/>
                    <a:gdLst>
                      <a:gd name="connsiteX0" fmla="*/ 0 w 307845"/>
                      <a:gd name="connsiteY0" fmla="*/ 537218 h 537218"/>
                      <a:gd name="connsiteX1" fmla="*/ 57742 w 307845"/>
                      <a:gd name="connsiteY1" fmla="*/ 0 h 537218"/>
                      <a:gd name="connsiteX2" fmla="*/ 250103 w 307845"/>
                      <a:gd name="connsiteY2" fmla="*/ 0 h 537218"/>
                      <a:gd name="connsiteX3" fmla="*/ 307845 w 307845"/>
                      <a:gd name="connsiteY3" fmla="*/ 537218 h 537218"/>
                      <a:gd name="connsiteX4" fmla="*/ 0 w 307845"/>
                      <a:gd name="connsiteY4" fmla="*/ 537218 h 537218"/>
                      <a:gd name="connsiteX0" fmla="*/ 0 w 307845"/>
                      <a:gd name="connsiteY0" fmla="*/ 540101 h 540101"/>
                      <a:gd name="connsiteX1" fmla="*/ 57742 w 307845"/>
                      <a:gd name="connsiteY1" fmla="*/ 2883 h 540101"/>
                      <a:gd name="connsiteX2" fmla="*/ 148233 w 307845"/>
                      <a:gd name="connsiteY2" fmla="*/ 0 h 540101"/>
                      <a:gd name="connsiteX3" fmla="*/ 250103 w 307845"/>
                      <a:gd name="connsiteY3" fmla="*/ 2883 h 540101"/>
                      <a:gd name="connsiteX4" fmla="*/ 307845 w 307845"/>
                      <a:gd name="connsiteY4" fmla="*/ 540101 h 540101"/>
                      <a:gd name="connsiteX5" fmla="*/ 0 w 307845"/>
                      <a:gd name="connsiteY5" fmla="*/ 540101 h 540101"/>
                      <a:gd name="connsiteX0" fmla="*/ 148233 w 307845"/>
                      <a:gd name="connsiteY0" fmla="*/ 0 h 540101"/>
                      <a:gd name="connsiteX1" fmla="*/ 250103 w 307845"/>
                      <a:gd name="connsiteY1" fmla="*/ 2883 h 540101"/>
                      <a:gd name="connsiteX2" fmla="*/ 307845 w 307845"/>
                      <a:gd name="connsiteY2" fmla="*/ 540101 h 540101"/>
                      <a:gd name="connsiteX3" fmla="*/ 0 w 307845"/>
                      <a:gd name="connsiteY3" fmla="*/ 540101 h 540101"/>
                      <a:gd name="connsiteX4" fmla="*/ 57742 w 307845"/>
                      <a:gd name="connsiteY4" fmla="*/ 2883 h 540101"/>
                      <a:gd name="connsiteX5" fmla="*/ 239673 w 307845"/>
                      <a:gd name="connsiteY5" fmla="*/ 91440 h 540101"/>
                      <a:gd name="connsiteX0" fmla="*/ 250103 w 307845"/>
                      <a:gd name="connsiteY0" fmla="*/ 8 h 537226"/>
                      <a:gd name="connsiteX1" fmla="*/ 307845 w 307845"/>
                      <a:gd name="connsiteY1" fmla="*/ 537226 h 537226"/>
                      <a:gd name="connsiteX2" fmla="*/ 0 w 307845"/>
                      <a:gd name="connsiteY2" fmla="*/ 537226 h 537226"/>
                      <a:gd name="connsiteX3" fmla="*/ 57742 w 307845"/>
                      <a:gd name="connsiteY3" fmla="*/ 8 h 537226"/>
                      <a:gd name="connsiteX4" fmla="*/ 239673 w 307845"/>
                      <a:gd name="connsiteY4" fmla="*/ 88565 h 537226"/>
                      <a:gd name="connsiteX0" fmla="*/ 250103 w 307845"/>
                      <a:gd name="connsiteY0" fmla="*/ 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542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0 h 531798"/>
                      <a:gd name="connsiteX1" fmla="*/ 307845 w 307845"/>
                      <a:gd name="connsiteY1" fmla="*/ 531798 h 531798"/>
                      <a:gd name="connsiteX2" fmla="*/ 0 w 307845"/>
                      <a:gd name="connsiteY2" fmla="*/ 531798 h 531798"/>
                      <a:gd name="connsiteX3" fmla="*/ 16945 w 307845"/>
                      <a:gd name="connsiteY3" fmla="*/ 10841 h 531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7845" h="531798">
                        <a:moveTo>
                          <a:pt x="278347" y="0"/>
                        </a:moveTo>
                        <a:lnTo>
                          <a:pt x="307845" y="531798"/>
                        </a:lnTo>
                        <a:lnTo>
                          <a:pt x="0" y="531798"/>
                        </a:lnTo>
                        <a:lnTo>
                          <a:pt x="16945" y="10841"/>
                        </a:lnTo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08" name="円/楕円 1007"/>
                <p:cNvSpPr/>
                <p:nvPr/>
              </p:nvSpPr>
              <p:spPr bwMode="auto">
                <a:xfrm>
                  <a:off x="757468" y="5532275"/>
                  <a:ext cx="45719" cy="45719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円/楕円 1008"/>
                <p:cNvSpPr/>
                <p:nvPr/>
              </p:nvSpPr>
              <p:spPr bwMode="auto">
                <a:xfrm>
                  <a:off x="706994" y="5473577"/>
                  <a:ext cx="45719" cy="45719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8" name="グループ化 997"/>
              <p:cNvGrpSpPr/>
              <p:nvPr/>
            </p:nvGrpSpPr>
            <p:grpSpPr>
              <a:xfrm>
                <a:off x="456025" y="5025504"/>
                <a:ext cx="906361" cy="778624"/>
                <a:chOff x="620534" y="5271728"/>
                <a:chExt cx="599997" cy="515436"/>
              </a:xfrm>
            </p:grpSpPr>
            <p:grpSp>
              <p:nvGrpSpPr>
                <p:cNvPr id="999" name="グループ化 998"/>
                <p:cNvGrpSpPr/>
                <p:nvPr/>
              </p:nvGrpSpPr>
              <p:grpSpPr>
                <a:xfrm flipH="1">
                  <a:off x="620534" y="5271728"/>
                  <a:ext cx="599997" cy="515436"/>
                  <a:chOff x="3533576" y="2629419"/>
                  <a:chExt cx="1291919" cy="1109843"/>
                </a:xfrm>
              </p:grpSpPr>
              <p:grpSp>
                <p:nvGrpSpPr>
                  <p:cNvPr id="1002" name="グループ化 1001"/>
                  <p:cNvGrpSpPr/>
                  <p:nvPr/>
                </p:nvGrpSpPr>
                <p:grpSpPr>
                  <a:xfrm rot="18900000">
                    <a:off x="3533576" y="2833699"/>
                    <a:ext cx="757061" cy="905563"/>
                    <a:chOff x="5198484" y="2031659"/>
                    <a:chExt cx="2409811" cy="2882509"/>
                  </a:xfrm>
                </p:grpSpPr>
                <p:sp>
                  <p:nvSpPr>
                    <p:cNvPr id="1004" name="角丸四角形 1003"/>
                    <p:cNvSpPr/>
                    <p:nvPr/>
                  </p:nvSpPr>
                  <p:spPr bwMode="auto">
                    <a:xfrm rot="4032692">
                      <a:off x="5728544" y="2599047"/>
                      <a:ext cx="1700873" cy="56609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5" name="角丸四角形 1004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6" name="角丸四角形 1005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03" name="台形 886"/>
                  <p:cNvSpPr/>
                  <p:nvPr/>
                </p:nvSpPr>
                <p:spPr bwMode="auto">
                  <a:xfrm rot="2700000">
                    <a:off x="4162577" y="2629356"/>
                    <a:ext cx="662855" cy="662981"/>
                  </a:xfrm>
                  <a:custGeom>
                    <a:avLst/>
                    <a:gdLst>
                      <a:gd name="connsiteX0" fmla="*/ 0 w 307845"/>
                      <a:gd name="connsiteY0" fmla="*/ 537218 h 537218"/>
                      <a:gd name="connsiteX1" fmla="*/ 57742 w 307845"/>
                      <a:gd name="connsiteY1" fmla="*/ 0 h 537218"/>
                      <a:gd name="connsiteX2" fmla="*/ 250103 w 307845"/>
                      <a:gd name="connsiteY2" fmla="*/ 0 h 537218"/>
                      <a:gd name="connsiteX3" fmla="*/ 307845 w 307845"/>
                      <a:gd name="connsiteY3" fmla="*/ 537218 h 537218"/>
                      <a:gd name="connsiteX4" fmla="*/ 0 w 307845"/>
                      <a:gd name="connsiteY4" fmla="*/ 537218 h 537218"/>
                      <a:gd name="connsiteX0" fmla="*/ 0 w 307845"/>
                      <a:gd name="connsiteY0" fmla="*/ 540101 h 540101"/>
                      <a:gd name="connsiteX1" fmla="*/ 57742 w 307845"/>
                      <a:gd name="connsiteY1" fmla="*/ 2883 h 540101"/>
                      <a:gd name="connsiteX2" fmla="*/ 148233 w 307845"/>
                      <a:gd name="connsiteY2" fmla="*/ 0 h 540101"/>
                      <a:gd name="connsiteX3" fmla="*/ 250103 w 307845"/>
                      <a:gd name="connsiteY3" fmla="*/ 2883 h 540101"/>
                      <a:gd name="connsiteX4" fmla="*/ 307845 w 307845"/>
                      <a:gd name="connsiteY4" fmla="*/ 540101 h 540101"/>
                      <a:gd name="connsiteX5" fmla="*/ 0 w 307845"/>
                      <a:gd name="connsiteY5" fmla="*/ 540101 h 540101"/>
                      <a:gd name="connsiteX0" fmla="*/ 148233 w 307845"/>
                      <a:gd name="connsiteY0" fmla="*/ 0 h 540101"/>
                      <a:gd name="connsiteX1" fmla="*/ 250103 w 307845"/>
                      <a:gd name="connsiteY1" fmla="*/ 2883 h 540101"/>
                      <a:gd name="connsiteX2" fmla="*/ 307845 w 307845"/>
                      <a:gd name="connsiteY2" fmla="*/ 540101 h 540101"/>
                      <a:gd name="connsiteX3" fmla="*/ 0 w 307845"/>
                      <a:gd name="connsiteY3" fmla="*/ 540101 h 540101"/>
                      <a:gd name="connsiteX4" fmla="*/ 57742 w 307845"/>
                      <a:gd name="connsiteY4" fmla="*/ 2883 h 540101"/>
                      <a:gd name="connsiteX5" fmla="*/ 239673 w 307845"/>
                      <a:gd name="connsiteY5" fmla="*/ 91440 h 540101"/>
                      <a:gd name="connsiteX0" fmla="*/ 250103 w 307845"/>
                      <a:gd name="connsiteY0" fmla="*/ 8 h 537226"/>
                      <a:gd name="connsiteX1" fmla="*/ 307845 w 307845"/>
                      <a:gd name="connsiteY1" fmla="*/ 537226 h 537226"/>
                      <a:gd name="connsiteX2" fmla="*/ 0 w 307845"/>
                      <a:gd name="connsiteY2" fmla="*/ 537226 h 537226"/>
                      <a:gd name="connsiteX3" fmla="*/ 57742 w 307845"/>
                      <a:gd name="connsiteY3" fmla="*/ 8 h 537226"/>
                      <a:gd name="connsiteX4" fmla="*/ 239673 w 307845"/>
                      <a:gd name="connsiteY4" fmla="*/ 88565 h 537226"/>
                      <a:gd name="connsiteX0" fmla="*/ 250103 w 307845"/>
                      <a:gd name="connsiteY0" fmla="*/ 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542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0 h 531798"/>
                      <a:gd name="connsiteX1" fmla="*/ 307845 w 307845"/>
                      <a:gd name="connsiteY1" fmla="*/ 531798 h 531798"/>
                      <a:gd name="connsiteX2" fmla="*/ 0 w 307845"/>
                      <a:gd name="connsiteY2" fmla="*/ 531798 h 531798"/>
                      <a:gd name="connsiteX3" fmla="*/ 16945 w 307845"/>
                      <a:gd name="connsiteY3" fmla="*/ 10841 h 531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7845" h="531798">
                        <a:moveTo>
                          <a:pt x="278347" y="0"/>
                        </a:moveTo>
                        <a:lnTo>
                          <a:pt x="307845" y="531798"/>
                        </a:lnTo>
                        <a:lnTo>
                          <a:pt x="0" y="531798"/>
                        </a:lnTo>
                        <a:lnTo>
                          <a:pt x="16945" y="10841"/>
                        </a:lnTo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00" name="円/楕円 999"/>
                <p:cNvSpPr/>
                <p:nvPr/>
              </p:nvSpPr>
              <p:spPr bwMode="auto">
                <a:xfrm>
                  <a:off x="757468" y="5532275"/>
                  <a:ext cx="45719" cy="45719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1" name="円/楕円 1000"/>
                <p:cNvSpPr/>
                <p:nvPr/>
              </p:nvSpPr>
              <p:spPr bwMode="auto">
                <a:xfrm>
                  <a:off x="706994" y="5473577"/>
                  <a:ext cx="45719" cy="45719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15" name="グループ化 1014"/>
            <p:cNvGrpSpPr/>
            <p:nvPr/>
          </p:nvGrpSpPr>
          <p:grpSpPr>
            <a:xfrm>
              <a:off x="823967" y="3196707"/>
              <a:ext cx="1109673" cy="862780"/>
              <a:chOff x="1552490" y="4988578"/>
              <a:chExt cx="1109673" cy="862780"/>
            </a:xfrm>
          </p:grpSpPr>
          <p:grpSp>
            <p:nvGrpSpPr>
              <p:cNvPr id="1016" name="グループ化 1015"/>
              <p:cNvGrpSpPr/>
              <p:nvPr/>
            </p:nvGrpSpPr>
            <p:grpSpPr>
              <a:xfrm flipH="1">
                <a:off x="1552629" y="4988578"/>
                <a:ext cx="1109534" cy="862780"/>
                <a:chOff x="620532" y="5271728"/>
                <a:chExt cx="734494" cy="571146"/>
              </a:xfrm>
              <a:solidFill>
                <a:schemeClr val="tx1"/>
              </a:solidFill>
            </p:grpSpPr>
            <p:grpSp>
              <p:nvGrpSpPr>
                <p:cNvPr id="1030" name="グループ化 1029"/>
                <p:cNvGrpSpPr/>
                <p:nvPr/>
              </p:nvGrpSpPr>
              <p:grpSpPr>
                <a:xfrm flipH="1">
                  <a:off x="620532" y="5271728"/>
                  <a:ext cx="734494" cy="571146"/>
                  <a:chOff x="3243977" y="2629419"/>
                  <a:chExt cx="1581518" cy="1229798"/>
                </a:xfrm>
                <a:grpFill/>
              </p:grpSpPr>
              <p:grpSp>
                <p:nvGrpSpPr>
                  <p:cNvPr id="1033" name="グループ化 1032"/>
                  <p:cNvGrpSpPr/>
                  <p:nvPr/>
                </p:nvGrpSpPr>
                <p:grpSpPr>
                  <a:xfrm rot="18900000">
                    <a:off x="3243977" y="2953654"/>
                    <a:ext cx="1096350" cy="905563"/>
                    <a:chOff x="4118492" y="2031659"/>
                    <a:chExt cx="3489803" cy="2882509"/>
                  </a:xfrm>
                  <a:grpFill/>
                </p:grpSpPr>
                <p:sp>
                  <p:nvSpPr>
                    <p:cNvPr id="1035" name="角丸四角形 1034"/>
                    <p:cNvSpPr/>
                    <p:nvPr/>
                  </p:nvSpPr>
                  <p:spPr bwMode="auto">
                    <a:xfrm rot="613210">
                      <a:off x="4381505" y="3037612"/>
                      <a:ext cx="2217054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6" name="角丸四角形 1035"/>
                    <p:cNvSpPr/>
                    <p:nvPr/>
                  </p:nvSpPr>
                  <p:spPr bwMode="auto">
                    <a:xfrm rot="4032692">
                      <a:off x="5728544" y="2599047"/>
                      <a:ext cx="1700873" cy="56609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7" name="角丸四角形 1036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8" name="角丸四角形 1037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9" name="角丸四角形 1038"/>
                    <p:cNvSpPr/>
                    <p:nvPr/>
                  </p:nvSpPr>
                  <p:spPr bwMode="auto">
                    <a:xfrm rot="393249">
                      <a:off x="4118492" y="3490788"/>
                      <a:ext cx="177160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0" name="角丸四角形 1039"/>
                    <p:cNvSpPr/>
                    <p:nvPr/>
                  </p:nvSpPr>
                  <p:spPr bwMode="auto">
                    <a:xfrm>
                      <a:off x="4249102" y="4020338"/>
                      <a:ext cx="149625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1" name="角丸四角形 1040"/>
                    <p:cNvSpPr/>
                    <p:nvPr/>
                  </p:nvSpPr>
                  <p:spPr bwMode="auto">
                    <a:xfrm>
                      <a:off x="4706507" y="4521172"/>
                      <a:ext cx="1194886" cy="38721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34" name="台形 886"/>
                  <p:cNvSpPr/>
                  <p:nvPr/>
                </p:nvSpPr>
                <p:spPr bwMode="auto">
                  <a:xfrm rot="2700000">
                    <a:off x="4162577" y="2629356"/>
                    <a:ext cx="662855" cy="662981"/>
                  </a:xfrm>
                  <a:custGeom>
                    <a:avLst/>
                    <a:gdLst>
                      <a:gd name="connsiteX0" fmla="*/ 0 w 307845"/>
                      <a:gd name="connsiteY0" fmla="*/ 537218 h 537218"/>
                      <a:gd name="connsiteX1" fmla="*/ 57742 w 307845"/>
                      <a:gd name="connsiteY1" fmla="*/ 0 h 537218"/>
                      <a:gd name="connsiteX2" fmla="*/ 250103 w 307845"/>
                      <a:gd name="connsiteY2" fmla="*/ 0 h 537218"/>
                      <a:gd name="connsiteX3" fmla="*/ 307845 w 307845"/>
                      <a:gd name="connsiteY3" fmla="*/ 537218 h 537218"/>
                      <a:gd name="connsiteX4" fmla="*/ 0 w 307845"/>
                      <a:gd name="connsiteY4" fmla="*/ 537218 h 537218"/>
                      <a:gd name="connsiteX0" fmla="*/ 0 w 307845"/>
                      <a:gd name="connsiteY0" fmla="*/ 540101 h 540101"/>
                      <a:gd name="connsiteX1" fmla="*/ 57742 w 307845"/>
                      <a:gd name="connsiteY1" fmla="*/ 2883 h 540101"/>
                      <a:gd name="connsiteX2" fmla="*/ 148233 w 307845"/>
                      <a:gd name="connsiteY2" fmla="*/ 0 h 540101"/>
                      <a:gd name="connsiteX3" fmla="*/ 250103 w 307845"/>
                      <a:gd name="connsiteY3" fmla="*/ 2883 h 540101"/>
                      <a:gd name="connsiteX4" fmla="*/ 307845 w 307845"/>
                      <a:gd name="connsiteY4" fmla="*/ 540101 h 540101"/>
                      <a:gd name="connsiteX5" fmla="*/ 0 w 307845"/>
                      <a:gd name="connsiteY5" fmla="*/ 540101 h 540101"/>
                      <a:gd name="connsiteX0" fmla="*/ 148233 w 307845"/>
                      <a:gd name="connsiteY0" fmla="*/ 0 h 540101"/>
                      <a:gd name="connsiteX1" fmla="*/ 250103 w 307845"/>
                      <a:gd name="connsiteY1" fmla="*/ 2883 h 540101"/>
                      <a:gd name="connsiteX2" fmla="*/ 307845 w 307845"/>
                      <a:gd name="connsiteY2" fmla="*/ 540101 h 540101"/>
                      <a:gd name="connsiteX3" fmla="*/ 0 w 307845"/>
                      <a:gd name="connsiteY3" fmla="*/ 540101 h 540101"/>
                      <a:gd name="connsiteX4" fmla="*/ 57742 w 307845"/>
                      <a:gd name="connsiteY4" fmla="*/ 2883 h 540101"/>
                      <a:gd name="connsiteX5" fmla="*/ 239673 w 307845"/>
                      <a:gd name="connsiteY5" fmla="*/ 91440 h 540101"/>
                      <a:gd name="connsiteX0" fmla="*/ 250103 w 307845"/>
                      <a:gd name="connsiteY0" fmla="*/ 8 h 537226"/>
                      <a:gd name="connsiteX1" fmla="*/ 307845 w 307845"/>
                      <a:gd name="connsiteY1" fmla="*/ 537226 h 537226"/>
                      <a:gd name="connsiteX2" fmla="*/ 0 w 307845"/>
                      <a:gd name="connsiteY2" fmla="*/ 537226 h 537226"/>
                      <a:gd name="connsiteX3" fmla="*/ 57742 w 307845"/>
                      <a:gd name="connsiteY3" fmla="*/ 8 h 537226"/>
                      <a:gd name="connsiteX4" fmla="*/ 239673 w 307845"/>
                      <a:gd name="connsiteY4" fmla="*/ 88565 h 537226"/>
                      <a:gd name="connsiteX0" fmla="*/ 250103 w 307845"/>
                      <a:gd name="connsiteY0" fmla="*/ 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542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0 h 531798"/>
                      <a:gd name="connsiteX1" fmla="*/ 307845 w 307845"/>
                      <a:gd name="connsiteY1" fmla="*/ 531798 h 531798"/>
                      <a:gd name="connsiteX2" fmla="*/ 0 w 307845"/>
                      <a:gd name="connsiteY2" fmla="*/ 531798 h 531798"/>
                      <a:gd name="connsiteX3" fmla="*/ 16945 w 307845"/>
                      <a:gd name="connsiteY3" fmla="*/ 10841 h 531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7845" h="531798">
                        <a:moveTo>
                          <a:pt x="278347" y="0"/>
                        </a:moveTo>
                        <a:lnTo>
                          <a:pt x="307845" y="531798"/>
                        </a:lnTo>
                        <a:lnTo>
                          <a:pt x="0" y="531798"/>
                        </a:lnTo>
                        <a:lnTo>
                          <a:pt x="16945" y="10841"/>
                        </a:lnTo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31" name="円/楕円 1030"/>
                <p:cNvSpPr/>
                <p:nvPr/>
              </p:nvSpPr>
              <p:spPr bwMode="auto">
                <a:xfrm>
                  <a:off x="757468" y="5532275"/>
                  <a:ext cx="45719" cy="45719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2" name="円/楕円 1031"/>
                <p:cNvSpPr/>
                <p:nvPr/>
              </p:nvSpPr>
              <p:spPr bwMode="auto">
                <a:xfrm>
                  <a:off x="706994" y="5473577"/>
                  <a:ext cx="45719" cy="45719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7" name="グループ化 1016"/>
              <p:cNvGrpSpPr/>
              <p:nvPr/>
            </p:nvGrpSpPr>
            <p:grpSpPr>
              <a:xfrm flipH="1">
                <a:off x="1552490" y="4988578"/>
                <a:ext cx="1109534" cy="862780"/>
                <a:chOff x="620532" y="5271728"/>
                <a:chExt cx="734494" cy="571146"/>
              </a:xfrm>
              <a:solidFill>
                <a:srgbClr val="FFCC99"/>
              </a:solidFill>
            </p:grpSpPr>
            <p:grpSp>
              <p:nvGrpSpPr>
                <p:cNvPr id="1018" name="グループ化 1017"/>
                <p:cNvGrpSpPr/>
                <p:nvPr/>
              </p:nvGrpSpPr>
              <p:grpSpPr>
                <a:xfrm flipH="1">
                  <a:off x="620532" y="5271728"/>
                  <a:ext cx="734494" cy="571146"/>
                  <a:chOff x="3243977" y="2629419"/>
                  <a:chExt cx="1581518" cy="1229798"/>
                </a:xfrm>
                <a:grpFill/>
              </p:grpSpPr>
              <p:grpSp>
                <p:nvGrpSpPr>
                  <p:cNvPr id="1021" name="グループ化 1020"/>
                  <p:cNvGrpSpPr/>
                  <p:nvPr/>
                </p:nvGrpSpPr>
                <p:grpSpPr>
                  <a:xfrm rot="18900000">
                    <a:off x="3243977" y="2953654"/>
                    <a:ext cx="1096350" cy="905563"/>
                    <a:chOff x="4118492" y="2031659"/>
                    <a:chExt cx="3489803" cy="2882509"/>
                  </a:xfrm>
                  <a:grpFill/>
                </p:grpSpPr>
                <p:sp>
                  <p:nvSpPr>
                    <p:cNvPr id="1023" name="角丸四角形 1022"/>
                    <p:cNvSpPr/>
                    <p:nvPr/>
                  </p:nvSpPr>
                  <p:spPr bwMode="auto">
                    <a:xfrm rot="613210">
                      <a:off x="4381505" y="3037612"/>
                      <a:ext cx="2217054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4" name="角丸四角形 1023"/>
                    <p:cNvSpPr/>
                    <p:nvPr/>
                  </p:nvSpPr>
                  <p:spPr bwMode="auto">
                    <a:xfrm rot="4032692">
                      <a:off x="5728544" y="2599047"/>
                      <a:ext cx="1700873" cy="56609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5" name="角丸四角形 1024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6" name="角丸四角形 1025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7" name="角丸四角形 1026"/>
                    <p:cNvSpPr/>
                    <p:nvPr/>
                  </p:nvSpPr>
                  <p:spPr bwMode="auto">
                    <a:xfrm rot="393249">
                      <a:off x="4118492" y="3490788"/>
                      <a:ext cx="177160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8" name="角丸四角形 1027"/>
                    <p:cNvSpPr/>
                    <p:nvPr/>
                  </p:nvSpPr>
                  <p:spPr bwMode="auto">
                    <a:xfrm>
                      <a:off x="4249102" y="4020338"/>
                      <a:ext cx="149625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9" name="角丸四角形 1028"/>
                    <p:cNvSpPr/>
                    <p:nvPr/>
                  </p:nvSpPr>
                  <p:spPr bwMode="auto">
                    <a:xfrm>
                      <a:off x="4706507" y="4521172"/>
                      <a:ext cx="1194886" cy="38721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22" name="台形 886"/>
                  <p:cNvSpPr/>
                  <p:nvPr/>
                </p:nvSpPr>
                <p:spPr bwMode="auto">
                  <a:xfrm rot="2700000">
                    <a:off x="4162577" y="2629356"/>
                    <a:ext cx="662855" cy="662981"/>
                  </a:xfrm>
                  <a:custGeom>
                    <a:avLst/>
                    <a:gdLst>
                      <a:gd name="connsiteX0" fmla="*/ 0 w 307845"/>
                      <a:gd name="connsiteY0" fmla="*/ 537218 h 537218"/>
                      <a:gd name="connsiteX1" fmla="*/ 57742 w 307845"/>
                      <a:gd name="connsiteY1" fmla="*/ 0 h 537218"/>
                      <a:gd name="connsiteX2" fmla="*/ 250103 w 307845"/>
                      <a:gd name="connsiteY2" fmla="*/ 0 h 537218"/>
                      <a:gd name="connsiteX3" fmla="*/ 307845 w 307845"/>
                      <a:gd name="connsiteY3" fmla="*/ 537218 h 537218"/>
                      <a:gd name="connsiteX4" fmla="*/ 0 w 307845"/>
                      <a:gd name="connsiteY4" fmla="*/ 537218 h 537218"/>
                      <a:gd name="connsiteX0" fmla="*/ 0 w 307845"/>
                      <a:gd name="connsiteY0" fmla="*/ 540101 h 540101"/>
                      <a:gd name="connsiteX1" fmla="*/ 57742 w 307845"/>
                      <a:gd name="connsiteY1" fmla="*/ 2883 h 540101"/>
                      <a:gd name="connsiteX2" fmla="*/ 148233 w 307845"/>
                      <a:gd name="connsiteY2" fmla="*/ 0 h 540101"/>
                      <a:gd name="connsiteX3" fmla="*/ 250103 w 307845"/>
                      <a:gd name="connsiteY3" fmla="*/ 2883 h 540101"/>
                      <a:gd name="connsiteX4" fmla="*/ 307845 w 307845"/>
                      <a:gd name="connsiteY4" fmla="*/ 540101 h 540101"/>
                      <a:gd name="connsiteX5" fmla="*/ 0 w 307845"/>
                      <a:gd name="connsiteY5" fmla="*/ 540101 h 540101"/>
                      <a:gd name="connsiteX0" fmla="*/ 148233 w 307845"/>
                      <a:gd name="connsiteY0" fmla="*/ 0 h 540101"/>
                      <a:gd name="connsiteX1" fmla="*/ 250103 w 307845"/>
                      <a:gd name="connsiteY1" fmla="*/ 2883 h 540101"/>
                      <a:gd name="connsiteX2" fmla="*/ 307845 w 307845"/>
                      <a:gd name="connsiteY2" fmla="*/ 540101 h 540101"/>
                      <a:gd name="connsiteX3" fmla="*/ 0 w 307845"/>
                      <a:gd name="connsiteY3" fmla="*/ 540101 h 540101"/>
                      <a:gd name="connsiteX4" fmla="*/ 57742 w 307845"/>
                      <a:gd name="connsiteY4" fmla="*/ 2883 h 540101"/>
                      <a:gd name="connsiteX5" fmla="*/ 239673 w 307845"/>
                      <a:gd name="connsiteY5" fmla="*/ 91440 h 540101"/>
                      <a:gd name="connsiteX0" fmla="*/ 250103 w 307845"/>
                      <a:gd name="connsiteY0" fmla="*/ 8 h 537226"/>
                      <a:gd name="connsiteX1" fmla="*/ 307845 w 307845"/>
                      <a:gd name="connsiteY1" fmla="*/ 537226 h 537226"/>
                      <a:gd name="connsiteX2" fmla="*/ 0 w 307845"/>
                      <a:gd name="connsiteY2" fmla="*/ 537226 h 537226"/>
                      <a:gd name="connsiteX3" fmla="*/ 57742 w 307845"/>
                      <a:gd name="connsiteY3" fmla="*/ 8 h 537226"/>
                      <a:gd name="connsiteX4" fmla="*/ 239673 w 307845"/>
                      <a:gd name="connsiteY4" fmla="*/ 88565 h 537226"/>
                      <a:gd name="connsiteX0" fmla="*/ 250103 w 307845"/>
                      <a:gd name="connsiteY0" fmla="*/ 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542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0 h 531798"/>
                      <a:gd name="connsiteX1" fmla="*/ 307845 w 307845"/>
                      <a:gd name="connsiteY1" fmla="*/ 531798 h 531798"/>
                      <a:gd name="connsiteX2" fmla="*/ 0 w 307845"/>
                      <a:gd name="connsiteY2" fmla="*/ 531798 h 531798"/>
                      <a:gd name="connsiteX3" fmla="*/ 16945 w 307845"/>
                      <a:gd name="connsiteY3" fmla="*/ 10841 h 531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7845" h="531798">
                        <a:moveTo>
                          <a:pt x="278347" y="0"/>
                        </a:moveTo>
                        <a:lnTo>
                          <a:pt x="307845" y="531798"/>
                        </a:lnTo>
                        <a:lnTo>
                          <a:pt x="0" y="531798"/>
                        </a:lnTo>
                        <a:lnTo>
                          <a:pt x="16945" y="10841"/>
                        </a:lnTo>
                      </a:path>
                    </a:pathLst>
                  </a:custGeom>
                  <a:solidFill>
                    <a:srgbClr val="00206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19" name="円/楕円 1018"/>
                <p:cNvSpPr/>
                <p:nvPr/>
              </p:nvSpPr>
              <p:spPr bwMode="auto">
                <a:xfrm>
                  <a:off x="757468" y="5532275"/>
                  <a:ext cx="45719" cy="45719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0" name="円/楕円 1019"/>
                <p:cNvSpPr/>
                <p:nvPr/>
              </p:nvSpPr>
              <p:spPr bwMode="auto">
                <a:xfrm>
                  <a:off x="706994" y="5473577"/>
                  <a:ext cx="45719" cy="45719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42" name="グループ化 1041"/>
            <p:cNvGrpSpPr/>
            <p:nvPr/>
          </p:nvGrpSpPr>
          <p:grpSpPr>
            <a:xfrm>
              <a:off x="1013823" y="3496355"/>
              <a:ext cx="433024" cy="135749"/>
              <a:chOff x="3114566" y="5304654"/>
              <a:chExt cx="433024" cy="135749"/>
            </a:xfrm>
          </p:grpSpPr>
          <p:sp>
            <p:nvSpPr>
              <p:cNvPr id="1043" name="角丸四角形 1042"/>
              <p:cNvSpPr/>
              <p:nvPr/>
            </p:nvSpPr>
            <p:spPr bwMode="auto">
              <a:xfrm rot="20267308" flipH="1">
                <a:off x="3170690" y="5304654"/>
                <a:ext cx="374876" cy="12476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角丸四角形 1043"/>
              <p:cNvSpPr/>
              <p:nvPr/>
            </p:nvSpPr>
            <p:spPr bwMode="auto">
              <a:xfrm rot="20267308" flipH="1">
                <a:off x="3114566" y="5315634"/>
                <a:ext cx="433024" cy="12476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5" name="グループ化 1044"/>
            <p:cNvGrpSpPr/>
            <p:nvPr/>
          </p:nvGrpSpPr>
          <p:grpSpPr>
            <a:xfrm>
              <a:off x="1444913" y="3714814"/>
              <a:ext cx="68497" cy="465074"/>
              <a:chOff x="1917479" y="5570774"/>
              <a:chExt cx="413740" cy="546620"/>
            </a:xfrm>
          </p:grpSpPr>
          <p:grpSp>
            <p:nvGrpSpPr>
              <p:cNvPr id="1046" name="グループ化 1045"/>
              <p:cNvGrpSpPr/>
              <p:nvPr/>
            </p:nvGrpSpPr>
            <p:grpSpPr>
              <a:xfrm rot="2700000" flipH="1">
                <a:off x="1851117" y="5637292"/>
                <a:ext cx="546609" cy="413595"/>
                <a:chOff x="4118492" y="3037612"/>
                <a:chExt cx="2480067" cy="1876553"/>
              </a:xfrm>
              <a:solidFill>
                <a:schemeClr val="tx1"/>
              </a:solidFill>
            </p:grpSpPr>
            <p:sp>
              <p:nvSpPr>
                <p:cNvPr id="1053" name="角丸四角形 1052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4" name="角丸四角形 1053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5" name="角丸四角形 1054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6" name="角丸四角形 1055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7" name="角丸四角形 1056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7" name="グループ化 1046"/>
              <p:cNvGrpSpPr/>
              <p:nvPr/>
            </p:nvGrpSpPr>
            <p:grpSpPr>
              <a:xfrm rot="2700000" flipH="1">
                <a:off x="1850971" y="5637282"/>
                <a:ext cx="546611" cy="413595"/>
                <a:chOff x="4118492" y="3037612"/>
                <a:chExt cx="2480067" cy="1876553"/>
              </a:xfrm>
            </p:grpSpPr>
            <p:sp>
              <p:nvSpPr>
                <p:cNvPr id="1048" name="角丸四角形 1047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9" name="角丸四角形 1048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0" name="角丸四角形 1049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角丸四角形 1050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角丸四角形 1051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58" name="グループ化 1057"/>
          <p:cNvGrpSpPr/>
          <p:nvPr/>
        </p:nvGrpSpPr>
        <p:grpSpPr>
          <a:xfrm>
            <a:off x="2384984" y="3196707"/>
            <a:ext cx="1407936" cy="983181"/>
            <a:chOff x="525704" y="3196707"/>
            <a:chExt cx="1407936" cy="983181"/>
          </a:xfrm>
        </p:grpSpPr>
        <p:grpSp>
          <p:nvGrpSpPr>
            <p:cNvPr id="1059" name="グループ化 1058"/>
            <p:cNvGrpSpPr/>
            <p:nvPr/>
          </p:nvGrpSpPr>
          <p:grpSpPr>
            <a:xfrm>
              <a:off x="525704" y="3203975"/>
              <a:ext cx="906499" cy="778639"/>
              <a:chOff x="456025" y="5025504"/>
              <a:chExt cx="906499" cy="778639"/>
            </a:xfrm>
          </p:grpSpPr>
          <p:grpSp>
            <p:nvGrpSpPr>
              <p:cNvPr id="1103" name="グループ化 1102"/>
              <p:cNvGrpSpPr/>
              <p:nvPr/>
            </p:nvGrpSpPr>
            <p:grpSpPr>
              <a:xfrm>
                <a:off x="456164" y="5025518"/>
                <a:ext cx="906360" cy="778625"/>
                <a:chOff x="620534" y="5271730"/>
                <a:chExt cx="599996" cy="515436"/>
              </a:xfrm>
              <a:solidFill>
                <a:schemeClr val="tx1"/>
              </a:solidFill>
            </p:grpSpPr>
            <p:grpSp>
              <p:nvGrpSpPr>
                <p:cNvPr id="1113" name="グループ化 1112"/>
                <p:cNvGrpSpPr/>
                <p:nvPr/>
              </p:nvGrpSpPr>
              <p:grpSpPr>
                <a:xfrm flipH="1">
                  <a:off x="620534" y="5271730"/>
                  <a:ext cx="599996" cy="515436"/>
                  <a:chOff x="3533578" y="2629419"/>
                  <a:chExt cx="1291917" cy="1109841"/>
                </a:xfrm>
                <a:grpFill/>
              </p:grpSpPr>
              <p:grpSp>
                <p:nvGrpSpPr>
                  <p:cNvPr id="1116" name="グループ化 1115"/>
                  <p:cNvGrpSpPr/>
                  <p:nvPr/>
                </p:nvGrpSpPr>
                <p:grpSpPr>
                  <a:xfrm rot="18900000">
                    <a:off x="3533578" y="2833697"/>
                    <a:ext cx="757062" cy="905563"/>
                    <a:chOff x="5198484" y="2031659"/>
                    <a:chExt cx="2409811" cy="2882509"/>
                  </a:xfrm>
                  <a:grpFill/>
                </p:grpSpPr>
                <p:sp>
                  <p:nvSpPr>
                    <p:cNvPr id="1118" name="角丸四角形 1117"/>
                    <p:cNvSpPr/>
                    <p:nvPr/>
                  </p:nvSpPr>
                  <p:spPr bwMode="auto">
                    <a:xfrm rot="4032692">
                      <a:off x="5728544" y="2599047"/>
                      <a:ext cx="1700873" cy="56609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9" name="角丸四角形 1118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0" name="角丸四角形 1119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17" name="台形 886"/>
                  <p:cNvSpPr/>
                  <p:nvPr/>
                </p:nvSpPr>
                <p:spPr bwMode="auto">
                  <a:xfrm rot="2700000">
                    <a:off x="4162577" y="2629356"/>
                    <a:ext cx="662855" cy="662981"/>
                  </a:xfrm>
                  <a:custGeom>
                    <a:avLst/>
                    <a:gdLst>
                      <a:gd name="connsiteX0" fmla="*/ 0 w 307845"/>
                      <a:gd name="connsiteY0" fmla="*/ 537218 h 537218"/>
                      <a:gd name="connsiteX1" fmla="*/ 57742 w 307845"/>
                      <a:gd name="connsiteY1" fmla="*/ 0 h 537218"/>
                      <a:gd name="connsiteX2" fmla="*/ 250103 w 307845"/>
                      <a:gd name="connsiteY2" fmla="*/ 0 h 537218"/>
                      <a:gd name="connsiteX3" fmla="*/ 307845 w 307845"/>
                      <a:gd name="connsiteY3" fmla="*/ 537218 h 537218"/>
                      <a:gd name="connsiteX4" fmla="*/ 0 w 307845"/>
                      <a:gd name="connsiteY4" fmla="*/ 537218 h 537218"/>
                      <a:gd name="connsiteX0" fmla="*/ 0 w 307845"/>
                      <a:gd name="connsiteY0" fmla="*/ 540101 h 540101"/>
                      <a:gd name="connsiteX1" fmla="*/ 57742 w 307845"/>
                      <a:gd name="connsiteY1" fmla="*/ 2883 h 540101"/>
                      <a:gd name="connsiteX2" fmla="*/ 148233 w 307845"/>
                      <a:gd name="connsiteY2" fmla="*/ 0 h 540101"/>
                      <a:gd name="connsiteX3" fmla="*/ 250103 w 307845"/>
                      <a:gd name="connsiteY3" fmla="*/ 2883 h 540101"/>
                      <a:gd name="connsiteX4" fmla="*/ 307845 w 307845"/>
                      <a:gd name="connsiteY4" fmla="*/ 540101 h 540101"/>
                      <a:gd name="connsiteX5" fmla="*/ 0 w 307845"/>
                      <a:gd name="connsiteY5" fmla="*/ 540101 h 540101"/>
                      <a:gd name="connsiteX0" fmla="*/ 148233 w 307845"/>
                      <a:gd name="connsiteY0" fmla="*/ 0 h 540101"/>
                      <a:gd name="connsiteX1" fmla="*/ 250103 w 307845"/>
                      <a:gd name="connsiteY1" fmla="*/ 2883 h 540101"/>
                      <a:gd name="connsiteX2" fmla="*/ 307845 w 307845"/>
                      <a:gd name="connsiteY2" fmla="*/ 540101 h 540101"/>
                      <a:gd name="connsiteX3" fmla="*/ 0 w 307845"/>
                      <a:gd name="connsiteY3" fmla="*/ 540101 h 540101"/>
                      <a:gd name="connsiteX4" fmla="*/ 57742 w 307845"/>
                      <a:gd name="connsiteY4" fmla="*/ 2883 h 540101"/>
                      <a:gd name="connsiteX5" fmla="*/ 239673 w 307845"/>
                      <a:gd name="connsiteY5" fmla="*/ 91440 h 540101"/>
                      <a:gd name="connsiteX0" fmla="*/ 250103 w 307845"/>
                      <a:gd name="connsiteY0" fmla="*/ 8 h 537226"/>
                      <a:gd name="connsiteX1" fmla="*/ 307845 w 307845"/>
                      <a:gd name="connsiteY1" fmla="*/ 537226 h 537226"/>
                      <a:gd name="connsiteX2" fmla="*/ 0 w 307845"/>
                      <a:gd name="connsiteY2" fmla="*/ 537226 h 537226"/>
                      <a:gd name="connsiteX3" fmla="*/ 57742 w 307845"/>
                      <a:gd name="connsiteY3" fmla="*/ 8 h 537226"/>
                      <a:gd name="connsiteX4" fmla="*/ 239673 w 307845"/>
                      <a:gd name="connsiteY4" fmla="*/ 88565 h 537226"/>
                      <a:gd name="connsiteX0" fmla="*/ 250103 w 307845"/>
                      <a:gd name="connsiteY0" fmla="*/ 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542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0 h 531798"/>
                      <a:gd name="connsiteX1" fmla="*/ 307845 w 307845"/>
                      <a:gd name="connsiteY1" fmla="*/ 531798 h 531798"/>
                      <a:gd name="connsiteX2" fmla="*/ 0 w 307845"/>
                      <a:gd name="connsiteY2" fmla="*/ 531798 h 531798"/>
                      <a:gd name="connsiteX3" fmla="*/ 16945 w 307845"/>
                      <a:gd name="connsiteY3" fmla="*/ 10841 h 531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7845" h="531798">
                        <a:moveTo>
                          <a:pt x="278347" y="0"/>
                        </a:moveTo>
                        <a:lnTo>
                          <a:pt x="307845" y="531798"/>
                        </a:lnTo>
                        <a:lnTo>
                          <a:pt x="0" y="531798"/>
                        </a:lnTo>
                        <a:lnTo>
                          <a:pt x="16945" y="10841"/>
                        </a:lnTo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14" name="円/楕円 1113"/>
                <p:cNvSpPr/>
                <p:nvPr/>
              </p:nvSpPr>
              <p:spPr bwMode="auto">
                <a:xfrm>
                  <a:off x="757468" y="5532275"/>
                  <a:ext cx="45719" cy="45719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5" name="円/楕円 1114"/>
                <p:cNvSpPr/>
                <p:nvPr/>
              </p:nvSpPr>
              <p:spPr bwMode="auto">
                <a:xfrm>
                  <a:off x="706994" y="5473577"/>
                  <a:ext cx="45719" cy="45719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4" name="グループ化 1103"/>
              <p:cNvGrpSpPr/>
              <p:nvPr/>
            </p:nvGrpSpPr>
            <p:grpSpPr>
              <a:xfrm>
                <a:off x="456025" y="5025504"/>
                <a:ext cx="906361" cy="778624"/>
                <a:chOff x="620534" y="5271728"/>
                <a:chExt cx="599997" cy="515436"/>
              </a:xfrm>
            </p:grpSpPr>
            <p:grpSp>
              <p:nvGrpSpPr>
                <p:cNvPr id="1105" name="グループ化 1104"/>
                <p:cNvGrpSpPr/>
                <p:nvPr/>
              </p:nvGrpSpPr>
              <p:grpSpPr>
                <a:xfrm flipH="1">
                  <a:off x="620534" y="5271728"/>
                  <a:ext cx="599997" cy="515436"/>
                  <a:chOff x="3533576" y="2629419"/>
                  <a:chExt cx="1291919" cy="1109843"/>
                </a:xfrm>
              </p:grpSpPr>
              <p:grpSp>
                <p:nvGrpSpPr>
                  <p:cNvPr id="1108" name="グループ化 1107"/>
                  <p:cNvGrpSpPr/>
                  <p:nvPr/>
                </p:nvGrpSpPr>
                <p:grpSpPr>
                  <a:xfrm rot="18900000">
                    <a:off x="3533576" y="2833699"/>
                    <a:ext cx="757061" cy="905563"/>
                    <a:chOff x="5198484" y="2031659"/>
                    <a:chExt cx="2409811" cy="2882509"/>
                  </a:xfrm>
                </p:grpSpPr>
                <p:sp>
                  <p:nvSpPr>
                    <p:cNvPr id="1110" name="角丸四角形 1109"/>
                    <p:cNvSpPr/>
                    <p:nvPr/>
                  </p:nvSpPr>
                  <p:spPr bwMode="auto">
                    <a:xfrm rot="4032692">
                      <a:off x="5728544" y="2599047"/>
                      <a:ext cx="1700873" cy="56609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1" name="角丸四角形 1110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2" name="角丸四角形 1111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09" name="台形 886"/>
                  <p:cNvSpPr/>
                  <p:nvPr/>
                </p:nvSpPr>
                <p:spPr bwMode="auto">
                  <a:xfrm rot="2700000">
                    <a:off x="4162577" y="2629356"/>
                    <a:ext cx="662855" cy="662981"/>
                  </a:xfrm>
                  <a:custGeom>
                    <a:avLst/>
                    <a:gdLst>
                      <a:gd name="connsiteX0" fmla="*/ 0 w 307845"/>
                      <a:gd name="connsiteY0" fmla="*/ 537218 h 537218"/>
                      <a:gd name="connsiteX1" fmla="*/ 57742 w 307845"/>
                      <a:gd name="connsiteY1" fmla="*/ 0 h 537218"/>
                      <a:gd name="connsiteX2" fmla="*/ 250103 w 307845"/>
                      <a:gd name="connsiteY2" fmla="*/ 0 h 537218"/>
                      <a:gd name="connsiteX3" fmla="*/ 307845 w 307845"/>
                      <a:gd name="connsiteY3" fmla="*/ 537218 h 537218"/>
                      <a:gd name="connsiteX4" fmla="*/ 0 w 307845"/>
                      <a:gd name="connsiteY4" fmla="*/ 537218 h 537218"/>
                      <a:gd name="connsiteX0" fmla="*/ 0 w 307845"/>
                      <a:gd name="connsiteY0" fmla="*/ 540101 h 540101"/>
                      <a:gd name="connsiteX1" fmla="*/ 57742 w 307845"/>
                      <a:gd name="connsiteY1" fmla="*/ 2883 h 540101"/>
                      <a:gd name="connsiteX2" fmla="*/ 148233 w 307845"/>
                      <a:gd name="connsiteY2" fmla="*/ 0 h 540101"/>
                      <a:gd name="connsiteX3" fmla="*/ 250103 w 307845"/>
                      <a:gd name="connsiteY3" fmla="*/ 2883 h 540101"/>
                      <a:gd name="connsiteX4" fmla="*/ 307845 w 307845"/>
                      <a:gd name="connsiteY4" fmla="*/ 540101 h 540101"/>
                      <a:gd name="connsiteX5" fmla="*/ 0 w 307845"/>
                      <a:gd name="connsiteY5" fmla="*/ 540101 h 540101"/>
                      <a:gd name="connsiteX0" fmla="*/ 148233 w 307845"/>
                      <a:gd name="connsiteY0" fmla="*/ 0 h 540101"/>
                      <a:gd name="connsiteX1" fmla="*/ 250103 w 307845"/>
                      <a:gd name="connsiteY1" fmla="*/ 2883 h 540101"/>
                      <a:gd name="connsiteX2" fmla="*/ 307845 w 307845"/>
                      <a:gd name="connsiteY2" fmla="*/ 540101 h 540101"/>
                      <a:gd name="connsiteX3" fmla="*/ 0 w 307845"/>
                      <a:gd name="connsiteY3" fmla="*/ 540101 h 540101"/>
                      <a:gd name="connsiteX4" fmla="*/ 57742 w 307845"/>
                      <a:gd name="connsiteY4" fmla="*/ 2883 h 540101"/>
                      <a:gd name="connsiteX5" fmla="*/ 239673 w 307845"/>
                      <a:gd name="connsiteY5" fmla="*/ 91440 h 540101"/>
                      <a:gd name="connsiteX0" fmla="*/ 250103 w 307845"/>
                      <a:gd name="connsiteY0" fmla="*/ 8 h 537226"/>
                      <a:gd name="connsiteX1" fmla="*/ 307845 w 307845"/>
                      <a:gd name="connsiteY1" fmla="*/ 537226 h 537226"/>
                      <a:gd name="connsiteX2" fmla="*/ 0 w 307845"/>
                      <a:gd name="connsiteY2" fmla="*/ 537226 h 537226"/>
                      <a:gd name="connsiteX3" fmla="*/ 57742 w 307845"/>
                      <a:gd name="connsiteY3" fmla="*/ 8 h 537226"/>
                      <a:gd name="connsiteX4" fmla="*/ 239673 w 307845"/>
                      <a:gd name="connsiteY4" fmla="*/ 88565 h 537226"/>
                      <a:gd name="connsiteX0" fmla="*/ 250103 w 307845"/>
                      <a:gd name="connsiteY0" fmla="*/ 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542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0 h 531798"/>
                      <a:gd name="connsiteX1" fmla="*/ 307845 w 307845"/>
                      <a:gd name="connsiteY1" fmla="*/ 531798 h 531798"/>
                      <a:gd name="connsiteX2" fmla="*/ 0 w 307845"/>
                      <a:gd name="connsiteY2" fmla="*/ 531798 h 531798"/>
                      <a:gd name="connsiteX3" fmla="*/ 16945 w 307845"/>
                      <a:gd name="connsiteY3" fmla="*/ 10841 h 531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7845" h="531798">
                        <a:moveTo>
                          <a:pt x="278347" y="0"/>
                        </a:moveTo>
                        <a:lnTo>
                          <a:pt x="307845" y="531798"/>
                        </a:lnTo>
                        <a:lnTo>
                          <a:pt x="0" y="531798"/>
                        </a:lnTo>
                        <a:lnTo>
                          <a:pt x="16945" y="10841"/>
                        </a:lnTo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06" name="円/楕円 1105"/>
                <p:cNvSpPr/>
                <p:nvPr/>
              </p:nvSpPr>
              <p:spPr bwMode="auto">
                <a:xfrm>
                  <a:off x="757468" y="5532275"/>
                  <a:ext cx="45719" cy="45719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7" name="円/楕円 1106"/>
                <p:cNvSpPr/>
                <p:nvPr/>
              </p:nvSpPr>
              <p:spPr bwMode="auto">
                <a:xfrm>
                  <a:off x="706994" y="5473577"/>
                  <a:ext cx="45719" cy="45719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60" name="グループ化 1059"/>
            <p:cNvGrpSpPr/>
            <p:nvPr/>
          </p:nvGrpSpPr>
          <p:grpSpPr>
            <a:xfrm>
              <a:off x="823967" y="3196707"/>
              <a:ext cx="1109673" cy="862780"/>
              <a:chOff x="1552490" y="4988578"/>
              <a:chExt cx="1109673" cy="862780"/>
            </a:xfrm>
          </p:grpSpPr>
          <p:grpSp>
            <p:nvGrpSpPr>
              <p:cNvPr id="1077" name="グループ化 1076"/>
              <p:cNvGrpSpPr/>
              <p:nvPr/>
            </p:nvGrpSpPr>
            <p:grpSpPr>
              <a:xfrm flipH="1">
                <a:off x="1552629" y="4988578"/>
                <a:ext cx="1109534" cy="862780"/>
                <a:chOff x="620532" y="5271728"/>
                <a:chExt cx="734494" cy="571146"/>
              </a:xfrm>
              <a:solidFill>
                <a:schemeClr val="tx1"/>
              </a:solidFill>
            </p:grpSpPr>
            <p:grpSp>
              <p:nvGrpSpPr>
                <p:cNvPr id="1091" name="グループ化 1090"/>
                <p:cNvGrpSpPr/>
                <p:nvPr/>
              </p:nvGrpSpPr>
              <p:grpSpPr>
                <a:xfrm flipH="1">
                  <a:off x="620532" y="5271728"/>
                  <a:ext cx="734494" cy="571146"/>
                  <a:chOff x="3243977" y="2629419"/>
                  <a:chExt cx="1581518" cy="1229798"/>
                </a:xfrm>
                <a:grpFill/>
              </p:grpSpPr>
              <p:grpSp>
                <p:nvGrpSpPr>
                  <p:cNvPr id="1094" name="グループ化 1093"/>
                  <p:cNvGrpSpPr/>
                  <p:nvPr/>
                </p:nvGrpSpPr>
                <p:grpSpPr>
                  <a:xfrm rot="18900000">
                    <a:off x="3243977" y="2953654"/>
                    <a:ext cx="1096350" cy="905563"/>
                    <a:chOff x="4118492" y="2031659"/>
                    <a:chExt cx="3489803" cy="2882509"/>
                  </a:xfrm>
                  <a:grpFill/>
                </p:grpSpPr>
                <p:sp>
                  <p:nvSpPr>
                    <p:cNvPr id="1096" name="角丸四角形 1095"/>
                    <p:cNvSpPr/>
                    <p:nvPr/>
                  </p:nvSpPr>
                  <p:spPr bwMode="auto">
                    <a:xfrm rot="613210">
                      <a:off x="4381505" y="3037612"/>
                      <a:ext cx="2217054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7" name="角丸四角形 1096"/>
                    <p:cNvSpPr/>
                    <p:nvPr/>
                  </p:nvSpPr>
                  <p:spPr bwMode="auto">
                    <a:xfrm rot="4032692">
                      <a:off x="5728544" y="2599047"/>
                      <a:ext cx="1700873" cy="56609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8" name="角丸四角形 1097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9" name="角丸四角形 1098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0" name="角丸四角形 1099"/>
                    <p:cNvSpPr/>
                    <p:nvPr/>
                  </p:nvSpPr>
                  <p:spPr bwMode="auto">
                    <a:xfrm rot="393249">
                      <a:off x="4118492" y="3490788"/>
                      <a:ext cx="177160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1" name="角丸四角形 1100"/>
                    <p:cNvSpPr/>
                    <p:nvPr/>
                  </p:nvSpPr>
                  <p:spPr bwMode="auto">
                    <a:xfrm>
                      <a:off x="4249102" y="4020338"/>
                      <a:ext cx="149625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2" name="角丸四角形 1101"/>
                    <p:cNvSpPr/>
                    <p:nvPr/>
                  </p:nvSpPr>
                  <p:spPr bwMode="auto">
                    <a:xfrm>
                      <a:off x="4706507" y="4521172"/>
                      <a:ext cx="1194886" cy="38721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95" name="台形 886"/>
                  <p:cNvSpPr/>
                  <p:nvPr/>
                </p:nvSpPr>
                <p:spPr bwMode="auto">
                  <a:xfrm rot="2700000">
                    <a:off x="4162577" y="2629356"/>
                    <a:ext cx="662855" cy="662981"/>
                  </a:xfrm>
                  <a:custGeom>
                    <a:avLst/>
                    <a:gdLst>
                      <a:gd name="connsiteX0" fmla="*/ 0 w 307845"/>
                      <a:gd name="connsiteY0" fmla="*/ 537218 h 537218"/>
                      <a:gd name="connsiteX1" fmla="*/ 57742 w 307845"/>
                      <a:gd name="connsiteY1" fmla="*/ 0 h 537218"/>
                      <a:gd name="connsiteX2" fmla="*/ 250103 w 307845"/>
                      <a:gd name="connsiteY2" fmla="*/ 0 h 537218"/>
                      <a:gd name="connsiteX3" fmla="*/ 307845 w 307845"/>
                      <a:gd name="connsiteY3" fmla="*/ 537218 h 537218"/>
                      <a:gd name="connsiteX4" fmla="*/ 0 w 307845"/>
                      <a:gd name="connsiteY4" fmla="*/ 537218 h 537218"/>
                      <a:gd name="connsiteX0" fmla="*/ 0 w 307845"/>
                      <a:gd name="connsiteY0" fmla="*/ 540101 h 540101"/>
                      <a:gd name="connsiteX1" fmla="*/ 57742 w 307845"/>
                      <a:gd name="connsiteY1" fmla="*/ 2883 h 540101"/>
                      <a:gd name="connsiteX2" fmla="*/ 148233 w 307845"/>
                      <a:gd name="connsiteY2" fmla="*/ 0 h 540101"/>
                      <a:gd name="connsiteX3" fmla="*/ 250103 w 307845"/>
                      <a:gd name="connsiteY3" fmla="*/ 2883 h 540101"/>
                      <a:gd name="connsiteX4" fmla="*/ 307845 w 307845"/>
                      <a:gd name="connsiteY4" fmla="*/ 540101 h 540101"/>
                      <a:gd name="connsiteX5" fmla="*/ 0 w 307845"/>
                      <a:gd name="connsiteY5" fmla="*/ 540101 h 540101"/>
                      <a:gd name="connsiteX0" fmla="*/ 148233 w 307845"/>
                      <a:gd name="connsiteY0" fmla="*/ 0 h 540101"/>
                      <a:gd name="connsiteX1" fmla="*/ 250103 w 307845"/>
                      <a:gd name="connsiteY1" fmla="*/ 2883 h 540101"/>
                      <a:gd name="connsiteX2" fmla="*/ 307845 w 307845"/>
                      <a:gd name="connsiteY2" fmla="*/ 540101 h 540101"/>
                      <a:gd name="connsiteX3" fmla="*/ 0 w 307845"/>
                      <a:gd name="connsiteY3" fmla="*/ 540101 h 540101"/>
                      <a:gd name="connsiteX4" fmla="*/ 57742 w 307845"/>
                      <a:gd name="connsiteY4" fmla="*/ 2883 h 540101"/>
                      <a:gd name="connsiteX5" fmla="*/ 239673 w 307845"/>
                      <a:gd name="connsiteY5" fmla="*/ 91440 h 540101"/>
                      <a:gd name="connsiteX0" fmla="*/ 250103 w 307845"/>
                      <a:gd name="connsiteY0" fmla="*/ 8 h 537226"/>
                      <a:gd name="connsiteX1" fmla="*/ 307845 w 307845"/>
                      <a:gd name="connsiteY1" fmla="*/ 537226 h 537226"/>
                      <a:gd name="connsiteX2" fmla="*/ 0 w 307845"/>
                      <a:gd name="connsiteY2" fmla="*/ 537226 h 537226"/>
                      <a:gd name="connsiteX3" fmla="*/ 57742 w 307845"/>
                      <a:gd name="connsiteY3" fmla="*/ 8 h 537226"/>
                      <a:gd name="connsiteX4" fmla="*/ 239673 w 307845"/>
                      <a:gd name="connsiteY4" fmla="*/ 88565 h 537226"/>
                      <a:gd name="connsiteX0" fmla="*/ 250103 w 307845"/>
                      <a:gd name="connsiteY0" fmla="*/ 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542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0 h 531798"/>
                      <a:gd name="connsiteX1" fmla="*/ 307845 w 307845"/>
                      <a:gd name="connsiteY1" fmla="*/ 531798 h 531798"/>
                      <a:gd name="connsiteX2" fmla="*/ 0 w 307845"/>
                      <a:gd name="connsiteY2" fmla="*/ 531798 h 531798"/>
                      <a:gd name="connsiteX3" fmla="*/ 16945 w 307845"/>
                      <a:gd name="connsiteY3" fmla="*/ 10841 h 531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7845" h="531798">
                        <a:moveTo>
                          <a:pt x="278347" y="0"/>
                        </a:moveTo>
                        <a:lnTo>
                          <a:pt x="307845" y="531798"/>
                        </a:lnTo>
                        <a:lnTo>
                          <a:pt x="0" y="531798"/>
                        </a:lnTo>
                        <a:lnTo>
                          <a:pt x="16945" y="10841"/>
                        </a:lnTo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92" name="円/楕円 1091"/>
                <p:cNvSpPr/>
                <p:nvPr/>
              </p:nvSpPr>
              <p:spPr bwMode="auto">
                <a:xfrm>
                  <a:off x="757468" y="5532275"/>
                  <a:ext cx="45719" cy="45719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3" name="円/楕円 1092"/>
                <p:cNvSpPr/>
                <p:nvPr/>
              </p:nvSpPr>
              <p:spPr bwMode="auto">
                <a:xfrm>
                  <a:off x="706994" y="5473577"/>
                  <a:ext cx="45719" cy="45719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8" name="グループ化 1077"/>
              <p:cNvGrpSpPr/>
              <p:nvPr/>
            </p:nvGrpSpPr>
            <p:grpSpPr>
              <a:xfrm flipH="1">
                <a:off x="1552490" y="4988578"/>
                <a:ext cx="1109534" cy="862780"/>
                <a:chOff x="620532" y="5271728"/>
                <a:chExt cx="734494" cy="571146"/>
              </a:xfrm>
              <a:solidFill>
                <a:srgbClr val="FFCC99"/>
              </a:solidFill>
            </p:grpSpPr>
            <p:grpSp>
              <p:nvGrpSpPr>
                <p:cNvPr id="1079" name="グループ化 1078"/>
                <p:cNvGrpSpPr/>
                <p:nvPr/>
              </p:nvGrpSpPr>
              <p:grpSpPr>
                <a:xfrm flipH="1">
                  <a:off x="620532" y="5271728"/>
                  <a:ext cx="734494" cy="571146"/>
                  <a:chOff x="3243977" y="2629419"/>
                  <a:chExt cx="1581518" cy="1229798"/>
                </a:xfrm>
                <a:grpFill/>
              </p:grpSpPr>
              <p:grpSp>
                <p:nvGrpSpPr>
                  <p:cNvPr id="1082" name="グループ化 1081"/>
                  <p:cNvGrpSpPr/>
                  <p:nvPr/>
                </p:nvGrpSpPr>
                <p:grpSpPr>
                  <a:xfrm rot="18900000">
                    <a:off x="3243977" y="2953654"/>
                    <a:ext cx="1096350" cy="905563"/>
                    <a:chOff x="4118492" y="2031659"/>
                    <a:chExt cx="3489803" cy="2882509"/>
                  </a:xfrm>
                  <a:grpFill/>
                </p:grpSpPr>
                <p:sp>
                  <p:nvSpPr>
                    <p:cNvPr id="1084" name="角丸四角形 1083"/>
                    <p:cNvSpPr/>
                    <p:nvPr/>
                  </p:nvSpPr>
                  <p:spPr bwMode="auto">
                    <a:xfrm rot="613210">
                      <a:off x="4381505" y="3037612"/>
                      <a:ext cx="2217054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5" name="角丸四角形 1084"/>
                    <p:cNvSpPr/>
                    <p:nvPr/>
                  </p:nvSpPr>
                  <p:spPr bwMode="auto">
                    <a:xfrm rot="4032692">
                      <a:off x="5728544" y="2599047"/>
                      <a:ext cx="1700873" cy="56609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6" name="角丸四角形 1085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7" name="角丸四角形 1086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8" name="角丸四角形 1087"/>
                    <p:cNvSpPr/>
                    <p:nvPr/>
                  </p:nvSpPr>
                  <p:spPr bwMode="auto">
                    <a:xfrm rot="393249">
                      <a:off x="4118492" y="3490788"/>
                      <a:ext cx="177160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9" name="角丸四角形 1088"/>
                    <p:cNvSpPr/>
                    <p:nvPr/>
                  </p:nvSpPr>
                  <p:spPr bwMode="auto">
                    <a:xfrm>
                      <a:off x="4249102" y="4020338"/>
                      <a:ext cx="149625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0" name="角丸四角形 1089"/>
                    <p:cNvSpPr/>
                    <p:nvPr/>
                  </p:nvSpPr>
                  <p:spPr bwMode="auto">
                    <a:xfrm>
                      <a:off x="4706507" y="4521172"/>
                      <a:ext cx="1194886" cy="38721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83" name="台形 886"/>
                  <p:cNvSpPr/>
                  <p:nvPr/>
                </p:nvSpPr>
                <p:spPr bwMode="auto">
                  <a:xfrm rot="2700000">
                    <a:off x="4162577" y="2629356"/>
                    <a:ext cx="662855" cy="662981"/>
                  </a:xfrm>
                  <a:custGeom>
                    <a:avLst/>
                    <a:gdLst>
                      <a:gd name="connsiteX0" fmla="*/ 0 w 307845"/>
                      <a:gd name="connsiteY0" fmla="*/ 537218 h 537218"/>
                      <a:gd name="connsiteX1" fmla="*/ 57742 w 307845"/>
                      <a:gd name="connsiteY1" fmla="*/ 0 h 537218"/>
                      <a:gd name="connsiteX2" fmla="*/ 250103 w 307845"/>
                      <a:gd name="connsiteY2" fmla="*/ 0 h 537218"/>
                      <a:gd name="connsiteX3" fmla="*/ 307845 w 307845"/>
                      <a:gd name="connsiteY3" fmla="*/ 537218 h 537218"/>
                      <a:gd name="connsiteX4" fmla="*/ 0 w 307845"/>
                      <a:gd name="connsiteY4" fmla="*/ 537218 h 537218"/>
                      <a:gd name="connsiteX0" fmla="*/ 0 w 307845"/>
                      <a:gd name="connsiteY0" fmla="*/ 540101 h 540101"/>
                      <a:gd name="connsiteX1" fmla="*/ 57742 w 307845"/>
                      <a:gd name="connsiteY1" fmla="*/ 2883 h 540101"/>
                      <a:gd name="connsiteX2" fmla="*/ 148233 w 307845"/>
                      <a:gd name="connsiteY2" fmla="*/ 0 h 540101"/>
                      <a:gd name="connsiteX3" fmla="*/ 250103 w 307845"/>
                      <a:gd name="connsiteY3" fmla="*/ 2883 h 540101"/>
                      <a:gd name="connsiteX4" fmla="*/ 307845 w 307845"/>
                      <a:gd name="connsiteY4" fmla="*/ 540101 h 540101"/>
                      <a:gd name="connsiteX5" fmla="*/ 0 w 307845"/>
                      <a:gd name="connsiteY5" fmla="*/ 540101 h 540101"/>
                      <a:gd name="connsiteX0" fmla="*/ 148233 w 307845"/>
                      <a:gd name="connsiteY0" fmla="*/ 0 h 540101"/>
                      <a:gd name="connsiteX1" fmla="*/ 250103 w 307845"/>
                      <a:gd name="connsiteY1" fmla="*/ 2883 h 540101"/>
                      <a:gd name="connsiteX2" fmla="*/ 307845 w 307845"/>
                      <a:gd name="connsiteY2" fmla="*/ 540101 h 540101"/>
                      <a:gd name="connsiteX3" fmla="*/ 0 w 307845"/>
                      <a:gd name="connsiteY3" fmla="*/ 540101 h 540101"/>
                      <a:gd name="connsiteX4" fmla="*/ 57742 w 307845"/>
                      <a:gd name="connsiteY4" fmla="*/ 2883 h 540101"/>
                      <a:gd name="connsiteX5" fmla="*/ 239673 w 307845"/>
                      <a:gd name="connsiteY5" fmla="*/ 91440 h 540101"/>
                      <a:gd name="connsiteX0" fmla="*/ 250103 w 307845"/>
                      <a:gd name="connsiteY0" fmla="*/ 8 h 537226"/>
                      <a:gd name="connsiteX1" fmla="*/ 307845 w 307845"/>
                      <a:gd name="connsiteY1" fmla="*/ 537226 h 537226"/>
                      <a:gd name="connsiteX2" fmla="*/ 0 w 307845"/>
                      <a:gd name="connsiteY2" fmla="*/ 537226 h 537226"/>
                      <a:gd name="connsiteX3" fmla="*/ 57742 w 307845"/>
                      <a:gd name="connsiteY3" fmla="*/ 8 h 537226"/>
                      <a:gd name="connsiteX4" fmla="*/ 239673 w 307845"/>
                      <a:gd name="connsiteY4" fmla="*/ 88565 h 537226"/>
                      <a:gd name="connsiteX0" fmla="*/ 250103 w 307845"/>
                      <a:gd name="connsiteY0" fmla="*/ 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542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0 h 531798"/>
                      <a:gd name="connsiteX1" fmla="*/ 307845 w 307845"/>
                      <a:gd name="connsiteY1" fmla="*/ 531798 h 531798"/>
                      <a:gd name="connsiteX2" fmla="*/ 0 w 307845"/>
                      <a:gd name="connsiteY2" fmla="*/ 531798 h 531798"/>
                      <a:gd name="connsiteX3" fmla="*/ 16945 w 307845"/>
                      <a:gd name="connsiteY3" fmla="*/ 10841 h 531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7845" h="531798">
                        <a:moveTo>
                          <a:pt x="278347" y="0"/>
                        </a:moveTo>
                        <a:lnTo>
                          <a:pt x="307845" y="531798"/>
                        </a:lnTo>
                        <a:lnTo>
                          <a:pt x="0" y="531798"/>
                        </a:lnTo>
                        <a:lnTo>
                          <a:pt x="16945" y="10841"/>
                        </a:lnTo>
                      </a:path>
                    </a:pathLst>
                  </a:cu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80" name="円/楕円 1079"/>
                <p:cNvSpPr/>
                <p:nvPr/>
              </p:nvSpPr>
              <p:spPr bwMode="auto">
                <a:xfrm>
                  <a:off x="757468" y="5532275"/>
                  <a:ext cx="45719" cy="45719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1" name="円/楕円 1080"/>
                <p:cNvSpPr/>
                <p:nvPr/>
              </p:nvSpPr>
              <p:spPr bwMode="auto">
                <a:xfrm>
                  <a:off x="706994" y="5473577"/>
                  <a:ext cx="45719" cy="45719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61" name="グループ化 1060"/>
            <p:cNvGrpSpPr/>
            <p:nvPr/>
          </p:nvGrpSpPr>
          <p:grpSpPr>
            <a:xfrm>
              <a:off x="1013823" y="3496355"/>
              <a:ext cx="433024" cy="135749"/>
              <a:chOff x="3114566" y="5304654"/>
              <a:chExt cx="433024" cy="135749"/>
            </a:xfrm>
          </p:grpSpPr>
          <p:sp>
            <p:nvSpPr>
              <p:cNvPr id="1075" name="角丸四角形 1074"/>
              <p:cNvSpPr/>
              <p:nvPr/>
            </p:nvSpPr>
            <p:spPr bwMode="auto">
              <a:xfrm rot="20267308" flipH="1">
                <a:off x="3170690" y="5304654"/>
                <a:ext cx="374876" cy="12476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角丸四角形 1075"/>
              <p:cNvSpPr/>
              <p:nvPr/>
            </p:nvSpPr>
            <p:spPr bwMode="auto">
              <a:xfrm rot="20267308" flipH="1">
                <a:off x="3114566" y="5315634"/>
                <a:ext cx="433024" cy="12476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2" name="グループ化 1061"/>
            <p:cNvGrpSpPr/>
            <p:nvPr/>
          </p:nvGrpSpPr>
          <p:grpSpPr>
            <a:xfrm>
              <a:off x="1444913" y="3714814"/>
              <a:ext cx="68497" cy="465074"/>
              <a:chOff x="1917479" y="5570774"/>
              <a:chExt cx="413740" cy="546620"/>
            </a:xfrm>
          </p:grpSpPr>
          <p:grpSp>
            <p:nvGrpSpPr>
              <p:cNvPr id="1063" name="グループ化 1062"/>
              <p:cNvGrpSpPr/>
              <p:nvPr/>
            </p:nvGrpSpPr>
            <p:grpSpPr>
              <a:xfrm rot="2700000" flipH="1">
                <a:off x="1851117" y="5637292"/>
                <a:ext cx="546609" cy="413595"/>
                <a:chOff x="4118492" y="3037612"/>
                <a:chExt cx="2480067" cy="1876553"/>
              </a:xfrm>
              <a:solidFill>
                <a:schemeClr val="tx1"/>
              </a:solidFill>
            </p:grpSpPr>
            <p:sp>
              <p:nvSpPr>
                <p:cNvPr id="1070" name="角丸四角形 1069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1" name="角丸四角形 1070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2" name="角丸四角形 1071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3" name="角丸四角形 1072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4" name="角丸四角形 1073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64" name="グループ化 1063"/>
              <p:cNvGrpSpPr/>
              <p:nvPr/>
            </p:nvGrpSpPr>
            <p:grpSpPr>
              <a:xfrm rot="2700000" flipH="1">
                <a:off x="1850971" y="5637282"/>
                <a:ext cx="546611" cy="413595"/>
                <a:chOff x="4118492" y="3037612"/>
                <a:chExt cx="2480067" cy="1876553"/>
              </a:xfrm>
            </p:grpSpPr>
            <p:sp>
              <p:nvSpPr>
                <p:cNvPr id="1065" name="角丸四角形 1064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6" name="角丸四角形 1065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角丸四角形 1066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8" name="角丸四角形 1067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9" name="角丸四角形 1068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21" name="グループ化 1120"/>
          <p:cNvGrpSpPr/>
          <p:nvPr/>
        </p:nvGrpSpPr>
        <p:grpSpPr>
          <a:xfrm>
            <a:off x="4267124" y="3196707"/>
            <a:ext cx="1407936" cy="983181"/>
            <a:chOff x="525704" y="3196707"/>
            <a:chExt cx="1407936" cy="983181"/>
          </a:xfrm>
        </p:grpSpPr>
        <p:grpSp>
          <p:nvGrpSpPr>
            <p:cNvPr id="1122" name="グループ化 1121"/>
            <p:cNvGrpSpPr/>
            <p:nvPr/>
          </p:nvGrpSpPr>
          <p:grpSpPr>
            <a:xfrm>
              <a:off x="525704" y="3203975"/>
              <a:ext cx="906499" cy="778639"/>
              <a:chOff x="456025" y="5025504"/>
              <a:chExt cx="906499" cy="778639"/>
            </a:xfrm>
          </p:grpSpPr>
          <p:grpSp>
            <p:nvGrpSpPr>
              <p:cNvPr id="1166" name="グループ化 1165"/>
              <p:cNvGrpSpPr/>
              <p:nvPr/>
            </p:nvGrpSpPr>
            <p:grpSpPr>
              <a:xfrm>
                <a:off x="456164" y="5025518"/>
                <a:ext cx="906360" cy="778625"/>
                <a:chOff x="620534" y="5271730"/>
                <a:chExt cx="599996" cy="515436"/>
              </a:xfrm>
              <a:solidFill>
                <a:schemeClr val="tx1"/>
              </a:solidFill>
            </p:grpSpPr>
            <p:grpSp>
              <p:nvGrpSpPr>
                <p:cNvPr id="1176" name="グループ化 1175"/>
                <p:cNvGrpSpPr/>
                <p:nvPr/>
              </p:nvGrpSpPr>
              <p:grpSpPr>
                <a:xfrm flipH="1">
                  <a:off x="620534" y="5271730"/>
                  <a:ext cx="599996" cy="515436"/>
                  <a:chOff x="3533578" y="2629419"/>
                  <a:chExt cx="1291917" cy="1109841"/>
                </a:xfrm>
                <a:grpFill/>
              </p:grpSpPr>
              <p:grpSp>
                <p:nvGrpSpPr>
                  <p:cNvPr id="1179" name="グループ化 1178"/>
                  <p:cNvGrpSpPr/>
                  <p:nvPr/>
                </p:nvGrpSpPr>
                <p:grpSpPr>
                  <a:xfrm rot="18900000">
                    <a:off x="3533578" y="2833697"/>
                    <a:ext cx="757062" cy="905563"/>
                    <a:chOff x="5198484" y="2031659"/>
                    <a:chExt cx="2409811" cy="2882509"/>
                  </a:xfrm>
                  <a:grpFill/>
                </p:grpSpPr>
                <p:sp>
                  <p:nvSpPr>
                    <p:cNvPr id="1181" name="角丸四角形 1180"/>
                    <p:cNvSpPr/>
                    <p:nvPr/>
                  </p:nvSpPr>
                  <p:spPr bwMode="auto">
                    <a:xfrm rot="4032692">
                      <a:off x="5728544" y="2599047"/>
                      <a:ext cx="1700873" cy="56609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82" name="角丸四角形 1181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83" name="角丸四角形 1182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80" name="台形 886"/>
                  <p:cNvSpPr/>
                  <p:nvPr/>
                </p:nvSpPr>
                <p:spPr bwMode="auto">
                  <a:xfrm rot="2700000">
                    <a:off x="4162577" y="2629356"/>
                    <a:ext cx="662855" cy="662981"/>
                  </a:xfrm>
                  <a:custGeom>
                    <a:avLst/>
                    <a:gdLst>
                      <a:gd name="connsiteX0" fmla="*/ 0 w 307845"/>
                      <a:gd name="connsiteY0" fmla="*/ 537218 h 537218"/>
                      <a:gd name="connsiteX1" fmla="*/ 57742 w 307845"/>
                      <a:gd name="connsiteY1" fmla="*/ 0 h 537218"/>
                      <a:gd name="connsiteX2" fmla="*/ 250103 w 307845"/>
                      <a:gd name="connsiteY2" fmla="*/ 0 h 537218"/>
                      <a:gd name="connsiteX3" fmla="*/ 307845 w 307845"/>
                      <a:gd name="connsiteY3" fmla="*/ 537218 h 537218"/>
                      <a:gd name="connsiteX4" fmla="*/ 0 w 307845"/>
                      <a:gd name="connsiteY4" fmla="*/ 537218 h 537218"/>
                      <a:gd name="connsiteX0" fmla="*/ 0 w 307845"/>
                      <a:gd name="connsiteY0" fmla="*/ 540101 h 540101"/>
                      <a:gd name="connsiteX1" fmla="*/ 57742 w 307845"/>
                      <a:gd name="connsiteY1" fmla="*/ 2883 h 540101"/>
                      <a:gd name="connsiteX2" fmla="*/ 148233 w 307845"/>
                      <a:gd name="connsiteY2" fmla="*/ 0 h 540101"/>
                      <a:gd name="connsiteX3" fmla="*/ 250103 w 307845"/>
                      <a:gd name="connsiteY3" fmla="*/ 2883 h 540101"/>
                      <a:gd name="connsiteX4" fmla="*/ 307845 w 307845"/>
                      <a:gd name="connsiteY4" fmla="*/ 540101 h 540101"/>
                      <a:gd name="connsiteX5" fmla="*/ 0 w 307845"/>
                      <a:gd name="connsiteY5" fmla="*/ 540101 h 540101"/>
                      <a:gd name="connsiteX0" fmla="*/ 148233 w 307845"/>
                      <a:gd name="connsiteY0" fmla="*/ 0 h 540101"/>
                      <a:gd name="connsiteX1" fmla="*/ 250103 w 307845"/>
                      <a:gd name="connsiteY1" fmla="*/ 2883 h 540101"/>
                      <a:gd name="connsiteX2" fmla="*/ 307845 w 307845"/>
                      <a:gd name="connsiteY2" fmla="*/ 540101 h 540101"/>
                      <a:gd name="connsiteX3" fmla="*/ 0 w 307845"/>
                      <a:gd name="connsiteY3" fmla="*/ 540101 h 540101"/>
                      <a:gd name="connsiteX4" fmla="*/ 57742 w 307845"/>
                      <a:gd name="connsiteY4" fmla="*/ 2883 h 540101"/>
                      <a:gd name="connsiteX5" fmla="*/ 239673 w 307845"/>
                      <a:gd name="connsiteY5" fmla="*/ 91440 h 540101"/>
                      <a:gd name="connsiteX0" fmla="*/ 250103 w 307845"/>
                      <a:gd name="connsiteY0" fmla="*/ 8 h 537226"/>
                      <a:gd name="connsiteX1" fmla="*/ 307845 w 307845"/>
                      <a:gd name="connsiteY1" fmla="*/ 537226 h 537226"/>
                      <a:gd name="connsiteX2" fmla="*/ 0 w 307845"/>
                      <a:gd name="connsiteY2" fmla="*/ 537226 h 537226"/>
                      <a:gd name="connsiteX3" fmla="*/ 57742 w 307845"/>
                      <a:gd name="connsiteY3" fmla="*/ 8 h 537226"/>
                      <a:gd name="connsiteX4" fmla="*/ 239673 w 307845"/>
                      <a:gd name="connsiteY4" fmla="*/ 88565 h 537226"/>
                      <a:gd name="connsiteX0" fmla="*/ 250103 w 307845"/>
                      <a:gd name="connsiteY0" fmla="*/ 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542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0 h 531798"/>
                      <a:gd name="connsiteX1" fmla="*/ 307845 w 307845"/>
                      <a:gd name="connsiteY1" fmla="*/ 531798 h 531798"/>
                      <a:gd name="connsiteX2" fmla="*/ 0 w 307845"/>
                      <a:gd name="connsiteY2" fmla="*/ 531798 h 531798"/>
                      <a:gd name="connsiteX3" fmla="*/ 16945 w 307845"/>
                      <a:gd name="connsiteY3" fmla="*/ 10841 h 531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7845" h="531798">
                        <a:moveTo>
                          <a:pt x="278347" y="0"/>
                        </a:moveTo>
                        <a:lnTo>
                          <a:pt x="307845" y="531798"/>
                        </a:lnTo>
                        <a:lnTo>
                          <a:pt x="0" y="531798"/>
                        </a:lnTo>
                        <a:lnTo>
                          <a:pt x="16945" y="10841"/>
                        </a:lnTo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77" name="円/楕円 1176"/>
                <p:cNvSpPr/>
                <p:nvPr/>
              </p:nvSpPr>
              <p:spPr bwMode="auto">
                <a:xfrm>
                  <a:off x="757468" y="5532275"/>
                  <a:ext cx="45719" cy="45719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8" name="円/楕円 1177"/>
                <p:cNvSpPr/>
                <p:nvPr/>
              </p:nvSpPr>
              <p:spPr bwMode="auto">
                <a:xfrm>
                  <a:off x="706994" y="5473577"/>
                  <a:ext cx="45719" cy="45719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7" name="グループ化 1166"/>
              <p:cNvGrpSpPr/>
              <p:nvPr/>
            </p:nvGrpSpPr>
            <p:grpSpPr>
              <a:xfrm>
                <a:off x="456025" y="5025504"/>
                <a:ext cx="906361" cy="778624"/>
                <a:chOff x="620534" y="5271728"/>
                <a:chExt cx="599997" cy="515436"/>
              </a:xfrm>
            </p:grpSpPr>
            <p:grpSp>
              <p:nvGrpSpPr>
                <p:cNvPr id="1168" name="グループ化 1167"/>
                <p:cNvGrpSpPr/>
                <p:nvPr/>
              </p:nvGrpSpPr>
              <p:grpSpPr>
                <a:xfrm flipH="1">
                  <a:off x="620534" y="5271728"/>
                  <a:ext cx="599997" cy="515436"/>
                  <a:chOff x="3533576" y="2629419"/>
                  <a:chExt cx="1291919" cy="1109843"/>
                </a:xfrm>
              </p:grpSpPr>
              <p:grpSp>
                <p:nvGrpSpPr>
                  <p:cNvPr id="1171" name="グループ化 1170"/>
                  <p:cNvGrpSpPr/>
                  <p:nvPr/>
                </p:nvGrpSpPr>
                <p:grpSpPr>
                  <a:xfrm rot="18900000">
                    <a:off x="3533576" y="2833699"/>
                    <a:ext cx="757061" cy="905563"/>
                    <a:chOff x="5198484" y="2031659"/>
                    <a:chExt cx="2409811" cy="2882509"/>
                  </a:xfrm>
                </p:grpSpPr>
                <p:sp>
                  <p:nvSpPr>
                    <p:cNvPr id="1173" name="角丸四角形 1172"/>
                    <p:cNvSpPr/>
                    <p:nvPr/>
                  </p:nvSpPr>
                  <p:spPr bwMode="auto">
                    <a:xfrm rot="4032692">
                      <a:off x="5728544" y="2599047"/>
                      <a:ext cx="1700873" cy="56609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4" name="角丸四角形 1173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5" name="角丸四角形 1174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72" name="台形 886"/>
                  <p:cNvSpPr/>
                  <p:nvPr/>
                </p:nvSpPr>
                <p:spPr bwMode="auto">
                  <a:xfrm rot="2700000">
                    <a:off x="4162577" y="2629356"/>
                    <a:ext cx="662855" cy="662981"/>
                  </a:xfrm>
                  <a:custGeom>
                    <a:avLst/>
                    <a:gdLst>
                      <a:gd name="connsiteX0" fmla="*/ 0 w 307845"/>
                      <a:gd name="connsiteY0" fmla="*/ 537218 h 537218"/>
                      <a:gd name="connsiteX1" fmla="*/ 57742 w 307845"/>
                      <a:gd name="connsiteY1" fmla="*/ 0 h 537218"/>
                      <a:gd name="connsiteX2" fmla="*/ 250103 w 307845"/>
                      <a:gd name="connsiteY2" fmla="*/ 0 h 537218"/>
                      <a:gd name="connsiteX3" fmla="*/ 307845 w 307845"/>
                      <a:gd name="connsiteY3" fmla="*/ 537218 h 537218"/>
                      <a:gd name="connsiteX4" fmla="*/ 0 w 307845"/>
                      <a:gd name="connsiteY4" fmla="*/ 537218 h 537218"/>
                      <a:gd name="connsiteX0" fmla="*/ 0 w 307845"/>
                      <a:gd name="connsiteY0" fmla="*/ 540101 h 540101"/>
                      <a:gd name="connsiteX1" fmla="*/ 57742 w 307845"/>
                      <a:gd name="connsiteY1" fmla="*/ 2883 h 540101"/>
                      <a:gd name="connsiteX2" fmla="*/ 148233 w 307845"/>
                      <a:gd name="connsiteY2" fmla="*/ 0 h 540101"/>
                      <a:gd name="connsiteX3" fmla="*/ 250103 w 307845"/>
                      <a:gd name="connsiteY3" fmla="*/ 2883 h 540101"/>
                      <a:gd name="connsiteX4" fmla="*/ 307845 w 307845"/>
                      <a:gd name="connsiteY4" fmla="*/ 540101 h 540101"/>
                      <a:gd name="connsiteX5" fmla="*/ 0 w 307845"/>
                      <a:gd name="connsiteY5" fmla="*/ 540101 h 540101"/>
                      <a:gd name="connsiteX0" fmla="*/ 148233 w 307845"/>
                      <a:gd name="connsiteY0" fmla="*/ 0 h 540101"/>
                      <a:gd name="connsiteX1" fmla="*/ 250103 w 307845"/>
                      <a:gd name="connsiteY1" fmla="*/ 2883 h 540101"/>
                      <a:gd name="connsiteX2" fmla="*/ 307845 w 307845"/>
                      <a:gd name="connsiteY2" fmla="*/ 540101 h 540101"/>
                      <a:gd name="connsiteX3" fmla="*/ 0 w 307845"/>
                      <a:gd name="connsiteY3" fmla="*/ 540101 h 540101"/>
                      <a:gd name="connsiteX4" fmla="*/ 57742 w 307845"/>
                      <a:gd name="connsiteY4" fmla="*/ 2883 h 540101"/>
                      <a:gd name="connsiteX5" fmla="*/ 239673 w 307845"/>
                      <a:gd name="connsiteY5" fmla="*/ 91440 h 540101"/>
                      <a:gd name="connsiteX0" fmla="*/ 250103 w 307845"/>
                      <a:gd name="connsiteY0" fmla="*/ 8 h 537226"/>
                      <a:gd name="connsiteX1" fmla="*/ 307845 w 307845"/>
                      <a:gd name="connsiteY1" fmla="*/ 537226 h 537226"/>
                      <a:gd name="connsiteX2" fmla="*/ 0 w 307845"/>
                      <a:gd name="connsiteY2" fmla="*/ 537226 h 537226"/>
                      <a:gd name="connsiteX3" fmla="*/ 57742 w 307845"/>
                      <a:gd name="connsiteY3" fmla="*/ 8 h 537226"/>
                      <a:gd name="connsiteX4" fmla="*/ 239673 w 307845"/>
                      <a:gd name="connsiteY4" fmla="*/ 88565 h 537226"/>
                      <a:gd name="connsiteX0" fmla="*/ 250103 w 307845"/>
                      <a:gd name="connsiteY0" fmla="*/ 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542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0 h 531798"/>
                      <a:gd name="connsiteX1" fmla="*/ 307845 w 307845"/>
                      <a:gd name="connsiteY1" fmla="*/ 531798 h 531798"/>
                      <a:gd name="connsiteX2" fmla="*/ 0 w 307845"/>
                      <a:gd name="connsiteY2" fmla="*/ 531798 h 531798"/>
                      <a:gd name="connsiteX3" fmla="*/ 16945 w 307845"/>
                      <a:gd name="connsiteY3" fmla="*/ 10841 h 531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7845" h="531798">
                        <a:moveTo>
                          <a:pt x="278347" y="0"/>
                        </a:moveTo>
                        <a:lnTo>
                          <a:pt x="307845" y="531798"/>
                        </a:lnTo>
                        <a:lnTo>
                          <a:pt x="0" y="531798"/>
                        </a:lnTo>
                        <a:lnTo>
                          <a:pt x="16945" y="10841"/>
                        </a:lnTo>
                      </a:path>
                    </a:pathLst>
                  </a:custGeom>
                  <a:solidFill>
                    <a:srgbClr val="6666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69" name="円/楕円 1168"/>
                <p:cNvSpPr/>
                <p:nvPr/>
              </p:nvSpPr>
              <p:spPr bwMode="auto">
                <a:xfrm>
                  <a:off x="757468" y="5532275"/>
                  <a:ext cx="45719" cy="45719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0" name="円/楕円 1169"/>
                <p:cNvSpPr/>
                <p:nvPr/>
              </p:nvSpPr>
              <p:spPr bwMode="auto">
                <a:xfrm>
                  <a:off x="706994" y="5473577"/>
                  <a:ext cx="45719" cy="45719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23" name="グループ化 1122"/>
            <p:cNvGrpSpPr/>
            <p:nvPr/>
          </p:nvGrpSpPr>
          <p:grpSpPr>
            <a:xfrm>
              <a:off x="823967" y="3196707"/>
              <a:ext cx="1109673" cy="862780"/>
              <a:chOff x="1552490" y="4988578"/>
              <a:chExt cx="1109673" cy="862780"/>
            </a:xfrm>
          </p:grpSpPr>
          <p:grpSp>
            <p:nvGrpSpPr>
              <p:cNvPr id="1140" name="グループ化 1139"/>
              <p:cNvGrpSpPr/>
              <p:nvPr/>
            </p:nvGrpSpPr>
            <p:grpSpPr>
              <a:xfrm flipH="1">
                <a:off x="1552629" y="4988578"/>
                <a:ext cx="1109534" cy="862780"/>
                <a:chOff x="620532" y="5271728"/>
                <a:chExt cx="734494" cy="571146"/>
              </a:xfrm>
              <a:solidFill>
                <a:schemeClr val="tx1"/>
              </a:solidFill>
            </p:grpSpPr>
            <p:grpSp>
              <p:nvGrpSpPr>
                <p:cNvPr id="1154" name="グループ化 1153"/>
                <p:cNvGrpSpPr/>
                <p:nvPr/>
              </p:nvGrpSpPr>
              <p:grpSpPr>
                <a:xfrm flipH="1">
                  <a:off x="620532" y="5271728"/>
                  <a:ext cx="734494" cy="571146"/>
                  <a:chOff x="3243977" y="2629419"/>
                  <a:chExt cx="1581518" cy="1229798"/>
                </a:xfrm>
                <a:grpFill/>
              </p:grpSpPr>
              <p:grpSp>
                <p:nvGrpSpPr>
                  <p:cNvPr id="1157" name="グループ化 1156"/>
                  <p:cNvGrpSpPr/>
                  <p:nvPr/>
                </p:nvGrpSpPr>
                <p:grpSpPr>
                  <a:xfrm rot="18900000">
                    <a:off x="3243977" y="2953654"/>
                    <a:ext cx="1096350" cy="905563"/>
                    <a:chOff x="4118492" y="2031659"/>
                    <a:chExt cx="3489803" cy="2882509"/>
                  </a:xfrm>
                  <a:grpFill/>
                </p:grpSpPr>
                <p:sp>
                  <p:nvSpPr>
                    <p:cNvPr id="1159" name="角丸四角形 1158"/>
                    <p:cNvSpPr/>
                    <p:nvPr/>
                  </p:nvSpPr>
                  <p:spPr bwMode="auto">
                    <a:xfrm rot="613210">
                      <a:off x="4381505" y="3037612"/>
                      <a:ext cx="2217054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0" name="角丸四角形 1159"/>
                    <p:cNvSpPr/>
                    <p:nvPr/>
                  </p:nvSpPr>
                  <p:spPr bwMode="auto">
                    <a:xfrm rot="4032692">
                      <a:off x="5728544" y="2599047"/>
                      <a:ext cx="1700873" cy="56609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1" name="角丸四角形 1160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2" name="角丸四角形 1161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3" name="角丸四角形 1162"/>
                    <p:cNvSpPr/>
                    <p:nvPr/>
                  </p:nvSpPr>
                  <p:spPr bwMode="auto">
                    <a:xfrm rot="393249">
                      <a:off x="4118492" y="3490788"/>
                      <a:ext cx="177160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4" name="角丸四角形 1163"/>
                    <p:cNvSpPr/>
                    <p:nvPr/>
                  </p:nvSpPr>
                  <p:spPr bwMode="auto">
                    <a:xfrm>
                      <a:off x="4249102" y="4020338"/>
                      <a:ext cx="149625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5" name="角丸四角形 1164"/>
                    <p:cNvSpPr/>
                    <p:nvPr/>
                  </p:nvSpPr>
                  <p:spPr bwMode="auto">
                    <a:xfrm>
                      <a:off x="4706507" y="4521172"/>
                      <a:ext cx="1194886" cy="38721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58" name="台形 886"/>
                  <p:cNvSpPr/>
                  <p:nvPr/>
                </p:nvSpPr>
                <p:spPr bwMode="auto">
                  <a:xfrm rot="2700000">
                    <a:off x="4162577" y="2629356"/>
                    <a:ext cx="662855" cy="662981"/>
                  </a:xfrm>
                  <a:custGeom>
                    <a:avLst/>
                    <a:gdLst>
                      <a:gd name="connsiteX0" fmla="*/ 0 w 307845"/>
                      <a:gd name="connsiteY0" fmla="*/ 537218 h 537218"/>
                      <a:gd name="connsiteX1" fmla="*/ 57742 w 307845"/>
                      <a:gd name="connsiteY1" fmla="*/ 0 h 537218"/>
                      <a:gd name="connsiteX2" fmla="*/ 250103 w 307845"/>
                      <a:gd name="connsiteY2" fmla="*/ 0 h 537218"/>
                      <a:gd name="connsiteX3" fmla="*/ 307845 w 307845"/>
                      <a:gd name="connsiteY3" fmla="*/ 537218 h 537218"/>
                      <a:gd name="connsiteX4" fmla="*/ 0 w 307845"/>
                      <a:gd name="connsiteY4" fmla="*/ 537218 h 537218"/>
                      <a:gd name="connsiteX0" fmla="*/ 0 w 307845"/>
                      <a:gd name="connsiteY0" fmla="*/ 540101 h 540101"/>
                      <a:gd name="connsiteX1" fmla="*/ 57742 w 307845"/>
                      <a:gd name="connsiteY1" fmla="*/ 2883 h 540101"/>
                      <a:gd name="connsiteX2" fmla="*/ 148233 w 307845"/>
                      <a:gd name="connsiteY2" fmla="*/ 0 h 540101"/>
                      <a:gd name="connsiteX3" fmla="*/ 250103 w 307845"/>
                      <a:gd name="connsiteY3" fmla="*/ 2883 h 540101"/>
                      <a:gd name="connsiteX4" fmla="*/ 307845 w 307845"/>
                      <a:gd name="connsiteY4" fmla="*/ 540101 h 540101"/>
                      <a:gd name="connsiteX5" fmla="*/ 0 w 307845"/>
                      <a:gd name="connsiteY5" fmla="*/ 540101 h 540101"/>
                      <a:gd name="connsiteX0" fmla="*/ 148233 w 307845"/>
                      <a:gd name="connsiteY0" fmla="*/ 0 h 540101"/>
                      <a:gd name="connsiteX1" fmla="*/ 250103 w 307845"/>
                      <a:gd name="connsiteY1" fmla="*/ 2883 h 540101"/>
                      <a:gd name="connsiteX2" fmla="*/ 307845 w 307845"/>
                      <a:gd name="connsiteY2" fmla="*/ 540101 h 540101"/>
                      <a:gd name="connsiteX3" fmla="*/ 0 w 307845"/>
                      <a:gd name="connsiteY3" fmla="*/ 540101 h 540101"/>
                      <a:gd name="connsiteX4" fmla="*/ 57742 w 307845"/>
                      <a:gd name="connsiteY4" fmla="*/ 2883 h 540101"/>
                      <a:gd name="connsiteX5" fmla="*/ 239673 w 307845"/>
                      <a:gd name="connsiteY5" fmla="*/ 91440 h 540101"/>
                      <a:gd name="connsiteX0" fmla="*/ 250103 w 307845"/>
                      <a:gd name="connsiteY0" fmla="*/ 8 h 537226"/>
                      <a:gd name="connsiteX1" fmla="*/ 307845 w 307845"/>
                      <a:gd name="connsiteY1" fmla="*/ 537226 h 537226"/>
                      <a:gd name="connsiteX2" fmla="*/ 0 w 307845"/>
                      <a:gd name="connsiteY2" fmla="*/ 537226 h 537226"/>
                      <a:gd name="connsiteX3" fmla="*/ 57742 w 307845"/>
                      <a:gd name="connsiteY3" fmla="*/ 8 h 537226"/>
                      <a:gd name="connsiteX4" fmla="*/ 239673 w 307845"/>
                      <a:gd name="connsiteY4" fmla="*/ 88565 h 537226"/>
                      <a:gd name="connsiteX0" fmla="*/ 250103 w 307845"/>
                      <a:gd name="connsiteY0" fmla="*/ 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542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0 h 531798"/>
                      <a:gd name="connsiteX1" fmla="*/ 307845 w 307845"/>
                      <a:gd name="connsiteY1" fmla="*/ 531798 h 531798"/>
                      <a:gd name="connsiteX2" fmla="*/ 0 w 307845"/>
                      <a:gd name="connsiteY2" fmla="*/ 531798 h 531798"/>
                      <a:gd name="connsiteX3" fmla="*/ 16945 w 307845"/>
                      <a:gd name="connsiteY3" fmla="*/ 10841 h 531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7845" h="531798">
                        <a:moveTo>
                          <a:pt x="278347" y="0"/>
                        </a:moveTo>
                        <a:lnTo>
                          <a:pt x="307845" y="531798"/>
                        </a:lnTo>
                        <a:lnTo>
                          <a:pt x="0" y="531798"/>
                        </a:lnTo>
                        <a:lnTo>
                          <a:pt x="16945" y="10841"/>
                        </a:lnTo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55" name="円/楕円 1154"/>
                <p:cNvSpPr/>
                <p:nvPr/>
              </p:nvSpPr>
              <p:spPr bwMode="auto">
                <a:xfrm>
                  <a:off x="757468" y="5532275"/>
                  <a:ext cx="45719" cy="45719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6" name="円/楕円 1155"/>
                <p:cNvSpPr/>
                <p:nvPr/>
              </p:nvSpPr>
              <p:spPr bwMode="auto">
                <a:xfrm>
                  <a:off x="706994" y="5473577"/>
                  <a:ext cx="45719" cy="45719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1" name="グループ化 1140"/>
              <p:cNvGrpSpPr/>
              <p:nvPr/>
            </p:nvGrpSpPr>
            <p:grpSpPr>
              <a:xfrm flipH="1">
                <a:off x="1552490" y="4988578"/>
                <a:ext cx="1109534" cy="862780"/>
                <a:chOff x="620532" y="5271728"/>
                <a:chExt cx="734494" cy="571146"/>
              </a:xfrm>
              <a:solidFill>
                <a:srgbClr val="FFCC99"/>
              </a:solidFill>
            </p:grpSpPr>
            <p:grpSp>
              <p:nvGrpSpPr>
                <p:cNvPr id="1142" name="グループ化 1141"/>
                <p:cNvGrpSpPr/>
                <p:nvPr/>
              </p:nvGrpSpPr>
              <p:grpSpPr>
                <a:xfrm flipH="1">
                  <a:off x="620532" y="5271728"/>
                  <a:ext cx="734494" cy="571146"/>
                  <a:chOff x="3243977" y="2629419"/>
                  <a:chExt cx="1581518" cy="1229798"/>
                </a:xfrm>
                <a:grpFill/>
              </p:grpSpPr>
              <p:grpSp>
                <p:nvGrpSpPr>
                  <p:cNvPr id="1145" name="グループ化 1144"/>
                  <p:cNvGrpSpPr/>
                  <p:nvPr/>
                </p:nvGrpSpPr>
                <p:grpSpPr>
                  <a:xfrm rot="18900000">
                    <a:off x="3243977" y="2953654"/>
                    <a:ext cx="1096350" cy="905563"/>
                    <a:chOff x="4118492" y="2031659"/>
                    <a:chExt cx="3489803" cy="2882509"/>
                  </a:xfrm>
                  <a:grpFill/>
                </p:grpSpPr>
                <p:sp>
                  <p:nvSpPr>
                    <p:cNvPr id="1147" name="角丸四角形 1146"/>
                    <p:cNvSpPr/>
                    <p:nvPr/>
                  </p:nvSpPr>
                  <p:spPr bwMode="auto">
                    <a:xfrm rot="613210">
                      <a:off x="4381505" y="3037612"/>
                      <a:ext cx="2217054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8" name="角丸四角形 1147"/>
                    <p:cNvSpPr/>
                    <p:nvPr/>
                  </p:nvSpPr>
                  <p:spPr bwMode="auto">
                    <a:xfrm rot="4032692">
                      <a:off x="5728544" y="2599047"/>
                      <a:ext cx="1700873" cy="56609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9" name="角丸四角形 1148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0" name="角丸四角形 1149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1" name="角丸四角形 1150"/>
                    <p:cNvSpPr/>
                    <p:nvPr/>
                  </p:nvSpPr>
                  <p:spPr bwMode="auto">
                    <a:xfrm rot="393249">
                      <a:off x="4118492" y="3490788"/>
                      <a:ext cx="177160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2" name="角丸四角形 1151"/>
                    <p:cNvSpPr/>
                    <p:nvPr/>
                  </p:nvSpPr>
                  <p:spPr bwMode="auto">
                    <a:xfrm>
                      <a:off x="4249102" y="4020338"/>
                      <a:ext cx="149625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3" name="角丸四角形 1152"/>
                    <p:cNvSpPr/>
                    <p:nvPr/>
                  </p:nvSpPr>
                  <p:spPr bwMode="auto">
                    <a:xfrm>
                      <a:off x="4706507" y="4521172"/>
                      <a:ext cx="1194886" cy="38721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46" name="台形 886"/>
                  <p:cNvSpPr/>
                  <p:nvPr/>
                </p:nvSpPr>
                <p:spPr bwMode="auto">
                  <a:xfrm rot="2700000">
                    <a:off x="4162577" y="2629356"/>
                    <a:ext cx="662855" cy="662981"/>
                  </a:xfrm>
                  <a:custGeom>
                    <a:avLst/>
                    <a:gdLst>
                      <a:gd name="connsiteX0" fmla="*/ 0 w 307845"/>
                      <a:gd name="connsiteY0" fmla="*/ 537218 h 537218"/>
                      <a:gd name="connsiteX1" fmla="*/ 57742 w 307845"/>
                      <a:gd name="connsiteY1" fmla="*/ 0 h 537218"/>
                      <a:gd name="connsiteX2" fmla="*/ 250103 w 307845"/>
                      <a:gd name="connsiteY2" fmla="*/ 0 h 537218"/>
                      <a:gd name="connsiteX3" fmla="*/ 307845 w 307845"/>
                      <a:gd name="connsiteY3" fmla="*/ 537218 h 537218"/>
                      <a:gd name="connsiteX4" fmla="*/ 0 w 307845"/>
                      <a:gd name="connsiteY4" fmla="*/ 537218 h 537218"/>
                      <a:gd name="connsiteX0" fmla="*/ 0 w 307845"/>
                      <a:gd name="connsiteY0" fmla="*/ 540101 h 540101"/>
                      <a:gd name="connsiteX1" fmla="*/ 57742 w 307845"/>
                      <a:gd name="connsiteY1" fmla="*/ 2883 h 540101"/>
                      <a:gd name="connsiteX2" fmla="*/ 148233 w 307845"/>
                      <a:gd name="connsiteY2" fmla="*/ 0 h 540101"/>
                      <a:gd name="connsiteX3" fmla="*/ 250103 w 307845"/>
                      <a:gd name="connsiteY3" fmla="*/ 2883 h 540101"/>
                      <a:gd name="connsiteX4" fmla="*/ 307845 w 307845"/>
                      <a:gd name="connsiteY4" fmla="*/ 540101 h 540101"/>
                      <a:gd name="connsiteX5" fmla="*/ 0 w 307845"/>
                      <a:gd name="connsiteY5" fmla="*/ 540101 h 540101"/>
                      <a:gd name="connsiteX0" fmla="*/ 148233 w 307845"/>
                      <a:gd name="connsiteY0" fmla="*/ 0 h 540101"/>
                      <a:gd name="connsiteX1" fmla="*/ 250103 w 307845"/>
                      <a:gd name="connsiteY1" fmla="*/ 2883 h 540101"/>
                      <a:gd name="connsiteX2" fmla="*/ 307845 w 307845"/>
                      <a:gd name="connsiteY2" fmla="*/ 540101 h 540101"/>
                      <a:gd name="connsiteX3" fmla="*/ 0 w 307845"/>
                      <a:gd name="connsiteY3" fmla="*/ 540101 h 540101"/>
                      <a:gd name="connsiteX4" fmla="*/ 57742 w 307845"/>
                      <a:gd name="connsiteY4" fmla="*/ 2883 h 540101"/>
                      <a:gd name="connsiteX5" fmla="*/ 239673 w 307845"/>
                      <a:gd name="connsiteY5" fmla="*/ 91440 h 540101"/>
                      <a:gd name="connsiteX0" fmla="*/ 250103 w 307845"/>
                      <a:gd name="connsiteY0" fmla="*/ 8 h 537226"/>
                      <a:gd name="connsiteX1" fmla="*/ 307845 w 307845"/>
                      <a:gd name="connsiteY1" fmla="*/ 537226 h 537226"/>
                      <a:gd name="connsiteX2" fmla="*/ 0 w 307845"/>
                      <a:gd name="connsiteY2" fmla="*/ 537226 h 537226"/>
                      <a:gd name="connsiteX3" fmla="*/ 57742 w 307845"/>
                      <a:gd name="connsiteY3" fmla="*/ 8 h 537226"/>
                      <a:gd name="connsiteX4" fmla="*/ 239673 w 307845"/>
                      <a:gd name="connsiteY4" fmla="*/ 88565 h 537226"/>
                      <a:gd name="connsiteX0" fmla="*/ 250103 w 307845"/>
                      <a:gd name="connsiteY0" fmla="*/ 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542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0 h 531798"/>
                      <a:gd name="connsiteX1" fmla="*/ 307845 w 307845"/>
                      <a:gd name="connsiteY1" fmla="*/ 531798 h 531798"/>
                      <a:gd name="connsiteX2" fmla="*/ 0 w 307845"/>
                      <a:gd name="connsiteY2" fmla="*/ 531798 h 531798"/>
                      <a:gd name="connsiteX3" fmla="*/ 16945 w 307845"/>
                      <a:gd name="connsiteY3" fmla="*/ 10841 h 531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7845" h="531798">
                        <a:moveTo>
                          <a:pt x="278347" y="0"/>
                        </a:moveTo>
                        <a:lnTo>
                          <a:pt x="307845" y="531798"/>
                        </a:lnTo>
                        <a:lnTo>
                          <a:pt x="0" y="531798"/>
                        </a:lnTo>
                        <a:lnTo>
                          <a:pt x="16945" y="10841"/>
                        </a:lnTo>
                      </a:path>
                    </a:pathLst>
                  </a:cu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43" name="円/楕円 1142"/>
                <p:cNvSpPr/>
                <p:nvPr/>
              </p:nvSpPr>
              <p:spPr bwMode="auto">
                <a:xfrm>
                  <a:off x="757468" y="5532275"/>
                  <a:ext cx="45719" cy="45719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4" name="円/楕円 1143"/>
                <p:cNvSpPr/>
                <p:nvPr/>
              </p:nvSpPr>
              <p:spPr bwMode="auto">
                <a:xfrm>
                  <a:off x="706994" y="5473577"/>
                  <a:ext cx="45719" cy="45719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24" name="グループ化 1123"/>
            <p:cNvGrpSpPr/>
            <p:nvPr/>
          </p:nvGrpSpPr>
          <p:grpSpPr>
            <a:xfrm>
              <a:off x="1013823" y="3496355"/>
              <a:ext cx="433024" cy="135749"/>
              <a:chOff x="3114566" y="5304654"/>
              <a:chExt cx="433024" cy="135749"/>
            </a:xfrm>
          </p:grpSpPr>
          <p:sp>
            <p:nvSpPr>
              <p:cNvPr id="1138" name="角丸四角形 1137"/>
              <p:cNvSpPr/>
              <p:nvPr/>
            </p:nvSpPr>
            <p:spPr bwMode="auto">
              <a:xfrm rot="20267308" flipH="1">
                <a:off x="3170690" y="5304654"/>
                <a:ext cx="374876" cy="12476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角丸四角形 1138"/>
              <p:cNvSpPr/>
              <p:nvPr/>
            </p:nvSpPr>
            <p:spPr bwMode="auto">
              <a:xfrm rot="20267308" flipH="1">
                <a:off x="3114566" y="5315634"/>
                <a:ext cx="433024" cy="12476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25" name="グループ化 1124"/>
            <p:cNvGrpSpPr/>
            <p:nvPr/>
          </p:nvGrpSpPr>
          <p:grpSpPr>
            <a:xfrm>
              <a:off x="1444913" y="3714814"/>
              <a:ext cx="68497" cy="465074"/>
              <a:chOff x="1917479" y="5570774"/>
              <a:chExt cx="413740" cy="546620"/>
            </a:xfrm>
          </p:grpSpPr>
          <p:grpSp>
            <p:nvGrpSpPr>
              <p:cNvPr id="1126" name="グループ化 1125"/>
              <p:cNvGrpSpPr/>
              <p:nvPr/>
            </p:nvGrpSpPr>
            <p:grpSpPr>
              <a:xfrm rot="2700000" flipH="1">
                <a:off x="1851117" y="5637292"/>
                <a:ext cx="546609" cy="413595"/>
                <a:chOff x="4118492" y="3037612"/>
                <a:chExt cx="2480067" cy="1876553"/>
              </a:xfrm>
              <a:solidFill>
                <a:schemeClr val="tx1"/>
              </a:solidFill>
            </p:grpSpPr>
            <p:sp>
              <p:nvSpPr>
                <p:cNvPr id="1133" name="角丸四角形 1132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4" name="角丸四角形 1133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5" name="角丸四角形 1134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6" name="角丸四角形 1135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7" name="角丸四角形 1136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27" name="グループ化 1126"/>
              <p:cNvGrpSpPr/>
              <p:nvPr/>
            </p:nvGrpSpPr>
            <p:grpSpPr>
              <a:xfrm rot="2700000" flipH="1">
                <a:off x="1850971" y="5637282"/>
                <a:ext cx="546611" cy="413595"/>
                <a:chOff x="4118492" y="3037612"/>
                <a:chExt cx="2480067" cy="1876553"/>
              </a:xfrm>
            </p:grpSpPr>
            <p:sp>
              <p:nvSpPr>
                <p:cNvPr id="1128" name="角丸四角形 1127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9" name="角丸四角形 1128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0" name="角丸四角形 1129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1" name="角丸四角形 1130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2" name="角丸四角形 1131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84" name="グループ化 1183"/>
          <p:cNvGrpSpPr/>
          <p:nvPr/>
        </p:nvGrpSpPr>
        <p:grpSpPr>
          <a:xfrm>
            <a:off x="6118784" y="3196707"/>
            <a:ext cx="1407936" cy="983181"/>
            <a:chOff x="525704" y="3196707"/>
            <a:chExt cx="1407936" cy="983181"/>
          </a:xfrm>
        </p:grpSpPr>
        <p:grpSp>
          <p:nvGrpSpPr>
            <p:cNvPr id="1185" name="グループ化 1184"/>
            <p:cNvGrpSpPr/>
            <p:nvPr/>
          </p:nvGrpSpPr>
          <p:grpSpPr>
            <a:xfrm>
              <a:off x="525704" y="3203975"/>
              <a:ext cx="906499" cy="778639"/>
              <a:chOff x="456025" y="5025504"/>
              <a:chExt cx="906499" cy="778639"/>
            </a:xfrm>
          </p:grpSpPr>
          <p:grpSp>
            <p:nvGrpSpPr>
              <p:cNvPr id="1229" name="グループ化 1228"/>
              <p:cNvGrpSpPr/>
              <p:nvPr/>
            </p:nvGrpSpPr>
            <p:grpSpPr>
              <a:xfrm>
                <a:off x="456164" y="5025518"/>
                <a:ext cx="906360" cy="778625"/>
                <a:chOff x="620534" y="5271730"/>
                <a:chExt cx="599996" cy="515436"/>
              </a:xfrm>
              <a:solidFill>
                <a:schemeClr val="tx1"/>
              </a:solidFill>
            </p:grpSpPr>
            <p:grpSp>
              <p:nvGrpSpPr>
                <p:cNvPr id="1239" name="グループ化 1238"/>
                <p:cNvGrpSpPr/>
                <p:nvPr/>
              </p:nvGrpSpPr>
              <p:grpSpPr>
                <a:xfrm flipH="1">
                  <a:off x="620534" y="5271730"/>
                  <a:ext cx="599996" cy="515436"/>
                  <a:chOff x="3533578" y="2629419"/>
                  <a:chExt cx="1291917" cy="1109841"/>
                </a:xfrm>
                <a:grpFill/>
              </p:grpSpPr>
              <p:grpSp>
                <p:nvGrpSpPr>
                  <p:cNvPr id="1242" name="グループ化 1241"/>
                  <p:cNvGrpSpPr/>
                  <p:nvPr/>
                </p:nvGrpSpPr>
                <p:grpSpPr>
                  <a:xfrm rot="18900000">
                    <a:off x="3533578" y="2833697"/>
                    <a:ext cx="757062" cy="905563"/>
                    <a:chOff x="5198484" y="2031659"/>
                    <a:chExt cx="2409811" cy="2882509"/>
                  </a:xfrm>
                  <a:grpFill/>
                </p:grpSpPr>
                <p:sp>
                  <p:nvSpPr>
                    <p:cNvPr id="1244" name="角丸四角形 1243"/>
                    <p:cNvSpPr/>
                    <p:nvPr/>
                  </p:nvSpPr>
                  <p:spPr bwMode="auto">
                    <a:xfrm rot="4032692">
                      <a:off x="5728544" y="2599047"/>
                      <a:ext cx="1700873" cy="56609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45" name="角丸四角形 1244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46" name="角丸四角形 1245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43" name="台形 886"/>
                  <p:cNvSpPr/>
                  <p:nvPr/>
                </p:nvSpPr>
                <p:spPr bwMode="auto">
                  <a:xfrm rot="2700000">
                    <a:off x="4162577" y="2629356"/>
                    <a:ext cx="662855" cy="662981"/>
                  </a:xfrm>
                  <a:custGeom>
                    <a:avLst/>
                    <a:gdLst>
                      <a:gd name="connsiteX0" fmla="*/ 0 w 307845"/>
                      <a:gd name="connsiteY0" fmla="*/ 537218 h 537218"/>
                      <a:gd name="connsiteX1" fmla="*/ 57742 w 307845"/>
                      <a:gd name="connsiteY1" fmla="*/ 0 h 537218"/>
                      <a:gd name="connsiteX2" fmla="*/ 250103 w 307845"/>
                      <a:gd name="connsiteY2" fmla="*/ 0 h 537218"/>
                      <a:gd name="connsiteX3" fmla="*/ 307845 w 307845"/>
                      <a:gd name="connsiteY3" fmla="*/ 537218 h 537218"/>
                      <a:gd name="connsiteX4" fmla="*/ 0 w 307845"/>
                      <a:gd name="connsiteY4" fmla="*/ 537218 h 537218"/>
                      <a:gd name="connsiteX0" fmla="*/ 0 w 307845"/>
                      <a:gd name="connsiteY0" fmla="*/ 540101 h 540101"/>
                      <a:gd name="connsiteX1" fmla="*/ 57742 w 307845"/>
                      <a:gd name="connsiteY1" fmla="*/ 2883 h 540101"/>
                      <a:gd name="connsiteX2" fmla="*/ 148233 w 307845"/>
                      <a:gd name="connsiteY2" fmla="*/ 0 h 540101"/>
                      <a:gd name="connsiteX3" fmla="*/ 250103 w 307845"/>
                      <a:gd name="connsiteY3" fmla="*/ 2883 h 540101"/>
                      <a:gd name="connsiteX4" fmla="*/ 307845 w 307845"/>
                      <a:gd name="connsiteY4" fmla="*/ 540101 h 540101"/>
                      <a:gd name="connsiteX5" fmla="*/ 0 w 307845"/>
                      <a:gd name="connsiteY5" fmla="*/ 540101 h 540101"/>
                      <a:gd name="connsiteX0" fmla="*/ 148233 w 307845"/>
                      <a:gd name="connsiteY0" fmla="*/ 0 h 540101"/>
                      <a:gd name="connsiteX1" fmla="*/ 250103 w 307845"/>
                      <a:gd name="connsiteY1" fmla="*/ 2883 h 540101"/>
                      <a:gd name="connsiteX2" fmla="*/ 307845 w 307845"/>
                      <a:gd name="connsiteY2" fmla="*/ 540101 h 540101"/>
                      <a:gd name="connsiteX3" fmla="*/ 0 w 307845"/>
                      <a:gd name="connsiteY3" fmla="*/ 540101 h 540101"/>
                      <a:gd name="connsiteX4" fmla="*/ 57742 w 307845"/>
                      <a:gd name="connsiteY4" fmla="*/ 2883 h 540101"/>
                      <a:gd name="connsiteX5" fmla="*/ 239673 w 307845"/>
                      <a:gd name="connsiteY5" fmla="*/ 91440 h 540101"/>
                      <a:gd name="connsiteX0" fmla="*/ 250103 w 307845"/>
                      <a:gd name="connsiteY0" fmla="*/ 8 h 537226"/>
                      <a:gd name="connsiteX1" fmla="*/ 307845 w 307845"/>
                      <a:gd name="connsiteY1" fmla="*/ 537226 h 537226"/>
                      <a:gd name="connsiteX2" fmla="*/ 0 w 307845"/>
                      <a:gd name="connsiteY2" fmla="*/ 537226 h 537226"/>
                      <a:gd name="connsiteX3" fmla="*/ 57742 w 307845"/>
                      <a:gd name="connsiteY3" fmla="*/ 8 h 537226"/>
                      <a:gd name="connsiteX4" fmla="*/ 239673 w 307845"/>
                      <a:gd name="connsiteY4" fmla="*/ 88565 h 537226"/>
                      <a:gd name="connsiteX0" fmla="*/ 250103 w 307845"/>
                      <a:gd name="connsiteY0" fmla="*/ 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542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0 h 531798"/>
                      <a:gd name="connsiteX1" fmla="*/ 307845 w 307845"/>
                      <a:gd name="connsiteY1" fmla="*/ 531798 h 531798"/>
                      <a:gd name="connsiteX2" fmla="*/ 0 w 307845"/>
                      <a:gd name="connsiteY2" fmla="*/ 531798 h 531798"/>
                      <a:gd name="connsiteX3" fmla="*/ 16945 w 307845"/>
                      <a:gd name="connsiteY3" fmla="*/ 10841 h 531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7845" h="531798">
                        <a:moveTo>
                          <a:pt x="278347" y="0"/>
                        </a:moveTo>
                        <a:lnTo>
                          <a:pt x="307845" y="531798"/>
                        </a:lnTo>
                        <a:lnTo>
                          <a:pt x="0" y="531798"/>
                        </a:lnTo>
                        <a:lnTo>
                          <a:pt x="16945" y="10841"/>
                        </a:lnTo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40" name="円/楕円 1239"/>
                <p:cNvSpPr/>
                <p:nvPr/>
              </p:nvSpPr>
              <p:spPr bwMode="auto">
                <a:xfrm>
                  <a:off x="757468" y="5532275"/>
                  <a:ext cx="45719" cy="45719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1" name="円/楕円 1240"/>
                <p:cNvSpPr/>
                <p:nvPr/>
              </p:nvSpPr>
              <p:spPr bwMode="auto">
                <a:xfrm>
                  <a:off x="706994" y="5473577"/>
                  <a:ext cx="45719" cy="45719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0" name="グループ化 1229"/>
              <p:cNvGrpSpPr/>
              <p:nvPr/>
            </p:nvGrpSpPr>
            <p:grpSpPr>
              <a:xfrm>
                <a:off x="456025" y="5025504"/>
                <a:ext cx="906361" cy="778624"/>
                <a:chOff x="620534" y="5271728"/>
                <a:chExt cx="599997" cy="515436"/>
              </a:xfrm>
            </p:grpSpPr>
            <p:grpSp>
              <p:nvGrpSpPr>
                <p:cNvPr id="1231" name="グループ化 1230"/>
                <p:cNvGrpSpPr/>
                <p:nvPr/>
              </p:nvGrpSpPr>
              <p:grpSpPr>
                <a:xfrm flipH="1">
                  <a:off x="620534" y="5271728"/>
                  <a:ext cx="599997" cy="515436"/>
                  <a:chOff x="3533576" y="2629419"/>
                  <a:chExt cx="1291919" cy="1109843"/>
                </a:xfrm>
              </p:grpSpPr>
              <p:grpSp>
                <p:nvGrpSpPr>
                  <p:cNvPr id="1234" name="グループ化 1233"/>
                  <p:cNvGrpSpPr/>
                  <p:nvPr/>
                </p:nvGrpSpPr>
                <p:grpSpPr>
                  <a:xfrm rot="18900000">
                    <a:off x="3533576" y="2833699"/>
                    <a:ext cx="757061" cy="905563"/>
                    <a:chOff x="5198484" y="2031659"/>
                    <a:chExt cx="2409811" cy="2882509"/>
                  </a:xfrm>
                </p:grpSpPr>
                <p:sp>
                  <p:nvSpPr>
                    <p:cNvPr id="1236" name="角丸四角形 1235"/>
                    <p:cNvSpPr/>
                    <p:nvPr/>
                  </p:nvSpPr>
                  <p:spPr bwMode="auto">
                    <a:xfrm rot="4032692">
                      <a:off x="5728544" y="2599047"/>
                      <a:ext cx="1700873" cy="56609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7" name="角丸四角形 1236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8" name="角丸四角形 1237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35" name="台形 886"/>
                  <p:cNvSpPr/>
                  <p:nvPr/>
                </p:nvSpPr>
                <p:spPr bwMode="auto">
                  <a:xfrm rot="2700000">
                    <a:off x="4162577" y="2629356"/>
                    <a:ext cx="662855" cy="662981"/>
                  </a:xfrm>
                  <a:custGeom>
                    <a:avLst/>
                    <a:gdLst>
                      <a:gd name="connsiteX0" fmla="*/ 0 w 307845"/>
                      <a:gd name="connsiteY0" fmla="*/ 537218 h 537218"/>
                      <a:gd name="connsiteX1" fmla="*/ 57742 w 307845"/>
                      <a:gd name="connsiteY1" fmla="*/ 0 h 537218"/>
                      <a:gd name="connsiteX2" fmla="*/ 250103 w 307845"/>
                      <a:gd name="connsiteY2" fmla="*/ 0 h 537218"/>
                      <a:gd name="connsiteX3" fmla="*/ 307845 w 307845"/>
                      <a:gd name="connsiteY3" fmla="*/ 537218 h 537218"/>
                      <a:gd name="connsiteX4" fmla="*/ 0 w 307845"/>
                      <a:gd name="connsiteY4" fmla="*/ 537218 h 537218"/>
                      <a:gd name="connsiteX0" fmla="*/ 0 w 307845"/>
                      <a:gd name="connsiteY0" fmla="*/ 540101 h 540101"/>
                      <a:gd name="connsiteX1" fmla="*/ 57742 w 307845"/>
                      <a:gd name="connsiteY1" fmla="*/ 2883 h 540101"/>
                      <a:gd name="connsiteX2" fmla="*/ 148233 w 307845"/>
                      <a:gd name="connsiteY2" fmla="*/ 0 h 540101"/>
                      <a:gd name="connsiteX3" fmla="*/ 250103 w 307845"/>
                      <a:gd name="connsiteY3" fmla="*/ 2883 h 540101"/>
                      <a:gd name="connsiteX4" fmla="*/ 307845 w 307845"/>
                      <a:gd name="connsiteY4" fmla="*/ 540101 h 540101"/>
                      <a:gd name="connsiteX5" fmla="*/ 0 w 307845"/>
                      <a:gd name="connsiteY5" fmla="*/ 540101 h 540101"/>
                      <a:gd name="connsiteX0" fmla="*/ 148233 w 307845"/>
                      <a:gd name="connsiteY0" fmla="*/ 0 h 540101"/>
                      <a:gd name="connsiteX1" fmla="*/ 250103 w 307845"/>
                      <a:gd name="connsiteY1" fmla="*/ 2883 h 540101"/>
                      <a:gd name="connsiteX2" fmla="*/ 307845 w 307845"/>
                      <a:gd name="connsiteY2" fmla="*/ 540101 h 540101"/>
                      <a:gd name="connsiteX3" fmla="*/ 0 w 307845"/>
                      <a:gd name="connsiteY3" fmla="*/ 540101 h 540101"/>
                      <a:gd name="connsiteX4" fmla="*/ 57742 w 307845"/>
                      <a:gd name="connsiteY4" fmla="*/ 2883 h 540101"/>
                      <a:gd name="connsiteX5" fmla="*/ 239673 w 307845"/>
                      <a:gd name="connsiteY5" fmla="*/ 91440 h 540101"/>
                      <a:gd name="connsiteX0" fmla="*/ 250103 w 307845"/>
                      <a:gd name="connsiteY0" fmla="*/ 8 h 537226"/>
                      <a:gd name="connsiteX1" fmla="*/ 307845 w 307845"/>
                      <a:gd name="connsiteY1" fmla="*/ 537226 h 537226"/>
                      <a:gd name="connsiteX2" fmla="*/ 0 w 307845"/>
                      <a:gd name="connsiteY2" fmla="*/ 537226 h 537226"/>
                      <a:gd name="connsiteX3" fmla="*/ 57742 w 307845"/>
                      <a:gd name="connsiteY3" fmla="*/ 8 h 537226"/>
                      <a:gd name="connsiteX4" fmla="*/ 239673 w 307845"/>
                      <a:gd name="connsiteY4" fmla="*/ 88565 h 537226"/>
                      <a:gd name="connsiteX0" fmla="*/ 250103 w 307845"/>
                      <a:gd name="connsiteY0" fmla="*/ 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542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0 h 531798"/>
                      <a:gd name="connsiteX1" fmla="*/ 307845 w 307845"/>
                      <a:gd name="connsiteY1" fmla="*/ 531798 h 531798"/>
                      <a:gd name="connsiteX2" fmla="*/ 0 w 307845"/>
                      <a:gd name="connsiteY2" fmla="*/ 531798 h 531798"/>
                      <a:gd name="connsiteX3" fmla="*/ 16945 w 307845"/>
                      <a:gd name="connsiteY3" fmla="*/ 10841 h 531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7845" h="531798">
                        <a:moveTo>
                          <a:pt x="278347" y="0"/>
                        </a:moveTo>
                        <a:lnTo>
                          <a:pt x="307845" y="531798"/>
                        </a:lnTo>
                        <a:lnTo>
                          <a:pt x="0" y="531798"/>
                        </a:lnTo>
                        <a:lnTo>
                          <a:pt x="16945" y="10841"/>
                        </a:lnTo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32" name="円/楕円 1231"/>
                <p:cNvSpPr/>
                <p:nvPr/>
              </p:nvSpPr>
              <p:spPr bwMode="auto">
                <a:xfrm>
                  <a:off x="757468" y="5532275"/>
                  <a:ext cx="45719" cy="45719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3" name="円/楕円 1232"/>
                <p:cNvSpPr/>
                <p:nvPr/>
              </p:nvSpPr>
              <p:spPr bwMode="auto">
                <a:xfrm>
                  <a:off x="706994" y="5473577"/>
                  <a:ext cx="45719" cy="45719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86" name="グループ化 1185"/>
            <p:cNvGrpSpPr/>
            <p:nvPr/>
          </p:nvGrpSpPr>
          <p:grpSpPr>
            <a:xfrm>
              <a:off x="823967" y="3196707"/>
              <a:ext cx="1109673" cy="862780"/>
              <a:chOff x="1552490" y="4988578"/>
              <a:chExt cx="1109673" cy="862780"/>
            </a:xfrm>
          </p:grpSpPr>
          <p:grpSp>
            <p:nvGrpSpPr>
              <p:cNvPr id="1203" name="グループ化 1202"/>
              <p:cNvGrpSpPr/>
              <p:nvPr/>
            </p:nvGrpSpPr>
            <p:grpSpPr>
              <a:xfrm flipH="1">
                <a:off x="1552629" y="4988578"/>
                <a:ext cx="1109534" cy="862780"/>
                <a:chOff x="620532" y="5271728"/>
                <a:chExt cx="734494" cy="571146"/>
              </a:xfrm>
              <a:solidFill>
                <a:schemeClr val="tx1"/>
              </a:solidFill>
            </p:grpSpPr>
            <p:grpSp>
              <p:nvGrpSpPr>
                <p:cNvPr id="1217" name="グループ化 1216"/>
                <p:cNvGrpSpPr/>
                <p:nvPr/>
              </p:nvGrpSpPr>
              <p:grpSpPr>
                <a:xfrm flipH="1">
                  <a:off x="620532" y="5271728"/>
                  <a:ext cx="734494" cy="571146"/>
                  <a:chOff x="3243977" y="2629419"/>
                  <a:chExt cx="1581518" cy="1229798"/>
                </a:xfrm>
                <a:grpFill/>
              </p:grpSpPr>
              <p:grpSp>
                <p:nvGrpSpPr>
                  <p:cNvPr id="1220" name="グループ化 1219"/>
                  <p:cNvGrpSpPr/>
                  <p:nvPr/>
                </p:nvGrpSpPr>
                <p:grpSpPr>
                  <a:xfrm rot="18900000">
                    <a:off x="3243977" y="2953654"/>
                    <a:ext cx="1096350" cy="905563"/>
                    <a:chOff x="4118492" y="2031659"/>
                    <a:chExt cx="3489803" cy="2882509"/>
                  </a:xfrm>
                  <a:grpFill/>
                </p:grpSpPr>
                <p:sp>
                  <p:nvSpPr>
                    <p:cNvPr id="1222" name="角丸四角形 1221"/>
                    <p:cNvSpPr/>
                    <p:nvPr/>
                  </p:nvSpPr>
                  <p:spPr bwMode="auto">
                    <a:xfrm rot="613210">
                      <a:off x="4381505" y="3037612"/>
                      <a:ext cx="2217054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3" name="角丸四角形 1222"/>
                    <p:cNvSpPr/>
                    <p:nvPr/>
                  </p:nvSpPr>
                  <p:spPr bwMode="auto">
                    <a:xfrm rot="4032692">
                      <a:off x="5728544" y="2599047"/>
                      <a:ext cx="1700873" cy="56609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4" name="角丸四角形 1223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5" name="角丸四角形 1224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6" name="角丸四角形 1225"/>
                    <p:cNvSpPr/>
                    <p:nvPr/>
                  </p:nvSpPr>
                  <p:spPr bwMode="auto">
                    <a:xfrm rot="393249">
                      <a:off x="4118492" y="3490788"/>
                      <a:ext cx="177160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7" name="角丸四角形 1226"/>
                    <p:cNvSpPr/>
                    <p:nvPr/>
                  </p:nvSpPr>
                  <p:spPr bwMode="auto">
                    <a:xfrm>
                      <a:off x="4249102" y="4020338"/>
                      <a:ext cx="149625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8" name="角丸四角形 1227"/>
                    <p:cNvSpPr/>
                    <p:nvPr/>
                  </p:nvSpPr>
                  <p:spPr bwMode="auto">
                    <a:xfrm>
                      <a:off x="4706507" y="4521172"/>
                      <a:ext cx="1194886" cy="38721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21" name="台形 886"/>
                  <p:cNvSpPr/>
                  <p:nvPr/>
                </p:nvSpPr>
                <p:spPr bwMode="auto">
                  <a:xfrm rot="2700000">
                    <a:off x="4162577" y="2629356"/>
                    <a:ext cx="662855" cy="662981"/>
                  </a:xfrm>
                  <a:custGeom>
                    <a:avLst/>
                    <a:gdLst>
                      <a:gd name="connsiteX0" fmla="*/ 0 w 307845"/>
                      <a:gd name="connsiteY0" fmla="*/ 537218 h 537218"/>
                      <a:gd name="connsiteX1" fmla="*/ 57742 w 307845"/>
                      <a:gd name="connsiteY1" fmla="*/ 0 h 537218"/>
                      <a:gd name="connsiteX2" fmla="*/ 250103 w 307845"/>
                      <a:gd name="connsiteY2" fmla="*/ 0 h 537218"/>
                      <a:gd name="connsiteX3" fmla="*/ 307845 w 307845"/>
                      <a:gd name="connsiteY3" fmla="*/ 537218 h 537218"/>
                      <a:gd name="connsiteX4" fmla="*/ 0 w 307845"/>
                      <a:gd name="connsiteY4" fmla="*/ 537218 h 537218"/>
                      <a:gd name="connsiteX0" fmla="*/ 0 w 307845"/>
                      <a:gd name="connsiteY0" fmla="*/ 540101 h 540101"/>
                      <a:gd name="connsiteX1" fmla="*/ 57742 w 307845"/>
                      <a:gd name="connsiteY1" fmla="*/ 2883 h 540101"/>
                      <a:gd name="connsiteX2" fmla="*/ 148233 w 307845"/>
                      <a:gd name="connsiteY2" fmla="*/ 0 h 540101"/>
                      <a:gd name="connsiteX3" fmla="*/ 250103 w 307845"/>
                      <a:gd name="connsiteY3" fmla="*/ 2883 h 540101"/>
                      <a:gd name="connsiteX4" fmla="*/ 307845 w 307845"/>
                      <a:gd name="connsiteY4" fmla="*/ 540101 h 540101"/>
                      <a:gd name="connsiteX5" fmla="*/ 0 w 307845"/>
                      <a:gd name="connsiteY5" fmla="*/ 540101 h 540101"/>
                      <a:gd name="connsiteX0" fmla="*/ 148233 w 307845"/>
                      <a:gd name="connsiteY0" fmla="*/ 0 h 540101"/>
                      <a:gd name="connsiteX1" fmla="*/ 250103 w 307845"/>
                      <a:gd name="connsiteY1" fmla="*/ 2883 h 540101"/>
                      <a:gd name="connsiteX2" fmla="*/ 307845 w 307845"/>
                      <a:gd name="connsiteY2" fmla="*/ 540101 h 540101"/>
                      <a:gd name="connsiteX3" fmla="*/ 0 w 307845"/>
                      <a:gd name="connsiteY3" fmla="*/ 540101 h 540101"/>
                      <a:gd name="connsiteX4" fmla="*/ 57742 w 307845"/>
                      <a:gd name="connsiteY4" fmla="*/ 2883 h 540101"/>
                      <a:gd name="connsiteX5" fmla="*/ 239673 w 307845"/>
                      <a:gd name="connsiteY5" fmla="*/ 91440 h 540101"/>
                      <a:gd name="connsiteX0" fmla="*/ 250103 w 307845"/>
                      <a:gd name="connsiteY0" fmla="*/ 8 h 537226"/>
                      <a:gd name="connsiteX1" fmla="*/ 307845 w 307845"/>
                      <a:gd name="connsiteY1" fmla="*/ 537226 h 537226"/>
                      <a:gd name="connsiteX2" fmla="*/ 0 w 307845"/>
                      <a:gd name="connsiteY2" fmla="*/ 537226 h 537226"/>
                      <a:gd name="connsiteX3" fmla="*/ 57742 w 307845"/>
                      <a:gd name="connsiteY3" fmla="*/ 8 h 537226"/>
                      <a:gd name="connsiteX4" fmla="*/ 239673 w 307845"/>
                      <a:gd name="connsiteY4" fmla="*/ 88565 h 537226"/>
                      <a:gd name="connsiteX0" fmla="*/ 250103 w 307845"/>
                      <a:gd name="connsiteY0" fmla="*/ 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542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0 h 531798"/>
                      <a:gd name="connsiteX1" fmla="*/ 307845 w 307845"/>
                      <a:gd name="connsiteY1" fmla="*/ 531798 h 531798"/>
                      <a:gd name="connsiteX2" fmla="*/ 0 w 307845"/>
                      <a:gd name="connsiteY2" fmla="*/ 531798 h 531798"/>
                      <a:gd name="connsiteX3" fmla="*/ 16945 w 307845"/>
                      <a:gd name="connsiteY3" fmla="*/ 10841 h 531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7845" h="531798">
                        <a:moveTo>
                          <a:pt x="278347" y="0"/>
                        </a:moveTo>
                        <a:lnTo>
                          <a:pt x="307845" y="531798"/>
                        </a:lnTo>
                        <a:lnTo>
                          <a:pt x="0" y="531798"/>
                        </a:lnTo>
                        <a:lnTo>
                          <a:pt x="16945" y="10841"/>
                        </a:lnTo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18" name="円/楕円 1217"/>
                <p:cNvSpPr/>
                <p:nvPr/>
              </p:nvSpPr>
              <p:spPr bwMode="auto">
                <a:xfrm>
                  <a:off x="757468" y="5532275"/>
                  <a:ext cx="45719" cy="45719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9" name="円/楕円 1218"/>
                <p:cNvSpPr/>
                <p:nvPr/>
              </p:nvSpPr>
              <p:spPr bwMode="auto">
                <a:xfrm>
                  <a:off x="706994" y="5473577"/>
                  <a:ext cx="45719" cy="45719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4" name="グループ化 1203"/>
              <p:cNvGrpSpPr/>
              <p:nvPr/>
            </p:nvGrpSpPr>
            <p:grpSpPr>
              <a:xfrm flipH="1">
                <a:off x="1552490" y="4988578"/>
                <a:ext cx="1109534" cy="862780"/>
                <a:chOff x="620532" y="5271728"/>
                <a:chExt cx="734494" cy="571146"/>
              </a:xfrm>
              <a:solidFill>
                <a:srgbClr val="FFCC99"/>
              </a:solidFill>
            </p:grpSpPr>
            <p:grpSp>
              <p:nvGrpSpPr>
                <p:cNvPr id="1205" name="グループ化 1204"/>
                <p:cNvGrpSpPr/>
                <p:nvPr/>
              </p:nvGrpSpPr>
              <p:grpSpPr>
                <a:xfrm flipH="1">
                  <a:off x="620532" y="5271728"/>
                  <a:ext cx="734494" cy="571146"/>
                  <a:chOff x="3243977" y="2629419"/>
                  <a:chExt cx="1581518" cy="1229798"/>
                </a:xfrm>
                <a:grpFill/>
              </p:grpSpPr>
              <p:grpSp>
                <p:nvGrpSpPr>
                  <p:cNvPr id="1208" name="グループ化 1207"/>
                  <p:cNvGrpSpPr/>
                  <p:nvPr/>
                </p:nvGrpSpPr>
                <p:grpSpPr>
                  <a:xfrm rot="18900000">
                    <a:off x="3243977" y="2953654"/>
                    <a:ext cx="1096350" cy="905563"/>
                    <a:chOff x="4118492" y="2031659"/>
                    <a:chExt cx="3489803" cy="2882509"/>
                  </a:xfrm>
                  <a:grpFill/>
                </p:grpSpPr>
                <p:sp>
                  <p:nvSpPr>
                    <p:cNvPr id="1210" name="角丸四角形 1209"/>
                    <p:cNvSpPr/>
                    <p:nvPr/>
                  </p:nvSpPr>
                  <p:spPr bwMode="auto">
                    <a:xfrm rot="613210">
                      <a:off x="4381505" y="3037612"/>
                      <a:ext cx="2217054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1" name="角丸四角形 1210"/>
                    <p:cNvSpPr/>
                    <p:nvPr/>
                  </p:nvSpPr>
                  <p:spPr bwMode="auto">
                    <a:xfrm rot="4032692">
                      <a:off x="5728544" y="2599047"/>
                      <a:ext cx="1700873" cy="56609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2" name="角丸四角形 1211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3" name="角丸四角形 1212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4" name="角丸四角形 1213"/>
                    <p:cNvSpPr/>
                    <p:nvPr/>
                  </p:nvSpPr>
                  <p:spPr bwMode="auto">
                    <a:xfrm rot="393249">
                      <a:off x="4118492" y="3490788"/>
                      <a:ext cx="177160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5" name="角丸四角形 1214"/>
                    <p:cNvSpPr/>
                    <p:nvPr/>
                  </p:nvSpPr>
                  <p:spPr bwMode="auto">
                    <a:xfrm>
                      <a:off x="4249102" y="4020338"/>
                      <a:ext cx="149625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6" name="角丸四角形 1215"/>
                    <p:cNvSpPr/>
                    <p:nvPr/>
                  </p:nvSpPr>
                  <p:spPr bwMode="auto">
                    <a:xfrm>
                      <a:off x="4706507" y="4521172"/>
                      <a:ext cx="1194886" cy="38721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09" name="台形 886"/>
                  <p:cNvSpPr/>
                  <p:nvPr/>
                </p:nvSpPr>
                <p:spPr bwMode="auto">
                  <a:xfrm rot="2700000">
                    <a:off x="4162577" y="2629356"/>
                    <a:ext cx="662855" cy="662981"/>
                  </a:xfrm>
                  <a:custGeom>
                    <a:avLst/>
                    <a:gdLst>
                      <a:gd name="connsiteX0" fmla="*/ 0 w 307845"/>
                      <a:gd name="connsiteY0" fmla="*/ 537218 h 537218"/>
                      <a:gd name="connsiteX1" fmla="*/ 57742 w 307845"/>
                      <a:gd name="connsiteY1" fmla="*/ 0 h 537218"/>
                      <a:gd name="connsiteX2" fmla="*/ 250103 w 307845"/>
                      <a:gd name="connsiteY2" fmla="*/ 0 h 537218"/>
                      <a:gd name="connsiteX3" fmla="*/ 307845 w 307845"/>
                      <a:gd name="connsiteY3" fmla="*/ 537218 h 537218"/>
                      <a:gd name="connsiteX4" fmla="*/ 0 w 307845"/>
                      <a:gd name="connsiteY4" fmla="*/ 537218 h 537218"/>
                      <a:gd name="connsiteX0" fmla="*/ 0 w 307845"/>
                      <a:gd name="connsiteY0" fmla="*/ 540101 h 540101"/>
                      <a:gd name="connsiteX1" fmla="*/ 57742 w 307845"/>
                      <a:gd name="connsiteY1" fmla="*/ 2883 h 540101"/>
                      <a:gd name="connsiteX2" fmla="*/ 148233 w 307845"/>
                      <a:gd name="connsiteY2" fmla="*/ 0 h 540101"/>
                      <a:gd name="connsiteX3" fmla="*/ 250103 w 307845"/>
                      <a:gd name="connsiteY3" fmla="*/ 2883 h 540101"/>
                      <a:gd name="connsiteX4" fmla="*/ 307845 w 307845"/>
                      <a:gd name="connsiteY4" fmla="*/ 540101 h 540101"/>
                      <a:gd name="connsiteX5" fmla="*/ 0 w 307845"/>
                      <a:gd name="connsiteY5" fmla="*/ 540101 h 540101"/>
                      <a:gd name="connsiteX0" fmla="*/ 148233 w 307845"/>
                      <a:gd name="connsiteY0" fmla="*/ 0 h 540101"/>
                      <a:gd name="connsiteX1" fmla="*/ 250103 w 307845"/>
                      <a:gd name="connsiteY1" fmla="*/ 2883 h 540101"/>
                      <a:gd name="connsiteX2" fmla="*/ 307845 w 307845"/>
                      <a:gd name="connsiteY2" fmla="*/ 540101 h 540101"/>
                      <a:gd name="connsiteX3" fmla="*/ 0 w 307845"/>
                      <a:gd name="connsiteY3" fmla="*/ 540101 h 540101"/>
                      <a:gd name="connsiteX4" fmla="*/ 57742 w 307845"/>
                      <a:gd name="connsiteY4" fmla="*/ 2883 h 540101"/>
                      <a:gd name="connsiteX5" fmla="*/ 239673 w 307845"/>
                      <a:gd name="connsiteY5" fmla="*/ 91440 h 540101"/>
                      <a:gd name="connsiteX0" fmla="*/ 250103 w 307845"/>
                      <a:gd name="connsiteY0" fmla="*/ 8 h 537226"/>
                      <a:gd name="connsiteX1" fmla="*/ 307845 w 307845"/>
                      <a:gd name="connsiteY1" fmla="*/ 537226 h 537226"/>
                      <a:gd name="connsiteX2" fmla="*/ 0 w 307845"/>
                      <a:gd name="connsiteY2" fmla="*/ 537226 h 537226"/>
                      <a:gd name="connsiteX3" fmla="*/ 57742 w 307845"/>
                      <a:gd name="connsiteY3" fmla="*/ 8 h 537226"/>
                      <a:gd name="connsiteX4" fmla="*/ 239673 w 307845"/>
                      <a:gd name="connsiteY4" fmla="*/ 88565 h 537226"/>
                      <a:gd name="connsiteX0" fmla="*/ 250103 w 307845"/>
                      <a:gd name="connsiteY0" fmla="*/ 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542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0 h 531798"/>
                      <a:gd name="connsiteX1" fmla="*/ 307845 w 307845"/>
                      <a:gd name="connsiteY1" fmla="*/ 531798 h 531798"/>
                      <a:gd name="connsiteX2" fmla="*/ 0 w 307845"/>
                      <a:gd name="connsiteY2" fmla="*/ 531798 h 531798"/>
                      <a:gd name="connsiteX3" fmla="*/ 16945 w 307845"/>
                      <a:gd name="connsiteY3" fmla="*/ 10841 h 531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7845" h="531798">
                        <a:moveTo>
                          <a:pt x="278347" y="0"/>
                        </a:moveTo>
                        <a:lnTo>
                          <a:pt x="307845" y="531798"/>
                        </a:lnTo>
                        <a:lnTo>
                          <a:pt x="0" y="531798"/>
                        </a:lnTo>
                        <a:lnTo>
                          <a:pt x="16945" y="10841"/>
                        </a:lnTo>
                      </a:path>
                    </a:pathLst>
                  </a:custGeom>
                  <a:solidFill>
                    <a:srgbClr val="00206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06" name="円/楕円 1205"/>
                <p:cNvSpPr/>
                <p:nvPr/>
              </p:nvSpPr>
              <p:spPr bwMode="auto">
                <a:xfrm>
                  <a:off x="757468" y="5532275"/>
                  <a:ext cx="45719" cy="45719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7" name="円/楕円 1206"/>
                <p:cNvSpPr/>
                <p:nvPr/>
              </p:nvSpPr>
              <p:spPr bwMode="auto">
                <a:xfrm>
                  <a:off x="706994" y="5473577"/>
                  <a:ext cx="45719" cy="45719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87" name="グループ化 1186"/>
            <p:cNvGrpSpPr/>
            <p:nvPr/>
          </p:nvGrpSpPr>
          <p:grpSpPr>
            <a:xfrm>
              <a:off x="1013823" y="3496355"/>
              <a:ext cx="433024" cy="135749"/>
              <a:chOff x="3114566" y="5304654"/>
              <a:chExt cx="433024" cy="135749"/>
            </a:xfrm>
          </p:grpSpPr>
          <p:sp>
            <p:nvSpPr>
              <p:cNvPr id="1201" name="角丸四角形 1200"/>
              <p:cNvSpPr/>
              <p:nvPr/>
            </p:nvSpPr>
            <p:spPr bwMode="auto">
              <a:xfrm rot="20267308" flipH="1">
                <a:off x="3170690" y="5304654"/>
                <a:ext cx="374876" cy="12476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角丸四角形 1201"/>
              <p:cNvSpPr/>
              <p:nvPr/>
            </p:nvSpPr>
            <p:spPr bwMode="auto">
              <a:xfrm rot="20267308" flipH="1">
                <a:off x="3114566" y="5315634"/>
                <a:ext cx="433024" cy="12476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8" name="グループ化 1187"/>
            <p:cNvGrpSpPr/>
            <p:nvPr/>
          </p:nvGrpSpPr>
          <p:grpSpPr>
            <a:xfrm>
              <a:off x="1444913" y="3714814"/>
              <a:ext cx="68497" cy="465074"/>
              <a:chOff x="1917479" y="5570774"/>
              <a:chExt cx="413740" cy="546620"/>
            </a:xfrm>
          </p:grpSpPr>
          <p:grpSp>
            <p:nvGrpSpPr>
              <p:cNvPr id="1189" name="グループ化 1188"/>
              <p:cNvGrpSpPr/>
              <p:nvPr/>
            </p:nvGrpSpPr>
            <p:grpSpPr>
              <a:xfrm rot="2700000" flipH="1">
                <a:off x="1851117" y="5637292"/>
                <a:ext cx="546609" cy="413595"/>
                <a:chOff x="4118492" y="3037612"/>
                <a:chExt cx="2480067" cy="1876553"/>
              </a:xfrm>
              <a:solidFill>
                <a:schemeClr val="tx1"/>
              </a:solidFill>
            </p:grpSpPr>
            <p:sp>
              <p:nvSpPr>
                <p:cNvPr id="1196" name="角丸四角形 1195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7" name="角丸四角形 1196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8" name="角丸四角形 1197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9" name="角丸四角形 1198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0" name="角丸四角形 1199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0" name="グループ化 1189"/>
              <p:cNvGrpSpPr/>
              <p:nvPr/>
            </p:nvGrpSpPr>
            <p:grpSpPr>
              <a:xfrm rot="2700000" flipH="1">
                <a:off x="1850971" y="5637282"/>
                <a:ext cx="546611" cy="413595"/>
                <a:chOff x="4118492" y="3037612"/>
                <a:chExt cx="2480067" cy="1876553"/>
              </a:xfrm>
            </p:grpSpPr>
            <p:sp>
              <p:nvSpPr>
                <p:cNvPr id="1191" name="角丸四角形 1190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2" name="角丸四角形 1191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3" name="角丸四角形 1192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4" name="角丸四角形 1193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5" name="角丸四角形 1194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47" name="グループ化 1246"/>
          <p:cNvGrpSpPr/>
          <p:nvPr/>
        </p:nvGrpSpPr>
        <p:grpSpPr>
          <a:xfrm>
            <a:off x="8008544" y="3196707"/>
            <a:ext cx="1407936" cy="983181"/>
            <a:chOff x="525704" y="3196707"/>
            <a:chExt cx="1407936" cy="983181"/>
          </a:xfrm>
        </p:grpSpPr>
        <p:grpSp>
          <p:nvGrpSpPr>
            <p:cNvPr id="1248" name="グループ化 1247"/>
            <p:cNvGrpSpPr/>
            <p:nvPr/>
          </p:nvGrpSpPr>
          <p:grpSpPr>
            <a:xfrm>
              <a:off x="525704" y="3203975"/>
              <a:ext cx="906499" cy="778639"/>
              <a:chOff x="456025" y="5025504"/>
              <a:chExt cx="906499" cy="778639"/>
            </a:xfrm>
          </p:grpSpPr>
          <p:grpSp>
            <p:nvGrpSpPr>
              <p:cNvPr id="1292" name="グループ化 1291"/>
              <p:cNvGrpSpPr/>
              <p:nvPr/>
            </p:nvGrpSpPr>
            <p:grpSpPr>
              <a:xfrm>
                <a:off x="456164" y="5025518"/>
                <a:ext cx="906360" cy="778625"/>
                <a:chOff x="620534" y="5271730"/>
                <a:chExt cx="599996" cy="515436"/>
              </a:xfrm>
              <a:solidFill>
                <a:schemeClr val="tx1"/>
              </a:solidFill>
            </p:grpSpPr>
            <p:grpSp>
              <p:nvGrpSpPr>
                <p:cNvPr id="1302" name="グループ化 1301"/>
                <p:cNvGrpSpPr/>
                <p:nvPr/>
              </p:nvGrpSpPr>
              <p:grpSpPr>
                <a:xfrm flipH="1">
                  <a:off x="620534" y="5271730"/>
                  <a:ext cx="599996" cy="515436"/>
                  <a:chOff x="3533578" y="2629419"/>
                  <a:chExt cx="1291917" cy="1109841"/>
                </a:xfrm>
                <a:grpFill/>
              </p:grpSpPr>
              <p:grpSp>
                <p:nvGrpSpPr>
                  <p:cNvPr id="1305" name="グループ化 1304"/>
                  <p:cNvGrpSpPr/>
                  <p:nvPr/>
                </p:nvGrpSpPr>
                <p:grpSpPr>
                  <a:xfrm rot="18900000">
                    <a:off x="3533578" y="2833697"/>
                    <a:ext cx="757062" cy="905563"/>
                    <a:chOff x="5198484" y="2031659"/>
                    <a:chExt cx="2409811" cy="2882509"/>
                  </a:xfrm>
                  <a:grpFill/>
                </p:grpSpPr>
                <p:sp>
                  <p:nvSpPr>
                    <p:cNvPr id="1307" name="角丸四角形 1306"/>
                    <p:cNvSpPr/>
                    <p:nvPr/>
                  </p:nvSpPr>
                  <p:spPr bwMode="auto">
                    <a:xfrm rot="4032692">
                      <a:off x="5728544" y="2599047"/>
                      <a:ext cx="1700873" cy="56609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08" name="角丸四角形 1307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09" name="角丸四角形 1308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06" name="台形 886"/>
                  <p:cNvSpPr/>
                  <p:nvPr/>
                </p:nvSpPr>
                <p:spPr bwMode="auto">
                  <a:xfrm rot="2700000">
                    <a:off x="4162577" y="2629356"/>
                    <a:ext cx="662855" cy="662981"/>
                  </a:xfrm>
                  <a:custGeom>
                    <a:avLst/>
                    <a:gdLst>
                      <a:gd name="connsiteX0" fmla="*/ 0 w 307845"/>
                      <a:gd name="connsiteY0" fmla="*/ 537218 h 537218"/>
                      <a:gd name="connsiteX1" fmla="*/ 57742 w 307845"/>
                      <a:gd name="connsiteY1" fmla="*/ 0 h 537218"/>
                      <a:gd name="connsiteX2" fmla="*/ 250103 w 307845"/>
                      <a:gd name="connsiteY2" fmla="*/ 0 h 537218"/>
                      <a:gd name="connsiteX3" fmla="*/ 307845 w 307845"/>
                      <a:gd name="connsiteY3" fmla="*/ 537218 h 537218"/>
                      <a:gd name="connsiteX4" fmla="*/ 0 w 307845"/>
                      <a:gd name="connsiteY4" fmla="*/ 537218 h 537218"/>
                      <a:gd name="connsiteX0" fmla="*/ 0 w 307845"/>
                      <a:gd name="connsiteY0" fmla="*/ 540101 h 540101"/>
                      <a:gd name="connsiteX1" fmla="*/ 57742 w 307845"/>
                      <a:gd name="connsiteY1" fmla="*/ 2883 h 540101"/>
                      <a:gd name="connsiteX2" fmla="*/ 148233 w 307845"/>
                      <a:gd name="connsiteY2" fmla="*/ 0 h 540101"/>
                      <a:gd name="connsiteX3" fmla="*/ 250103 w 307845"/>
                      <a:gd name="connsiteY3" fmla="*/ 2883 h 540101"/>
                      <a:gd name="connsiteX4" fmla="*/ 307845 w 307845"/>
                      <a:gd name="connsiteY4" fmla="*/ 540101 h 540101"/>
                      <a:gd name="connsiteX5" fmla="*/ 0 w 307845"/>
                      <a:gd name="connsiteY5" fmla="*/ 540101 h 540101"/>
                      <a:gd name="connsiteX0" fmla="*/ 148233 w 307845"/>
                      <a:gd name="connsiteY0" fmla="*/ 0 h 540101"/>
                      <a:gd name="connsiteX1" fmla="*/ 250103 w 307845"/>
                      <a:gd name="connsiteY1" fmla="*/ 2883 h 540101"/>
                      <a:gd name="connsiteX2" fmla="*/ 307845 w 307845"/>
                      <a:gd name="connsiteY2" fmla="*/ 540101 h 540101"/>
                      <a:gd name="connsiteX3" fmla="*/ 0 w 307845"/>
                      <a:gd name="connsiteY3" fmla="*/ 540101 h 540101"/>
                      <a:gd name="connsiteX4" fmla="*/ 57742 w 307845"/>
                      <a:gd name="connsiteY4" fmla="*/ 2883 h 540101"/>
                      <a:gd name="connsiteX5" fmla="*/ 239673 w 307845"/>
                      <a:gd name="connsiteY5" fmla="*/ 91440 h 540101"/>
                      <a:gd name="connsiteX0" fmla="*/ 250103 w 307845"/>
                      <a:gd name="connsiteY0" fmla="*/ 8 h 537226"/>
                      <a:gd name="connsiteX1" fmla="*/ 307845 w 307845"/>
                      <a:gd name="connsiteY1" fmla="*/ 537226 h 537226"/>
                      <a:gd name="connsiteX2" fmla="*/ 0 w 307845"/>
                      <a:gd name="connsiteY2" fmla="*/ 537226 h 537226"/>
                      <a:gd name="connsiteX3" fmla="*/ 57742 w 307845"/>
                      <a:gd name="connsiteY3" fmla="*/ 8 h 537226"/>
                      <a:gd name="connsiteX4" fmla="*/ 239673 w 307845"/>
                      <a:gd name="connsiteY4" fmla="*/ 88565 h 537226"/>
                      <a:gd name="connsiteX0" fmla="*/ 250103 w 307845"/>
                      <a:gd name="connsiteY0" fmla="*/ 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542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0 h 531798"/>
                      <a:gd name="connsiteX1" fmla="*/ 307845 w 307845"/>
                      <a:gd name="connsiteY1" fmla="*/ 531798 h 531798"/>
                      <a:gd name="connsiteX2" fmla="*/ 0 w 307845"/>
                      <a:gd name="connsiteY2" fmla="*/ 531798 h 531798"/>
                      <a:gd name="connsiteX3" fmla="*/ 16945 w 307845"/>
                      <a:gd name="connsiteY3" fmla="*/ 10841 h 531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7845" h="531798">
                        <a:moveTo>
                          <a:pt x="278347" y="0"/>
                        </a:moveTo>
                        <a:lnTo>
                          <a:pt x="307845" y="531798"/>
                        </a:lnTo>
                        <a:lnTo>
                          <a:pt x="0" y="531798"/>
                        </a:lnTo>
                        <a:lnTo>
                          <a:pt x="16945" y="10841"/>
                        </a:lnTo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03" name="円/楕円 1302"/>
                <p:cNvSpPr/>
                <p:nvPr/>
              </p:nvSpPr>
              <p:spPr bwMode="auto">
                <a:xfrm>
                  <a:off x="757468" y="5532275"/>
                  <a:ext cx="45719" cy="45719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4" name="円/楕円 1303"/>
                <p:cNvSpPr/>
                <p:nvPr/>
              </p:nvSpPr>
              <p:spPr bwMode="auto">
                <a:xfrm>
                  <a:off x="706994" y="5473577"/>
                  <a:ext cx="45719" cy="45719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3" name="グループ化 1292"/>
              <p:cNvGrpSpPr/>
              <p:nvPr/>
            </p:nvGrpSpPr>
            <p:grpSpPr>
              <a:xfrm>
                <a:off x="456025" y="5025504"/>
                <a:ext cx="906361" cy="778624"/>
                <a:chOff x="620534" y="5271728"/>
                <a:chExt cx="599997" cy="515436"/>
              </a:xfrm>
            </p:grpSpPr>
            <p:grpSp>
              <p:nvGrpSpPr>
                <p:cNvPr id="1294" name="グループ化 1293"/>
                <p:cNvGrpSpPr/>
                <p:nvPr/>
              </p:nvGrpSpPr>
              <p:grpSpPr>
                <a:xfrm flipH="1">
                  <a:off x="620534" y="5271728"/>
                  <a:ext cx="599997" cy="515436"/>
                  <a:chOff x="3533576" y="2629419"/>
                  <a:chExt cx="1291919" cy="1109843"/>
                </a:xfrm>
              </p:grpSpPr>
              <p:grpSp>
                <p:nvGrpSpPr>
                  <p:cNvPr id="1297" name="グループ化 1296"/>
                  <p:cNvGrpSpPr/>
                  <p:nvPr/>
                </p:nvGrpSpPr>
                <p:grpSpPr>
                  <a:xfrm rot="18900000">
                    <a:off x="3533576" y="2833699"/>
                    <a:ext cx="757061" cy="905563"/>
                    <a:chOff x="5198484" y="2031659"/>
                    <a:chExt cx="2409811" cy="2882509"/>
                  </a:xfrm>
                </p:grpSpPr>
                <p:sp>
                  <p:nvSpPr>
                    <p:cNvPr id="1299" name="角丸四角形 1298"/>
                    <p:cNvSpPr/>
                    <p:nvPr/>
                  </p:nvSpPr>
                  <p:spPr bwMode="auto">
                    <a:xfrm rot="4032692">
                      <a:off x="5728544" y="2599047"/>
                      <a:ext cx="1700873" cy="56609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00" name="角丸四角形 1299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01" name="角丸四角形 1300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98" name="台形 886"/>
                  <p:cNvSpPr/>
                  <p:nvPr/>
                </p:nvSpPr>
                <p:spPr bwMode="auto">
                  <a:xfrm rot="2700000">
                    <a:off x="4162577" y="2629356"/>
                    <a:ext cx="662855" cy="662981"/>
                  </a:xfrm>
                  <a:custGeom>
                    <a:avLst/>
                    <a:gdLst>
                      <a:gd name="connsiteX0" fmla="*/ 0 w 307845"/>
                      <a:gd name="connsiteY0" fmla="*/ 537218 h 537218"/>
                      <a:gd name="connsiteX1" fmla="*/ 57742 w 307845"/>
                      <a:gd name="connsiteY1" fmla="*/ 0 h 537218"/>
                      <a:gd name="connsiteX2" fmla="*/ 250103 w 307845"/>
                      <a:gd name="connsiteY2" fmla="*/ 0 h 537218"/>
                      <a:gd name="connsiteX3" fmla="*/ 307845 w 307845"/>
                      <a:gd name="connsiteY3" fmla="*/ 537218 h 537218"/>
                      <a:gd name="connsiteX4" fmla="*/ 0 w 307845"/>
                      <a:gd name="connsiteY4" fmla="*/ 537218 h 537218"/>
                      <a:gd name="connsiteX0" fmla="*/ 0 w 307845"/>
                      <a:gd name="connsiteY0" fmla="*/ 540101 h 540101"/>
                      <a:gd name="connsiteX1" fmla="*/ 57742 w 307845"/>
                      <a:gd name="connsiteY1" fmla="*/ 2883 h 540101"/>
                      <a:gd name="connsiteX2" fmla="*/ 148233 w 307845"/>
                      <a:gd name="connsiteY2" fmla="*/ 0 h 540101"/>
                      <a:gd name="connsiteX3" fmla="*/ 250103 w 307845"/>
                      <a:gd name="connsiteY3" fmla="*/ 2883 h 540101"/>
                      <a:gd name="connsiteX4" fmla="*/ 307845 w 307845"/>
                      <a:gd name="connsiteY4" fmla="*/ 540101 h 540101"/>
                      <a:gd name="connsiteX5" fmla="*/ 0 w 307845"/>
                      <a:gd name="connsiteY5" fmla="*/ 540101 h 540101"/>
                      <a:gd name="connsiteX0" fmla="*/ 148233 w 307845"/>
                      <a:gd name="connsiteY0" fmla="*/ 0 h 540101"/>
                      <a:gd name="connsiteX1" fmla="*/ 250103 w 307845"/>
                      <a:gd name="connsiteY1" fmla="*/ 2883 h 540101"/>
                      <a:gd name="connsiteX2" fmla="*/ 307845 w 307845"/>
                      <a:gd name="connsiteY2" fmla="*/ 540101 h 540101"/>
                      <a:gd name="connsiteX3" fmla="*/ 0 w 307845"/>
                      <a:gd name="connsiteY3" fmla="*/ 540101 h 540101"/>
                      <a:gd name="connsiteX4" fmla="*/ 57742 w 307845"/>
                      <a:gd name="connsiteY4" fmla="*/ 2883 h 540101"/>
                      <a:gd name="connsiteX5" fmla="*/ 239673 w 307845"/>
                      <a:gd name="connsiteY5" fmla="*/ 91440 h 540101"/>
                      <a:gd name="connsiteX0" fmla="*/ 250103 w 307845"/>
                      <a:gd name="connsiteY0" fmla="*/ 8 h 537226"/>
                      <a:gd name="connsiteX1" fmla="*/ 307845 w 307845"/>
                      <a:gd name="connsiteY1" fmla="*/ 537226 h 537226"/>
                      <a:gd name="connsiteX2" fmla="*/ 0 w 307845"/>
                      <a:gd name="connsiteY2" fmla="*/ 537226 h 537226"/>
                      <a:gd name="connsiteX3" fmla="*/ 57742 w 307845"/>
                      <a:gd name="connsiteY3" fmla="*/ 8 h 537226"/>
                      <a:gd name="connsiteX4" fmla="*/ 239673 w 307845"/>
                      <a:gd name="connsiteY4" fmla="*/ 88565 h 537226"/>
                      <a:gd name="connsiteX0" fmla="*/ 250103 w 307845"/>
                      <a:gd name="connsiteY0" fmla="*/ 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542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0 h 531798"/>
                      <a:gd name="connsiteX1" fmla="*/ 307845 w 307845"/>
                      <a:gd name="connsiteY1" fmla="*/ 531798 h 531798"/>
                      <a:gd name="connsiteX2" fmla="*/ 0 w 307845"/>
                      <a:gd name="connsiteY2" fmla="*/ 531798 h 531798"/>
                      <a:gd name="connsiteX3" fmla="*/ 16945 w 307845"/>
                      <a:gd name="connsiteY3" fmla="*/ 10841 h 531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7845" h="531798">
                        <a:moveTo>
                          <a:pt x="278347" y="0"/>
                        </a:moveTo>
                        <a:lnTo>
                          <a:pt x="307845" y="531798"/>
                        </a:lnTo>
                        <a:lnTo>
                          <a:pt x="0" y="531798"/>
                        </a:lnTo>
                        <a:lnTo>
                          <a:pt x="16945" y="10841"/>
                        </a:lnTo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95" name="円/楕円 1294"/>
                <p:cNvSpPr/>
                <p:nvPr/>
              </p:nvSpPr>
              <p:spPr bwMode="auto">
                <a:xfrm>
                  <a:off x="757468" y="5532275"/>
                  <a:ext cx="45719" cy="45719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6" name="円/楕円 1295"/>
                <p:cNvSpPr/>
                <p:nvPr/>
              </p:nvSpPr>
              <p:spPr bwMode="auto">
                <a:xfrm>
                  <a:off x="706994" y="5473577"/>
                  <a:ext cx="45719" cy="45719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49" name="グループ化 1248"/>
            <p:cNvGrpSpPr/>
            <p:nvPr/>
          </p:nvGrpSpPr>
          <p:grpSpPr>
            <a:xfrm>
              <a:off x="823967" y="3196707"/>
              <a:ext cx="1109673" cy="862780"/>
              <a:chOff x="1552490" y="4988578"/>
              <a:chExt cx="1109673" cy="862780"/>
            </a:xfrm>
          </p:grpSpPr>
          <p:grpSp>
            <p:nvGrpSpPr>
              <p:cNvPr id="1266" name="グループ化 1265"/>
              <p:cNvGrpSpPr/>
              <p:nvPr/>
            </p:nvGrpSpPr>
            <p:grpSpPr>
              <a:xfrm flipH="1">
                <a:off x="1552629" y="4988578"/>
                <a:ext cx="1109534" cy="862780"/>
                <a:chOff x="620532" y="5271728"/>
                <a:chExt cx="734494" cy="571146"/>
              </a:xfrm>
              <a:solidFill>
                <a:schemeClr val="tx1"/>
              </a:solidFill>
            </p:grpSpPr>
            <p:grpSp>
              <p:nvGrpSpPr>
                <p:cNvPr id="1280" name="グループ化 1279"/>
                <p:cNvGrpSpPr/>
                <p:nvPr/>
              </p:nvGrpSpPr>
              <p:grpSpPr>
                <a:xfrm flipH="1">
                  <a:off x="620532" y="5271728"/>
                  <a:ext cx="734494" cy="571146"/>
                  <a:chOff x="3243977" y="2629419"/>
                  <a:chExt cx="1581518" cy="1229798"/>
                </a:xfrm>
                <a:grpFill/>
              </p:grpSpPr>
              <p:grpSp>
                <p:nvGrpSpPr>
                  <p:cNvPr id="1283" name="グループ化 1282"/>
                  <p:cNvGrpSpPr/>
                  <p:nvPr/>
                </p:nvGrpSpPr>
                <p:grpSpPr>
                  <a:xfrm rot="18900000">
                    <a:off x="3243977" y="2953654"/>
                    <a:ext cx="1096350" cy="905563"/>
                    <a:chOff x="4118492" y="2031659"/>
                    <a:chExt cx="3489803" cy="2882509"/>
                  </a:xfrm>
                  <a:grpFill/>
                </p:grpSpPr>
                <p:sp>
                  <p:nvSpPr>
                    <p:cNvPr id="1285" name="角丸四角形 1284"/>
                    <p:cNvSpPr/>
                    <p:nvPr/>
                  </p:nvSpPr>
                  <p:spPr bwMode="auto">
                    <a:xfrm rot="613210">
                      <a:off x="4381505" y="3037612"/>
                      <a:ext cx="2217054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86" name="角丸四角形 1285"/>
                    <p:cNvSpPr/>
                    <p:nvPr/>
                  </p:nvSpPr>
                  <p:spPr bwMode="auto">
                    <a:xfrm rot="4032692">
                      <a:off x="5728544" y="2599047"/>
                      <a:ext cx="1700873" cy="56609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87" name="角丸四角形 1286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88" name="角丸四角形 1287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89" name="角丸四角形 1288"/>
                    <p:cNvSpPr/>
                    <p:nvPr/>
                  </p:nvSpPr>
                  <p:spPr bwMode="auto">
                    <a:xfrm rot="393249">
                      <a:off x="4118492" y="3490788"/>
                      <a:ext cx="177160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90" name="角丸四角形 1289"/>
                    <p:cNvSpPr/>
                    <p:nvPr/>
                  </p:nvSpPr>
                  <p:spPr bwMode="auto">
                    <a:xfrm>
                      <a:off x="4249102" y="4020338"/>
                      <a:ext cx="149625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91" name="角丸四角形 1290"/>
                    <p:cNvSpPr/>
                    <p:nvPr/>
                  </p:nvSpPr>
                  <p:spPr bwMode="auto">
                    <a:xfrm>
                      <a:off x="4706507" y="4521172"/>
                      <a:ext cx="1194886" cy="38721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84" name="台形 886"/>
                  <p:cNvSpPr/>
                  <p:nvPr/>
                </p:nvSpPr>
                <p:spPr bwMode="auto">
                  <a:xfrm rot="2700000">
                    <a:off x="4162577" y="2629356"/>
                    <a:ext cx="662855" cy="662981"/>
                  </a:xfrm>
                  <a:custGeom>
                    <a:avLst/>
                    <a:gdLst>
                      <a:gd name="connsiteX0" fmla="*/ 0 w 307845"/>
                      <a:gd name="connsiteY0" fmla="*/ 537218 h 537218"/>
                      <a:gd name="connsiteX1" fmla="*/ 57742 w 307845"/>
                      <a:gd name="connsiteY1" fmla="*/ 0 h 537218"/>
                      <a:gd name="connsiteX2" fmla="*/ 250103 w 307845"/>
                      <a:gd name="connsiteY2" fmla="*/ 0 h 537218"/>
                      <a:gd name="connsiteX3" fmla="*/ 307845 w 307845"/>
                      <a:gd name="connsiteY3" fmla="*/ 537218 h 537218"/>
                      <a:gd name="connsiteX4" fmla="*/ 0 w 307845"/>
                      <a:gd name="connsiteY4" fmla="*/ 537218 h 537218"/>
                      <a:gd name="connsiteX0" fmla="*/ 0 w 307845"/>
                      <a:gd name="connsiteY0" fmla="*/ 540101 h 540101"/>
                      <a:gd name="connsiteX1" fmla="*/ 57742 w 307845"/>
                      <a:gd name="connsiteY1" fmla="*/ 2883 h 540101"/>
                      <a:gd name="connsiteX2" fmla="*/ 148233 w 307845"/>
                      <a:gd name="connsiteY2" fmla="*/ 0 h 540101"/>
                      <a:gd name="connsiteX3" fmla="*/ 250103 w 307845"/>
                      <a:gd name="connsiteY3" fmla="*/ 2883 h 540101"/>
                      <a:gd name="connsiteX4" fmla="*/ 307845 w 307845"/>
                      <a:gd name="connsiteY4" fmla="*/ 540101 h 540101"/>
                      <a:gd name="connsiteX5" fmla="*/ 0 w 307845"/>
                      <a:gd name="connsiteY5" fmla="*/ 540101 h 540101"/>
                      <a:gd name="connsiteX0" fmla="*/ 148233 w 307845"/>
                      <a:gd name="connsiteY0" fmla="*/ 0 h 540101"/>
                      <a:gd name="connsiteX1" fmla="*/ 250103 w 307845"/>
                      <a:gd name="connsiteY1" fmla="*/ 2883 h 540101"/>
                      <a:gd name="connsiteX2" fmla="*/ 307845 w 307845"/>
                      <a:gd name="connsiteY2" fmla="*/ 540101 h 540101"/>
                      <a:gd name="connsiteX3" fmla="*/ 0 w 307845"/>
                      <a:gd name="connsiteY3" fmla="*/ 540101 h 540101"/>
                      <a:gd name="connsiteX4" fmla="*/ 57742 w 307845"/>
                      <a:gd name="connsiteY4" fmla="*/ 2883 h 540101"/>
                      <a:gd name="connsiteX5" fmla="*/ 239673 w 307845"/>
                      <a:gd name="connsiteY5" fmla="*/ 91440 h 540101"/>
                      <a:gd name="connsiteX0" fmla="*/ 250103 w 307845"/>
                      <a:gd name="connsiteY0" fmla="*/ 8 h 537226"/>
                      <a:gd name="connsiteX1" fmla="*/ 307845 w 307845"/>
                      <a:gd name="connsiteY1" fmla="*/ 537226 h 537226"/>
                      <a:gd name="connsiteX2" fmla="*/ 0 w 307845"/>
                      <a:gd name="connsiteY2" fmla="*/ 537226 h 537226"/>
                      <a:gd name="connsiteX3" fmla="*/ 57742 w 307845"/>
                      <a:gd name="connsiteY3" fmla="*/ 8 h 537226"/>
                      <a:gd name="connsiteX4" fmla="*/ 239673 w 307845"/>
                      <a:gd name="connsiteY4" fmla="*/ 88565 h 537226"/>
                      <a:gd name="connsiteX0" fmla="*/ 250103 w 307845"/>
                      <a:gd name="connsiteY0" fmla="*/ 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542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0 h 531798"/>
                      <a:gd name="connsiteX1" fmla="*/ 307845 w 307845"/>
                      <a:gd name="connsiteY1" fmla="*/ 531798 h 531798"/>
                      <a:gd name="connsiteX2" fmla="*/ 0 w 307845"/>
                      <a:gd name="connsiteY2" fmla="*/ 531798 h 531798"/>
                      <a:gd name="connsiteX3" fmla="*/ 16945 w 307845"/>
                      <a:gd name="connsiteY3" fmla="*/ 10841 h 531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7845" h="531798">
                        <a:moveTo>
                          <a:pt x="278347" y="0"/>
                        </a:moveTo>
                        <a:lnTo>
                          <a:pt x="307845" y="531798"/>
                        </a:lnTo>
                        <a:lnTo>
                          <a:pt x="0" y="531798"/>
                        </a:lnTo>
                        <a:lnTo>
                          <a:pt x="16945" y="10841"/>
                        </a:lnTo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81" name="円/楕円 1280"/>
                <p:cNvSpPr/>
                <p:nvPr/>
              </p:nvSpPr>
              <p:spPr bwMode="auto">
                <a:xfrm>
                  <a:off x="757468" y="5532275"/>
                  <a:ext cx="45719" cy="45719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2" name="円/楕円 1281"/>
                <p:cNvSpPr/>
                <p:nvPr/>
              </p:nvSpPr>
              <p:spPr bwMode="auto">
                <a:xfrm>
                  <a:off x="706994" y="5473577"/>
                  <a:ext cx="45719" cy="45719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7" name="グループ化 1266"/>
              <p:cNvGrpSpPr/>
              <p:nvPr/>
            </p:nvGrpSpPr>
            <p:grpSpPr>
              <a:xfrm flipH="1">
                <a:off x="1552490" y="4988578"/>
                <a:ext cx="1109534" cy="862780"/>
                <a:chOff x="620532" y="5271728"/>
                <a:chExt cx="734494" cy="571146"/>
              </a:xfrm>
              <a:solidFill>
                <a:srgbClr val="FFCC99"/>
              </a:solidFill>
            </p:grpSpPr>
            <p:grpSp>
              <p:nvGrpSpPr>
                <p:cNvPr id="1268" name="グループ化 1267"/>
                <p:cNvGrpSpPr/>
                <p:nvPr/>
              </p:nvGrpSpPr>
              <p:grpSpPr>
                <a:xfrm flipH="1">
                  <a:off x="620532" y="5271728"/>
                  <a:ext cx="734494" cy="571146"/>
                  <a:chOff x="3243977" y="2629419"/>
                  <a:chExt cx="1581518" cy="1229798"/>
                </a:xfrm>
                <a:grpFill/>
              </p:grpSpPr>
              <p:grpSp>
                <p:nvGrpSpPr>
                  <p:cNvPr id="1271" name="グループ化 1270"/>
                  <p:cNvGrpSpPr/>
                  <p:nvPr/>
                </p:nvGrpSpPr>
                <p:grpSpPr>
                  <a:xfrm rot="18900000">
                    <a:off x="3243977" y="2953654"/>
                    <a:ext cx="1096350" cy="905563"/>
                    <a:chOff x="4118492" y="2031659"/>
                    <a:chExt cx="3489803" cy="2882509"/>
                  </a:xfrm>
                  <a:grpFill/>
                </p:grpSpPr>
                <p:sp>
                  <p:nvSpPr>
                    <p:cNvPr id="1273" name="角丸四角形 1272"/>
                    <p:cNvSpPr/>
                    <p:nvPr/>
                  </p:nvSpPr>
                  <p:spPr bwMode="auto">
                    <a:xfrm rot="613210">
                      <a:off x="4381505" y="3037612"/>
                      <a:ext cx="2217054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4" name="角丸四角形 1273"/>
                    <p:cNvSpPr/>
                    <p:nvPr/>
                  </p:nvSpPr>
                  <p:spPr bwMode="auto">
                    <a:xfrm rot="4032692">
                      <a:off x="5728544" y="2599047"/>
                      <a:ext cx="1700873" cy="56609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5" name="角丸四角形 1274"/>
                    <p:cNvSpPr/>
                    <p:nvPr/>
                  </p:nvSpPr>
                  <p:spPr bwMode="auto">
                    <a:xfrm>
                      <a:off x="5313041" y="3169599"/>
                      <a:ext cx="2295254" cy="1744569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6" name="角丸四角形 1275"/>
                    <p:cNvSpPr/>
                    <p:nvPr/>
                  </p:nvSpPr>
                  <p:spPr bwMode="auto">
                    <a:xfrm>
                      <a:off x="5198484" y="4526950"/>
                      <a:ext cx="1152744" cy="387215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7" name="角丸四角形 1276"/>
                    <p:cNvSpPr/>
                    <p:nvPr/>
                  </p:nvSpPr>
                  <p:spPr bwMode="auto">
                    <a:xfrm rot="393249">
                      <a:off x="4118492" y="3490788"/>
                      <a:ext cx="177160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8" name="角丸四角形 1277"/>
                    <p:cNvSpPr/>
                    <p:nvPr/>
                  </p:nvSpPr>
                  <p:spPr bwMode="auto">
                    <a:xfrm>
                      <a:off x="4249102" y="4020338"/>
                      <a:ext cx="1496251" cy="4500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9" name="角丸四角形 1278"/>
                    <p:cNvSpPr/>
                    <p:nvPr/>
                  </p:nvSpPr>
                  <p:spPr bwMode="auto">
                    <a:xfrm>
                      <a:off x="4706507" y="4521172"/>
                      <a:ext cx="1194886" cy="38721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72" name="台形 886"/>
                  <p:cNvSpPr/>
                  <p:nvPr/>
                </p:nvSpPr>
                <p:spPr bwMode="auto">
                  <a:xfrm rot="2700000">
                    <a:off x="4162577" y="2629356"/>
                    <a:ext cx="662855" cy="662981"/>
                  </a:xfrm>
                  <a:custGeom>
                    <a:avLst/>
                    <a:gdLst>
                      <a:gd name="connsiteX0" fmla="*/ 0 w 307845"/>
                      <a:gd name="connsiteY0" fmla="*/ 537218 h 537218"/>
                      <a:gd name="connsiteX1" fmla="*/ 57742 w 307845"/>
                      <a:gd name="connsiteY1" fmla="*/ 0 h 537218"/>
                      <a:gd name="connsiteX2" fmla="*/ 250103 w 307845"/>
                      <a:gd name="connsiteY2" fmla="*/ 0 h 537218"/>
                      <a:gd name="connsiteX3" fmla="*/ 307845 w 307845"/>
                      <a:gd name="connsiteY3" fmla="*/ 537218 h 537218"/>
                      <a:gd name="connsiteX4" fmla="*/ 0 w 307845"/>
                      <a:gd name="connsiteY4" fmla="*/ 537218 h 537218"/>
                      <a:gd name="connsiteX0" fmla="*/ 0 w 307845"/>
                      <a:gd name="connsiteY0" fmla="*/ 540101 h 540101"/>
                      <a:gd name="connsiteX1" fmla="*/ 57742 w 307845"/>
                      <a:gd name="connsiteY1" fmla="*/ 2883 h 540101"/>
                      <a:gd name="connsiteX2" fmla="*/ 148233 w 307845"/>
                      <a:gd name="connsiteY2" fmla="*/ 0 h 540101"/>
                      <a:gd name="connsiteX3" fmla="*/ 250103 w 307845"/>
                      <a:gd name="connsiteY3" fmla="*/ 2883 h 540101"/>
                      <a:gd name="connsiteX4" fmla="*/ 307845 w 307845"/>
                      <a:gd name="connsiteY4" fmla="*/ 540101 h 540101"/>
                      <a:gd name="connsiteX5" fmla="*/ 0 w 307845"/>
                      <a:gd name="connsiteY5" fmla="*/ 540101 h 540101"/>
                      <a:gd name="connsiteX0" fmla="*/ 148233 w 307845"/>
                      <a:gd name="connsiteY0" fmla="*/ 0 h 540101"/>
                      <a:gd name="connsiteX1" fmla="*/ 250103 w 307845"/>
                      <a:gd name="connsiteY1" fmla="*/ 2883 h 540101"/>
                      <a:gd name="connsiteX2" fmla="*/ 307845 w 307845"/>
                      <a:gd name="connsiteY2" fmla="*/ 540101 h 540101"/>
                      <a:gd name="connsiteX3" fmla="*/ 0 w 307845"/>
                      <a:gd name="connsiteY3" fmla="*/ 540101 h 540101"/>
                      <a:gd name="connsiteX4" fmla="*/ 57742 w 307845"/>
                      <a:gd name="connsiteY4" fmla="*/ 2883 h 540101"/>
                      <a:gd name="connsiteX5" fmla="*/ 239673 w 307845"/>
                      <a:gd name="connsiteY5" fmla="*/ 91440 h 540101"/>
                      <a:gd name="connsiteX0" fmla="*/ 250103 w 307845"/>
                      <a:gd name="connsiteY0" fmla="*/ 8 h 537226"/>
                      <a:gd name="connsiteX1" fmla="*/ 307845 w 307845"/>
                      <a:gd name="connsiteY1" fmla="*/ 537226 h 537226"/>
                      <a:gd name="connsiteX2" fmla="*/ 0 w 307845"/>
                      <a:gd name="connsiteY2" fmla="*/ 537226 h 537226"/>
                      <a:gd name="connsiteX3" fmla="*/ 57742 w 307845"/>
                      <a:gd name="connsiteY3" fmla="*/ 8 h 537226"/>
                      <a:gd name="connsiteX4" fmla="*/ 239673 w 307845"/>
                      <a:gd name="connsiteY4" fmla="*/ 88565 h 537226"/>
                      <a:gd name="connsiteX0" fmla="*/ 250103 w 307845"/>
                      <a:gd name="connsiteY0" fmla="*/ 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5420 h 537218"/>
                      <a:gd name="connsiteX1" fmla="*/ 307845 w 307845"/>
                      <a:gd name="connsiteY1" fmla="*/ 537218 h 537218"/>
                      <a:gd name="connsiteX2" fmla="*/ 0 w 307845"/>
                      <a:gd name="connsiteY2" fmla="*/ 537218 h 537218"/>
                      <a:gd name="connsiteX3" fmla="*/ 57742 w 307845"/>
                      <a:gd name="connsiteY3" fmla="*/ 0 h 537218"/>
                      <a:gd name="connsiteX0" fmla="*/ 278347 w 307845"/>
                      <a:gd name="connsiteY0" fmla="*/ 0 h 531798"/>
                      <a:gd name="connsiteX1" fmla="*/ 307845 w 307845"/>
                      <a:gd name="connsiteY1" fmla="*/ 531798 h 531798"/>
                      <a:gd name="connsiteX2" fmla="*/ 0 w 307845"/>
                      <a:gd name="connsiteY2" fmla="*/ 531798 h 531798"/>
                      <a:gd name="connsiteX3" fmla="*/ 16945 w 307845"/>
                      <a:gd name="connsiteY3" fmla="*/ 10841 h 531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7845" h="531798">
                        <a:moveTo>
                          <a:pt x="278347" y="0"/>
                        </a:moveTo>
                        <a:lnTo>
                          <a:pt x="307845" y="531798"/>
                        </a:lnTo>
                        <a:lnTo>
                          <a:pt x="0" y="531798"/>
                        </a:lnTo>
                        <a:lnTo>
                          <a:pt x="16945" y="10841"/>
                        </a:lnTo>
                      </a:path>
                    </a:pathLst>
                  </a:custGeom>
                  <a:solidFill>
                    <a:srgbClr val="00206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69" name="円/楕円 1268"/>
                <p:cNvSpPr/>
                <p:nvPr/>
              </p:nvSpPr>
              <p:spPr bwMode="auto">
                <a:xfrm>
                  <a:off x="757468" y="5532275"/>
                  <a:ext cx="45719" cy="45719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0" name="円/楕円 1269"/>
                <p:cNvSpPr/>
                <p:nvPr/>
              </p:nvSpPr>
              <p:spPr bwMode="auto">
                <a:xfrm>
                  <a:off x="706994" y="5473577"/>
                  <a:ext cx="45719" cy="45719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50" name="グループ化 1249"/>
            <p:cNvGrpSpPr/>
            <p:nvPr/>
          </p:nvGrpSpPr>
          <p:grpSpPr>
            <a:xfrm>
              <a:off x="1013823" y="3496355"/>
              <a:ext cx="433024" cy="135749"/>
              <a:chOff x="3114566" y="5304654"/>
              <a:chExt cx="433024" cy="135749"/>
            </a:xfrm>
          </p:grpSpPr>
          <p:sp>
            <p:nvSpPr>
              <p:cNvPr id="1264" name="角丸四角形 1263"/>
              <p:cNvSpPr/>
              <p:nvPr/>
            </p:nvSpPr>
            <p:spPr bwMode="auto">
              <a:xfrm rot="20267308" flipH="1">
                <a:off x="3170690" y="5304654"/>
                <a:ext cx="374876" cy="12476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5" name="角丸四角形 1264"/>
              <p:cNvSpPr/>
              <p:nvPr/>
            </p:nvSpPr>
            <p:spPr bwMode="auto">
              <a:xfrm rot="20267308" flipH="1">
                <a:off x="3114566" y="5315634"/>
                <a:ext cx="433024" cy="12476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51" name="グループ化 1250"/>
            <p:cNvGrpSpPr/>
            <p:nvPr/>
          </p:nvGrpSpPr>
          <p:grpSpPr>
            <a:xfrm>
              <a:off x="1444913" y="3714814"/>
              <a:ext cx="68497" cy="465074"/>
              <a:chOff x="1917479" y="5570774"/>
              <a:chExt cx="413740" cy="546620"/>
            </a:xfrm>
          </p:grpSpPr>
          <p:grpSp>
            <p:nvGrpSpPr>
              <p:cNvPr id="1252" name="グループ化 1251"/>
              <p:cNvGrpSpPr/>
              <p:nvPr/>
            </p:nvGrpSpPr>
            <p:grpSpPr>
              <a:xfrm rot="2700000" flipH="1">
                <a:off x="1851117" y="5637292"/>
                <a:ext cx="546609" cy="413595"/>
                <a:chOff x="4118492" y="3037612"/>
                <a:chExt cx="2480067" cy="1876553"/>
              </a:xfrm>
              <a:solidFill>
                <a:schemeClr val="tx1"/>
              </a:solidFill>
            </p:grpSpPr>
            <p:sp>
              <p:nvSpPr>
                <p:cNvPr id="1259" name="角丸四角形 1258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0" name="角丸四角形 1259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1" name="角丸四角形 1260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2" name="角丸四角形 1261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3" name="角丸四角形 1262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3" name="グループ化 1252"/>
              <p:cNvGrpSpPr/>
              <p:nvPr/>
            </p:nvGrpSpPr>
            <p:grpSpPr>
              <a:xfrm rot="2700000" flipH="1">
                <a:off x="1850971" y="5637282"/>
                <a:ext cx="546611" cy="413595"/>
                <a:chOff x="4118492" y="3037612"/>
                <a:chExt cx="2480067" cy="1876553"/>
              </a:xfrm>
            </p:grpSpPr>
            <p:sp>
              <p:nvSpPr>
                <p:cNvPr id="1254" name="角丸四角形 1253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5" name="角丸四角形 1254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6" name="角丸四角形 1255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7" name="角丸四角形 1256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8" name="角丸四角形 1257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PPTX218_商談成立</dc:title>
  <dc:subject>PPTX218_商談成立</dc:subject>
  <dc:creator>http://www.digipot.net</dc:creator>
  <cp:lastModifiedBy/>
  <cp:revision>1</cp:revision>
  <dcterms:created xsi:type="dcterms:W3CDTF">2014-05-08T07:12:24Z</dcterms:created>
  <dcterms:modified xsi:type="dcterms:W3CDTF">2014-09-10T05:22:20Z</dcterms:modified>
  <cp:category/>
  <cp:version>1</cp:version>
</cp:coreProperties>
</file>