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82" autoAdjust="0"/>
    <p:restoredTop sz="94660"/>
  </p:normalViewPr>
  <p:slideViewPr>
    <p:cSldViewPr snapToGrid="0">
      <p:cViewPr varScale="1">
        <p:scale>
          <a:sx n="55" d="100"/>
          <a:sy n="55" d="100"/>
        </p:scale>
        <p:origin x="-84" y="-17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8A82-1728-440D-9473-FF0235D534F9}" type="datetimeFigureOut">
              <a:rPr kumimoji="1" lang="ja-JP" altLang="en-US" smtClean="0"/>
              <a:pPr/>
              <a:t>2014/8/24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7346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 flipV="1">
            <a:off x="697346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テキスト ボックス 7"/>
          <p:cNvSpPr txBox="1"/>
          <p:nvPr/>
        </p:nvSpPr>
        <p:spPr>
          <a:xfrm rot="18900000">
            <a:off x="1416473" y="86028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</a:t>
            </a:r>
            <a:endParaRPr kumimoji="1" lang="ja-JP" altLang="en-US" sz="20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2859975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2859975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テキスト ボックス 10"/>
          <p:cNvSpPr txBox="1"/>
          <p:nvPr/>
        </p:nvSpPr>
        <p:spPr>
          <a:xfrm rot="18900000">
            <a:off x="3579102" y="86028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</a:t>
            </a:r>
            <a:endParaRPr kumimoji="1" lang="ja-JP" altLang="en-US" sz="20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5022604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5022604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テキスト ボックス 13"/>
          <p:cNvSpPr txBox="1"/>
          <p:nvPr/>
        </p:nvSpPr>
        <p:spPr>
          <a:xfrm rot="18900000">
            <a:off x="5741731" y="86028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</a:t>
            </a:r>
            <a:endParaRPr kumimoji="1" lang="ja-JP" altLang="en-US" sz="2000" b="1" dirty="0"/>
          </a:p>
        </p:txBody>
      </p:sp>
      <p:sp>
        <p:nvSpPr>
          <p:cNvPr id="15" name="正方形/長方形 14"/>
          <p:cNvSpPr/>
          <p:nvPr/>
        </p:nvSpPr>
        <p:spPr>
          <a:xfrm>
            <a:off x="7185233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 flipV="1">
            <a:off x="7185233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テキスト ボックス 16"/>
          <p:cNvSpPr txBox="1"/>
          <p:nvPr/>
        </p:nvSpPr>
        <p:spPr>
          <a:xfrm rot="18900000">
            <a:off x="7904360" y="86028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4</a:t>
            </a:r>
            <a:endParaRPr kumimoji="1" lang="ja-JP" altLang="en-US" sz="20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697346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 flipV="1">
            <a:off x="697346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テキスト ボックス 19"/>
          <p:cNvSpPr txBox="1"/>
          <p:nvPr/>
        </p:nvSpPr>
        <p:spPr>
          <a:xfrm rot="18900000">
            <a:off x="1416473" y="302290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5</a:t>
            </a:r>
            <a:endParaRPr kumimoji="1" lang="ja-JP" altLang="en-US" sz="2000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2859975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2859975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テキスト ボックス 22"/>
          <p:cNvSpPr txBox="1"/>
          <p:nvPr/>
        </p:nvSpPr>
        <p:spPr>
          <a:xfrm rot="18900000">
            <a:off x="3579102" y="302290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6</a:t>
            </a:r>
            <a:endParaRPr kumimoji="1" lang="ja-JP" altLang="en-US" sz="2000" b="1" dirty="0"/>
          </a:p>
        </p:txBody>
      </p:sp>
      <p:sp>
        <p:nvSpPr>
          <p:cNvPr id="24" name="正方形/長方形 23"/>
          <p:cNvSpPr/>
          <p:nvPr/>
        </p:nvSpPr>
        <p:spPr>
          <a:xfrm>
            <a:off x="5022604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22604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テキスト ボックス 25"/>
          <p:cNvSpPr txBox="1"/>
          <p:nvPr/>
        </p:nvSpPr>
        <p:spPr>
          <a:xfrm rot="18900000">
            <a:off x="5741731" y="302290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7</a:t>
            </a:r>
            <a:endParaRPr kumimoji="1" lang="ja-JP" altLang="en-US" sz="2000" b="1" dirty="0"/>
          </a:p>
        </p:txBody>
      </p:sp>
      <p:sp>
        <p:nvSpPr>
          <p:cNvPr id="27" name="正方形/長方形 26"/>
          <p:cNvSpPr/>
          <p:nvPr/>
        </p:nvSpPr>
        <p:spPr>
          <a:xfrm>
            <a:off x="7185233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/>
          <p:cNvCxnSpPr/>
          <p:nvPr/>
        </p:nvCxnSpPr>
        <p:spPr>
          <a:xfrm flipV="1">
            <a:off x="7185233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テキスト ボックス 28"/>
          <p:cNvSpPr txBox="1"/>
          <p:nvPr/>
        </p:nvSpPr>
        <p:spPr>
          <a:xfrm rot="18900000">
            <a:off x="7904360" y="302290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8</a:t>
            </a:r>
            <a:endParaRPr kumimoji="1" lang="ja-JP" altLang="en-US" sz="2000" b="1" dirty="0"/>
          </a:p>
        </p:txBody>
      </p:sp>
      <p:sp>
        <p:nvSpPr>
          <p:cNvPr id="30" name="正方形/長方形 29"/>
          <p:cNvSpPr/>
          <p:nvPr/>
        </p:nvSpPr>
        <p:spPr>
          <a:xfrm>
            <a:off x="697346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/>
          <p:cNvCxnSpPr/>
          <p:nvPr/>
        </p:nvCxnSpPr>
        <p:spPr>
          <a:xfrm flipV="1">
            <a:off x="697346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テキスト ボックス 31"/>
          <p:cNvSpPr txBox="1"/>
          <p:nvPr/>
        </p:nvSpPr>
        <p:spPr>
          <a:xfrm rot="18900000">
            <a:off x="1416473" y="517036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9</a:t>
            </a:r>
            <a:endParaRPr kumimoji="1" lang="ja-JP" altLang="en-US" sz="2000" b="1" dirty="0"/>
          </a:p>
        </p:txBody>
      </p:sp>
      <p:sp>
        <p:nvSpPr>
          <p:cNvPr id="33" name="正方形/長方形 32"/>
          <p:cNvSpPr/>
          <p:nvPr/>
        </p:nvSpPr>
        <p:spPr>
          <a:xfrm>
            <a:off x="2859975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 flipV="1">
            <a:off x="2859975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テキスト ボックス 34"/>
          <p:cNvSpPr txBox="1"/>
          <p:nvPr/>
        </p:nvSpPr>
        <p:spPr>
          <a:xfrm rot="18900000">
            <a:off x="3514181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/>
              <a:t>10</a:t>
            </a:r>
            <a:endParaRPr kumimoji="1" lang="ja-JP" altLang="en-US" sz="2000" b="1" dirty="0"/>
          </a:p>
        </p:txBody>
      </p:sp>
      <p:sp>
        <p:nvSpPr>
          <p:cNvPr id="36" name="正方形/長方形 35"/>
          <p:cNvSpPr/>
          <p:nvPr/>
        </p:nvSpPr>
        <p:spPr>
          <a:xfrm>
            <a:off x="5022604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 flipV="1">
            <a:off x="5022604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テキスト ボックス 37"/>
          <p:cNvSpPr txBox="1"/>
          <p:nvPr/>
        </p:nvSpPr>
        <p:spPr>
          <a:xfrm rot="18900000">
            <a:off x="5676809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11</a:t>
            </a:r>
            <a:endParaRPr kumimoji="1" lang="ja-JP" altLang="en-US" sz="2000" b="1" dirty="0"/>
          </a:p>
        </p:txBody>
      </p:sp>
      <p:sp>
        <p:nvSpPr>
          <p:cNvPr id="39" name="正方形/長方形 38"/>
          <p:cNvSpPr/>
          <p:nvPr/>
        </p:nvSpPr>
        <p:spPr>
          <a:xfrm>
            <a:off x="7185233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7185233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テキスト ボックス 40"/>
          <p:cNvSpPr txBox="1"/>
          <p:nvPr/>
        </p:nvSpPr>
        <p:spPr>
          <a:xfrm rot="18900000">
            <a:off x="7839439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12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6011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7346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 flipV="1">
            <a:off x="697346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テキスト ボックス 7"/>
          <p:cNvSpPr txBox="1"/>
          <p:nvPr/>
        </p:nvSpPr>
        <p:spPr>
          <a:xfrm rot="18900000">
            <a:off x="1351552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13</a:t>
            </a:r>
            <a:endParaRPr kumimoji="1" lang="ja-JP" altLang="en-US" sz="20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2859975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2859975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テキスト ボックス 10"/>
          <p:cNvSpPr txBox="1"/>
          <p:nvPr/>
        </p:nvSpPr>
        <p:spPr>
          <a:xfrm rot="18900000">
            <a:off x="3514181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14</a:t>
            </a:r>
            <a:endParaRPr kumimoji="1" lang="ja-JP" altLang="en-US" sz="20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5022604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5022604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テキスト ボックス 13"/>
          <p:cNvSpPr txBox="1"/>
          <p:nvPr/>
        </p:nvSpPr>
        <p:spPr>
          <a:xfrm rot="18900000">
            <a:off x="5676810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15</a:t>
            </a:r>
            <a:endParaRPr kumimoji="1" lang="ja-JP" altLang="en-US" sz="2000" b="1" dirty="0"/>
          </a:p>
        </p:txBody>
      </p:sp>
      <p:sp>
        <p:nvSpPr>
          <p:cNvPr id="15" name="正方形/長方形 14"/>
          <p:cNvSpPr/>
          <p:nvPr/>
        </p:nvSpPr>
        <p:spPr>
          <a:xfrm>
            <a:off x="7185233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 flipV="1">
            <a:off x="7185233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テキスト ボックス 16"/>
          <p:cNvSpPr txBox="1"/>
          <p:nvPr/>
        </p:nvSpPr>
        <p:spPr>
          <a:xfrm rot="18900000">
            <a:off x="7839439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16</a:t>
            </a:r>
            <a:endParaRPr kumimoji="1" lang="ja-JP" altLang="en-US" sz="20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697346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 flipV="1">
            <a:off x="697346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テキスト ボックス 19"/>
          <p:cNvSpPr txBox="1"/>
          <p:nvPr/>
        </p:nvSpPr>
        <p:spPr>
          <a:xfrm rot="18900000">
            <a:off x="1351552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17</a:t>
            </a:r>
            <a:endParaRPr kumimoji="1" lang="ja-JP" altLang="en-US" sz="2000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2859975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2859975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テキスト ボックス 22"/>
          <p:cNvSpPr txBox="1"/>
          <p:nvPr/>
        </p:nvSpPr>
        <p:spPr>
          <a:xfrm rot="18900000">
            <a:off x="3514181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18</a:t>
            </a:r>
            <a:endParaRPr kumimoji="1" lang="ja-JP" altLang="en-US" sz="2000" b="1" dirty="0"/>
          </a:p>
        </p:txBody>
      </p:sp>
      <p:sp>
        <p:nvSpPr>
          <p:cNvPr id="24" name="正方形/長方形 23"/>
          <p:cNvSpPr/>
          <p:nvPr/>
        </p:nvSpPr>
        <p:spPr>
          <a:xfrm>
            <a:off x="5022604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22604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テキスト ボックス 25"/>
          <p:cNvSpPr txBox="1"/>
          <p:nvPr/>
        </p:nvSpPr>
        <p:spPr>
          <a:xfrm rot="18900000">
            <a:off x="5676810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19</a:t>
            </a:r>
            <a:endParaRPr kumimoji="1" lang="ja-JP" altLang="en-US" sz="2000" b="1" dirty="0"/>
          </a:p>
        </p:txBody>
      </p:sp>
      <p:sp>
        <p:nvSpPr>
          <p:cNvPr id="27" name="正方形/長方形 26"/>
          <p:cNvSpPr/>
          <p:nvPr/>
        </p:nvSpPr>
        <p:spPr>
          <a:xfrm>
            <a:off x="7185233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/>
          <p:cNvCxnSpPr/>
          <p:nvPr/>
        </p:nvCxnSpPr>
        <p:spPr>
          <a:xfrm flipV="1">
            <a:off x="7185233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テキスト ボックス 28"/>
          <p:cNvSpPr txBox="1"/>
          <p:nvPr/>
        </p:nvSpPr>
        <p:spPr>
          <a:xfrm rot="18900000">
            <a:off x="7839439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20</a:t>
            </a:r>
            <a:endParaRPr kumimoji="1" lang="ja-JP" altLang="en-US" sz="2000" b="1" dirty="0"/>
          </a:p>
        </p:txBody>
      </p:sp>
      <p:sp>
        <p:nvSpPr>
          <p:cNvPr id="30" name="正方形/長方形 29"/>
          <p:cNvSpPr/>
          <p:nvPr/>
        </p:nvSpPr>
        <p:spPr>
          <a:xfrm>
            <a:off x="697346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/>
          <p:cNvCxnSpPr/>
          <p:nvPr/>
        </p:nvCxnSpPr>
        <p:spPr>
          <a:xfrm flipV="1">
            <a:off x="697346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テキスト ボックス 31"/>
          <p:cNvSpPr txBox="1"/>
          <p:nvPr/>
        </p:nvSpPr>
        <p:spPr>
          <a:xfrm rot="18900000">
            <a:off x="1351552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21</a:t>
            </a:r>
            <a:endParaRPr kumimoji="1" lang="ja-JP" altLang="en-US" sz="2000" b="1" dirty="0"/>
          </a:p>
        </p:txBody>
      </p:sp>
      <p:sp>
        <p:nvSpPr>
          <p:cNvPr id="33" name="正方形/長方形 32"/>
          <p:cNvSpPr/>
          <p:nvPr/>
        </p:nvSpPr>
        <p:spPr>
          <a:xfrm>
            <a:off x="2859975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 flipV="1">
            <a:off x="2859975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テキスト ボックス 34"/>
          <p:cNvSpPr txBox="1"/>
          <p:nvPr/>
        </p:nvSpPr>
        <p:spPr>
          <a:xfrm rot="18900000">
            <a:off x="3514181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/>
              <a:t>22</a:t>
            </a:r>
            <a:endParaRPr kumimoji="1" lang="ja-JP" altLang="en-US" sz="2000" b="1" dirty="0"/>
          </a:p>
        </p:txBody>
      </p:sp>
      <p:sp>
        <p:nvSpPr>
          <p:cNvPr id="36" name="正方形/長方形 35"/>
          <p:cNvSpPr/>
          <p:nvPr/>
        </p:nvSpPr>
        <p:spPr>
          <a:xfrm>
            <a:off x="5022604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 flipV="1">
            <a:off x="5022604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テキスト ボックス 37"/>
          <p:cNvSpPr txBox="1"/>
          <p:nvPr/>
        </p:nvSpPr>
        <p:spPr>
          <a:xfrm rot="18900000">
            <a:off x="5676809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23</a:t>
            </a:r>
            <a:endParaRPr kumimoji="1" lang="ja-JP" altLang="en-US" sz="2000" b="1" dirty="0"/>
          </a:p>
        </p:txBody>
      </p:sp>
      <p:sp>
        <p:nvSpPr>
          <p:cNvPr id="39" name="正方形/長方形 38"/>
          <p:cNvSpPr/>
          <p:nvPr/>
        </p:nvSpPr>
        <p:spPr>
          <a:xfrm>
            <a:off x="7185233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7185233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テキスト ボックス 40"/>
          <p:cNvSpPr txBox="1"/>
          <p:nvPr/>
        </p:nvSpPr>
        <p:spPr>
          <a:xfrm rot="18900000">
            <a:off x="7839439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24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1427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7346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 flipV="1">
            <a:off x="697346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テキスト ボックス 7"/>
          <p:cNvSpPr txBox="1"/>
          <p:nvPr/>
        </p:nvSpPr>
        <p:spPr>
          <a:xfrm rot="18900000">
            <a:off x="1351552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25</a:t>
            </a:r>
            <a:endParaRPr kumimoji="1" lang="ja-JP" altLang="en-US" sz="20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2859975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2859975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テキスト ボックス 10"/>
          <p:cNvSpPr txBox="1"/>
          <p:nvPr/>
        </p:nvSpPr>
        <p:spPr>
          <a:xfrm rot="18900000">
            <a:off x="3514181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26</a:t>
            </a:r>
            <a:endParaRPr kumimoji="1" lang="ja-JP" altLang="en-US" sz="20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5022604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5022604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テキスト ボックス 13"/>
          <p:cNvSpPr txBox="1"/>
          <p:nvPr/>
        </p:nvSpPr>
        <p:spPr>
          <a:xfrm rot="18900000">
            <a:off x="5676810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27</a:t>
            </a:r>
            <a:endParaRPr kumimoji="1" lang="ja-JP" altLang="en-US" sz="2000" b="1" dirty="0"/>
          </a:p>
        </p:txBody>
      </p:sp>
      <p:sp>
        <p:nvSpPr>
          <p:cNvPr id="15" name="正方形/長方形 14"/>
          <p:cNvSpPr/>
          <p:nvPr/>
        </p:nvSpPr>
        <p:spPr>
          <a:xfrm>
            <a:off x="7185233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 flipV="1">
            <a:off x="7185233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テキスト ボックス 16"/>
          <p:cNvSpPr txBox="1"/>
          <p:nvPr/>
        </p:nvSpPr>
        <p:spPr>
          <a:xfrm rot="18900000">
            <a:off x="7839439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28</a:t>
            </a:r>
            <a:endParaRPr kumimoji="1" lang="ja-JP" altLang="en-US" sz="20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697346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 flipV="1">
            <a:off x="697346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テキスト ボックス 19"/>
          <p:cNvSpPr txBox="1"/>
          <p:nvPr/>
        </p:nvSpPr>
        <p:spPr>
          <a:xfrm rot="18900000">
            <a:off x="1351552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29</a:t>
            </a:r>
            <a:endParaRPr kumimoji="1" lang="ja-JP" altLang="en-US" sz="2000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2859975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2859975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テキスト ボックス 22"/>
          <p:cNvSpPr txBox="1"/>
          <p:nvPr/>
        </p:nvSpPr>
        <p:spPr>
          <a:xfrm rot="18900000">
            <a:off x="3514181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30</a:t>
            </a:r>
            <a:endParaRPr kumimoji="1" lang="ja-JP" altLang="en-US" sz="2000" b="1" dirty="0"/>
          </a:p>
        </p:txBody>
      </p:sp>
      <p:sp>
        <p:nvSpPr>
          <p:cNvPr id="24" name="正方形/長方形 23"/>
          <p:cNvSpPr/>
          <p:nvPr/>
        </p:nvSpPr>
        <p:spPr>
          <a:xfrm>
            <a:off x="5022604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22604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テキスト ボックス 25"/>
          <p:cNvSpPr txBox="1"/>
          <p:nvPr/>
        </p:nvSpPr>
        <p:spPr>
          <a:xfrm rot="18900000">
            <a:off x="5676810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31</a:t>
            </a:r>
            <a:endParaRPr kumimoji="1" lang="ja-JP" altLang="en-US" sz="2000" b="1" dirty="0"/>
          </a:p>
        </p:txBody>
      </p:sp>
      <p:sp>
        <p:nvSpPr>
          <p:cNvPr id="27" name="正方形/長方形 26"/>
          <p:cNvSpPr/>
          <p:nvPr/>
        </p:nvSpPr>
        <p:spPr>
          <a:xfrm>
            <a:off x="7185233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/>
          <p:cNvCxnSpPr/>
          <p:nvPr/>
        </p:nvCxnSpPr>
        <p:spPr>
          <a:xfrm flipV="1">
            <a:off x="7185233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テキスト ボックス 28"/>
          <p:cNvSpPr txBox="1"/>
          <p:nvPr/>
        </p:nvSpPr>
        <p:spPr>
          <a:xfrm rot="18900000">
            <a:off x="7839439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32</a:t>
            </a:r>
            <a:endParaRPr kumimoji="1" lang="ja-JP" altLang="en-US" sz="2000" b="1" dirty="0"/>
          </a:p>
        </p:txBody>
      </p:sp>
      <p:sp>
        <p:nvSpPr>
          <p:cNvPr id="30" name="正方形/長方形 29"/>
          <p:cNvSpPr/>
          <p:nvPr/>
        </p:nvSpPr>
        <p:spPr>
          <a:xfrm>
            <a:off x="697346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/>
          <p:cNvCxnSpPr/>
          <p:nvPr/>
        </p:nvCxnSpPr>
        <p:spPr>
          <a:xfrm flipV="1">
            <a:off x="697346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テキスト ボックス 31"/>
          <p:cNvSpPr txBox="1"/>
          <p:nvPr/>
        </p:nvSpPr>
        <p:spPr>
          <a:xfrm rot="18900000">
            <a:off x="1351552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33</a:t>
            </a:r>
            <a:endParaRPr kumimoji="1" lang="ja-JP" altLang="en-US" sz="2000" b="1" dirty="0"/>
          </a:p>
        </p:txBody>
      </p:sp>
      <p:sp>
        <p:nvSpPr>
          <p:cNvPr id="33" name="正方形/長方形 32"/>
          <p:cNvSpPr/>
          <p:nvPr/>
        </p:nvSpPr>
        <p:spPr>
          <a:xfrm>
            <a:off x="2859975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 flipV="1">
            <a:off x="2859975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テキスト ボックス 34"/>
          <p:cNvSpPr txBox="1"/>
          <p:nvPr/>
        </p:nvSpPr>
        <p:spPr>
          <a:xfrm rot="18900000">
            <a:off x="3514181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/>
              <a:t>34</a:t>
            </a:r>
            <a:endParaRPr kumimoji="1" lang="ja-JP" altLang="en-US" sz="2000" b="1" dirty="0"/>
          </a:p>
        </p:txBody>
      </p:sp>
      <p:sp>
        <p:nvSpPr>
          <p:cNvPr id="36" name="正方形/長方形 35"/>
          <p:cNvSpPr/>
          <p:nvPr/>
        </p:nvSpPr>
        <p:spPr>
          <a:xfrm>
            <a:off x="5022604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 flipV="1">
            <a:off x="5022604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テキスト ボックス 37"/>
          <p:cNvSpPr txBox="1"/>
          <p:nvPr/>
        </p:nvSpPr>
        <p:spPr>
          <a:xfrm rot="18900000">
            <a:off x="5676809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35</a:t>
            </a:r>
            <a:endParaRPr kumimoji="1" lang="ja-JP" altLang="en-US" sz="2000" b="1" dirty="0"/>
          </a:p>
        </p:txBody>
      </p:sp>
      <p:sp>
        <p:nvSpPr>
          <p:cNvPr id="39" name="正方形/長方形 38"/>
          <p:cNvSpPr/>
          <p:nvPr/>
        </p:nvSpPr>
        <p:spPr>
          <a:xfrm>
            <a:off x="7185233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7185233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テキスト ボックス 40"/>
          <p:cNvSpPr txBox="1"/>
          <p:nvPr/>
        </p:nvSpPr>
        <p:spPr>
          <a:xfrm rot="18900000">
            <a:off x="7839439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36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7916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7346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 flipV="1">
            <a:off x="697346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テキスト ボックス 7"/>
          <p:cNvSpPr txBox="1"/>
          <p:nvPr/>
        </p:nvSpPr>
        <p:spPr>
          <a:xfrm rot="18900000">
            <a:off x="1351552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25</a:t>
            </a:r>
            <a:endParaRPr kumimoji="1" lang="ja-JP" altLang="en-US" sz="20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2859975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2859975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テキスト ボックス 10"/>
          <p:cNvSpPr txBox="1"/>
          <p:nvPr/>
        </p:nvSpPr>
        <p:spPr>
          <a:xfrm rot="18900000">
            <a:off x="3514181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26</a:t>
            </a:r>
            <a:endParaRPr kumimoji="1" lang="ja-JP" altLang="en-US" sz="20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5022604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5022604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テキスト ボックス 13"/>
          <p:cNvSpPr txBox="1"/>
          <p:nvPr/>
        </p:nvSpPr>
        <p:spPr>
          <a:xfrm rot="18900000">
            <a:off x="5676810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27</a:t>
            </a:r>
            <a:endParaRPr kumimoji="1" lang="ja-JP" altLang="en-US" sz="2000" b="1" dirty="0"/>
          </a:p>
        </p:txBody>
      </p:sp>
      <p:sp>
        <p:nvSpPr>
          <p:cNvPr id="15" name="正方形/長方形 14"/>
          <p:cNvSpPr/>
          <p:nvPr/>
        </p:nvSpPr>
        <p:spPr>
          <a:xfrm>
            <a:off x="7185233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 flipV="1">
            <a:off x="7185233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テキスト ボックス 16"/>
          <p:cNvSpPr txBox="1"/>
          <p:nvPr/>
        </p:nvSpPr>
        <p:spPr>
          <a:xfrm rot="18900000">
            <a:off x="7839439" y="86028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28</a:t>
            </a:r>
            <a:endParaRPr kumimoji="1" lang="ja-JP" altLang="en-US" sz="20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697346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 flipV="1">
            <a:off x="697346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テキスト ボックス 19"/>
          <p:cNvSpPr txBox="1"/>
          <p:nvPr/>
        </p:nvSpPr>
        <p:spPr>
          <a:xfrm rot="18900000">
            <a:off x="1351552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29</a:t>
            </a:r>
            <a:endParaRPr kumimoji="1" lang="ja-JP" altLang="en-US" sz="2000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2859975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2859975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テキスト ボックス 22"/>
          <p:cNvSpPr txBox="1"/>
          <p:nvPr/>
        </p:nvSpPr>
        <p:spPr>
          <a:xfrm rot="18900000">
            <a:off x="3514181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30</a:t>
            </a:r>
            <a:endParaRPr kumimoji="1" lang="ja-JP" altLang="en-US" sz="2000" b="1" dirty="0"/>
          </a:p>
        </p:txBody>
      </p:sp>
      <p:sp>
        <p:nvSpPr>
          <p:cNvPr id="24" name="正方形/長方形 23"/>
          <p:cNvSpPr/>
          <p:nvPr/>
        </p:nvSpPr>
        <p:spPr>
          <a:xfrm>
            <a:off x="5022604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22604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テキスト ボックス 25"/>
          <p:cNvSpPr txBox="1"/>
          <p:nvPr/>
        </p:nvSpPr>
        <p:spPr>
          <a:xfrm rot="18900000">
            <a:off x="5676810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31</a:t>
            </a:r>
            <a:endParaRPr kumimoji="1" lang="ja-JP" altLang="en-US" sz="2000" b="1" dirty="0"/>
          </a:p>
        </p:txBody>
      </p:sp>
      <p:sp>
        <p:nvSpPr>
          <p:cNvPr id="27" name="正方形/長方形 26"/>
          <p:cNvSpPr/>
          <p:nvPr/>
        </p:nvSpPr>
        <p:spPr>
          <a:xfrm>
            <a:off x="7185233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/>
          <p:cNvCxnSpPr/>
          <p:nvPr/>
        </p:nvCxnSpPr>
        <p:spPr>
          <a:xfrm flipV="1">
            <a:off x="7185233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テキスト ボックス 28"/>
          <p:cNvSpPr txBox="1"/>
          <p:nvPr/>
        </p:nvSpPr>
        <p:spPr>
          <a:xfrm rot="18900000">
            <a:off x="7839439" y="302290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32</a:t>
            </a:r>
            <a:endParaRPr kumimoji="1" lang="ja-JP" altLang="en-US" sz="2000" b="1" dirty="0"/>
          </a:p>
        </p:txBody>
      </p:sp>
      <p:sp>
        <p:nvSpPr>
          <p:cNvPr id="30" name="正方形/長方形 29"/>
          <p:cNvSpPr/>
          <p:nvPr/>
        </p:nvSpPr>
        <p:spPr>
          <a:xfrm>
            <a:off x="697346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/>
          <p:cNvCxnSpPr/>
          <p:nvPr/>
        </p:nvCxnSpPr>
        <p:spPr>
          <a:xfrm flipV="1">
            <a:off x="697346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テキスト ボックス 31"/>
          <p:cNvSpPr txBox="1"/>
          <p:nvPr/>
        </p:nvSpPr>
        <p:spPr>
          <a:xfrm rot="18900000">
            <a:off x="1351552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33</a:t>
            </a:r>
            <a:endParaRPr kumimoji="1" lang="ja-JP" altLang="en-US" sz="2000" b="1" dirty="0"/>
          </a:p>
        </p:txBody>
      </p:sp>
      <p:sp>
        <p:nvSpPr>
          <p:cNvPr id="33" name="正方形/長方形 32"/>
          <p:cNvSpPr/>
          <p:nvPr/>
        </p:nvSpPr>
        <p:spPr>
          <a:xfrm>
            <a:off x="2859975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 flipV="1">
            <a:off x="2859975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テキスト ボックス 34"/>
          <p:cNvSpPr txBox="1"/>
          <p:nvPr/>
        </p:nvSpPr>
        <p:spPr>
          <a:xfrm rot="18900000">
            <a:off x="3514181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/>
              <a:t>34</a:t>
            </a:r>
            <a:endParaRPr kumimoji="1" lang="ja-JP" altLang="en-US" sz="2000" b="1" dirty="0"/>
          </a:p>
        </p:txBody>
      </p:sp>
      <p:sp>
        <p:nvSpPr>
          <p:cNvPr id="36" name="正方形/長方形 35"/>
          <p:cNvSpPr/>
          <p:nvPr/>
        </p:nvSpPr>
        <p:spPr>
          <a:xfrm>
            <a:off x="5022604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 flipV="1">
            <a:off x="5022604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テキスト ボックス 37"/>
          <p:cNvSpPr txBox="1"/>
          <p:nvPr/>
        </p:nvSpPr>
        <p:spPr>
          <a:xfrm rot="18900000">
            <a:off x="5676809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35</a:t>
            </a:r>
            <a:endParaRPr kumimoji="1" lang="ja-JP" altLang="en-US" sz="2000" b="1" dirty="0"/>
          </a:p>
        </p:txBody>
      </p:sp>
      <p:sp>
        <p:nvSpPr>
          <p:cNvPr id="39" name="正方形/長方形 38"/>
          <p:cNvSpPr/>
          <p:nvPr/>
        </p:nvSpPr>
        <p:spPr>
          <a:xfrm>
            <a:off x="7185233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7185233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テキスト ボックス 40"/>
          <p:cNvSpPr txBox="1"/>
          <p:nvPr/>
        </p:nvSpPr>
        <p:spPr>
          <a:xfrm rot="18900000">
            <a:off x="7839439" y="517036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/>
              <a:t>36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1299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星 12 2"/>
          <p:cNvSpPr/>
          <p:nvPr/>
        </p:nvSpPr>
        <p:spPr>
          <a:xfrm>
            <a:off x="1181959" y="610450"/>
            <a:ext cx="960120" cy="960120"/>
          </a:xfrm>
          <a:prstGeom prst="star1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星 12 41"/>
          <p:cNvSpPr/>
          <p:nvPr/>
        </p:nvSpPr>
        <p:spPr>
          <a:xfrm>
            <a:off x="3369000" y="610450"/>
            <a:ext cx="960120" cy="960120"/>
          </a:xfrm>
          <a:prstGeom prst="star12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697346" y="209795"/>
            <a:ext cx="2162629" cy="2162629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 flipV="1">
            <a:off x="697346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テキスト ボックス 7"/>
          <p:cNvSpPr txBox="1"/>
          <p:nvPr/>
        </p:nvSpPr>
        <p:spPr>
          <a:xfrm rot="18900000">
            <a:off x="1137550" y="860280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</a:rPr>
              <a:t>当たり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859975" y="209795"/>
            <a:ext cx="2162629" cy="2162629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2859975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テキスト ボックス 10"/>
          <p:cNvSpPr txBox="1"/>
          <p:nvPr/>
        </p:nvSpPr>
        <p:spPr>
          <a:xfrm rot="18900000">
            <a:off x="3300179" y="860280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>
                <a:solidFill>
                  <a:srgbClr val="FF0000"/>
                </a:solidFill>
              </a:rPr>
              <a:t>当たり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22604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5022604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テキスト ボックス 13"/>
          <p:cNvSpPr txBox="1"/>
          <p:nvPr/>
        </p:nvSpPr>
        <p:spPr>
          <a:xfrm rot="18900000">
            <a:off x="5421932" y="860280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/>
              <a:t>はずれ</a:t>
            </a:r>
            <a:endParaRPr kumimoji="1" lang="ja-JP" altLang="en-US" sz="2000" b="1" dirty="0"/>
          </a:p>
        </p:txBody>
      </p:sp>
      <p:sp>
        <p:nvSpPr>
          <p:cNvPr id="15" name="正方形/長方形 14"/>
          <p:cNvSpPr/>
          <p:nvPr/>
        </p:nvSpPr>
        <p:spPr>
          <a:xfrm>
            <a:off x="7185233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 flipV="1">
            <a:off x="7185233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テキスト ボックス 16"/>
          <p:cNvSpPr txBox="1"/>
          <p:nvPr/>
        </p:nvSpPr>
        <p:spPr>
          <a:xfrm rot="18900000">
            <a:off x="7584561" y="860280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/>
              <a:t>はずれ</a:t>
            </a:r>
            <a:endParaRPr kumimoji="1" lang="ja-JP" altLang="en-US" sz="20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697346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 flipV="1">
            <a:off x="697346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テキスト ボックス 19"/>
          <p:cNvSpPr txBox="1"/>
          <p:nvPr/>
        </p:nvSpPr>
        <p:spPr>
          <a:xfrm rot="18900000">
            <a:off x="1096674" y="3022909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はずれ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859975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2859975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テキスト ボックス 22"/>
          <p:cNvSpPr txBox="1"/>
          <p:nvPr/>
        </p:nvSpPr>
        <p:spPr>
          <a:xfrm rot="18900000">
            <a:off x="3259303" y="3022909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はずれ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022604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22604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テキスト ボックス 25"/>
          <p:cNvSpPr txBox="1"/>
          <p:nvPr/>
        </p:nvSpPr>
        <p:spPr>
          <a:xfrm rot="18900000">
            <a:off x="5421932" y="302290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 smtClean="0"/>
              <a:t>はずれ</a:t>
            </a:r>
            <a:endParaRPr lang="ja-JP" altLang="en-US" sz="2000" b="1" dirty="0"/>
          </a:p>
        </p:txBody>
      </p:sp>
      <p:sp>
        <p:nvSpPr>
          <p:cNvPr id="27" name="正方形/長方形 26"/>
          <p:cNvSpPr/>
          <p:nvPr/>
        </p:nvSpPr>
        <p:spPr>
          <a:xfrm>
            <a:off x="7185233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/>
          <p:cNvCxnSpPr/>
          <p:nvPr/>
        </p:nvCxnSpPr>
        <p:spPr>
          <a:xfrm flipV="1">
            <a:off x="7185233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テキスト ボックス 28"/>
          <p:cNvSpPr txBox="1"/>
          <p:nvPr/>
        </p:nvSpPr>
        <p:spPr>
          <a:xfrm rot="18900000">
            <a:off x="7584561" y="3022909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はずれ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697346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/>
          <p:cNvCxnSpPr/>
          <p:nvPr/>
        </p:nvCxnSpPr>
        <p:spPr>
          <a:xfrm flipV="1">
            <a:off x="697346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テキスト ボックス 31"/>
          <p:cNvSpPr txBox="1"/>
          <p:nvPr/>
        </p:nvSpPr>
        <p:spPr>
          <a:xfrm rot="18900000">
            <a:off x="1096674" y="5170364"/>
            <a:ext cx="95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はずれ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859975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 flipV="1">
            <a:off x="2859975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テキスト ボックス 34"/>
          <p:cNvSpPr txBox="1"/>
          <p:nvPr/>
        </p:nvSpPr>
        <p:spPr>
          <a:xfrm rot="18900000">
            <a:off x="3259304" y="517036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はずれ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022604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 flipV="1">
            <a:off x="5022604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テキスト ボックス 37"/>
          <p:cNvSpPr txBox="1"/>
          <p:nvPr/>
        </p:nvSpPr>
        <p:spPr>
          <a:xfrm rot="18900000">
            <a:off x="5421932" y="517036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はずれ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7185233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7185233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テキスト ボックス 40"/>
          <p:cNvSpPr txBox="1"/>
          <p:nvPr/>
        </p:nvSpPr>
        <p:spPr>
          <a:xfrm rot="18900000">
            <a:off x="7584562" y="517036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はずれ</a:t>
            </a:r>
          </a:p>
        </p:txBody>
      </p:sp>
    </p:spTree>
    <p:extLst>
      <p:ext uri="{BB962C8B-B14F-4D97-AF65-F5344CB8AC3E}">
        <p14:creationId xmlns:p14="http://schemas.microsoft.com/office/powerpoint/2010/main" val="238166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7346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 flipV="1">
            <a:off x="697346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テキスト ボックス 7"/>
          <p:cNvSpPr txBox="1"/>
          <p:nvPr/>
        </p:nvSpPr>
        <p:spPr>
          <a:xfrm rot="18900000">
            <a:off x="1223311" y="860280"/>
            <a:ext cx="700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/>
              <a:t>一等</a:t>
            </a:r>
            <a:endParaRPr kumimoji="1" lang="ja-JP" altLang="en-US" sz="20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2859975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2859975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テキスト ボックス 10"/>
          <p:cNvSpPr txBox="1"/>
          <p:nvPr/>
        </p:nvSpPr>
        <p:spPr>
          <a:xfrm rot="18900000">
            <a:off x="3385938" y="860280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/>
              <a:t>二等</a:t>
            </a:r>
            <a:endParaRPr kumimoji="1" lang="ja-JP" altLang="en-US" sz="20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5022604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5022604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テキスト ボックス 13"/>
          <p:cNvSpPr txBox="1"/>
          <p:nvPr/>
        </p:nvSpPr>
        <p:spPr>
          <a:xfrm rot="18900000">
            <a:off x="5548569" y="860280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二等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7185233" y="209795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 flipV="1">
            <a:off x="7185233" y="209795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テキスト ボックス 16"/>
          <p:cNvSpPr txBox="1"/>
          <p:nvPr/>
        </p:nvSpPr>
        <p:spPr>
          <a:xfrm rot="18900000">
            <a:off x="7711198" y="860280"/>
            <a:ext cx="700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/>
              <a:t>三等</a:t>
            </a:r>
            <a:endParaRPr kumimoji="1" lang="ja-JP" altLang="en-US" sz="20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697346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 flipV="1">
            <a:off x="697346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0" name="テキスト ボックス 19"/>
          <p:cNvSpPr txBox="1"/>
          <p:nvPr/>
        </p:nvSpPr>
        <p:spPr>
          <a:xfrm rot="18900000">
            <a:off x="1223311" y="3022909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三等</a:t>
            </a:r>
            <a:endParaRPr kumimoji="1" lang="ja-JP" altLang="en-US" sz="2000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2859975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2859975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テキスト ボックス 22"/>
          <p:cNvSpPr txBox="1"/>
          <p:nvPr/>
        </p:nvSpPr>
        <p:spPr>
          <a:xfrm rot="18900000">
            <a:off x="3385940" y="3022909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三等</a:t>
            </a:r>
            <a:endParaRPr kumimoji="1" lang="ja-JP" altLang="en-US" sz="2000" b="1" dirty="0"/>
          </a:p>
        </p:txBody>
      </p:sp>
      <p:sp>
        <p:nvSpPr>
          <p:cNvPr id="24" name="正方形/長方形 23"/>
          <p:cNvSpPr/>
          <p:nvPr/>
        </p:nvSpPr>
        <p:spPr>
          <a:xfrm>
            <a:off x="5022604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022604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テキスト ボックス 25"/>
          <p:cNvSpPr txBox="1"/>
          <p:nvPr/>
        </p:nvSpPr>
        <p:spPr>
          <a:xfrm rot="18900000">
            <a:off x="5548568" y="3022909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 smtClean="0"/>
              <a:t>四等</a:t>
            </a:r>
            <a:endParaRPr kumimoji="1" lang="ja-JP" altLang="en-US" sz="2000" b="1" dirty="0"/>
          </a:p>
        </p:txBody>
      </p:sp>
      <p:sp>
        <p:nvSpPr>
          <p:cNvPr id="27" name="正方形/長方形 26"/>
          <p:cNvSpPr/>
          <p:nvPr/>
        </p:nvSpPr>
        <p:spPr>
          <a:xfrm>
            <a:off x="7185233" y="2372424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/>
          <p:cNvCxnSpPr/>
          <p:nvPr/>
        </p:nvCxnSpPr>
        <p:spPr>
          <a:xfrm flipV="1">
            <a:off x="7185233" y="2372424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テキスト ボックス 28"/>
          <p:cNvSpPr txBox="1"/>
          <p:nvPr/>
        </p:nvSpPr>
        <p:spPr>
          <a:xfrm rot="18900000">
            <a:off x="7711198" y="3022909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四等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697346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/>
          <p:cNvCxnSpPr/>
          <p:nvPr/>
        </p:nvCxnSpPr>
        <p:spPr>
          <a:xfrm flipV="1">
            <a:off x="697346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テキスト ボックス 31"/>
          <p:cNvSpPr txBox="1"/>
          <p:nvPr/>
        </p:nvSpPr>
        <p:spPr>
          <a:xfrm rot="18900000">
            <a:off x="1223311" y="5170364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四等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859975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 flipV="1">
            <a:off x="2859975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テキスト ボックス 34"/>
          <p:cNvSpPr txBox="1"/>
          <p:nvPr/>
        </p:nvSpPr>
        <p:spPr>
          <a:xfrm rot="18900000">
            <a:off x="3385940" y="5170364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 smtClean="0"/>
              <a:t>五等</a:t>
            </a:r>
            <a:endParaRPr lang="ja-JP" altLang="en-US" sz="2000" b="1" dirty="0"/>
          </a:p>
        </p:txBody>
      </p:sp>
      <p:sp>
        <p:nvSpPr>
          <p:cNvPr id="36" name="正方形/長方形 35"/>
          <p:cNvSpPr/>
          <p:nvPr/>
        </p:nvSpPr>
        <p:spPr>
          <a:xfrm>
            <a:off x="5022604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 flipV="1">
            <a:off x="5022604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テキスト ボックス 37"/>
          <p:cNvSpPr txBox="1"/>
          <p:nvPr/>
        </p:nvSpPr>
        <p:spPr>
          <a:xfrm rot="18900000">
            <a:off x="5548568" y="5170364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五等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7185233" y="4519879"/>
            <a:ext cx="2162629" cy="216262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/>
          <p:nvPr/>
        </p:nvCxnSpPr>
        <p:spPr>
          <a:xfrm flipV="1">
            <a:off x="7185233" y="4519879"/>
            <a:ext cx="2162629" cy="2162629"/>
          </a:xfrm>
          <a:prstGeom prst="line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テキスト ボックス 40"/>
          <p:cNvSpPr txBox="1"/>
          <p:nvPr/>
        </p:nvSpPr>
        <p:spPr>
          <a:xfrm rot="18900000">
            <a:off x="7711198" y="5170364"/>
            <a:ext cx="700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/>
              <a:t>五等</a:t>
            </a:r>
          </a:p>
        </p:txBody>
      </p:sp>
    </p:spTree>
    <p:extLst>
      <p:ext uri="{BB962C8B-B14F-4D97-AF65-F5344CB8AC3E}">
        <p14:creationId xmlns:p14="http://schemas.microsoft.com/office/powerpoint/2010/main" val="111622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A4 210 x 297 mm</PresentationFormat>
  <Paragraphs>72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PPTX214_シンプルな即席くじ</dc:title>
  <dc:subject>PPTX214_シンプルな即席くじ</dc:subject>
  <dc:creator>http://www.digipot.net</dc:creator>
  <cp:lastModifiedBy/>
  <cp:revision>1</cp:revision>
  <dcterms:created xsi:type="dcterms:W3CDTF">2014-08-24T08:18:06Z</dcterms:created>
  <dcterms:modified xsi:type="dcterms:W3CDTF">2014-08-24T08:18:07Z</dcterms:modified>
  <cp:version>1</cp:version>
</cp:coreProperties>
</file>