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3" r:id="rId3"/>
    <p:sldId id="274" r:id="rId4"/>
    <p:sldId id="272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66FFFF"/>
    <a:srgbClr val="00CC00"/>
    <a:srgbClr val="00FF00"/>
    <a:srgbClr val="FFCCFF"/>
    <a:srgbClr val="FFFF99"/>
    <a:srgbClr val="CCCCFF"/>
    <a:srgbClr val="99CCFF"/>
    <a:srgbClr val="66663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332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178348" y="850464"/>
            <a:ext cx="1585846" cy="1548058"/>
            <a:chOff x="3009000" y="605410"/>
            <a:chExt cx="1279273" cy="1248790"/>
          </a:xfrm>
          <a:solidFill>
            <a:srgbClr val="FF0000"/>
          </a:solidFill>
        </p:grpSpPr>
        <p:sp>
          <p:nvSpPr>
            <p:cNvPr id="3" name="正方形/長方形 2"/>
            <p:cNvSpPr/>
            <p:nvPr/>
          </p:nvSpPr>
          <p:spPr>
            <a:xfrm>
              <a:off x="3009000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3500305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4"/>
            <p:cNvSpPr/>
            <p:nvPr/>
          </p:nvSpPr>
          <p:spPr>
            <a:xfrm>
              <a:off x="3576448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3500305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57644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3038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3115019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319268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3268829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3346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3422639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350030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357644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365178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3727931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3805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3881741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3959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4035550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411321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4189360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3422639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350030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3346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3422639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3346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3422639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3500305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35764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365178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3727931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3805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3881741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3959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4035550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3268829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3346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3422639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3959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4035550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3192685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3268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346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3422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3959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4035550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3115019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319268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3346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3422639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50030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35764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365178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3727931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3805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38817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3959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4035550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3038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3115019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3346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3422639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3959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4035550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3346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3422639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3959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4035550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3346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3422639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3500305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35764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365178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3727931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3805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38817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3959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4035550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3346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3422639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3959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4035550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3346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3422639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3959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4035550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3346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3422639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3805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38817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3959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4035550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6033120" y="851306"/>
            <a:ext cx="1585846" cy="1548058"/>
            <a:chOff x="1604047" y="605410"/>
            <a:chExt cx="1279273" cy="1248790"/>
          </a:xfrm>
          <a:solidFill>
            <a:srgbClr val="FF0000"/>
          </a:solidFill>
        </p:grpSpPr>
        <p:sp>
          <p:nvSpPr>
            <p:cNvPr id="96" name="正方形/長方形 95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1863876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1941542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円/楕円 127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128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円/楕円 153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円/楕円 155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156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円/楕円 157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円/楕円 161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円/楕円 163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円/楕円 164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円/楕円 16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円/楕円 171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円/楕円 172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円/楕円 173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17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円/楕円 178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171006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181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/楕円 200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202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3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205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円/楕円 206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7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10"/>
            <p:cNvSpPr/>
            <p:nvPr/>
          </p:nvSpPr>
          <p:spPr>
            <a:xfrm>
              <a:off x="2784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11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212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/楕円 213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円/楕円 214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円/楕円 215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円/楕円 216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円/楕円 217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円/楕円 218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0" name="グループ化 219"/>
          <p:cNvGrpSpPr/>
          <p:nvPr/>
        </p:nvGrpSpPr>
        <p:grpSpPr>
          <a:xfrm>
            <a:off x="452500" y="846669"/>
            <a:ext cx="1585846" cy="1548058"/>
            <a:chOff x="324774" y="350614"/>
            <a:chExt cx="1279273" cy="1248790"/>
          </a:xfrm>
          <a:solidFill>
            <a:srgbClr val="FF0000"/>
          </a:solidFill>
        </p:grpSpPr>
        <p:sp>
          <p:nvSpPr>
            <p:cNvPr id="221" name="正方形/長方形 220"/>
            <p:cNvSpPr/>
            <p:nvPr/>
          </p:nvSpPr>
          <p:spPr>
            <a:xfrm>
              <a:off x="324774" y="350614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892222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967561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1121371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円/楕円 224"/>
            <p:cNvSpPr/>
            <p:nvPr/>
          </p:nvSpPr>
          <p:spPr>
            <a:xfrm>
              <a:off x="1197515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円/楕円 225"/>
            <p:cNvSpPr/>
            <p:nvPr/>
          </p:nvSpPr>
          <p:spPr>
            <a:xfrm>
              <a:off x="1351324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1428991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円/楕円 227"/>
            <p:cNvSpPr/>
            <p:nvPr/>
          </p:nvSpPr>
          <p:spPr>
            <a:xfrm>
              <a:off x="430793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円/楕円 228"/>
            <p:cNvSpPr/>
            <p:nvPr/>
          </p:nvSpPr>
          <p:spPr>
            <a:xfrm>
              <a:off x="508459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円/楕円 229"/>
            <p:cNvSpPr/>
            <p:nvPr/>
          </p:nvSpPr>
          <p:spPr>
            <a:xfrm>
              <a:off x="584603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円/楕円 230"/>
            <p:cNvSpPr/>
            <p:nvPr/>
          </p:nvSpPr>
          <p:spPr>
            <a:xfrm>
              <a:off x="662269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円/楕円 231"/>
            <p:cNvSpPr/>
            <p:nvPr/>
          </p:nvSpPr>
          <p:spPr>
            <a:xfrm>
              <a:off x="738413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/楕円 232"/>
            <p:cNvSpPr/>
            <p:nvPr/>
          </p:nvSpPr>
          <p:spPr>
            <a:xfrm>
              <a:off x="967561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/楕円 233"/>
            <p:cNvSpPr/>
            <p:nvPr/>
          </p:nvSpPr>
          <p:spPr>
            <a:xfrm>
              <a:off x="1043705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/楕円 234"/>
            <p:cNvSpPr/>
            <p:nvPr/>
          </p:nvSpPr>
          <p:spPr>
            <a:xfrm>
              <a:off x="1121371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円/楕円 235"/>
            <p:cNvSpPr/>
            <p:nvPr/>
          </p:nvSpPr>
          <p:spPr>
            <a:xfrm>
              <a:off x="1197515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/楕円 236"/>
            <p:cNvSpPr/>
            <p:nvPr/>
          </p:nvSpPr>
          <p:spPr>
            <a:xfrm>
              <a:off x="1275181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/楕円 237"/>
            <p:cNvSpPr/>
            <p:nvPr/>
          </p:nvSpPr>
          <p:spPr>
            <a:xfrm>
              <a:off x="1351324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>
            <a:xfrm>
              <a:off x="430793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円/楕円 239"/>
            <p:cNvSpPr/>
            <p:nvPr/>
          </p:nvSpPr>
          <p:spPr>
            <a:xfrm>
              <a:off x="508459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/楕円 240"/>
            <p:cNvSpPr/>
            <p:nvPr/>
          </p:nvSpPr>
          <p:spPr>
            <a:xfrm>
              <a:off x="662269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/楕円 241"/>
            <p:cNvSpPr/>
            <p:nvPr/>
          </p:nvSpPr>
          <p:spPr>
            <a:xfrm>
              <a:off x="738413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242"/>
            <p:cNvSpPr/>
            <p:nvPr/>
          </p:nvSpPr>
          <p:spPr>
            <a:xfrm>
              <a:off x="1121371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1197515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>
            <a:xfrm>
              <a:off x="430793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/楕円 245"/>
            <p:cNvSpPr/>
            <p:nvPr/>
          </p:nvSpPr>
          <p:spPr>
            <a:xfrm>
              <a:off x="508459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662269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>
            <a:xfrm>
              <a:off x="738413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>
            <a:xfrm>
              <a:off x="816079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>
            <a:xfrm>
              <a:off x="892222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>
            <a:xfrm>
              <a:off x="96756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1043705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252"/>
            <p:cNvSpPr/>
            <p:nvPr/>
          </p:nvSpPr>
          <p:spPr>
            <a:xfrm>
              <a:off x="112137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53"/>
            <p:cNvSpPr/>
            <p:nvPr/>
          </p:nvSpPr>
          <p:spPr>
            <a:xfrm>
              <a:off x="1197515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127518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1351324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/楕円 256"/>
            <p:cNvSpPr/>
            <p:nvPr/>
          </p:nvSpPr>
          <p:spPr>
            <a:xfrm>
              <a:off x="142899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1505134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円/楕円 258"/>
            <p:cNvSpPr/>
            <p:nvPr/>
          </p:nvSpPr>
          <p:spPr>
            <a:xfrm>
              <a:off x="430793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259"/>
            <p:cNvSpPr/>
            <p:nvPr/>
          </p:nvSpPr>
          <p:spPr>
            <a:xfrm>
              <a:off x="50845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/楕円 260"/>
            <p:cNvSpPr/>
            <p:nvPr/>
          </p:nvSpPr>
          <p:spPr>
            <a:xfrm>
              <a:off x="66226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/楕円 261"/>
            <p:cNvSpPr/>
            <p:nvPr/>
          </p:nvSpPr>
          <p:spPr>
            <a:xfrm>
              <a:off x="738413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104370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1121371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264"/>
            <p:cNvSpPr/>
            <p:nvPr/>
          </p:nvSpPr>
          <p:spPr>
            <a:xfrm>
              <a:off x="119751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1275181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>
            <a:xfrm>
              <a:off x="430793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>
            <a:xfrm>
              <a:off x="508459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68"/>
            <p:cNvSpPr/>
            <p:nvPr/>
          </p:nvSpPr>
          <p:spPr>
            <a:xfrm>
              <a:off x="584603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>
            <a:xfrm>
              <a:off x="662269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>
            <a:xfrm>
              <a:off x="738413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>
            <a:xfrm>
              <a:off x="1043705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72"/>
            <p:cNvSpPr/>
            <p:nvPr/>
          </p:nvSpPr>
          <p:spPr>
            <a:xfrm>
              <a:off x="1121371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/楕円 273"/>
            <p:cNvSpPr/>
            <p:nvPr/>
          </p:nvSpPr>
          <p:spPr>
            <a:xfrm>
              <a:off x="1197515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円/楕円 274"/>
            <p:cNvSpPr/>
            <p:nvPr/>
          </p:nvSpPr>
          <p:spPr>
            <a:xfrm>
              <a:off x="1275181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>
            <a:xfrm>
              <a:off x="430793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/楕円 276"/>
            <p:cNvSpPr/>
            <p:nvPr/>
          </p:nvSpPr>
          <p:spPr>
            <a:xfrm>
              <a:off x="508459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/楕円 277"/>
            <p:cNvSpPr/>
            <p:nvPr/>
          </p:nvSpPr>
          <p:spPr>
            <a:xfrm>
              <a:off x="662269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278"/>
            <p:cNvSpPr/>
            <p:nvPr/>
          </p:nvSpPr>
          <p:spPr>
            <a:xfrm>
              <a:off x="738413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円/楕円 279"/>
            <p:cNvSpPr/>
            <p:nvPr/>
          </p:nvSpPr>
          <p:spPr>
            <a:xfrm>
              <a:off x="816079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/楕円 280"/>
            <p:cNvSpPr/>
            <p:nvPr/>
          </p:nvSpPr>
          <p:spPr>
            <a:xfrm>
              <a:off x="892222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/楕円 281"/>
            <p:cNvSpPr/>
            <p:nvPr/>
          </p:nvSpPr>
          <p:spPr>
            <a:xfrm>
              <a:off x="967561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円/楕円 282"/>
            <p:cNvSpPr/>
            <p:nvPr/>
          </p:nvSpPr>
          <p:spPr>
            <a:xfrm>
              <a:off x="1043705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円/楕円 283"/>
            <p:cNvSpPr/>
            <p:nvPr/>
          </p:nvSpPr>
          <p:spPr>
            <a:xfrm>
              <a:off x="1121371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/楕円 284"/>
            <p:cNvSpPr/>
            <p:nvPr/>
          </p:nvSpPr>
          <p:spPr>
            <a:xfrm>
              <a:off x="1197515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/楕円 285"/>
            <p:cNvSpPr/>
            <p:nvPr/>
          </p:nvSpPr>
          <p:spPr>
            <a:xfrm>
              <a:off x="1275181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円/楕円 286"/>
            <p:cNvSpPr/>
            <p:nvPr/>
          </p:nvSpPr>
          <p:spPr>
            <a:xfrm>
              <a:off x="1351324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円/楕円 287"/>
            <p:cNvSpPr/>
            <p:nvPr/>
          </p:nvSpPr>
          <p:spPr>
            <a:xfrm>
              <a:off x="1428991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/楕円 288"/>
            <p:cNvSpPr/>
            <p:nvPr/>
          </p:nvSpPr>
          <p:spPr>
            <a:xfrm>
              <a:off x="1505134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/楕円 289"/>
            <p:cNvSpPr/>
            <p:nvPr/>
          </p:nvSpPr>
          <p:spPr>
            <a:xfrm>
              <a:off x="430793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円/楕円 290"/>
            <p:cNvSpPr/>
            <p:nvPr/>
          </p:nvSpPr>
          <p:spPr>
            <a:xfrm>
              <a:off x="50845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291"/>
            <p:cNvSpPr/>
            <p:nvPr/>
          </p:nvSpPr>
          <p:spPr>
            <a:xfrm>
              <a:off x="66226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/楕円 292"/>
            <p:cNvSpPr/>
            <p:nvPr/>
          </p:nvSpPr>
          <p:spPr>
            <a:xfrm>
              <a:off x="738413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293"/>
            <p:cNvSpPr/>
            <p:nvPr/>
          </p:nvSpPr>
          <p:spPr>
            <a:xfrm>
              <a:off x="96756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/楕円 294"/>
            <p:cNvSpPr/>
            <p:nvPr/>
          </p:nvSpPr>
          <p:spPr>
            <a:xfrm>
              <a:off x="104370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円/楕円 295"/>
            <p:cNvSpPr/>
            <p:nvPr/>
          </p:nvSpPr>
          <p:spPr>
            <a:xfrm>
              <a:off x="127518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/楕円 296"/>
            <p:cNvSpPr/>
            <p:nvPr/>
          </p:nvSpPr>
          <p:spPr>
            <a:xfrm>
              <a:off x="1351324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297"/>
            <p:cNvSpPr/>
            <p:nvPr/>
          </p:nvSpPr>
          <p:spPr>
            <a:xfrm>
              <a:off x="430793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508459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662269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/楕円 300"/>
            <p:cNvSpPr/>
            <p:nvPr/>
          </p:nvSpPr>
          <p:spPr>
            <a:xfrm>
              <a:off x="738413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/楕円 301"/>
            <p:cNvSpPr/>
            <p:nvPr/>
          </p:nvSpPr>
          <p:spPr>
            <a:xfrm>
              <a:off x="892222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円/楕円 302"/>
            <p:cNvSpPr/>
            <p:nvPr/>
          </p:nvSpPr>
          <p:spPr>
            <a:xfrm>
              <a:off x="967561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円/楕円 303"/>
            <p:cNvSpPr/>
            <p:nvPr/>
          </p:nvSpPr>
          <p:spPr>
            <a:xfrm>
              <a:off x="1121371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>
            <a:xfrm>
              <a:off x="1197515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/楕円 305"/>
            <p:cNvSpPr/>
            <p:nvPr/>
          </p:nvSpPr>
          <p:spPr>
            <a:xfrm>
              <a:off x="1351324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円/楕円 306"/>
            <p:cNvSpPr/>
            <p:nvPr/>
          </p:nvSpPr>
          <p:spPr>
            <a:xfrm>
              <a:off x="1428991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円/楕円 307"/>
            <p:cNvSpPr/>
            <p:nvPr/>
          </p:nvSpPr>
          <p:spPr>
            <a:xfrm>
              <a:off x="430793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/楕円 308"/>
            <p:cNvSpPr/>
            <p:nvPr/>
          </p:nvSpPr>
          <p:spPr>
            <a:xfrm>
              <a:off x="508459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/楕円 309"/>
            <p:cNvSpPr/>
            <p:nvPr/>
          </p:nvSpPr>
          <p:spPr>
            <a:xfrm>
              <a:off x="584603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円/楕円 310"/>
            <p:cNvSpPr/>
            <p:nvPr/>
          </p:nvSpPr>
          <p:spPr>
            <a:xfrm>
              <a:off x="662269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円/楕円 311"/>
            <p:cNvSpPr/>
            <p:nvPr/>
          </p:nvSpPr>
          <p:spPr>
            <a:xfrm>
              <a:off x="738413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円/楕円 312"/>
            <p:cNvSpPr/>
            <p:nvPr/>
          </p:nvSpPr>
          <p:spPr>
            <a:xfrm>
              <a:off x="816079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円/楕円 313"/>
            <p:cNvSpPr/>
            <p:nvPr/>
          </p:nvSpPr>
          <p:spPr>
            <a:xfrm>
              <a:off x="892222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円/楕円 314"/>
            <p:cNvSpPr/>
            <p:nvPr/>
          </p:nvSpPr>
          <p:spPr>
            <a:xfrm>
              <a:off x="1121371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円/楕円 315"/>
            <p:cNvSpPr/>
            <p:nvPr/>
          </p:nvSpPr>
          <p:spPr>
            <a:xfrm>
              <a:off x="1197515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円/楕円 316"/>
            <p:cNvSpPr/>
            <p:nvPr/>
          </p:nvSpPr>
          <p:spPr>
            <a:xfrm>
              <a:off x="1428991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円/楕円 317"/>
            <p:cNvSpPr/>
            <p:nvPr/>
          </p:nvSpPr>
          <p:spPr>
            <a:xfrm>
              <a:off x="1505134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318"/>
            <p:cNvSpPr/>
            <p:nvPr/>
          </p:nvSpPr>
          <p:spPr>
            <a:xfrm>
              <a:off x="430793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508459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>
            <a:xfrm>
              <a:off x="662269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円/楕円 321"/>
            <p:cNvSpPr/>
            <p:nvPr/>
          </p:nvSpPr>
          <p:spPr>
            <a:xfrm>
              <a:off x="738413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円/楕円 322"/>
            <p:cNvSpPr/>
            <p:nvPr/>
          </p:nvSpPr>
          <p:spPr>
            <a:xfrm>
              <a:off x="892222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>
            <a:xfrm>
              <a:off x="967561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324"/>
            <p:cNvSpPr/>
            <p:nvPr/>
          </p:nvSpPr>
          <p:spPr>
            <a:xfrm>
              <a:off x="10437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325"/>
            <p:cNvSpPr/>
            <p:nvPr/>
          </p:nvSpPr>
          <p:spPr>
            <a:xfrm>
              <a:off x="1121371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円/楕円 326"/>
            <p:cNvSpPr/>
            <p:nvPr/>
          </p:nvSpPr>
          <p:spPr>
            <a:xfrm>
              <a:off x="1197515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円/楕円 327"/>
            <p:cNvSpPr/>
            <p:nvPr/>
          </p:nvSpPr>
          <p:spPr>
            <a:xfrm>
              <a:off x="1275181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円/楕円 328"/>
            <p:cNvSpPr/>
            <p:nvPr/>
          </p:nvSpPr>
          <p:spPr>
            <a:xfrm>
              <a:off x="1351324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円/楕円 329"/>
            <p:cNvSpPr/>
            <p:nvPr/>
          </p:nvSpPr>
          <p:spPr>
            <a:xfrm>
              <a:off x="1428991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円/楕円 330"/>
            <p:cNvSpPr/>
            <p:nvPr/>
          </p:nvSpPr>
          <p:spPr>
            <a:xfrm>
              <a:off x="1505134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円/楕円 331"/>
            <p:cNvSpPr/>
            <p:nvPr/>
          </p:nvSpPr>
          <p:spPr>
            <a:xfrm>
              <a:off x="430793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円/楕円 332"/>
            <p:cNvSpPr/>
            <p:nvPr/>
          </p:nvSpPr>
          <p:spPr>
            <a:xfrm>
              <a:off x="508459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円/楕円 333"/>
            <p:cNvSpPr/>
            <p:nvPr/>
          </p:nvSpPr>
          <p:spPr>
            <a:xfrm>
              <a:off x="662269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円/楕円 334"/>
            <p:cNvSpPr/>
            <p:nvPr/>
          </p:nvSpPr>
          <p:spPr>
            <a:xfrm>
              <a:off x="738413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円/楕円 335"/>
            <p:cNvSpPr/>
            <p:nvPr/>
          </p:nvSpPr>
          <p:spPr>
            <a:xfrm>
              <a:off x="10437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円/楕円 336"/>
            <p:cNvSpPr/>
            <p:nvPr/>
          </p:nvSpPr>
          <p:spPr>
            <a:xfrm>
              <a:off x="1121371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円/楕円 337"/>
            <p:cNvSpPr/>
            <p:nvPr/>
          </p:nvSpPr>
          <p:spPr>
            <a:xfrm>
              <a:off x="1351324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円/楕円 338"/>
            <p:cNvSpPr/>
            <p:nvPr/>
          </p:nvSpPr>
          <p:spPr>
            <a:xfrm>
              <a:off x="1428991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円/楕円 339"/>
            <p:cNvSpPr/>
            <p:nvPr/>
          </p:nvSpPr>
          <p:spPr>
            <a:xfrm>
              <a:off x="430793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円/楕円 340"/>
            <p:cNvSpPr/>
            <p:nvPr/>
          </p:nvSpPr>
          <p:spPr>
            <a:xfrm>
              <a:off x="508459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円/楕円 341"/>
            <p:cNvSpPr/>
            <p:nvPr/>
          </p:nvSpPr>
          <p:spPr>
            <a:xfrm>
              <a:off x="662269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円/楕円 342"/>
            <p:cNvSpPr/>
            <p:nvPr/>
          </p:nvSpPr>
          <p:spPr>
            <a:xfrm>
              <a:off x="738413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円/楕円 343"/>
            <p:cNvSpPr/>
            <p:nvPr/>
          </p:nvSpPr>
          <p:spPr>
            <a:xfrm>
              <a:off x="10437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円/楕円 344"/>
            <p:cNvSpPr/>
            <p:nvPr/>
          </p:nvSpPr>
          <p:spPr>
            <a:xfrm>
              <a:off x="1121371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345"/>
            <p:cNvSpPr/>
            <p:nvPr/>
          </p:nvSpPr>
          <p:spPr>
            <a:xfrm>
              <a:off x="1351324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/楕円 346"/>
            <p:cNvSpPr/>
            <p:nvPr/>
          </p:nvSpPr>
          <p:spPr>
            <a:xfrm>
              <a:off x="1428991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円/楕円 347"/>
            <p:cNvSpPr/>
            <p:nvPr/>
          </p:nvSpPr>
          <p:spPr>
            <a:xfrm>
              <a:off x="354650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/楕円 348"/>
            <p:cNvSpPr/>
            <p:nvPr/>
          </p:nvSpPr>
          <p:spPr>
            <a:xfrm>
              <a:off x="430793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円/楕円 349"/>
            <p:cNvSpPr/>
            <p:nvPr/>
          </p:nvSpPr>
          <p:spPr>
            <a:xfrm>
              <a:off x="662269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円/楕円 350"/>
            <p:cNvSpPr/>
            <p:nvPr/>
          </p:nvSpPr>
          <p:spPr>
            <a:xfrm>
              <a:off x="738413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円/楕円 351"/>
            <p:cNvSpPr/>
            <p:nvPr/>
          </p:nvSpPr>
          <p:spPr>
            <a:xfrm>
              <a:off x="967561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円/楕円 352"/>
            <p:cNvSpPr/>
            <p:nvPr/>
          </p:nvSpPr>
          <p:spPr>
            <a:xfrm>
              <a:off x="1043705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円/楕円 353"/>
            <p:cNvSpPr/>
            <p:nvPr/>
          </p:nvSpPr>
          <p:spPr>
            <a:xfrm>
              <a:off x="1351324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円/楕円 354"/>
            <p:cNvSpPr/>
            <p:nvPr/>
          </p:nvSpPr>
          <p:spPr>
            <a:xfrm>
              <a:off x="1428991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円/楕円 355"/>
            <p:cNvSpPr/>
            <p:nvPr/>
          </p:nvSpPr>
          <p:spPr>
            <a:xfrm>
              <a:off x="3546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円/楕円 356"/>
            <p:cNvSpPr/>
            <p:nvPr/>
          </p:nvSpPr>
          <p:spPr>
            <a:xfrm>
              <a:off x="430793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円/楕円 357"/>
            <p:cNvSpPr/>
            <p:nvPr/>
          </p:nvSpPr>
          <p:spPr>
            <a:xfrm>
              <a:off x="584603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円/楕円 358"/>
            <p:cNvSpPr/>
            <p:nvPr/>
          </p:nvSpPr>
          <p:spPr>
            <a:xfrm>
              <a:off x="662269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円/楕円 359"/>
            <p:cNvSpPr/>
            <p:nvPr/>
          </p:nvSpPr>
          <p:spPr>
            <a:xfrm>
              <a:off x="738413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円/楕円 360"/>
            <p:cNvSpPr/>
            <p:nvPr/>
          </p:nvSpPr>
          <p:spPr>
            <a:xfrm>
              <a:off x="892222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円/楕円 361"/>
            <p:cNvSpPr/>
            <p:nvPr/>
          </p:nvSpPr>
          <p:spPr>
            <a:xfrm>
              <a:off x="967561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円/楕円 362"/>
            <p:cNvSpPr/>
            <p:nvPr/>
          </p:nvSpPr>
          <p:spPr>
            <a:xfrm>
              <a:off x="1197515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円/楕円 363"/>
            <p:cNvSpPr/>
            <p:nvPr/>
          </p:nvSpPr>
          <p:spPr>
            <a:xfrm>
              <a:off x="1275181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円/楕円 364"/>
            <p:cNvSpPr/>
            <p:nvPr/>
          </p:nvSpPr>
          <p:spPr>
            <a:xfrm>
              <a:off x="1351324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6" name="グループ化 365"/>
          <p:cNvGrpSpPr/>
          <p:nvPr/>
        </p:nvGrpSpPr>
        <p:grpSpPr>
          <a:xfrm>
            <a:off x="2303564" y="845827"/>
            <a:ext cx="1585846" cy="1548058"/>
            <a:chOff x="1641000" y="350614"/>
            <a:chExt cx="1279273" cy="1248790"/>
          </a:xfrm>
          <a:solidFill>
            <a:srgbClr val="FF0000"/>
          </a:solidFill>
        </p:grpSpPr>
        <p:sp>
          <p:nvSpPr>
            <p:cNvPr id="367" name="正方形/長方形 366"/>
            <p:cNvSpPr/>
            <p:nvPr/>
          </p:nvSpPr>
          <p:spPr>
            <a:xfrm>
              <a:off x="1641000" y="350614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" name="円/楕円 367"/>
            <p:cNvSpPr/>
            <p:nvPr/>
          </p:nvSpPr>
          <p:spPr>
            <a:xfrm>
              <a:off x="1978495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円/楕円 368"/>
            <p:cNvSpPr/>
            <p:nvPr/>
          </p:nvSpPr>
          <p:spPr>
            <a:xfrm>
              <a:off x="2054639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円/楕円 369"/>
            <p:cNvSpPr/>
            <p:nvPr/>
          </p:nvSpPr>
          <p:spPr>
            <a:xfrm>
              <a:off x="1978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円/楕円 370"/>
            <p:cNvSpPr/>
            <p:nvPr/>
          </p:nvSpPr>
          <p:spPr>
            <a:xfrm>
              <a:off x="2054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円/楕円 371"/>
            <p:cNvSpPr/>
            <p:nvPr/>
          </p:nvSpPr>
          <p:spPr>
            <a:xfrm>
              <a:off x="2132305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円/楕円 372"/>
            <p:cNvSpPr/>
            <p:nvPr/>
          </p:nvSpPr>
          <p:spPr>
            <a:xfrm>
              <a:off x="2208448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円/楕円 373"/>
            <p:cNvSpPr/>
            <p:nvPr/>
          </p:nvSpPr>
          <p:spPr>
            <a:xfrm>
              <a:off x="2283787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円/楕円 374"/>
            <p:cNvSpPr/>
            <p:nvPr/>
          </p:nvSpPr>
          <p:spPr>
            <a:xfrm>
              <a:off x="2359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円/楕円 375"/>
            <p:cNvSpPr/>
            <p:nvPr/>
          </p:nvSpPr>
          <p:spPr>
            <a:xfrm>
              <a:off x="2437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円/楕円 376"/>
            <p:cNvSpPr/>
            <p:nvPr/>
          </p:nvSpPr>
          <p:spPr>
            <a:xfrm>
              <a:off x="1900829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円/楕円 377"/>
            <p:cNvSpPr/>
            <p:nvPr/>
          </p:nvSpPr>
          <p:spPr>
            <a:xfrm>
              <a:off x="1978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円/楕円 378"/>
            <p:cNvSpPr/>
            <p:nvPr/>
          </p:nvSpPr>
          <p:spPr>
            <a:xfrm>
              <a:off x="2359931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円/楕円 379"/>
            <p:cNvSpPr/>
            <p:nvPr/>
          </p:nvSpPr>
          <p:spPr>
            <a:xfrm>
              <a:off x="2437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円/楕円 380"/>
            <p:cNvSpPr/>
            <p:nvPr/>
          </p:nvSpPr>
          <p:spPr>
            <a:xfrm>
              <a:off x="1824685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円/楕円 381"/>
            <p:cNvSpPr/>
            <p:nvPr/>
          </p:nvSpPr>
          <p:spPr>
            <a:xfrm>
              <a:off x="1900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円/楕円 382"/>
            <p:cNvSpPr/>
            <p:nvPr/>
          </p:nvSpPr>
          <p:spPr>
            <a:xfrm>
              <a:off x="2283787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円/楕円 383"/>
            <p:cNvSpPr/>
            <p:nvPr/>
          </p:nvSpPr>
          <p:spPr>
            <a:xfrm>
              <a:off x="235993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1670876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円/楕円 385"/>
            <p:cNvSpPr/>
            <p:nvPr/>
          </p:nvSpPr>
          <p:spPr>
            <a:xfrm>
              <a:off x="174701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円/楕円 386"/>
            <p:cNvSpPr/>
            <p:nvPr/>
          </p:nvSpPr>
          <p:spPr>
            <a:xfrm>
              <a:off x="182468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円/楕円 387"/>
            <p:cNvSpPr/>
            <p:nvPr/>
          </p:nvSpPr>
          <p:spPr>
            <a:xfrm>
              <a:off x="1900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円/楕円 388"/>
            <p:cNvSpPr/>
            <p:nvPr/>
          </p:nvSpPr>
          <p:spPr>
            <a:xfrm>
              <a:off x="1978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円/楕円 389"/>
            <p:cNvSpPr/>
            <p:nvPr/>
          </p:nvSpPr>
          <p:spPr>
            <a:xfrm>
              <a:off x="205463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円/楕円 390"/>
            <p:cNvSpPr/>
            <p:nvPr/>
          </p:nvSpPr>
          <p:spPr>
            <a:xfrm>
              <a:off x="213230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円/楕円 391"/>
            <p:cNvSpPr/>
            <p:nvPr/>
          </p:nvSpPr>
          <p:spPr>
            <a:xfrm>
              <a:off x="2208448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円/楕円 392"/>
            <p:cNvSpPr/>
            <p:nvPr/>
          </p:nvSpPr>
          <p:spPr>
            <a:xfrm>
              <a:off x="2283787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円/楕円 393"/>
            <p:cNvSpPr/>
            <p:nvPr/>
          </p:nvSpPr>
          <p:spPr>
            <a:xfrm>
              <a:off x="2359931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円/楕円 394"/>
            <p:cNvSpPr/>
            <p:nvPr/>
          </p:nvSpPr>
          <p:spPr>
            <a:xfrm>
              <a:off x="2437597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円/楕円 395"/>
            <p:cNvSpPr/>
            <p:nvPr/>
          </p:nvSpPr>
          <p:spPr>
            <a:xfrm>
              <a:off x="2513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円/楕円 396"/>
            <p:cNvSpPr/>
            <p:nvPr/>
          </p:nvSpPr>
          <p:spPr>
            <a:xfrm>
              <a:off x="2591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円/楕円 397"/>
            <p:cNvSpPr/>
            <p:nvPr/>
          </p:nvSpPr>
          <p:spPr>
            <a:xfrm>
              <a:off x="2667550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円/楕円 398"/>
            <p:cNvSpPr/>
            <p:nvPr/>
          </p:nvSpPr>
          <p:spPr>
            <a:xfrm>
              <a:off x="1824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円/楕円 399"/>
            <p:cNvSpPr/>
            <p:nvPr/>
          </p:nvSpPr>
          <p:spPr>
            <a:xfrm>
              <a:off x="1900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円/楕円 400"/>
            <p:cNvSpPr/>
            <p:nvPr/>
          </p:nvSpPr>
          <p:spPr>
            <a:xfrm>
              <a:off x="2591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円/楕円 401"/>
            <p:cNvSpPr/>
            <p:nvPr/>
          </p:nvSpPr>
          <p:spPr>
            <a:xfrm>
              <a:off x="2667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円/楕円 402"/>
            <p:cNvSpPr/>
            <p:nvPr/>
          </p:nvSpPr>
          <p:spPr>
            <a:xfrm>
              <a:off x="1824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円/楕円 403"/>
            <p:cNvSpPr/>
            <p:nvPr/>
          </p:nvSpPr>
          <p:spPr>
            <a:xfrm>
              <a:off x="1900829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2591407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円/楕円 405"/>
            <p:cNvSpPr/>
            <p:nvPr/>
          </p:nvSpPr>
          <p:spPr>
            <a:xfrm>
              <a:off x="2667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円/楕円 406"/>
            <p:cNvSpPr/>
            <p:nvPr/>
          </p:nvSpPr>
          <p:spPr>
            <a:xfrm>
              <a:off x="182468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1900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円/楕円 408"/>
            <p:cNvSpPr/>
            <p:nvPr/>
          </p:nvSpPr>
          <p:spPr>
            <a:xfrm>
              <a:off x="1978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円/楕円 409"/>
            <p:cNvSpPr/>
            <p:nvPr/>
          </p:nvSpPr>
          <p:spPr>
            <a:xfrm>
              <a:off x="2054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円/楕円 410"/>
            <p:cNvSpPr/>
            <p:nvPr/>
          </p:nvSpPr>
          <p:spPr>
            <a:xfrm>
              <a:off x="2132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円/楕円 411"/>
            <p:cNvSpPr/>
            <p:nvPr/>
          </p:nvSpPr>
          <p:spPr>
            <a:xfrm>
              <a:off x="2208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円/楕円 412"/>
            <p:cNvSpPr/>
            <p:nvPr/>
          </p:nvSpPr>
          <p:spPr>
            <a:xfrm>
              <a:off x="2283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円/楕円 413"/>
            <p:cNvSpPr/>
            <p:nvPr/>
          </p:nvSpPr>
          <p:spPr>
            <a:xfrm>
              <a:off x="2359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円/楕円 414"/>
            <p:cNvSpPr/>
            <p:nvPr/>
          </p:nvSpPr>
          <p:spPr>
            <a:xfrm>
              <a:off x="2437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円/楕円 415"/>
            <p:cNvSpPr/>
            <p:nvPr/>
          </p:nvSpPr>
          <p:spPr>
            <a:xfrm>
              <a:off x="2513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円/楕円 416"/>
            <p:cNvSpPr/>
            <p:nvPr/>
          </p:nvSpPr>
          <p:spPr>
            <a:xfrm>
              <a:off x="2591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円/楕円 417"/>
            <p:cNvSpPr/>
            <p:nvPr/>
          </p:nvSpPr>
          <p:spPr>
            <a:xfrm>
              <a:off x="2667550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円/楕円 418"/>
            <p:cNvSpPr/>
            <p:nvPr/>
          </p:nvSpPr>
          <p:spPr>
            <a:xfrm>
              <a:off x="1824685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円/楕円 419"/>
            <p:cNvSpPr/>
            <p:nvPr/>
          </p:nvSpPr>
          <p:spPr>
            <a:xfrm>
              <a:off x="1900829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円/楕円 420"/>
            <p:cNvSpPr/>
            <p:nvPr/>
          </p:nvSpPr>
          <p:spPr>
            <a:xfrm>
              <a:off x="2591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円/楕円 421"/>
            <p:cNvSpPr/>
            <p:nvPr/>
          </p:nvSpPr>
          <p:spPr>
            <a:xfrm>
              <a:off x="2667550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円/楕円 422"/>
            <p:cNvSpPr/>
            <p:nvPr/>
          </p:nvSpPr>
          <p:spPr>
            <a:xfrm>
              <a:off x="1824685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円/楕円 423"/>
            <p:cNvSpPr/>
            <p:nvPr/>
          </p:nvSpPr>
          <p:spPr>
            <a:xfrm>
              <a:off x="1900829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円/楕円 424"/>
            <p:cNvSpPr/>
            <p:nvPr/>
          </p:nvSpPr>
          <p:spPr>
            <a:xfrm>
              <a:off x="1978495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円/楕円 425"/>
            <p:cNvSpPr/>
            <p:nvPr/>
          </p:nvSpPr>
          <p:spPr>
            <a:xfrm>
              <a:off x="2054639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円/楕円 426"/>
            <p:cNvSpPr/>
            <p:nvPr/>
          </p:nvSpPr>
          <p:spPr>
            <a:xfrm>
              <a:off x="2132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円/楕円 427"/>
            <p:cNvSpPr/>
            <p:nvPr/>
          </p:nvSpPr>
          <p:spPr>
            <a:xfrm>
              <a:off x="2208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円/楕円 428"/>
            <p:cNvSpPr/>
            <p:nvPr/>
          </p:nvSpPr>
          <p:spPr>
            <a:xfrm>
              <a:off x="2283787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円/楕円 429"/>
            <p:cNvSpPr/>
            <p:nvPr/>
          </p:nvSpPr>
          <p:spPr>
            <a:xfrm>
              <a:off x="2359931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円/楕円 430"/>
            <p:cNvSpPr/>
            <p:nvPr/>
          </p:nvSpPr>
          <p:spPr>
            <a:xfrm>
              <a:off x="2437597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円/楕円 431"/>
            <p:cNvSpPr/>
            <p:nvPr/>
          </p:nvSpPr>
          <p:spPr>
            <a:xfrm>
              <a:off x="2513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円/楕円 432"/>
            <p:cNvSpPr/>
            <p:nvPr/>
          </p:nvSpPr>
          <p:spPr>
            <a:xfrm>
              <a:off x="2591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円/楕円 433"/>
            <p:cNvSpPr/>
            <p:nvPr/>
          </p:nvSpPr>
          <p:spPr>
            <a:xfrm>
              <a:off x="2667550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円/楕円 434"/>
            <p:cNvSpPr/>
            <p:nvPr/>
          </p:nvSpPr>
          <p:spPr>
            <a:xfrm>
              <a:off x="1824685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円/楕円 435"/>
            <p:cNvSpPr/>
            <p:nvPr/>
          </p:nvSpPr>
          <p:spPr>
            <a:xfrm>
              <a:off x="1900829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円/楕円 436"/>
            <p:cNvSpPr/>
            <p:nvPr/>
          </p:nvSpPr>
          <p:spPr>
            <a:xfrm>
              <a:off x="2591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円/楕円 437"/>
            <p:cNvSpPr/>
            <p:nvPr/>
          </p:nvSpPr>
          <p:spPr>
            <a:xfrm>
              <a:off x="2667550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円/楕円 438"/>
            <p:cNvSpPr/>
            <p:nvPr/>
          </p:nvSpPr>
          <p:spPr>
            <a:xfrm>
              <a:off x="1824685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円/楕円 439"/>
            <p:cNvSpPr/>
            <p:nvPr/>
          </p:nvSpPr>
          <p:spPr>
            <a:xfrm>
              <a:off x="1900829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円/楕円 440"/>
            <p:cNvSpPr/>
            <p:nvPr/>
          </p:nvSpPr>
          <p:spPr>
            <a:xfrm>
              <a:off x="2591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円/楕円 441"/>
            <p:cNvSpPr/>
            <p:nvPr/>
          </p:nvSpPr>
          <p:spPr>
            <a:xfrm>
              <a:off x="2667550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円/楕円 442"/>
            <p:cNvSpPr/>
            <p:nvPr/>
          </p:nvSpPr>
          <p:spPr>
            <a:xfrm>
              <a:off x="1824685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円/楕円 443"/>
            <p:cNvSpPr/>
            <p:nvPr/>
          </p:nvSpPr>
          <p:spPr>
            <a:xfrm>
              <a:off x="1900829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円/楕円 444"/>
            <p:cNvSpPr/>
            <p:nvPr/>
          </p:nvSpPr>
          <p:spPr>
            <a:xfrm>
              <a:off x="1978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円/楕円 445"/>
            <p:cNvSpPr/>
            <p:nvPr/>
          </p:nvSpPr>
          <p:spPr>
            <a:xfrm>
              <a:off x="2054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円/楕円 446"/>
            <p:cNvSpPr/>
            <p:nvPr/>
          </p:nvSpPr>
          <p:spPr>
            <a:xfrm>
              <a:off x="21323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円/楕円 447"/>
            <p:cNvSpPr/>
            <p:nvPr/>
          </p:nvSpPr>
          <p:spPr>
            <a:xfrm>
              <a:off x="2208448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2283787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円/楕円 449"/>
            <p:cNvSpPr/>
            <p:nvPr/>
          </p:nvSpPr>
          <p:spPr>
            <a:xfrm>
              <a:off x="2359931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円/楕円 450"/>
            <p:cNvSpPr/>
            <p:nvPr/>
          </p:nvSpPr>
          <p:spPr>
            <a:xfrm>
              <a:off x="2437597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円/楕円 451"/>
            <p:cNvSpPr/>
            <p:nvPr/>
          </p:nvSpPr>
          <p:spPr>
            <a:xfrm>
              <a:off x="2513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円/楕円 452"/>
            <p:cNvSpPr/>
            <p:nvPr/>
          </p:nvSpPr>
          <p:spPr>
            <a:xfrm>
              <a:off x="2591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円/楕円 453"/>
            <p:cNvSpPr/>
            <p:nvPr/>
          </p:nvSpPr>
          <p:spPr>
            <a:xfrm>
              <a:off x="2667550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円/楕円 454"/>
            <p:cNvSpPr/>
            <p:nvPr/>
          </p:nvSpPr>
          <p:spPr>
            <a:xfrm>
              <a:off x="1978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円/楕円 455"/>
            <p:cNvSpPr/>
            <p:nvPr/>
          </p:nvSpPr>
          <p:spPr>
            <a:xfrm>
              <a:off x="2054639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円/楕円 456"/>
            <p:cNvSpPr/>
            <p:nvPr/>
          </p:nvSpPr>
          <p:spPr>
            <a:xfrm>
              <a:off x="2437597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円/楕円 457"/>
            <p:cNvSpPr/>
            <p:nvPr/>
          </p:nvSpPr>
          <p:spPr>
            <a:xfrm>
              <a:off x="2513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円/楕円 458"/>
            <p:cNvSpPr/>
            <p:nvPr/>
          </p:nvSpPr>
          <p:spPr>
            <a:xfrm>
              <a:off x="1670876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円/楕円 459"/>
            <p:cNvSpPr/>
            <p:nvPr/>
          </p:nvSpPr>
          <p:spPr>
            <a:xfrm>
              <a:off x="1747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円/楕円 460"/>
            <p:cNvSpPr/>
            <p:nvPr/>
          </p:nvSpPr>
          <p:spPr>
            <a:xfrm>
              <a:off x="1824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円/楕円 461"/>
            <p:cNvSpPr/>
            <p:nvPr/>
          </p:nvSpPr>
          <p:spPr>
            <a:xfrm>
              <a:off x="1900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円/楕円 462"/>
            <p:cNvSpPr/>
            <p:nvPr/>
          </p:nvSpPr>
          <p:spPr>
            <a:xfrm>
              <a:off x="1978495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円/楕円 463"/>
            <p:cNvSpPr/>
            <p:nvPr/>
          </p:nvSpPr>
          <p:spPr>
            <a:xfrm>
              <a:off x="2513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円/楕円 464"/>
            <p:cNvSpPr/>
            <p:nvPr/>
          </p:nvSpPr>
          <p:spPr>
            <a:xfrm>
              <a:off x="2591407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円/楕円 465"/>
            <p:cNvSpPr/>
            <p:nvPr/>
          </p:nvSpPr>
          <p:spPr>
            <a:xfrm>
              <a:off x="26675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円/楕円 466"/>
            <p:cNvSpPr/>
            <p:nvPr/>
          </p:nvSpPr>
          <p:spPr>
            <a:xfrm>
              <a:off x="2745217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円/楕円 467"/>
            <p:cNvSpPr/>
            <p:nvPr/>
          </p:nvSpPr>
          <p:spPr>
            <a:xfrm>
              <a:off x="2821360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9" name="グループ化 468"/>
          <p:cNvGrpSpPr/>
          <p:nvPr/>
        </p:nvGrpSpPr>
        <p:grpSpPr>
          <a:xfrm>
            <a:off x="7914371" y="845827"/>
            <a:ext cx="1585846" cy="1548058"/>
            <a:chOff x="3009000" y="350614"/>
            <a:chExt cx="1279273" cy="1248790"/>
          </a:xfrm>
          <a:solidFill>
            <a:srgbClr val="FF0000"/>
          </a:solidFill>
        </p:grpSpPr>
        <p:sp>
          <p:nvSpPr>
            <p:cNvPr id="470" name="正方形/長方形 469"/>
            <p:cNvSpPr/>
            <p:nvPr/>
          </p:nvSpPr>
          <p:spPr>
            <a:xfrm>
              <a:off x="3009000" y="350614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円/楕円 470"/>
            <p:cNvSpPr/>
            <p:nvPr/>
          </p:nvSpPr>
          <p:spPr>
            <a:xfrm>
              <a:off x="3727931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円/楕円 471"/>
            <p:cNvSpPr/>
            <p:nvPr/>
          </p:nvSpPr>
          <p:spPr>
            <a:xfrm>
              <a:off x="3805597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円/楕円 472"/>
            <p:cNvSpPr/>
            <p:nvPr/>
          </p:nvSpPr>
          <p:spPr>
            <a:xfrm>
              <a:off x="3346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円/楕円 473"/>
            <p:cNvSpPr/>
            <p:nvPr/>
          </p:nvSpPr>
          <p:spPr>
            <a:xfrm>
              <a:off x="3422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円/楕円 474"/>
            <p:cNvSpPr/>
            <p:nvPr/>
          </p:nvSpPr>
          <p:spPr>
            <a:xfrm>
              <a:off x="3727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円/楕円 475"/>
            <p:cNvSpPr/>
            <p:nvPr/>
          </p:nvSpPr>
          <p:spPr>
            <a:xfrm>
              <a:off x="3805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円/楕円 476"/>
            <p:cNvSpPr/>
            <p:nvPr/>
          </p:nvSpPr>
          <p:spPr>
            <a:xfrm>
              <a:off x="3346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円/楕円 477"/>
            <p:cNvSpPr/>
            <p:nvPr/>
          </p:nvSpPr>
          <p:spPr>
            <a:xfrm>
              <a:off x="3422639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円/楕円 478"/>
            <p:cNvSpPr/>
            <p:nvPr/>
          </p:nvSpPr>
          <p:spPr>
            <a:xfrm>
              <a:off x="3805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円/楕円 479"/>
            <p:cNvSpPr/>
            <p:nvPr/>
          </p:nvSpPr>
          <p:spPr>
            <a:xfrm>
              <a:off x="3881741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3268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円/楕円 481"/>
            <p:cNvSpPr/>
            <p:nvPr/>
          </p:nvSpPr>
          <p:spPr>
            <a:xfrm>
              <a:off x="3346495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円/楕円 482"/>
            <p:cNvSpPr/>
            <p:nvPr/>
          </p:nvSpPr>
          <p:spPr>
            <a:xfrm>
              <a:off x="3805597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円/楕円 483"/>
            <p:cNvSpPr/>
            <p:nvPr/>
          </p:nvSpPr>
          <p:spPr>
            <a:xfrm>
              <a:off x="388174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円/楕円 484"/>
            <p:cNvSpPr/>
            <p:nvPr/>
          </p:nvSpPr>
          <p:spPr>
            <a:xfrm>
              <a:off x="3268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円/楕円 485"/>
            <p:cNvSpPr/>
            <p:nvPr/>
          </p:nvSpPr>
          <p:spPr>
            <a:xfrm>
              <a:off x="3346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円/楕円 486"/>
            <p:cNvSpPr/>
            <p:nvPr/>
          </p:nvSpPr>
          <p:spPr>
            <a:xfrm>
              <a:off x="3881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円/楕円 487"/>
            <p:cNvSpPr/>
            <p:nvPr/>
          </p:nvSpPr>
          <p:spPr>
            <a:xfrm>
              <a:off x="3959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円/楕円 488"/>
            <p:cNvSpPr/>
            <p:nvPr/>
          </p:nvSpPr>
          <p:spPr>
            <a:xfrm>
              <a:off x="3192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円/楕円 489"/>
            <p:cNvSpPr/>
            <p:nvPr/>
          </p:nvSpPr>
          <p:spPr>
            <a:xfrm>
              <a:off x="3268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円/楕円 490"/>
            <p:cNvSpPr/>
            <p:nvPr/>
          </p:nvSpPr>
          <p:spPr>
            <a:xfrm>
              <a:off x="3959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円/楕円 491"/>
            <p:cNvSpPr/>
            <p:nvPr/>
          </p:nvSpPr>
          <p:spPr>
            <a:xfrm>
              <a:off x="4035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円/楕円 492"/>
            <p:cNvSpPr/>
            <p:nvPr/>
          </p:nvSpPr>
          <p:spPr>
            <a:xfrm>
              <a:off x="3115019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円/楕円 493"/>
            <p:cNvSpPr/>
            <p:nvPr/>
          </p:nvSpPr>
          <p:spPr>
            <a:xfrm>
              <a:off x="3192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円/楕円 494"/>
            <p:cNvSpPr/>
            <p:nvPr/>
          </p:nvSpPr>
          <p:spPr>
            <a:xfrm>
              <a:off x="4035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円/楕円 495"/>
            <p:cNvSpPr/>
            <p:nvPr/>
          </p:nvSpPr>
          <p:spPr>
            <a:xfrm>
              <a:off x="4113217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円/楕円 496"/>
            <p:cNvSpPr/>
            <p:nvPr/>
          </p:nvSpPr>
          <p:spPr>
            <a:xfrm>
              <a:off x="3038876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円/楕円 497"/>
            <p:cNvSpPr/>
            <p:nvPr/>
          </p:nvSpPr>
          <p:spPr>
            <a:xfrm>
              <a:off x="311501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円/楕円 498"/>
            <p:cNvSpPr/>
            <p:nvPr/>
          </p:nvSpPr>
          <p:spPr>
            <a:xfrm>
              <a:off x="3268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円/楕円 499"/>
            <p:cNvSpPr/>
            <p:nvPr/>
          </p:nvSpPr>
          <p:spPr>
            <a:xfrm>
              <a:off x="3346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円/楕円 500"/>
            <p:cNvSpPr/>
            <p:nvPr/>
          </p:nvSpPr>
          <p:spPr>
            <a:xfrm>
              <a:off x="3422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円/楕円 501"/>
            <p:cNvSpPr/>
            <p:nvPr/>
          </p:nvSpPr>
          <p:spPr>
            <a:xfrm>
              <a:off x="3500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円/楕円 502"/>
            <p:cNvSpPr/>
            <p:nvPr/>
          </p:nvSpPr>
          <p:spPr>
            <a:xfrm>
              <a:off x="3576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円/楕円 503"/>
            <p:cNvSpPr/>
            <p:nvPr/>
          </p:nvSpPr>
          <p:spPr>
            <a:xfrm>
              <a:off x="3651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円/楕円 504"/>
            <p:cNvSpPr/>
            <p:nvPr/>
          </p:nvSpPr>
          <p:spPr>
            <a:xfrm>
              <a:off x="3727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円/楕円 505"/>
            <p:cNvSpPr/>
            <p:nvPr/>
          </p:nvSpPr>
          <p:spPr>
            <a:xfrm>
              <a:off x="3805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円/楕円 506"/>
            <p:cNvSpPr/>
            <p:nvPr/>
          </p:nvSpPr>
          <p:spPr>
            <a:xfrm>
              <a:off x="3881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円/楕円 507"/>
            <p:cNvSpPr/>
            <p:nvPr/>
          </p:nvSpPr>
          <p:spPr>
            <a:xfrm>
              <a:off x="3959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円/楕円 508"/>
            <p:cNvSpPr/>
            <p:nvPr/>
          </p:nvSpPr>
          <p:spPr>
            <a:xfrm>
              <a:off x="411321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>
            <a:xfrm>
              <a:off x="4189360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/楕円 510"/>
            <p:cNvSpPr/>
            <p:nvPr/>
          </p:nvSpPr>
          <p:spPr>
            <a:xfrm>
              <a:off x="3500305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円/楕円 511"/>
            <p:cNvSpPr/>
            <p:nvPr/>
          </p:nvSpPr>
          <p:spPr>
            <a:xfrm>
              <a:off x="3576448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円/楕円 512"/>
            <p:cNvSpPr/>
            <p:nvPr/>
          </p:nvSpPr>
          <p:spPr>
            <a:xfrm>
              <a:off x="3881741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円/楕円 513"/>
            <p:cNvSpPr/>
            <p:nvPr/>
          </p:nvSpPr>
          <p:spPr>
            <a:xfrm>
              <a:off x="3959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円/楕円 514"/>
            <p:cNvSpPr/>
            <p:nvPr/>
          </p:nvSpPr>
          <p:spPr>
            <a:xfrm>
              <a:off x="3500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円/楕円 515"/>
            <p:cNvSpPr/>
            <p:nvPr/>
          </p:nvSpPr>
          <p:spPr>
            <a:xfrm>
              <a:off x="3576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円/楕円 516"/>
            <p:cNvSpPr/>
            <p:nvPr/>
          </p:nvSpPr>
          <p:spPr>
            <a:xfrm>
              <a:off x="3881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円/楕円 517"/>
            <p:cNvSpPr/>
            <p:nvPr/>
          </p:nvSpPr>
          <p:spPr>
            <a:xfrm>
              <a:off x="3959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円/楕円 518"/>
            <p:cNvSpPr/>
            <p:nvPr/>
          </p:nvSpPr>
          <p:spPr>
            <a:xfrm>
              <a:off x="3422639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円/楕円 519"/>
            <p:cNvSpPr/>
            <p:nvPr/>
          </p:nvSpPr>
          <p:spPr>
            <a:xfrm>
              <a:off x="35003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円/楕円 520"/>
            <p:cNvSpPr/>
            <p:nvPr/>
          </p:nvSpPr>
          <p:spPr>
            <a:xfrm>
              <a:off x="3881741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円/楕円 521"/>
            <p:cNvSpPr/>
            <p:nvPr/>
          </p:nvSpPr>
          <p:spPr>
            <a:xfrm>
              <a:off x="3959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円/楕円 522"/>
            <p:cNvSpPr/>
            <p:nvPr/>
          </p:nvSpPr>
          <p:spPr>
            <a:xfrm>
              <a:off x="3422639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円/楕円 523"/>
            <p:cNvSpPr/>
            <p:nvPr/>
          </p:nvSpPr>
          <p:spPr>
            <a:xfrm>
              <a:off x="35003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円/楕円 524"/>
            <p:cNvSpPr/>
            <p:nvPr/>
          </p:nvSpPr>
          <p:spPr>
            <a:xfrm>
              <a:off x="3881741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円/楕円 525"/>
            <p:cNvSpPr/>
            <p:nvPr/>
          </p:nvSpPr>
          <p:spPr>
            <a:xfrm>
              <a:off x="3959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円/楕円 526"/>
            <p:cNvSpPr/>
            <p:nvPr/>
          </p:nvSpPr>
          <p:spPr>
            <a:xfrm>
              <a:off x="3346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円/楕円 527"/>
            <p:cNvSpPr/>
            <p:nvPr/>
          </p:nvSpPr>
          <p:spPr>
            <a:xfrm>
              <a:off x="3422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円/楕円 528"/>
            <p:cNvSpPr/>
            <p:nvPr/>
          </p:nvSpPr>
          <p:spPr>
            <a:xfrm>
              <a:off x="3881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円/楕円 529"/>
            <p:cNvSpPr/>
            <p:nvPr/>
          </p:nvSpPr>
          <p:spPr>
            <a:xfrm>
              <a:off x="3959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>
            <a:xfrm>
              <a:off x="3268829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円/楕円 531"/>
            <p:cNvSpPr/>
            <p:nvPr/>
          </p:nvSpPr>
          <p:spPr>
            <a:xfrm>
              <a:off x="3346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円/楕円 532"/>
            <p:cNvSpPr/>
            <p:nvPr/>
          </p:nvSpPr>
          <p:spPr>
            <a:xfrm>
              <a:off x="3881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円/楕円 533"/>
            <p:cNvSpPr/>
            <p:nvPr/>
          </p:nvSpPr>
          <p:spPr>
            <a:xfrm>
              <a:off x="3959407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円/楕円 534"/>
            <p:cNvSpPr/>
            <p:nvPr/>
          </p:nvSpPr>
          <p:spPr>
            <a:xfrm>
              <a:off x="3115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円/楕円 535"/>
            <p:cNvSpPr/>
            <p:nvPr/>
          </p:nvSpPr>
          <p:spPr>
            <a:xfrm>
              <a:off x="3192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円/楕円 536"/>
            <p:cNvSpPr/>
            <p:nvPr/>
          </p:nvSpPr>
          <p:spPr>
            <a:xfrm>
              <a:off x="3268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円/楕円 537"/>
            <p:cNvSpPr/>
            <p:nvPr/>
          </p:nvSpPr>
          <p:spPr>
            <a:xfrm>
              <a:off x="3651787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円/楕円 538"/>
            <p:cNvSpPr/>
            <p:nvPr/>
          </p:nvSpPr>
          <p:spPr>
            <a:xfrm>
              <a:off x="3727931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円/楕円 539"/>
            <p:cNvSpPr/>
            <p:nvPr/>
          </p:nvSpPr>
          <p:spPr>
            <a:xfrm>
              <a:off x="3805597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円/楕円 540"/>
            <p:cNvSpPr/>
            <p:nvPr/>
          </p:nvSpPr>
          <p:spPr>
            <a:xfrm>
              <a:off x="3881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2" name="グループ化 541"/>
          <p:cNvGrpSpPr/>
          <p:nvPr/>
        </p:nvGrpSpPr>
        <p:grpSpPr>
          <a:xfrm>
            <a:off x="4178348" y="2780864"/>
            <a:ext cx="1585846" cy="1548058"/>
            <a:chOff x="3009000" y="605410"/>
            <a:chExt cx="1279273" cy="1248790"/>
          </a:xfrm>
          <a:solidFill>
            <a:srgbClr val="00FF00"/>
          </a:solidFill>
        </p:grpSpPr>
        <p:sp>
          <p:nvSpPr>
            <p:cNvPr id="543" name="正方形/長方形 542"/>
            <p:cNvSpPr/>
            <p:nvPr/>
          </p:nvSpPr>
          <p:spPr>
            <a:xfrm>
              <a:off x="3009000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円/楕円 543"/>
            <p:cNvSpPr/>
            <p:nvPr/>
          </p:nvSpPr>
          <p:spPr>
            <a:xfrm>
              <a:off x="350030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円/楕円 544"/>
            <p:cNvSpPr/>
            <p:nvPr/>
          </p:nvSpPr>
          <p:spPr>
            <a:xfrm>
              <a:off x="357644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/楕円 545"/>
            <p:cNvSpPr/>
            <p:nvPr/>
          </p:nvSpPr>
          <p:spPr>
            <a:xfrm>
              <a:off x="350030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円/楕円 546"/>
            <p:cNvSpPr/>
            <p:nvPr/>
          </p:nvSpPr>
          <p:spPr>
            <a:xfrm>
              <a:off x="357644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円/楕円 547"/>
            <p:cNvSpPr/>
            <p:nvPr/>
          </p:nvSpPr>
          <p:spPr>
            <a:xfrm>
              <a:off x="3038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円/楕円 548"/>
            <p:cNvSpPr/>
            <p:nvPr/>
          </p:nvSpPr>
          <p:spPr>
            <a:xfrm>
              <a:off x="311501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円/楕円 549"/>
            <p:cNvSpPr/>
            <p:nvPr/>
          </p:nvSpPr>
          <p:spPr>
            <a:xfrm>
              <a:off x="319268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円/楕円 550"/>
            <p:cNvSpPr/>
            <p:nvPr/>
          </p:nvSpPr>
          <p:spPr>
            <a:xfrm>
              <a:off x="326882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円/楕円 551"/>
            <p:cNvSpPr/>
            <p:nvPr/>
          </p:nvSpPr>
          <p:spPr>
            <a:xfrm>
              <a:off x="3346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円/楕円 552"/>
            <p:cNvSpPr/>
            <p:nvPr/>
          </p:nvSpPr>
          <p:spPr>
            <a:xfrm>
              <a:off x="342263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円/楕円 553"/>
            <p:cNvSpPr/>
            <p:nvPr/>
          </p:nvSpPr>
          <p:spPr>
            <a:xfrm>
              <a:off x="350030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円/楕円 554"/>
            <p:cNvSpPr/>
            <p:nvPr/>
          </p:nvSpPr>
          <p:spPr>
            <a:xfrm>
              <a:off x="357644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円/楕円 555"/>
            <p:cNvSpPr/>
            <p:nvPr/>
          </p:nvSpPr>
          <p:spPr>
            <a:xfrm>
              <a:off x="365178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円/楕円 556"/>
            <p:cNvSpPr/>
            <p:nvPr/>
          </p:nvSpPr>
          <p:spPr>
            <a:xfrm>
              <a:off x="3727931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円/楕円 557"/>
            <p:cNvSpPr/>
            <p:nvPr/>
          </p:nvSpPr>
          <p:spPr>
            <a:xfrm>
              <a:off x="3805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円/楕円 558"/>
            <p:cNvSpPr/>
            <p:nvPr/>
          </p:nvSpPr>
          <p:spPr>
            <a:xfrm>
              <a:off x="3881741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円/楕円 559"/>
            <p:cNvSpPr/>
            <p:nvPr/>
          </p:nvSpPr>
          <p:spPr>
            <a:xfrm>
              <a:off x="3959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円/楕円 560"/>
            <p:cNvSpPr/>
            <p:nvPr/>
          </p:nvSpPr>
          <p:spPr>
            <a:xfrm>
              <a:off x="4035550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円/楕円 561"/>
            <p:cNvSpPr/>
            <p:nvPr/>
          </p:nvSpPr>
          <p:spPr>
            <a:xfrm>
              <a:off x="411321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円/楕円 562"/>
            <p:cNvSpPr/>
            <p:nvPr/>
          </p:nvSpPr>
          <p:spPr>
            <a:xfrm>
              <a:off x="4189360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円/楕円 563"/>
            <p:cNvSpPr/>
            <p:nvPr/>
          </p:nvSpPr>
          <p:spPr>
            <a:xfrm>
              <a:off x="3422639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円/楕円 564"/>
            <p:cNvSpPr/>
            <p:nvPr/>
          </p:nvSpPr>
          <p:spPr>
            <a:xfrm>
              <a:off x="350030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円/楕円 565"/>
            <p:cNvSpPr/>
            <p:nvPr/>
          </p:nvSpPr>
          <p:spPr>
            <a:xfrm>
              <a:off x="3346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3422639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円/楕円 567"/>
            <p:cNvSpPr/>
            <p:nvPr/>
          </p:nvSpPr>
          <p:spPr>
            <a:xfrm>
              <a:off x="3346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円/楕円 568"/>
            <p:cNvSpPr/>
            <p:nvPr/>
          </p:nvSpPr>
          <p:spPr>
            <a:xfrm>
              <a:off x="3422639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円/楕円 569"/>
            <p:cNvSpPr/>
            <p:nvPr/>
          </p:nvSpPr>
          <p:spPr>
            <a:xfrm>
              <a:off x="350030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円/楕円 570"/>
            <p:cNvSpPr/>
            <p:nvPr/>
          </p:nvSpPr>
          <p:spPr>
            <a:xfrm>
              <a:off x="35764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円/楕円 571"/>
            <p:cNvSpPr/>
            <p:nvPr/>
          </p:nvSpPr>
          <p:spPr>
            <a:xfrm>
              <a:off x="365178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円/楕円 572"/>
            <p:cNvSpPr/>
            <p:nvPr/>
          </p:nvSpPr>
          <p:spPr>
            <a:xfrm>
              <a:off x="372793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円/楕円 573"/>
            <p:cNvSpPr/>
            <p:nvPr/>
          </p:nvSpPr>
          <p:spPr>
            <a:xfrm>
              <a:off x="3805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円/楕円 574"/>
            <p:cNvSpPr/>
            <p:nvPr/>
          </p:nvSpPr>
          <p:spPr>
            <a:xfrm>
              <a:off x="388174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円/楕円 575"/>
            <p:cNvSpPr/>
            <p:nvPr/>
          </p:nvSpPr>
          <p:spPr>
            <a:xfrm>
              <a:off x="3959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円/楕円 576"/>
            <p:cNvSpPr/>
            <p:nvPr/>
          </p:nvSpPr>
          <p:spPr>
            <a:xfrm>
              <a:off x="403555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円/楕円 577"/>
            <p:cNvSpPr/>
            <p:nvPr/>
          </p:nvSpPr>
          <p:spPr>
            <a:xfrm>
              <a:off x="326882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円/楕円 578"/>
            <p:cNvSpPr/>
            <p:nvPr/>
          </p:nvSpPr>
          <p:spPr>
            <a:xfrm>
              <a:off x="3346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円/楕円 579"/>
            <p:cNvSpPr/>
            <p:nvPr/>
          </p:nvSpPr>
          <p:spPr>
            <a:xfrm>
              <a:off x="342263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円/楕円 580"/>
            <p:cNvSpPr/>
            <p:nvPr/>
          </p:nvSpPr>
          <p:spPr>
            <a:xfrm>
              <a:off x="3959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円/楕円 581"/>
            <p:cNvSpPr/>
            <p:nvPr/>
          </p:nvSpPr>
          <p:spPr>
            <a:xfrm>
              <a:off x="403555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>
            <a:xfrm>
              <a:off x="319268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円/楕円 583"/>
            <p:cNvSpPr/>
            <p:nvPr/>
          </p:nvSpPr>
          <p:spPr>
            <a:xfrm>
              <a:off x="3268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円/楕円 584"/>
            <p:cNvSpPr/>
            <p:nvPr/>
          </p:nvSpPr>
          <p:spPr>
            <a:xfrm>
              <a:off x="3346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円/楕円 585"/>
            <p:cNvSpPr/>
            <p:nvPr/>
          </p:nvSpPr>
          <p:spPr>
            <a:xfrm>
              <a:off x="3422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円/楕円 586"/>
            <p:cNvSpPr/>
            <p:nvPr/>
          </p:nvSpPr>
          <p:spPr>
            <a:xfrm>
              <a:off x="3959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円/楕円 587"/>
            <p:cNvSpPr/>
            <p:nvPr/>
          </p:nvSpPr>
          <p:spPr>
            <a:xfrm>
              <a:off x="403555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円/楕円 588"/>
            <p:cNvSpPr/>
            <p:nvPr/>
          </p:nvSpPr>
          <p:spPr>
            <a:xfrm>
              <a:off x="311501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円/楕円 589"/>
            <p:cNvSpPr/>
            <p:nvPr/>
          </p:nvSpPr>
          <p:spPr>
            <a:xfrm>
              <a:off x="319268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円/楕円 590"/>
            <p:cNvSpPr/>
            <p:nvPr/>
          </p:nvSpPr>
          <p:spPr>
            <a:xfrm>
              <a:off x="3346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円/楕円 591"/>
            <p:cNvSpPr/>
            <p:nvPr/>
          </p:nvSpPr>
          <p:spPr>
            <a:xfrm>
              <a:off x="342263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円/楕円 592"/>
            <p:cNvSpPr/>
            <p:nvPr/>
          </p:nvSpPr>
          <p:spPr>
            <a:xfrm>
              <a:off x="350030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円/楕円 593"/>
            <p:cNvSpPr/>
            <p:nvPr/>
          </p:nvSpPr>
          <p:spPr>
            <a:xfrm>
              <a:off x="35764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円/楕円 594"/>
            <p:cNvSpPr/>
            <p:nvPr/>
          </p:nvSpPr>
          <p:spPr>
            <a:xfrm>
              <a:off x="365178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円/楕円 595"/>
            <p:cNvSpPr/>
            <p:nvPr/>
          </p:nvSpPr>
          <p:spPr>
            <a:xfrm>
              <a:off x="372793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円/楕円 596"/>
            <p:cNvSpPr/>
            <p:nvPr/>
          </p:nvSpPr>
          <p:spPr>
            <a:xfrm>
              <a:off x="3805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円/楕円 597"/>
            <p:cNvSpPr/>
            <p:nvPr/>
          </p:nvSpPr>
          <p:spPr>
            <a:xfrm>
              <a:off x="38817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3959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円/楕円 599"/>
            <p:cNvSpPr/>
            <p:nvPr/>
          </p:nvSpPr>
          <p:spPr>
            <a:xfrm>
              <a:off x="403555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円/楕円 600"/>
            <p:cNvSpPr/>
            <p:nvPr/>
          </p:nvSpPr>
          <p:spPr>
            <a:xfrm>
              <a:off x="3038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円/楕円 601"/>
            <p:cNvSpPr/>
            <p:nvPr/>
          </p:nvSpPr>
          <p:spPr>
            <a:xfrm>
              <a:off x="311501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円/楕円 602"/>
            <p:cNvSpPr/>
            <p:nvPr/>
          </p:nvSpPr>
          <p:spPr>
            <a:xfrm>
              <a:off x="3346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円/楕円 603"/>
            <p:cNvSpPr/>
            <p:nvPr/>
          </p:nvSpPr>
          <p:spPr>
            <a:xfrm>
              <a:off x="342263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円/楕円 604"/>
            <p:cNvSpPr/>
            <p:nvPr/>
          </p:nvSpPr>
          <p:spPr>
            <a:xfrm>
              <a:off x="3959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円/楕円 605"/>
            <p:cNvSpPr/>
            <p:nvPr/>
          </p:nvSpPr>
          <p:spPr>
            <a:xfrm>
              <a:off x="403555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>
            <a:xfrm>
              <a:off x="3346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円/楕円 607"/>
            <p:cNvSpPr/>
            <p:nvPr/>
          </p:nvSpPr>
          <p:spPr>
            <a:xfrm>
              <a:off x="3422639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円/楕円 608"/>
            <p:cNvSpPr/>
            <p:nvPr/>
          </p:nvSpPr>
          <p:spPr>
            <a:xfrm>
              <a:off x="3959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円/楕円 609"/>
            <p:cNvSpPr/>
            <p:nvPr/>
          </p:nvSpPr>
          <p:spPr>
            <a:xfrm>
              <a:off x="403555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円/楕円 610"/>
            <p:cNvSpPr/>
            <p:nvPr/>
          </p:nvSpPr>
          <p:spPr>
            <a:xfrm>
              <a:off x="3346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円/楕円 611"/>
            <p:cNvSpPr/>
            <p:nvPr/>
          </p:nvSpPr>
          <p:spPr>
            <a:xfrm>
              <a:off x="3422639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円/楕円 612"/>
            <p:cNvSpPr/>
            <p:nvPr/>
          </p:nvSpPr>
          <p:spPr>
            <a:xfrm>
              <a:off x="350030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円/楕円 613"/>
            <p:cNvSpPr/>
            <p:nvPr/>
          </p:nvSpPr>
          <p:spPr>
            <a:xfrm>
              <a:off x="35764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円/楕円 614"/>
            <p:cNvSpPr/>
            <p:nvPr/>
          </p:nvSpPr>
          <p:spPr>
            <a:xfrm>
              <a:off x="365178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円/楕円 615"/>
            <p:cNvSpPr/>
            <p:nvPr/>
          </p:nvSpPr>
          <p:spPr>
            <a:xfrm>
              <a:off x="372793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円/楕円 616"/>
            <p:cNvSpPr/>
            <p:nvPr/>
          </p:nvSpPr>
          <p:spPr>
            <a:xfrm>
              <a:off x="3805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円/楕円 617"/>
            <p:cNvSpPr/>
            <p:nvPr/>
          </p:nvSpPr>
          <p:spPr>
            <a:xfrm>
              <a:off x="38817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円/楕円 618"/>
            <p:cNvSpPr/>
            <p:nvPr/>
          </p:nvSpPr>
          <p:spPr>
            <a:xfrm>
              <a:off x="3959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円/楕円 619"/>
            <p:cNvSpPr/>
            <p:nvPr/>
          </p:nvSpPr>
          <p:spPr>
            <a:xfrm>
              <a:off x="403555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円/楕円 620"/>
            <p:cNvSpPr/>
            <p:nvPr/>
          </p:nvSpPr>
          <p:spPr>
            <a:xfrm>
              <a:off x="3346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円/楕円 621"/>
            <p:cNvSpPr/>
            <p:nvPr/>
          </p:nvSpPr>
          <p:spPr>
            <a:xfrm>
              <a:off x="3422639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円/楕円 622"/>
            <p:cNvSpPr/>
            <p:nvPr/>
          </p:nvSpPr>
          <p:spPr>
            <a:xfrm>
              <a:off x="3959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円/楕円 623"/>
            <p:cNvSpPr/>
            <p:nvPr/>
          </p:nvSpPr>
          <p:spPr>
            <a:xfrm>
              <a:off x="403555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円/楕円 624"/>
            <p:cNvSpPr/>
            <p:nvPr/>
          </p:nvSpPr>
          <p:spPr>
            <a:xfrm>
              <a:off x="3346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円/楕円 625"/>
            <p:cNvSpPr/>
            <p:nvPr/>
          </p:nvSpPr>
          <p:spPr>
            <a:xfrm>
              <a:off x="3422639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円/楕円 626"/>
            <p:cNvSpPr/>
            <p:nvPr/>
          </p:nvSpPr>
          <p:spPr>
            <a:xfrm>
              <a:off x="3959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円/楕円 627"/>
            <p:cNvSpPr/>
            <p:nvPr/>
          </p:nvSpPr>
          <p:spPr>
            <a:xfrm>
              <a:off x="4035550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3346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3422639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円/楕円 630"/>
            <p:cNvSpPr/>
            <p:nvPr/>
          </p:nvSpPr>
          <p:spPr>
            <a:xfrm>
              <a:off x="3805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円/楕円 631"/>
            <p:cNvSpPr/>
            <p:nvPr/>
          </p:nvSpPr>
          <p:spPr>
            <a:xfrm>
              <a:off x="38817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円/楕円 632"/>
            <p:cNvSpPr/>
            <p:nvPr/>
          </p:nvSpPr>
          <p:spPr>
            <a:xfrm>
              <a:off x="3959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円/楕円 633"/>
            <p:cNvSpPr/>
            <p:nvPr/>
          </p:nvSpPr>
          <p:spPr>
            <a:xfrm>
              <a:off x="4035550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5" name="グループ化 634"/>
          <p:cNvGrpSpPr/>
          <p:nvPr/>
        </p:nvGrpSpPr>
        <p:grpSpPr>
          <a:xfrm>
            <a:off x="6033120" y="2781706"/>
            <a:ext cx="1585846" cy="1548058"/>
            <a:chOff x="1604047" y="605410"/>
            <a:chExt cx="1279273" cy="1248790"/>
          </a:xfrm>
          <a:solidFill>
            <a:srgbClr val="00FF00"/>
          </a:solidFill>
        </p:grpSpPr>
        <p:sp>
          <p:nvSpPr>
            <p:cNvPr id="636" name="正方形/長方形 635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円/楕円 636"/>
            <p:cNvSpPr/>
            <p:nvPr/>
          </p:nvSpPr>
          <p:spPr>
            <a:xfrm>
              <a:off x="1863876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円/楕円 637"/>
            <p:cNvSpPr/>
            <p:nvPr/>
          </p:nvSpPr>
          <p:spPr>
            <a:xfrm>
              <a:off x="1941542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円/楕円 63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円/楕円 63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円/楕円 640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円/楕円 641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円/楕円 642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円/楕円 64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円/楕円 644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円/楕円 645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円/楕円 646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円/楕円 64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円/楕円 648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円/楕円 649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円/楕円 650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円/楕円 651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円/楕円 652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円/楕円 653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円/楕円 654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円/楕円 655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円/楕円 656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円/楕円 65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円/楕円 658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円/楕円 659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円/楕円 660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円/楕円 661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円/楕円 662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円/楕円 663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円/楕円 664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円/楕円 665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円/楕円 666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円/楕円 667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円/楕円 668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円/楕円 669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円/楕円 670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円/楕円 671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円/楕円 672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円/楕円 673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円/楕円 674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円/楕円 67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円/楕円 676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円/楕円 677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円/楕円 678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円/楕円 679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円/楕円 680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円/楕円 681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円/楕円 682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円/楕円 683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円/楕円 684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円/楕円 685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円/楕円 686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円/楕円 687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円/楕円 688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円/楕円 689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円/楕円 690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円/楕円 69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円/楕円 692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円/楕円 693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円/楕円 694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円/楕円 695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円/楕円 696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円/楕円 697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円/楕円 698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円/楕円 699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円/楕円 700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円/楕円 701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円/楕円 702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円/楕円 703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円/楕円 704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円/楕円 705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円/楕円 706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円/楕円 707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円/楕円 70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円/楕円 70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円/楕円 710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円/楕円 711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円/楕円 712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円/楕円 713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円/楕円 714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円/楕円 715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円/楕円 71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円/楕円 71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円/楕円 718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円/楕円 719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円/楕円 720"/>
            <p:cNvSpPr/>
            <p:nvPr/>
          </p:nvSpPr>
          <p:spPr>
            <a:xfrm>
              <a:off x="171006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円/楕円 721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円/楕円 722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円/楕円 723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円/楕円 724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6" name="円/楕円 72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7" name="円/楕円 726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8" name="円/楕円 72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円/楕円 728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円/楕円 729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円/楕円 730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円/楕円 731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3" name="円/楕円 732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円/楕円 733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円/楕円 734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円/楕円 735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円/楕円 736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円/楕円 737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円/楕円 738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円/楕円 739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円/楕円 740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円/楕円 741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円/楕円 742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円/楕円 743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円/楕円 744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円/楕円 745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円/楕円 746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円/楕円 747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円/楕円 748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円/楕円 749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円/楕円 750"/>
            <p:cNvSpPr/>
            <p:nvPr/>
          </p:nvSpPr>
          <p:spPr>
            <a:xfrm>
              <a:off x="2784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円/楕円 751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円/楕円 752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円/楕円 753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円/楕円 754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円/楕円 755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円/楕円 756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円/楕円 757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円/楕円 758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0" name="グループ化 759"/>
          <p:cNvGrpSpPr/>
          <p:nvPr/>
        </p:nvGrpSpPr>
        <p:grpSpPr>
          <a:xfrm>
            <a:off x="452500" y="2777069"/>
            <a:ext cx="1585846" cy="1548058"/>
            <a:chOff x="324774" y="350614"/>
            <a:chExt cx="1279273" cy="1248790"/>
          </a:xfrm>
          <a:solidFill>
            <a:srgbClr val="00FF00"/>
          </a:solidFill>
        </p:grpSpPr>
        <p:sp>
          <p:nvSpPr>
            <p:cNvPr id="761" name="正方形/長方形 760"/>
            <p:cNvSpPr/>
            <p:nvPr/>
          </p:nvSpPr>
          <p:spPr>
            <a:xfrm>
              <a:off x="324774" y="350614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円/楕円 761"/>
            <p:cNvSpPr/>
            <p:nvPr/>
          </p:nvSpPr>
          <p:spPr>
            <a:xfrm>
              <a:off x="892222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円/楕円 762"/>
            <p:cNvSpPr/>
            <p:nvPr/>
          </p:nvSpPr>
          <p:spPr>
            <a:xfrm>
              <a:off x="96756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円/楕円 763"/>
            <p:cNvSpPr/>
            <p:nvPr/>
          </p:nvSpPr>
          <p:spPr>
            <a:xfrm>
              <a:off x="112137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円/楕円 764"/>
            <p:cNvSpPr/>
            <p:nvPr/>
          </p:nvSpPr>
          <p:spPr>
            <a:xfrm>
              <a:off x="1197515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円/楕円 765"/>
            <p:cNvSpPr/>
            <p:nvPr/>
          </p:nvSpPr>
          <p:spPr>
            <a:xfrm>
              <a:off x="1351324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7" name="円/楕円 766"/>
            <p:cNvSpPr/>
            <p:nvPr/>
          </p:nvSpPr>
          <p:spPr>
            <a:xfrm>
              <a:off x="142899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円/楕円 767"/>
            <p:cNvSpPr/>
            <p:nvPr/>
          </p:nvSpPr>
          <p:spPr>
            <a:xfrm>
              <a:off x="43079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9" name="円/楕円 768"/>
            <p:cNvSpPr/>
            <p:nvPr/>
          </p:nvSpPr>
          <p:spPr>
            <a:xfrm>
              <a:off x="50845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円/楕円 769"/>
            <p:cNvSpPr/>
            <p:nvPr/>
          </p:nvSpPr>
          <p:spPr>
            <a:xfrm>
              <a:off x="58460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円/楕円 770"/>
            <p:cNvSpPr/>
            <p:nvPr/>
          </p:nvSpPr>
          <p:spPr>
            <a:xfrm>
              <a:off x="66226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円/楕円 771"/>
            <p:cNvSpPr/>
            <p:nvPr/>
          </p:nvSpPr>
          <p:spPr>
            <a:xfrm>
              <a:off x="73841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円/楕円 772"/>
            <p:cNvSpPr/>
            <p:nvPr/>
          </p:nvSpPr>
          <p:spPr>
            <a:xfrm>
              <a:off x="96756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円/楕円 773"/>
            <p:cNvSpPr/>
            <p:nvPr/>
          </p:nvSpPr>
          <p:spPr>
            <a:xfrm>
              <a:off x="104370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円/楕円 774"/>
            <p:cNvSpPr/>
            <p:nvPr/>
          </p:nvSpPr>
          <p:spPr>
            <a:xfrm>
              <a:off x="112137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円/楕円 775"/>
            <p:cNvSpPr/>
            <p:nvPr/>
          </p:nvSpPr>
          <p:spPr>
            <a:xfrm>
              <a:off x="119751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円/楕円 776"/>
            <p:cNvSpPr/>
            <p:nvPr/>
          </p:nvSpPr>
          <p:spPr>
            <a:xfrm>
              <a:off x="127518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円/楕円 777"/>
            <p:cNvSpPr/>
            <p:nvPr/>
          </p:nvSpPr>
          <p:spPr>
            <a:xfrm>
              <a:off x="1351324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円/楕円 778"/>
            <p:cNvSpPr/>
            <p:nvPr/>
          </p:nvSpPr>
          <p:spPr>
            <a:xfrm>
              <a:off x="430793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円/楕円 779"/>
            <p:cNvSpPr/>
            <p:nvPr/>
          </p:nvSpPr>
          <p:spPr>
            <a:xfrm>
              <a:off x="50845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円/楕円 780"/>
            <p:cNvSpPr/>
            <p:nvPr/>
          </p:nvSpPr>
          <p:spPr>
            <a:xfrm>
              <a:off x="66226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円/楕円 781"/>
            <p:cNvSpPr/>
            <p:nvPr/>
          </p:nvSpPr>
          <p:spPr>
            <a:xfrm>
              <a:off x="738413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円/楕円 782"/>
            <p:cNvSpPr/>
            <p:nvPr/>
          </p:nvSpPr>
          <p:spPr>
            <a:xfrm>
              <a:off x="112137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円/楕円 783"/>
            <p:cNvSpPr/>
            <p:nvPr/>
          </p:nvSpPr>
          <p:spPr>
            <a:xfrm>
              <a:off x="119751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円/楕円 784"/>
            <p:cNvSpPr/>
            <p:nvPr/>
          </p:nvSpPr>
          <p:spPr>
            <a:xfrm>
              <a:off x="430793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円/楕円 785"/>
            <p:cNvSpPr/>
            <p:nvPr/>
          </p:nvSpPr>
          <p:spPr>
            <a:xfrm>
              <a:off x="50845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円/楕円 786"/>
            <p:cNvSpPr/>
            <p:nvPr/>
          </p:nvSpPr>
          <p:spPr>
            <a:xfrm>
              <a:off x="66226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円/楕円 787"/>
            <p:cNvSpPr/>
            <p:nvPr/>
          </p:nvSpPr>
          <p:spPr>
            <a:xfrm>
              <a:off x="738413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9" name="円/楕円 788"/>
            <p:cNvSpPr/>
            <p:nvPr/>
          </p:nvSpPr>
          <p:spPr>
            <a:xfrm>
              <a:off x="81607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円/楕円 789"/>
            <p:cNvSpPr/>
            <p:nvPr/>
          </p:nvSpPr>
          <p:spPr>
            <a:xfrm>
              <a:off x="892222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円/楕円 790"/>
            <p:cNvSpPr/>
            <p:nvPr/>
          </p:nvSpPr>
          <p:spPr>
            <a:xfrm>
              <a:off x="96756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2" name="円/楕円 791"/>
            <p:cNvSpPr/>
            <p:nvPr/>
          </p:nvSpPr>
          <p:spPr>
            <a:xfrm>
              <a:off x="104370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3" name="円/楕円 792"/>
            <p:cNvSpPr/>
            <p:nvPr/>
          </p:nvSpPr>
          <p:spPr>
            <a:xfrm>
              <a:off x="112137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円/楕円 793"/>
            <p:cNvSpPr/>
            <p:nvPr/>
          </p:nvSpPr>
          <p:spPr>
            <a:xfrm>
              <a:off x="119751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円/楕円 794"/>
            <p:cNvSpPr/>
            <p:nvPr/>
          </p:nvSpPr>
          <p:spPr>
            <a:xfrm>
              <a:off x="127518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6" name="円/楕円 795"/>
            <p:cNvSpPr/>
            <p:nvPr/>
          </p:nvSpPr>
          <p:spPr>
            <a:xfrm>
              <a:off x="1351324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円/楕円 796"/>
            <p:cNvSpPr/>
            <p:nvPr/>
          </p:nvSpPr>
          <p:spPr>
            <a:xfrm>
              <a:off x="142899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8" name="円/楕円 797"/>
            <p:cNvSpPr/>
            <p:nvPr/>
          </p:nvSpPr>
          <p:spPr>
            <a:xfrm>
              <a:off x="1505134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円/楕円 798"/>
            <p:cNvSpPr/>
            <p:nvPr/>
          </p:nvSpPr>
          <p:spPr>
            <a:xfrm>
              <a:off x="430793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円/楕円 799"/>
            <p:cNvSpPr/>
            <p:nvPr/>
          </p:nvSpPr>
          <p:spPr>
            <a:xfrm>
              <a:off x="50845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円/楕円 800"/>
            <p:cNvSpPr/>
            <p:nvPr/>
          </p:nvSpPr>
          <p:spPr>
            <a:xfrm>
              <a:off x="66226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円/楕円 801"/>
            <p:cNvSpPr/>
            <p:nvPr/>
          </p:nvSpPr>
          <p:spPr>
            <a:xfrm>
              <a:off x="738413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円/楕円 802"/>
            <p:cNvSpPr/>
            <p:nvPr/>
          </p:nvSpPr>
          <p:spPr>
            <a:xfrm>
              <a:off x="104370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円/楕円 803"/>
            <p:cNvSpPr/>
            <p:nvPr/>
          </p:nvSpPr>
          <p:spPr>
            <a:xfrm>
              <a:off x="112137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円/楕円 804"/>
            <p:cNvSpPr/>
            <p:nvPr/>
          </p:nvSpPr>
          <p:spPr>
            <a:xfrm>
              <a:off x="119751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円/楕円 805"/>
            <p:cNvSpPr/>
            <p:nvPr/>
          </p:nvSpPr>
          <p:spPr>
            <a:xfrm>
              <a:off x="127518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円/楕円 806"/>
            <p:cNvSpPr/>
            <p:nvPr/>
          </p:nvSpPr>
          <p:spPr>
            <a:xfrm>
              <a:off x="43079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円/楕円 807"/>
            <p:cNvSpPr/>
            <p:nvPr/>
          </p:nvSpPr>
          <p:spPr>
            <a:xfrm>
              <a:off x="50845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円/楕円 808"/>
            <p:cNvSpPr/>
            <p:nvPr/>
          </p:nvSpPr>
          <p:spPr>
            <a:xfrm>
              <a:off x="58460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円/楕円 809"/>
            <p:cNvSpPr/>
            <p:nvPr/>
          </p:nvSpPr>
          <p:spPr>
            <a:xfrm>
              <a:off x="66226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円/楕円 810"/>
            <p:cNvSpPr/>
            <p:nvPr/>
          </p:nvSpPr>
          <p:spPr>
            <a:xfrm>
              <a:off x="73841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円/楕円 811"/>
            <p:cNvSpPr/>
            <p:nvPr/>
          </p:nvSpPr>
          <p:spPr>
            <a:xfrm>
              <a:off x="104370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円/楕円 812"/>
            <p:cNvSpPr/>
            <p:nvPr/>
          </p:nvSpPr>
          <p:spPr>
            <a:xfrm>
              <a:off x="1121371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円/楕円 813"/>
            <p:cNvSpPr/>
            <p:nvPr/>
          </p:nvSpPr>
          <p:spPr>
            <a:xfrm>
              <a:off x="119751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円/楕円 814"/>
            <p:cNvSpPr/>
            <p:nvPr/>
          </p:nvSpPr>
          <p:spPr>
            <a:xfrm>
              <a:off x="1275181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円/楕円 815"/>
            <p:cNvSpPr/>
            <p:nvPr/>
          </p:nvSpPr>
          <p:spPr>
            <a:xfrm>
              <a:off x="430793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7" name="円/楕円 816"/>
            <p:cNvSpPr/>
            <p:nvPr/>
          </p:nvSpPr>
          <p:spPr>
            <a:xfrm>
              <a:off x="50845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円/楕円 817"/>
            <p:cNvSpPr/>
            <p:nvPr/>
          </p:nvSpPr>
          <p:spPr>
            <a:xfrm>
              <a:off x="66226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9" name="円/楕円 818"/>
            <p:cNvSpPr/>
            <p:nvPr/>
          </p:nvSpPr>
          <p:spPr>
            <a:xfrm>
              <a:off x="738413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円/楕円 819"/>
            <p:cNvSpPr/>
            <p:nvPr/>
          </p:nvSpPr>
          <p:spPr>
            <a:xfrm>
              <a:off x="81607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円/楕円 820"/>
            <p:cNvSpPr/>
            <p:nvPr/>
          </p:nvSpPr>
          <p:spPr>
            <a:xfrm>
              <a:off x="892222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2" name="円/楕円 821"/>
            <p:cNvSpPr/>
            <p:nvPr/>
          </p:nvSpPr>
          <p:spPr>
            <a:xfrm>
              <a:off x="96756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3" name="円/楕円 822"/>
            <p:cNvSpPr/>
            <p:nvPr/>
          </p:nvSpPr>
          <p:spPr>
            <a:xfrm>
              <a:off x="104370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4" name="円/楕円 823"/>
            <p:cNvSpPr/>
            <p:nvPr/>
          </p:nvSpPr>
          <p:spPr>
            <a:xfrm>
              <a:off x="112137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5" name="円/楕円 824"/>
            <p:cNvSpPr/>
            <p:nvPr/>
          </p:nvSpPr>
          <p:spPr>
            <a:xfrm>
              <a:off x="119751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円/楕円 825"/>
            <p:cNvSpPr/>
            <p:nvPr/>
          </p:nvSpPr>
          <p:spPr>
            <a:xfrm>
              <a:off x="127518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円/楕円 826"/>
            <p:cNvSpPr/>
            <p:nvPr/>
          </p:nvSpPr>
          <p:spPr>
            <a:xfrm>
              <a:off x="1351324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円/楕円 827"/>
            <p:cNvSpPr/>
            <p:nvPr/>
          </p:nvSpPr>
          <p:spPr>
            <a:xfrm>
              <a:off x="142899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円/楕円 828"/>
            <p:cNvSpPr/>
            <p:nvPr/>
          </p:nvSpPr>
          <p:spPr>
            <a:xfrm>
              <a:off x="1505134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0" name="円/楕円 829"/>
            <p:cNvSpPr/>
            <p:nvPr/>
          </p:nvSpPr>
          <p:spPr>
            <a:xfrm>
              <a:off x="430793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円/楕円 830"/>
            <p:cNvSpPr/>
            <p:nvPr/>
          </p:nvSpPr>
          <p:spPr>
            <a:xfrm>
              <a:off x="50845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円/楕円 831"/>
            <p:cNvSpPr/>
            <p:nvPr/>
          </p:nvSpPr>
          <p:spPr>
            <a:xfrm>
              <a:off x="66226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円/楕円 832"/>
            <p:cNvSpPr/>
            <p:nvPr/>
          </p:nvSpPr>
          <p:spPr>
            <a:xfrm>
              <a:off x="738413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円/楕円 833"/>
            <p:cNvSpPr/>
            <p:nvPr/>
          </p:nvSpPr>
          <p:spPr>
            <a:xfrm>
              <a:off x="96756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円/楕円 834"/>
            <p:cNvSpPr/>
            <p:nvPr/>
          </p:nvSpPr>
          <p:spPr>
            <a:xfrm>
              <a:off x="10437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円/楕円 835"/>
            <p:cNvSpPr/>
            <p:nvPr/>
          </p:nvSpPr>
          <p:spPr>
            <a:xfrm>
              <a:off x="127518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円/楕円 836"/>
            <p:cNvSpPr/>
            <p:nvPr/>
          </p:nvSpPr>
          <p:spPr>
            <a:xfrm>
              <a:off x="1351324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円/楕円 837"/>
            <p:cNvSpPr/>
            <p:nvPr/>
          </p:nvSpPr>
          <p:spPr>
            <a:xfrm>
              <a:off x="430793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円/楕円 838"/>
            <p:cNvSpPr/>
            <p:nvPr/>
          </p:nvSpPr>
          <p:spPr>
            <a:xfrm>
              <a:off x="50845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円/楕円 839"/>
            <p:cNvSpPr/>
            <p:nvPr/>
          </p:nvSpPr>
          <p:spPr>
            <a:xfrm>
              <a:off x="66226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円/楕円 840"/>
            <p:cNvSpPr/>
            <p:nvPr/>
          </p:nvSpPr>
          <p:spPr>
            <a:xfrm>
              <a:off x="738413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円/楕円 841"/>
            <p:cNvSpPr/>
            <p:nvPr/>
          </p:nvSpPr>
          <p:spPr>
            <a:xfrm>
              <a:off x="892222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円/楕円 842"/>
            <p:cNvSpPr/>
            <p:nvPr/>
          </p:nvSpPr>
          <p:spPr>
            <a:xfrm>
              <a:off x="96756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円/楕円 843"/>
            <p:cNvSpPr/>
            <p:nvPr/>
          </p:nvSpPr>
          <p:spPr>
            <a:xfrm>
              <a:off x="112137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円/楕円 844"/>
            <p:cNvSpPr/>
            <p:nvPr/>
          </p:nvSpPr>
          <p:spPr>
            <a:xfrm>
              <a:off x="119751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円/楕円 845"/>
            <p:cNvSpPr/>
            <p:nvPr/>
          </p:nvSpPr>
          <p:spPr>
            <a:xfrm>
              <a:off x="1351324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円/楕円 846"/>
            <p:cNvSpPr/>
            <p:nvPr/>
          </p:nvSpPr>
          <p:spPr>
            <a:xfrm>
              <a:off x="142899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円/楕円 847"/>
            <p:cNvSpPr/>
            <p:nvPr/>
          </p:nvSpPr>
          <p:spPr>
            <a:xfrm>
              <a:off x="43079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円/楕円 848"/>
            <p:cNvSpPr/>
            <p:nvPr/>
          </p:nvSpPr>
          <p:spPr>
            <a:xfrm>
              <a:off x="50845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円/楕円 849"/>
            <p:cNvSpPr/>
            <p:nvPr/>
          </p:nvSpPr>
          <p:spPr>
            <a:xfrm>
              <a:off x="58460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円/楕円 850"/>
            <p:cNvSpPr/>
            <p:nvPr/>
          </p:nvSpPr>
          <p:spPr>
            <a:xfrm>
              <a:off x="66226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円/楕円 851"/>
            <p:cNvSpPr/>
            <p:nvPr/>
          </p:nvSpPr>
          <p:spPr>
            <a:xfrm>
              <a:off x="73841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円/楕円 852"/>
            <p:cNvSpPr/>
            <p:nvPr/>
          </p:nvSpPr>
          <p:spPr>
            <a:xfrm>
              <a:off x="81607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円/楕円 853"/>
            <p:cNvSpPr/>
            <p:nvPr/>
          </p:nvSpPr>
          <p:spPr>
            <a:xfrm>
              <a:off x="892222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円/楕円 854"/>
            <p:cNvSpPr/>
            <p:nvPr/>
          </p:nvSpPr>
          <p:spPr>
            <a:xfrm>
              <a:off x="112137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円/楕円 855"/>
            <p:cNvSpPr/>
            <p:nvPr/>
          </p:nvSpPr>
          <p:spPr>
            <a:xfrm>
              <a:off x="119751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円/楕円 856"/>
            <p:cNvSpPr/>
            <p:nvPr/>
          </p:nvSpPr>
          <p:spPr>
            <a:xfrm>
              <a:off x="142899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8" name="円/楕円 857"/>
            <p:cNvSpPr/>
            <p:nvPr/>
          </p:nvSpPr>
          <p:spPr>
            <a:xfrm>
              <a:off x="1505134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円/楕円 858"/>
            <p:cNvSpPr/>
            <p:nvPr/>
          </p:nvSpPr>
          <p:spPr>
            <a:xfrm>
              <a:off x="430793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円/楕円 859"/>
            <p:cNvSpPr/>
            <p:nvPr/>
          </p:nvSpPr>
          <p:spPr>
            <a:xfrm>
              <a:off x="50845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円/楕円 860"/>
            <p:cNvSpPr/>
            <p:nvPr/>
          </p:nvSpPr>
          <p:spPr>
            <a:xfrm>
              <a:off x="66226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円/楕円 861"/>
            <p:cNvSpPr/>
            <p:nvPr/>
          </p:nvSpPr>
          <p:spPr>
            <a:xfrm>
              <a:off x="738413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円/楕円 862"/>
            <p:cNvSpPr/>
            <p:nvPr/>
          </p:nvSpPr>
          <p:spPr>
            <a:xfrm>
              <a:off x="892222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円/楕円 863"/>
            <p:cNvSpPr/>
            <p:nvPr/>
          </p:nvSpPr>
          <p:spPr>
            <a:xfrm>
              <a:off x="96756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円/楕円 864"/>
            <p:cNvSpPr/>
            <p:nvPr/>
          </p:nvSpPr>
          <p:spPr>
            <a:xfrm>
              <a:off x="10437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円/楕円 865"/>
            <p:cNvSpPr/>
            <p:nvPr/>
          </p:nvSpPr>
          <p:spPr>
            <a:xfrm>
              <a:off x="112137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円/楕円 866"/>
            <p:cNvSpPr/>
            <p:nvPr/>
          </p:nvSpPr>
          <p:spPr>
            <a:xfrm>
              <a:off x="119751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円/楕円 867"/>
            <p:cNvSpPr/>
            <p:nvPr/>
          </p:nvSpPr>
          <p:spPr>
            <a:xfrm>
              <a:off x="127518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9" name="円/楕円 868"/>
            <p:cNvSpPr/>
            <p:nvPr/>
          </p:nvSpPr>
          <p:spPr>
            <a:xfrm>
              <a:off x="1351324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0" name="円/楕円 869"/>
            <p:cNvSpPr/>
            <p:nvPr/>
          </p:nvSpPr>
          <p:spPr>
            <a:xfrm>
              <a:off x="142899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円/楕円 870"/>
            <p:cNvSpPr/>
            <p:nvPr/>
          </p:nvSpPr>
          <p:spPr>
            <a:xfrm>
              <a:off x="1505134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円/楕円 871"/>
            <p:cNvSpPr/>
            <p:nvPr/>
          </p:nvSpPr>
          <p:spPr>
            <a:xfrm>
              <a:off x="430793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3" name="円/楕円 872"/>
            <p:cNvSpPr/>
            <p:nvPr/>
          </p:nvSpPr>
          <p:spPr>
            <a:xfrm>
              <a:off x="50845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円/楕円 873"/>
            <p:cNvSpPr/>
            <p:nvPr/>
          </p:nvSpPr>
          <p:spPr>
            <a:xfrm>
              <a:off x="66226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円/楕円 874"/>
            <p:cNvSpPr/>
            <p:nvPr/>
          </p:nvSpPr>
          <p:spPr>
            <a:xfrm>
              <a:off x="738413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円/楕円 875"/>
            <p:cNvSpPr/>
            <p:nvPr/>
          </p:nvSpPr>
          <p:spPr>
            <a:xfrm>
              <a:off x="10437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7" name="円/楕円 876"/>
            <p:cNvSpPr/>
            <p:nvPr/>
          </p:nvSpPr>
          <p:spPr>
            <a:xfrm>
              <a:off x="112137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8" name="円/楕円 877"/>
            <p:cNvSpPr/>
            <p:nvPr/>
          </p:nvSpPr>
          <p:spPr>
            <a:xfrm>
              <a:off x="1351324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9" name="円/楕円 878"/>
            <p:cNvSpPr/>
            <p:nvPr/>
          </p:nvSpPr>
          <p:spPr>
            <a:xfrm>
              <a:off x="142899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0" name="円/楕円 879"/>
            <p:cNvSpPr/>
            <p:nvPr/>
          </p:nvSpPr>
          <p:spPr>
            <a:xfrm>
              <a:off x="430793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1" name="円/楕円 880"/>
            <p:cNvSpPr/>
            <p:nvPr/>
          </p:nvSpPr>
          <p:spPr>
            <a:xfrm>
              <a:off x="50845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2" name="円/楕円 881"/>
            <p:cNvSpPr/>
            <p:nvPr/>
          </p:nvSpPr>
          <p:spPr>
            <a:xfrm>
              <a:off x="66226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円/楕円 882"/>
            <p:cNvSpPr/>
            <p:nvPr/>
          </p:nvSpPr>
          <p:spPr>
            <a:xfrm>
              <a:off x="738413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円/楕円 883"/>
            <p:cNvSpPr/>
            <p:nvPr/>
          </p:nvSpPr>
          <p:spPr>
            <a:xfrm>
              <a:off x="10437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円/楕円 884"/>
            <p:cNvSpPr/>
            <p:nvPr/>
          </p:nvSpPr>
          <p:spPr>
            <a:xfrm>
              <a:off x="112137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円/楕円 885"/>
            <p:cNvSpPr/>
            <p:nvPr/>
          </p:nvSpPr>
          <p:spPr>
            <a:xfrm>
              <a:off x="1351324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円/楕円 886"/>
            <p:cNvSpPr/>
            <p:nvPr/>
          </p:nvSpPr>
          <p:spPr>
            <a:xfrm>
              <a:off x="142899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円/楕円 887"/>
            <p:cNvSpPr/>
            <p:nvPr/>
          </p:nvSpPr>
          <p:spPr>
            <a:xfrm>
              <a:off x="354650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円/楕円 888"/>
            <p:cNvSpPr/>
            <p:nvPr/>
          </p:nvSpPr>
          <p:spPr>
            <a:xfrm>
              <a:off x="430793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0" name="円/楕円 889"/>
            <p:cNvSpPr/>
            <p:nvPr/>
          </p:nvSpPr>
          <p:spPr>
            <a:xfrm>
              <a:off x="66226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円/楕円 890"/>
            <p:cNvSpPr/>
            <p:nvPr/>
          </p:nvSpPr>
          <p:spPr>
            <a:xfrm>
              <a:off x="738413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2" name="円/楕円 891"/>
            <p:cNvSpPr/>
            <p:nvPr/>
          </p:nvSpPr>
          <p:spPr>
            <a:xfrm>
              <a:off x="96756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円/楕円 892"/>
            <p:cNvSpPr/>
            <p:nvPr/>
          </p:nvSpPr>
          <p:spPr>
            <a:xfrm>
              <a:off x="104370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円/楕円 893"/>
            <p:cNvSpPr/>
            <p:nvPr/>
          </p:nvSpPr>
          <p:spPr>
            <a:xfrm>
              <a:off x="1351324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円/楕円 894"/>
            <p:cNvSpPr/>
            <p:nvPr/>
          </p:nvSpPr>
          <p:spPr>
            <a:xfrm>
              <a:off x="142899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円/楕円 895"/>
            <p:cNvSpPr/>
            <p:nvPr/>
          </p:nvSpPr>
          <p:spPr>
            <a:xfrm>
              <a:off x="3546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円/楕円 896"/>
            <p:cNvSpPr/>
            <p:nvPr/>
          </p:nvSpPr>
          <p:spPr>
            <a:xfrm>
              <a:off x="43079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円/楕円 897"/>
            <p:cNvSpPr/>
            <p:nvPr/>
          </p:nvSpPr>
          <p:spPr>
            <a:xfrm>
              <a:off x="58460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円/楕円 898"/>
            <p:cNvSpPr/>
            <p:nvPr/>
          </p:nvSpPr>
          <p:spPr>
            <a:xfrm>
              <a:off x="66226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円/楕円 899"/>
            <p:cNvSpPr/>
            <p:nvPr/>
          </p:nvSpPr>
          <p:spPr>
            <a:xfrm>
              <a:off x="73841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円/楕円 900"/>
            <p:cNvSpPr/>
            <p:nvPr/>
          </p:nvSpPr>
          <p:spPr>
            <a:xfrm>
              <a:off x="892222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円/楕円 901"/>
            <p:cNvSpPr/>
            <p:nvPr/>
          </p:nvSpPr>
          <p:spPr>
            <a:xfrm>
              <a:off x="96756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円/楕円 902"/>
            <p:cNvSpPr/>
            <p:nvPr/>
          </p:nvSpPr>
          <p:spPr>
            <a:xfrm>
              <a:off x="119751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円/楕円 903"/>
            <p:cNvSpPr/>
            <p:nvPr/>
          </p:nvSpPr>
          <p:spPr>
            <a:xfrm>
              <a:off x="127518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円/楕円 904"/>
            <p:cNvSpPr/>
            <p:nvPr/>
          </p:nvSpPr>
          <p:spPr>
            <a:xfrm>
              <a:off x="1351324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6" name="グループ化 905"/>
          <p:cNvGrpSpPr/>
          <p:nvPr/>
        </p:nvGrpSpPr>
        <p:grpSpPr>
          <a:xfrm>
            <a:off x="2303564" y="2776227"/>
            <a:ext cx="1585846" cy="1548058"/>
            <a:chOff x="1641000" y="350614"/>
            <a:chExt cx="1279273" cy="1248790"/>
          </a:xfrm>
          <a:solidFill>
            <a:srgbClr val="00FF00"/>
          </a:solidFill>
        </p:grpSpPr>
        <p:sp>
          <p:nvSpPr>
            <p:cNvPr id="907" name="正方形/長方形 906"/>
            <p:cNvSpPr/>
            <p:nvPr/>
          </p:nvSpPr>
          <p:spPr>
            <a:xfrm>
              <a:off x="1641000" y="350614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円/楕円 907"/>
            <p:cNvSpPr/>
            <p:nvPr/>
          </p:nvSpPr>
          <p:spPr>
            <a:xfrm>
              <a:off x="1978495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円/楕円 908"/>
            <p:cNvSpPr/>
            <p:nvPr/>
          </p:nvSpPr>
          <p:spPr>
            <a:xfrm>
              <a:off x="2054639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円/楕円 909"/>
            <p:cNvSpPr/>
            <p:nvPr/>
          </p:nvSpPr>
          <p:spPr>
            <a:xfrm>
              <a:off x="1978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円/楕円 910"/>
            <p:cNvSpPr/>
            <p:nvPr/>
          </p:nvSpPr>
          <p:spPr>
            <a:xfrm>
              <a:off x="2054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円/楕円 911"/>
            <p:cNvSpPr/>
            <p:nvPr/>
          </p:nvSpPr>
          <p:spPr>
            <a:xfrm>
              <a:off x="213230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円/楕円 912"/>
            <p:cNvSpPr/>
            <p:nvPr/>
          </p:nvSpPr>
          <p:spPr>
            <a:xfrm>
              <a:off x="2208448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円/楕円 913"/>
            <p:cNvSpPr/>
            <p:nvPr/>
          </p:nvSpPr>
          <p:spPr>
            <a:xfrm>
              <a:off x="228378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円/楕円 914"/>
            <p:cNvSpPr/>
            <p:nvPr/>
          </p:nvSpPr>
          <p:spPr>
            <a:xfrm>
              <a:off x="2359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円/楕円 915"/>
            <p:cNvSpPr/>
            <p:nvPr/>
          </p:nvSpPr>
          <p:spPr>
            <a:xfrm>
              <a:off x="2437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円/楕円 916"/>
            <p:cNvSpPr/>
            <p:nvPr/>
          </p:nvSpPr>
          <p:spPr>
            <a:xfrm>
              <a:off x="190082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円/楕円 917"/>
            <p:cNvSpPr/>
            <p:nvPr/>
          </p:nvSpPr>
          <p:spPr>
            <a:xfrm>
              <a:off x="1978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円/楕円 918"/>
            <p:cNvSpPr/>
            <p:nvPr/>
          </p:nvSpPr>
          <p:spPr>
            <a:xfrm>
              <a:off x="235993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円/楕円 919"/>
            <p:cNvSpPr/>
            <p:nvPr/>
          </p:nvSpPr>
          <p:spPr>
            <a:xfrm>
              <a:off x="2437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1" name="円/楕円 920"/>
            <p:cNvSpPr/>
            <p:nvPr/>
          </p:nvSpPr>
          <p:spPr>
            <a:xfrm>
              <a:off x="182468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2" name="円/楕円 921"/>
            <p:cNvSpPr/>
            <p:nvPr/>
          </p:nvSpPr>
          <p:spPr>
            <a:xfrm>
              <a:off x="1900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円/楕円 922"/>
            <p:cNvSpPr/>
            <p:nvPr/>
          </p:nvSpPr>
          <p:spPr>
            <a:xfrm>
              <a:off x="2283787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4" name="円/楕円 923"/>
            <p:cNvSpPr/>
            <p:nvPr/>
          </p:nvSpPr>
          <p:spPr>
            <a:xfrm>
              <a:off x="235993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円/楕円 924"/>
            <p:cNvSpPr/>
            <p:nvPr/>
          </p:nvSpPr>
          <p:spPr>
            <a:xfrm>
              <a:off x="1670876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円/楕円 925"/>
            <p:cNvSpPr/>
            <p:nvPr/>
          </p:nvSpPr>
          <p:spPr>
            <a:xfrm>
              <a:off x="174701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円/楕円 926"/>
            <p:cNvSpPr/>
            <p:nvPr/>
          </p:nvSpPr>
          <p:spPr>
            <a:xfrm>
              <a:off x="182468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円/楕円 927"/>
            <p:cNvSpPr/>
            <p:nvPr/>
          </p:nvSpPr>
          <p:spPr>
            <a:xfrm>
              <a:off x="1900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円/楕円 928"/>
            <p:cNvSpPr/>
            <p:nvPr/>
          </p:nvSpPr>
          <p:spPr>
            <a:xfrm>
              <a:off x="1978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円/楕円 929"/>
            <p:cNvSpPr/>
            <p:nvPr/>
          </p:nvSpPr>
          <p:spPr>
            <a:xfrm>
              <a:off x="205463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1" name="円/楕円 930"/>
            <p:cNvSpPr/>
            <p:nvPr/>
          </p:nvSpPr>
          <p:spPr>
            <a:xfrm>
              <a:off x="213230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円/楕円 931"/>
            <p:cNvSpPr/>
            <p:nvPr/>
          </p:nvSpPr>
          <p:spPr>
            <a:xfrm>
              <a:off x="2208448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円/楕円 932"/>
            <p:cNvSpPr/>
            <p:nvPr/>
          </p:nvSpPr>
          <p:spPr>
            <a:xfrm>
              <a:off x="228378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円/楕円 933"/>
            <p:cNvSpPr/>
            <p:nvPr/>
          </p:nvSpPr>
          <p:spPr>
            <a:xfrm>
              <a:off x="235993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円/楕円 934"/>
            <p:cNvSpPr/>
            <p:nvPr/>
          </p:nvSpPr>
          <p:spPr>
            <a:xfrm>
              <a:off x="243759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円/楕円 935"/>
            <p:cNvSpPr/>
            <p:nvPr/>
          </p:nvSpPr>
          <p:spPr>
            <a:xfrm>
              <a:off x="2513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円/楕円 936"/>
            <p:cNvSpPr/>
            <p:nvPr/>
          </p:nvSpPr>
          <p:spPr>
            <a:xfrm>
              <a:off x="2591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円/楕円 937"/>
            <p:cNvSpPr/>
            <p:nvPr/>
          </p:nvSpPr>
          <p:spPr>
            <a:xfrm>
              <a:off x="2667550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円/楕円 938"/>
            <p:cNvSpPr/>
            <p:nvPr/>
          </p:nvSpPr>
          <p:spPr>
            <a:xfrm>
              <a:off x="1824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円/楕円 939"/>
            <p:cNvSpPr/>
            <p:nvPr/>
          </p:nvSpPr>
          <p:spPr>
            <a:xfrm>
              <a:off x="1900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円/楕円 940"/>
            <p:cNvSpPr/>
            <p:nvPr/>
          </p:nvSpPr>
          <p:spPr>
            <a:xfrm>
              <a:off x="2591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円/楕円 941"/>
            <p:cNvSpPr/>
            <p:nvPr/>
          </p:nvSpPr>
          <p:spPr>
            <a:xfrm>
              <a:off x="2667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円/楕円 942"/>
            <p:cNvSpPr/>
            <p:nvPr/>
          </p:nvSpPr>
          <p:spPr>
            <a:xfrm>
              <a:off x="1824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円/楕円 943"/>
            <p:cNvSpPr/>
            <p:nvPr/>
          </p:nvSpPr>
          <p:spPr>
            <a:xfrm>
              <a:off x="190082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円/楕円 944"/>
            <p:cNvSpPr/>
            <p:nvPr/>
          </p:nvSpPr>
          <p:spPr>
            <a:xfrm>
              <a:off x="2591407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円/楕円 945"/>
            <p:cNvSpPr/>
            <p:nvPr/>
          </p:nvSpPr>
          <p:spPr>
            <a:xfrm>
              <a:off x="2667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円/楕円 946"/>
            <p:cNvSpPr/>
            <p:nvPr/>
          </p:nvSpPr>
          <p:spPr>
            <a:xfrm>
              <a:off x="182468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円/楕円 947"/>
            <p:cNvSpPr/>
            <p:nvPr/>
          </p:nvSpPr>
          <p:spPr>
            <a:xfrm>
              <a:off x="1900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円/楕円 948"/>
            <p:cNvSpPr/>
            <p:nvPr/>
          </p:nvSpPr>
          <p:spPr>
            <a:xfrm>
              <a:off x="1978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円/楕円 949"/>
            <p:cNvSpPr/>
            <p:nvPr/>
          </p:nvSpPr>
          <p:spPr>
            <a:xfrm>
              <a:off x="2054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円/楕円 950"/>
            <p:cNvSpPr/>
            <p:nvPr/>
          </p:nvSpPr>
          <p:spPr>
            <a:xfrm>
              <a:off x="2132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2208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円/楕円 952"/>
            <p:cNvSpPr/>
            <p:nvPr/>
          </p:nvSpPr>
          <p:spPr>
            <a:xfrm>
              <a:off x="2283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円/楕円 953"/>
            <p:cNvSpPr/>
            <p:nvPr/>
          </p:nvSpPr>
          <p:spPr>
            <a:xfrm>
              <a:off x="2359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円/楕円 954"/>
            <p:cNvSpPr/>
            <p:nvPr/>
          </p:nvSpPr>
          <p:spPr>
            <a:xfrm>
              <a:off x="2437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円/楕円 955"/>
            <p:cNvSpPr/>
            <p:nvPr/>
          </p:nvSpPr>
          <p:spPr>
            <a:xfrm>
              <a:off x="2513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円/楕円 956"/>
            <p:cNvSpPr/>
            <p:nvPr/>
          </p:nvSpPr>
          <p:spPr>
            <a:xfrm>
              <a:off x="2591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8" name="円/楕円 957"/>
            <p:cNvSpPr/>
            <p:nvPr/>
          </p:nvSpPr>
          <p:spPr>
            <a:xfrm>
              <a:off x="2667550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9" name="円/楕円 958"/>
            <p:cNvSpPr/>
            <p:nvPr/>
          </p:nvSpPr>
          <p:spPr>
            <a:xfrm>
              <a:off x="182468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0" name="円/楕円 959"/>
            <p:cNvSpPr/>
            <p:nvPr/>
          </p:nvSpPr>
          <p:spPr>
            <a:xfrm>
              <a:off x="190082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1" name="円/楕円 960"/>
            <p:cNvSpPr/>
            <p:nvPr/>
          </p:nvSpPr>
          <p:spPr>
            <a:xfrm>
              <a:off x="2591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円/楕円 961"/>
            <p:cNvSpPr/>
            <p:nvPr/>
          </p:nvSpPr>
          <p:spPr>
            <a:xfrm>
              <a:off x="2667550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円/楕円 962"/>
            <p:cNvSpPr/>
            <p:nvPr/>
          </p:nvSpPr>
          <p:spPr>
            <a:xfrm>
              <a:off x="182468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4" name="円/楕円 963"/>
            <p:cNvSpPr/>
            <p:nvPr/>
          </p:nvSpPr>
          <p:spPr>
            <a:xfrm>
              <a:off x="190082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円/楕円 964"/>
            <p:cNvSpPr/>
            <p:nvPr/>
          </p:nvSpPr>
          <p:spPr>
            <a:xfrm>
              <a:off x="197849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円/楕円 965"/>
            <p:cNvSpPr/>
            <p:nvPr/>
          </p:nvSpPr>
          <p:spPr>
            <a:xfrm>
              <a:off x="205463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円/楕円 966"/>
            <p:cNvSpPr/>
            <p:nvPr/>
          </p:nvSpPr>
          <p:spPr>
            <a:xfrm>
              <a:off x="2132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円/楕円 967"/>
            <p:cNvSpPr/>
            <p:nvPr/>
          </p:nvSpPr>
          <p:spPr>
            <a:xfrm>
              <a:off x="2208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円/楕円 968"/>
            <p:cNvSpPr/>
            <p:nvPr/>
          </p:nvSpPr>
          <p:spPr>
            <a:xfrm>
              <a:off x="228378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円/楕円 969"/>
            <p:cNvSpPr/>
            <p:nvPr/>
          </p:nvSpPr>
          <p:spPr>
            <a:xfrm>
              <a:off x="235993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円/楕円 970"/>
            <p:cNvSpPr/>
            <p:nvPr/>
          </p:nvSpPr>
          <p:spPr>
            <a:xfrm>
              <a:off x="243759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円/楕円 971"/>
            <p:cNvSpPr/>
            <p:nvPr/>
          </p:nvSpPr>
          <p:spPr>
            <a:xfrm>
              <a:off x="2513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円/楕円 972"/>
            <p:cNvSpPr/>
            <p:nvPr/>
          </p:nvSpPr>
          <p:spPr>
            <a:xfrm>
              <a:off x="2591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円/楕円 973"/>
            <p:cNvSpPr/>
            <p:nvPr/>
          </p:nvSpPr>
          <p:spPr>
            <a:xfrm>
              <a:off x="2667550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円/楕円 974"/>
            <p:cNvSpPr/>
            <p:nvPr/>
          </p:nvSpPr>
          <p:spPr>
            <a:xfrm>
              <a:off x="182468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円/楕円 975"/>
            <p:cNvSpPr/>
            <p:nvPr/>
          </p:nvSpPr>
          <p:spPr>
            <a:xfrm>
              <a:off x="190082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円/楕円 976"/>
            <p:cNvSpPr/>
            <p:nvPr/>
          </p:nvSpPr>
          <p:spPr>
            <a:xfrm>
              <a:off x="2591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円/楕円 977"/>
            <p:cNvSpPr/>
            <p:nvPr/>
          </p:nvSpPr>
          <p:spPr>
            <a:xfrm>
              <a:off x="2667550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円/楕円 978"/>
            <p:cNvSpPr/>
            <p:nvPr/>
          </p:nvSpPr>
          <p:spPr>
            <a:xfrm>
              <a:off x="182468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円/楕円 979"/>
            <p:cNvSpPr/>
            <p:nvPr/>
          </p:nvSpPr>
          <p:spPr>
            <a:xfrm>
              <a:off x="190082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円/楕円 980"/>
            <p:cNvSpPr/>
            <p:nvPr/>
          </p:nvSpPr>
          <p:spPr>
            <a:xfrm>
              <a:off x="2591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円/楕円 981"/>
            <p:cNvSpPr/>
            <p:nvPr/>
          </p:nvSpPr>
          <p:spPr>
            <a:xfrm>
              <a:off x="2667550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円/楕円 982"/>
            <p:cNvSpPr/>
            <p:nvPr/>
          </p:nvSpPr>
          <p:spPr>
            <a:xfrm>
              <a:off x="182468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円/楕円 983"/>
            <p:cNvSpPr/>
            <p:nvPr/>
          </p:nvSpPr>
          <p:spPr>
            <a:xfrm>
              <a:off x="190082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円/楕円 984"/>
            <p:cNvSpPr/>
            <p:nvPr/>
          </p:nvSpPr>
          <p:spPr>
            <a:xfrm>
              <a:off x="1978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円/楕円 985"/>
            <p:cNvSpPr/>
            <p:nvPr/>
          </p:nvSpPr>
          <p:spPr>
            <a:xfrm>
              <a:off x="2054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円/楕円 986"/>
            <p:cNvSpPr/>
            <p:nvPr/>
          </p:nvSpPr>
          <p:spPr>
            <a:xfrm>
              <a:off x="21323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円/楕円 987"/>
            <p:cNvSpPr/>
            <p:nvPr/>
          </p:nvSpPr>
          <p:spPr>
            <a:xfrm>
              <a:off x="2208448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円/楕円 988"/>
            <p:cNvSpPr/>
            <p:nvPr/>
          </p:nvSpPr>
          <p:spPr>
            <a:xfrm>
              <a:off x="228378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円/楕円 989"/>
            <p:cNvSpPr/>
            <p:nvPr/>
          </p:nvSpPr>
          <p:spPr>
            <a:xfrm>
              <a:off x="235993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円/楕円 990"/>
            <p:cNvSpPr/>
            <p:nvPr/>
          </p:nvSpPr>
          <p:spPr>
            <a:xfrm>
              <a:off x="243759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円/楕円 991"/>
            <p:cNvSpPr/>
            <p:nvPr/>
          </p:nvSpPr>
          <p:spPr>
            <a:xfrm>
              <a:off x="2513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円/楕円 992"/>
            <p:cNvSpPr/>
            <p:nvPr/>
          </p:nvSpPr>
          <p:spPr>
            <a:xfrm>
              <a:off x="2591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円/楕円 993"/>
            <p:cNvSpPr/>
            <p:nvPr/>
          </p:nvSpPr>
          <p:spPr>
            <a:xfrm>
              <a:off x="2667550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円/楕円 994"/>
            <p:cNvSpPr/>
            <p:nvPr/>
          </p:nvSpPr>
          <p:spPr>
            <a:xfrm>
              <a:off x="1978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円/楕円 995"/>
            <p:cNvSpPr/>
            <p:nvPr/>
          </p:nvSpPr>
          <p:spPr>
            <a:xfrm>
              <a:off x="205463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円/楕円 996"/>
            <p:cNvSpPr/>
            <p:nvPr/>
          </p:nvSpPr>
          <p:spPr>
            <a:xfrm>
              <a:off x="2437597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8" name="円/楕円 997"/>
            <p:cNvSpPr/>
            <p:nvPr/>
          </p:nvSpPr>
          <p:spPr>
            <a:xfrm>
              <a:off x="2513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円/楕円 998"/>
            <p:cNvSpPr/>
            <p:nvPr/>
          </p:nvSpPr>
          <p:spPr>
            <a:xfrm>
              <a:off x="1670876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円/楕円 999"/>
            <p:cNvSpPr/>
            <p:nvPr/>
          </p:nvSpPr>
          <p:spPr>
            <a:xfrm>
              <a:off x="1747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円/楕円 1000"/>
            <p:cNvSpPr/>
            <p:nvPr/>
          </p:nvSpPr>
          <p:spPr>
            <a:xfrm>
              <a:off x="1824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2" name="円/楕円 1001"/>
            <p:cNvSpPr/>
            <p:nvPr/>
          </p:nvSpPr>
          <p:spPr>
            <a:xfrm>
              <a:off x="1900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円/楕円 1002"/>
            <p:cNvSpPr/>
            <p:nvPr/>
          </p:nvSpPr>
          <p:spPr>
            <a:xfrm>
              <a:off x="197849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円/楕円 1003"/>
            <p:cNvSpPr/>
            <p:nvPr/>
          </p:nvSpPr>
          <p:spPr>
            <a:xfrm>
              <a:off x="2513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円/楕円 1004"/>
            <p:cNvSpPr/>
            <p:nvPr/>
          </p:nvSpPr>
          <p:spPr>
            <a:xfrm>
              <a:off x="259140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円/楕円 1005"/>
            <p:cNvSpPr/>
            <p:nvPr/>
          </p:nvSpPr>
          <p:spPr>
            <a:xfrm>
              <a:off x="26675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円/楕円 1006"/>
            <p:cNvSpPr/>
            <p:nvPr/>
          </p:nvSpPr>
          <p:spPr>
            <a:xfrm>
              <a:off x="274521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円/楕円 1007"/>
            <p:cNvSpPr/>
            <p:nvPr/>
          </p:nvSpPr>
          <p:spPr>
            <a:xfrm>
              <a:off x="282136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9" name="グループ化 1008"/>
          <p:cNvGrpSpPr/>
          <p:nvPr/>
        </p:nvGrpSpPr>
        <p:grpSpPr>
          <a:xfrm>
            <a:off x="7914371" y="2776227"/>
            <a:ext cx="1585846" cy="1548058"/>
            <a:chOff x="3009000" y="350614"/>
            <a:chExt cx="1279273" cy="1248790"/>
          </a:xfrm>
          <a:solidFill>
            <a:srgbClr val="00FF00"/>
          </a:solidFill>
        </p:grpSpPr>
        <p:sp>
          <p:nvSpPr>
            <p:cNvPr id="1010" name="正方形/長方形 1009"/>
            <p:cNvSpPr/>
            <p:nvPr/>
          </p:nvSpPr>
          <p:spPr>
            <a:xfrm>
              <a:off x="3009000" y="350614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1" name="円/楕円 1010"/>
            <p:cNvSpPr/>
            <p:nvPr/>
          </p:nvSpPr>
          <p:spPr>
            <a:xfrm>
              <a:off x="372793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円/楕円 1011"/>
            <p:cNvSpPr/>
            <p:nvPr/>
          </p:nvSpPr>
          <p:spPr>
            <a:xfrm>
              <a:off x="3805597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円/楕円 1012"/>
            <p:cNvSpPr/>
            <p:nvPr/>
          </p:nvSpPr>
          <p:spPr>
            <a:xfrm>
              <a:off x="3346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円/楕円 1013"/>
            <p:cNvSpPr/>
            <p:nvPr/>
          </p:nvSpPr>
          <p:spPr>
            <a:xfrm>
              <a:off x="3422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円/楕円 1014"/>
            <p:cNvSpPr/>
            <p:nvPr/>
          </p:nvSpPr>
          <p:spPr>
            <a:xfrm>
              <a:off x="3727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円/楕円 1015"/>
            <p:cNvSpPr/>
            <p:nvPr/>
          </p:nvSpPr>
          <p:spPr>
            <a:xfrm>
              <a:off x="3805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円/楕円 1016"/>
            <p:cNvSpPr/>
            <p:nvPr/>
          </p:nvSpPr>
          <p:spPr>
            <a:xfrm>
              <a:off x="3346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円/楕円 1017"/>
            <p:cNvSpPr/>
            <p:nvPr/>
          </p:nvSpPr>
          <p:spPr>
            <a:xfrm>
              <a:off x="342263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円/楕円 1018"/>
            <p:cNvSpPr/>
            <p:nvPr/>
          </p:nvSpPr>
          <p:spPr>
            <a:xfrm>
              <a:off x="3805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円/楕円 1019"/>
            <p:cNvSpPr/>
            <p:nvPr/>
          </p:nvSpPr>
          <p:spPr>
            <a:xfrm>
              <a:off x="388174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円/楕円 1020"/>
            <p:cNvSpPr/>
            <p:nvPr/>
          </p:nvSpPr>
          <p:spPr>
            <a:xfrm>
              <a:off x="3268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円/楕円 1021"/>
            <p:cNvSpPr/>
            <p:nvPr/>
          </p:nvSpPr>
          <p:spPr>
            <a:xfrm>
              <a:off x="334649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円/楕円 1022"/>
            <p:cNvSpPr/>
            <p:nvPr/>
          </p:nvSpPr>
          <p:spPr>
            <a:xfrm>
              <a:off x="3805597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円/楕円 1023"/>
            <p:cNvSpPr/>
            <p:nvPr/>
          </p:nvSpPr>
          <p:spPr>
            <a:xfrm>
              <a:off x="388174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円/楕円 1024"/>
            <p:cNvSpPr/>
            <p:nvPr/>
          </p:nvSpPr>
          <p:spPr>
            <a:xfrm>
              <a:off x="3268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円/楕円 1025"/>
            <p:cNvSpPr/>
            <p:nvPr/>
          </p:nvSpPr>
          <p:spPr>
            <a:xfrm>
              <a:off x="3346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円/楕円 1026"/>
            <p:cNvSpPr/>
            <p:nvPr/>
          </p:nvSpPr>
          <p:spPr>
            <a:xfrm>
              <a:off x="3881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円/楕円 1027"/>
            <p:cNvSpPr/>
            <p:nvPr/>
          </p:nvSpPr>
          <p:spPr>
            <a:xfrm>
              <a:off x="3959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円/楕円 1028"/>
            <p:cNvSpPr/>
            <p:nvPr/>
          </p:nvSpPr>
          <p:spPr>
            <a:xfrm>
              <a:off x="3192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円/楕円 1029"/>
            <p:cNvSpPr/>
            <p:nvPr/>
          </p:nvSpPr>
          <p:spPr>
            <a:xfrm>
              <a:off x="3268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円/楕円 1030"/>
            <p:cNvSpPr/>
            <p:nvPr/>
          </p:nvSpPr>
          <p:spPr>
            <a:xfrm>
              <a:off x="3959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円/楕円 1031"/>
            <p:cNvSpPr/>
            <p:nvPr/>
          </p:nvSpPr>
          <p:spPr>
            <a:xfrm>
              <a:off x="4035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円/楕円 1032"/>
            <p:cNvSpPr/>
            <p:nvPr/>
          </p:nvSpPr>
          <p:spPr>
            <a:xfrm>
              <a:off x="311501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円/楕円 1033"/>
            <p:cNvSpPr/>
            <p:nvPr/>
          </p:nvSpPr>
          <p:spPr>
            <a:xfrm>
              <a:off x="3192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円/楕円 1034"/>
            <p:cNvSpPr/>
            <p:nvPr/>
          </p:nvSpPr>
          <p:spPr>
            <a:xfrm>
              <a:off x="4035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円/楕円 1035"/>
            <p:cNvSpPr/>
            <p:nvPr/>
          </p:nvSpPr>
          <p:spPr>
            <a:xfrm>
              <a:off x="4113217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円/楕円 1036"/>
            <p:cNvSpPr/>
            <p:nvPr/>
          </p:nvSpPr>
          <p:spPr>
            <a:xfrm>
              <a:off x="3038876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円/楕円 1037"/>
            <p:cNvSpPr/>
            <p:nvPr/>
          </p:nvSpPr>
          <p:spPr>
            <a:xfrm>
              <a:off x="311501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円/楕円 1038"/>
            <p:cNvSpPr/>
            <p:nvPr/>
          </p:nvSpPr>
          <p:spPr>
            <a:xfrm>
              <a:off x="3268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円/楕円 1039"/>
            <p:cNvSpPr/>
            <p:nvPr/>
          </p:nvSpPr>
          <p:spPr>
            <a:xfrm>
              <a:off x="3346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/楕円 1040"/>
            <p:cNvSpPr/>
            <p:nvPr/>
          </p:nvSpPr>
          <p:spPr>
            <a:xfrm>
              <a:off x="3422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円/楕円 1041"/>
            <p:cNvSpPr/>
            <p:nvPr/>
          </p:nvSpPr>
          <p:spPr>
            <a:xfrm>
              <a:off x="3500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円/楕円 1042"/>
            <p:cNvSpPr/>
            <p:nvPr/>
          </p:nvSpPr>
          <p:spPr>
            <a:xfrm>
              <a:off x="3576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円/楕円 1043"/>
            <p:cNvSpPr/>
            <p:nvPr/>
          </p:nvSpPr>
          <p:spPr>
            <a:xfrm>
              <a:off x="3651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円/楕円 1044"/>
            <p:cNvSpPr/>
            <p:nvPr/>
          </p:nvSpPr>
          <p:spPr>
            <a:xfrm>
              <a:off x="3727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円/楕円 1045"/>
            <p:cNvSpPr/>
            <p:nvPr/>
          </p:nvSpPr>
          <p:spPr>
            <a:xfrm>
              <a:off x="3805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7" name="円/楕円 1046"/>
            <p:cNvSpPr/>
            <p:nvPr/>
          </p:nvSpPr>
          <p:spPr>
            <a:xfrm>
              <a:off x="3881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8" name="円/楕円 1047"/>
            <p:cNvSpPr/>
            <p:nvPr/>
          </p:nvSpPr>
          <p:spPr>
            <a:xfrm>
              <a:off x="3959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円/楕円 1048"/>
            <p:cNvSpPr/>
            <p:nvPr/>
          </p:nvSpPr>
          <p:spPr>
            <a:xfrm>
              <a:off x="411321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円/楕円 1049"/>
            <p:cNvSpPr/>
            <p:nvPr/>
          </p:nvSpPr>
          <p:spPr>
            <a:xfrm>
              <a:off x="4189360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1" name="円/楕円 1050"/>
            <p:cNvSpPr/>
            <p:nvPr/>
          </p:nvSpPr>
          <p:spPr>
            <a:xfrm>
              <a:off x="350030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円/楕円 1051"/>
            <p:cNvSpPr/>
            <p:nvPr/>
          </p:nvSpPr>
          <p:spPr>
            <a:xfrm>
              <a:off x="3576448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円/楕円 1052"/>
            <p:cNvSpPr/>
            <p:nvPr/>
          </p:nvSpPr>
          <p:spPr>
            <a:xfrm>
              <a:off x="388174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3959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円/楕円 1054"/>
            <p:cNvSpPr/>
            <p:nvPr/>
          </p:nvSpPr>
          <p:spPr>
            <a:xfrm>
              <a:off x="3500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円/楕円 1055"/>
            <p:cNvSpPr/>
            <p:nvPr/>
          </p:nvSpPr>
          <p:spPr>
            <a:xfrm>
              <a:off x="3576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円/楕円 1056"/>
            <p:cNvSpPr/>
            <p:nvPr/>
          </p:nvSpPr>
          <p:spPr>
            <a:xfrm>
              <a:off x="3881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円/楕円 1057"/>
            <p:cNvSpPr/>
            <p:nvPr/>
          </p:nvSpPr>
          <p:spPr>
            <a:xfrm>
              <a:off x="3959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円/楕円 1058"/>
            <p:cNvSpPr/>
            <p:nvPr/>
          </p:nvSpPr>
          <p:spPr>
            <a:xfrm>
              <a:off x="342263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円/楕円 1059"/>
            <p:cNvSpPr/>
            <p:nvPr/>
          </p:nvSpPr>
          <p:spPr>
            <a:xfrm>
              <a:off x="35003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円/楕円 1060"/>
            <p:cNvSpPr/>
            <p:nvPr/>
          </p:nvSpPr>
          <p:spPr>
            <a:xfrm>
              <a:off x="388174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円/楕円 1061"/>
            <p:cNvSpPr/>
            <p:nvPr/>
          </p:nvSpPr>
          <p:spPr>
            <a:xfrm>
              <a:off x="3959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円/楕円 1062"/>
            <p:cNvSpPr/>
            <p:nvPr/>
          </p:nvSpPr>
          <p:spPr>
            <a:xfrm>
              <a:off x="342263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円/楕円 1063"/>
            <p:cNvSpPr/>
            <p:nvPr/>
          </p:nvSpPr>
          <p:spPr>
            <a:xfrm>
              <a:off x="35003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円/楕円 1064"/>
            <p:cNvSpPr/>
            <p:nvPr/>
          </p:nvSpPr>
          <p:spPr>
            <a:xfrm>
              <a:off x="388174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円/楕円 1065"/>
            <p:cNvSpPr/>
            <p:nvPr/>
          </p:nvSpPr>
          <p:spPr>
            <a:xfrm>
              <a:off x="3959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円/楕円 1066"/>
            <p:cNvSpPr/>
            <p:nvPr/>
          </p:nvSpPr>
          <p:spPr>
            <a:xfrm>
              <a:off x="3346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円/楕円 1067"/>
            <p:cNvSpPr/>
            <p:nvPr/>
          </p:nvSpPr>
          <p:spPr>
            <a:xfrm>
              <a:off x="3422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円/楕円 1068"/>
            <p:cNvSpPr/>
            <p:nvPr/>
          </p:nvSpPr>
          <p:spPr>
            <a:xfrm>
              <a:off x="3881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円/楕円 1069"/>
            <p:cNvSpPr/>
            <p:nvPr/>
          </p:nvSpPr>
          <p:spPr>
            <a:xfrm>
              <a:off x="3959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円/楕円 1070"/>
            <p:cNvSpPr/>
            <p:nvPr/>
          </p:nvSpPr>
          <p:spPr>
            <a:xfrm>
              <a:off x="326882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円/楕円 1071"/>
            <p:cNvSpPr/>
            <p:nvPr/>
          </p:nvSpPr>
          <p:spPr>
            <a:xfrm>
              <a:off x="3346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円/楕円 1072"/>
            <p:cNvSpPr/>
            <p:nvPr/>
          </p:nvSpPr>
          <p:spPr>
            <a:xfrm>
              <a:off x="3881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円/楕円 1073"/>
            <p:cNvSpPr/>
            <p:nvPr/>
          </p:nvSpPr>
          <p:spPr>
            <a:xfrm>
              <a:off x="3959407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>
            <a:xfrm>
              <a:off x="3115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円/楕円 1075"/>
            <p:cNvSpPr/>
            <p:nvPr/>
          </p:nvSpPr>
          <p:spPr>
            <a:xfrm>
              <a:off x="3192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円/楕円 1076"/>
            <p:cNvSpPr/>
            <p:nvPr/>
          </p:nvSpPr>
          <p:spPr>
            <a:xfrm>
              <a:off x="3268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>
            <a:xfrm>
              <a:off x="365178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>
            <a:xfrm>
              <a:off x="372793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>
            <a:xfrm>
              <a:off x="380559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>
            <a:xfrm>
              <a:off x="3881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2" name="グループ化 1081"/>
          <p:cNvGrpSpPr/>
          <p:nvPr/>
        </p:nvGrpSpPr>
        <p:grpSpPr>
          <a:xfrm>
            <a:off x="4178348" y="4736664"/>
            <a:ext cx="1585846" cy="1548058"/>
            <a:chOff x="3009000" y="605410"/>
            <a:chExt cx="1279273" cy="1248790"/>
          </a:xfrm>
          <a:solidFill>
            <a:srgbClr val="66FFFF"/>
          </a:solidFill>
        </p:grpSpPr>
        <p:sp>
          <p:nvSpPr>
            <p:cNvPr id="1083" name="正方形/長方形 1082"/>
            <p:cNvSpPr/>
            <p:nvPr/>
          </p:nvSpPr>
          <p:spPr>
            <a:xfrm>
              <a:off x="3009000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円/楕円 1083"/>
            <p:cNvSpPr/>
            <p:nvPr/>
          </p:nvSpPr>
          <p:spPr>
            <a:xfrm>
              <a:off x="350030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円/楕円 1084"/>
            <p:cNvSpPr/>
            <p:nvPr/>
          </p:nvSpPr>
          <p:spPr>
            <a:xfrm>
              <a:off x="357644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円/楕円 1085"/>
            <p:cNvSpPr/>
            <p:nvPr/>
          </p:nvSpPr>
          <p:spPr>
            <a:xfrm>
              <a:off x="350030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357644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円/楕円 1087"/>
            <p:cNvSpPr/>
            <p:nvPr/>
          </p:nvSpPr>
          <p:spPr>
            <a:xfrm>
              <a:off x="3038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>
            <a:xfrm>
              <a:off x="311501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円/楕円 1089"/>
            <p:cNvSpPr/>
            <p:nvPr/>
          </p:nvSpPr>
          <p:spPr>
            <a:xfrm>
              <a:off x="319268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円/楕円 1090"/>
            <p:cNvSpPr/>
            <p:nvPr/>
          </p:nvSpPr>
          <p:spPr>
            <a:xfrm>
              <a:off x="326882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>
            <a:xfrm>
              <a:off x="3346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>
            <a:xfrm>
              <a:off x="342263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円/楕円 1093"/>
            <p:cNvSpPr/>
            <p:nvPr/>
          </p:nvSpPr>
          <p:spPr>
            <a:xfrm>
              <a:off x="350030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357644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円/楕円 1095"/>
            <p:cNvSpPr/>
            <p:nvPr/>
          </p:nvSpPr>
          <p:spPr>
            <a:xfrm>
              <a:off x="365178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円/楕円 1096"/>
            <p:cNvSpPr/>
            <p:nvPr/>
          </p:nvSpPr>
          <p:spPr>
            <a:xfrm>
              <a:off x="3727931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円/楕円 1097"/>
            <p:cNvSpPr/>
            <p:nvPr/>
          </p:nvSpPr>
          <p:spPr>
            <a:xfrm>
              <a:off x="3805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円/楕円 1098"/>
            <p:cNvSpPr/>
            <p:nvPr/>
          </p:nvSpPr>
          <p:spPr>
            <a:xfrm>
              <a:off x="3881741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円/楕円 1099"/>
            <p:cNvSpPr/>
            <p:nvPr/>
          </p:nvSpPr>
          <p:spPr>
            <a:xfrm>
              <a:off x="3959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円/楕円 1100"/>
            <p:cNvSpPr/>
            <p:nvPr/>
          </p:nvSpPr>
          <p:spPr>
            <a:xfrm>
              <a:off x="4035550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411321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円/楕円 1102"/>
            <p:cNvSpPr/>
            <p:nvPr/>
          </p:nvSpPr>
          <p:spPr>
            <a:xfrm>
              <a:off x="4189360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3422639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円/楕円 1104"/>
            <p:cNvSpPr/>
            <p:nvPr/>
          </p:nvSpPr>
          <p:spPr>
            <a:xfrm>
              <a:off x="350030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円/楕円 1105"/>
            <p:cNvSpPr/>
            <p:nvPr/>
          </p:nvSpPr>
          <p:spPr>
            <a:xfrm>
              <a:off x="3346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円/楕円 1106"/>
            <p:cNvSpPr/>
            <p:nvPr/>
          </p:nvSpPr>
          <p:spPr>
            <a:xfrm>
              <a:off x="3422639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円/楕円 1107"/>
            <p:cNvSpPr/>
            <p:nvPr/>
          </p:nvSpPr>
          <p:spPr>
            <a:xfrm>
              <a:off x="3346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円/楕円 1108"/>
            <p:cNvSpPr/>
            <p:nvPr/>
          </p:nvSpPr>
          <p:spPr>
            <a:xfrm>
              <a:off x="3422639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>
            <a:xfrm>
              <a:off x="350030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>
            <a:xfrm>
              <a:off x="35764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>
            <a:xfrm>
              <a:off x="365178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372793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円/楕円 1113"/>
            <p:cNvSpPr/>
            <p:nvPr/>
          </p:nvSpPr>
          <p:spPr>
            <a:xfrm>
              <a:off x="3805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円/楕円 1114"/>
            <p:cNvSpPr/>
            <p:nvPr/>
          </p:nvSpPr>
          <p:spPr>
            <a:xfrm>
              <a:off x="388174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円/楕円 1115"/>
            <p:cNvSpPr/>
            <p:nvPr/>
          </p:nvSpPr>
          <p:spPr>
            <a:xfrm>
              <a:off x="3959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円/楕円 1116"/>
            <p:cNvSpPr/>
            <p:nvPr/>
          </p:nvSpPr>
          <p:spPr>
            <a:xfrm>
              <a:off x="403555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円/楕円 1117"/>
            <p:cNvSpPr/>
            <p:nvPr/>
          </p:nvSpPr>
          <p:spPr>
            <a:xfrm>
              <a:off x="326882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3346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342263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円/楕円 1120"/>
            <p:cNvSpPr/>
            <p:nvPr/>
          </p:nvSpPr>
          <p:spPr>
            <a:xfrm>
              <a:off x="3959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円/楕円 1121"/>
            <p:cNvSpPr/>
            <p:nvPr/>
          </p:nvSpPr>
          <p:spPr>
            <a:xfrm>
              <a:off x="403555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319268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3268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円/楕円 1124"/>
            <p:cNvSpPr/>
            <p:nvPr/>
          </p:nvSpPr>
          <p:spPr>
            <a:xfrm>
              <a:off x="3346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円/楕円 1125"/>
            <p:cNvSpPr/>
            <p:nvPr/>
          </p:nvSpPr>
          <p:spPr>
            <a:xfrm>
              <a:off x="3422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円/楕円 1126"/>
            <p:cNvSpPr/>
            <p:nvPr/>
          </p:nvSpPr>
          <p:spPr>
            <a:xfrm>
              <a:off x="3959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円/楕円 1127"/>
            <p:cNvSpPr/>
            <p:nvPr/>
          </p:nvSpPr>
          <p:spPr>
            <a:xfrm>
              <a:off x="403555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>
            <a:xfrm>
              <a:off x="311501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319268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円/楕円 1130"/>
            <p:cNvSpPr/>
            <p:nvPr/>
          </p:nvSpPr>
          <p:spPr>
            <a:xfrm>
              <a:off x="3346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円/楕円 1131"/>
            <p:cNvSpPr/>
            <p:nvPr/>
          </p:nvSpPr>
          <p:spPr>
            <a:xfrm>
              <a:off x="342263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円/楕円 1132"/>
            <p:cNvSpPr/>
            <p:nvPr/>
          </p:nvSpPr>
          <p:spPr>
            <a:xfrm>
              <a:off x="350030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円/楕円 1133"/>
            <p:cNvSpPr/>
            <p:nvPr/>
          </p:nvSpPr>
          <p:spPr>
            <a:xfrm>
              <a:off x="35764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>
            <a:xfrm>
              <a:off x="365178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円/楕円 1135"/>
            <p:cNvSpPr/>
            <p:nvPr/>
          </p:nvSpPr>
          <p:spPr>
            <a:xfrm>
              <a:off x="372793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7" name="円/楕円 1136"/>
            <p:cNvSpPr/>
            <p:nvPr/>
          </p:nvSpPr>
          <p:spPr>
            <a:xfrm>
              <a:off x="3805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円/楕円 1137"/>
            <p:cNvSpPr/>
            <p:nvPr/>
          </p:nvSpPr>
          <p:spPr>
            <a:xfrm>
              <a:off x="38817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円/楕円 1138"/>
            <p:cNvSpPr/>
            <p:nvPr/>
          </p:nvSpPr>
          <p:spPr>
            <a:xfrm>
              <a:off x="3959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403555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円/楕円 1140"/>
            <p:cNvSpPr/>
            <p:nvPr/>
          </p:nvSpPr>
          <p:spPr>
            <a:xfrm>
              <a:off x="3038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円/楕円 1141"/>
            <p:cNvSpPr/>
            <p:nvPr/>
          </p:nvSpPr>
          <p:spPr>
            <a:xfrm>
              <a:off x="311501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>
            <a:xfrm>
              <a:off x="3346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>
            <a:xfrm>
              <a:off x="342263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円/楕円 1144"/>
            <p:cNvSpPr/>
            <p:nvPr/>
          </p:nvSpPr>
          <p:spPr>
            <a:xfrm>
              <a:off x="3959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円/楕円 1145"/>
            <p:cNvSpPr/>
            <p:nvPr/>
          </p:nvSpPr>
          <p:spPr>
            <a:xfrm>
              <a:off x="403555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円/楕円 1146"/>
            <p:cNvSpPr/>
            <p:nvPr/>
          </p:nvSpPr>
          <p:spPr>
            <a:xfrm>
              <a:off x="3346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円/楕円 1147"/>
            <p:cNvSpPr/>
            <p:nvPr/>
          </p:nvSpPr>
          <p:spPr>
            <a:xfrm>
              <a:off x="3422639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円/楕円 1148"/>
            <p:cNvSpPr/>
            <p:nvPr/>
          </p:nvSpPr>
          <p:spPr>
            <a:xfrm>
              <a:off x="3959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円/楕円 1149"/>
            <p:cNvSpPr/>
            <p:nvPr/>
          </p:nvSpPr>
          <p:spPr>
            <a:xfrm>
              <a:off x="403555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円/楕円 1150"/>
            <p:cNvSpPr/>
            <p:nvPr/>
          </p:nvSpPr>
          <p:spPr>
            <a:xfrm>
              <a:off x="3346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円/楕円 1151"/>
            <p:cNvSpPr/>
            <p:nvPr/>
          </p:nvSpPr>
          <p:spPr>
            <a:xfrm>
              <a:off x="3422639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3" name="円/楕円 1152"/>
            <p:cNvSpPr/>
            <p:nvPr/>
          </p:nvSpPr>
          <p:spPr>
            <a:xfrm>
              <a:off x="350030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4" name="円/楕円 1153"/>
            <p:cNvSpPr/>
            <p:nvPr/>
          </p:nvSpPr>
          <p:spPr>
            <a:xfrm>
              <a:off x="35764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5" name="円/楕円 1154"/>
            <p:cNvSpPr/>
            <p:nvPr/>
          </p:nvSpPr>
          <p:spPr>
            <a:xfrm>
              <a:off x="365178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円/楕円 1155"/>
            <p:cNvSpPr/>
            <p:nvPr/>
          </p:nvSpPr>
          <p:spPr>
            <a:xfrm>
              <a:off x="372793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円/楕円 1156"/>
            <p:cNvSpPr/>
            <p:nvPr/>
          </p:nvSpPr>
          <p:spPr>
            <a:xfrm>
              <a:off x="3805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8" name="円/楕円 1157"/>
            <p:cNvSpPr/>
            <p:nvPr/>
          </p:nvSpPr>
          <p:spPr>
            <a:xfrm>
              <a:off x="38817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円/楕円 1158"/>
            <p:cNvSpPr/>
            <p:nvPr/>
          </p:nvSpPr>
          <p:spPr>
            <a:xfrm>
              <a:off x="3959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円/楕円 1159"/>
            <p:cNvSpPr/>
            <p:nvPr/>
          </p:nvSpPr>
          <p:spPr>
            <a:xfrm>
              <a:off x="403555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円/楕円 1160"/>
            <p:cNvSpPr/>
            <p:nvPr/>
          </p:nvSpPr>
          <p:spPr>
            <a:xfrm>
              <a:off x="3346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円/楕円 1161"/>
            <p:cNvSpPr/>
            <p:nvPr/>
          </p:nvSpPr>
          <p:spPr>
            <a:xfrm>
              <a:off x="3422639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円/楕円 1162"/>
            <p:cNvSpPr/>
            <p:nvPr/>
          </p:nvSpPr>
          <p:spPr>
            <a:xfrm>
              <a:off x="3959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円/楕円 1163"/>
            <p:cNvSpPr/>
            <p:nvPr/>
          </p:nvSpPr>
          <p:spPr>
            <a:xfrm>
              <a:off x="403555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1164"/>
            <p:cNvSpPr/>
            <p:nvPr/>
          </p:nvSpPr>
          <p:spPr>
            <a:xfrm>
              <a:off x="3346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>
            <a:xfrm>
              <a:off x="3422639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円/楕円 1166"/>
            <p:cNvSpPr/>
            <p:nvPr/>
          </p:nvSpPr>
          <p:spPr>
            <a:xfrm>
              <a:off x="3959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円/楕円 1167"/>
            <p:cNvSpPr/>
            <p:nvPr/>
          </p:nvSpPr>
          <p:spPr>
            <a:xfrm>
              <a:off x="4035550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3346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0" name="円/楕円 1169"/>
            <p:cNvSpPr/>
            <p:nvPr/>
          </p:nvSpPr>
          <p:spPr>
            <a:xfrm>
              <a:off x="3422639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1" name="円/楕円 1170"/>
            <p:cNvSpPr/>
            <p:nvPr/>
          </p:nvSpPr>
          <p:spPr>
            <a:xfrm>
              <a:off x="3805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円/楕円 1171"/>
            <p:cNvSpPr/>
            <p:nvPr/>
          </p:nvSpPr>
          <p:spPr>
            <a:xfrm>
              <a:off x="38817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円/楕円 1172"/>
            <p:cNvSpPr/>
            <p:nvPr/>
          </p:nvSpPr>
          <p:spPr>
            <a:xfrm>
              <a:off x="3959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円/楕円 1173"/>
            <p:cNvSpPr/>
            <p:nvPr/>
          </p:nvSpPr>
          <p:spPr>
            <a:xfrm>
              <a:off x="4035550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5" name="グループ化 1174"/>
          <p:cNvGrpSpPr/>
          <p:nvPr/>
        </p:nvGrpSpPr>
        <p:grpSpPr>
          <a:xfrm>
            <a:off x="6033120" y="4737506"/>
            <a:ext cx="1585846" cy="1548058"/>
            <a:chOff x="1604047" y="605410"/>
            <a:chExt cx="1279273" cy="1248790"/>
          </a:xfrm>
          <a:solidFill>
            <a:srgbClr val="66FFFF"/>
          </a:solidFill>
        </p:grpSpPr>
        <p:sp>
          <p:nvSpPr>
            <p:cNvPr id="1176" name="正方形/長方形 1175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円/楕円 1176"/>
            <p:cNvSpPr/>
            <p:nvPr/>
          </p:nvSpPr>
          <p:spPr>
            <a:xfrm>
              <a:off x="1863876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円/楕円 1177"/>
            <p:cNvSpPr/>
            <p:nvPr/>
          </p:nvSpPr>
          <p:spPr>
            <a:xfrm>
              <a:off x="1941542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円/楕円 117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円/楕円 117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1" name="円/楕円 1180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円/楕円 1181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円/楕円 1182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円/楕円 118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円/楕円 1184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円/楕円 1186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円/楕円 118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円/楕円 1188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円/楕円 1189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円/楕円 1192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円/楕円 1193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円/楕円 1194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円/楕円 1195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円/楕円 1196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円/楕円 119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円/楕円 1198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0" name="円/楕円 1199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1" name="円/楕円 1200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円/楕円 1201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3" name="円/楕円 1202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円/楕円 1203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5" name="円/楕円 1204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6" name="円/楕円 1205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7" name="円/楕円 1206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8" name="円/楕円 1207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9" name="円/楕円 1208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0" name="円/楕円 1209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1" name="円/楕円 1210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円/楕円 1211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円/楕円 1212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円/楕円 1213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5" name="円/楕円 1214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6" name="円/楕円 121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7" name="円/楕円 1216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8" name="円/楕円 1217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円/楕円 1218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0" name="円/楕円 1219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円/楕円 1220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円/楕円 1221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3" name="円/楕円 1222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4" name="円/楕円 1223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5" name="円/楕円 1224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6" name="円/楕円 1225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7" name="円/楕円 1226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8" name="円/楕円 1227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9" name="円/楕円 1228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円/楕円 1229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円/楕円 1230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2" name="円/楕円 123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3" name="円/楕円 1232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4" name="円/楕円 1233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5" name="円/楕円 1234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6" name="円/楕円 1235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7" name="円/楕円 1236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8" name="円/楕円 1237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9" name="円/楕円 1238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0" name="円/楕円 1239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1" name="円/楕円 1240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2" name="円/楕円 1241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3" name="円/楕円 1242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4" name="円/楕円 1243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5" name="円/楕円 1244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6" name="円/楕円 1245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7" name="円/楕円 1246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8" name="円/楕円 1247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9" name="円/楕円 124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0" name="円/楕円 124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1" name="円/楕円 1250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2" name="円/楕円 1251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3" name="円/楕円 1252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4" name="円/楕円 1253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5" name="円/楕円 1254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6" name="円/楕円 1255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7" name="円/楕円 125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8" name="円/楕円 125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9" name="円/楕円 1258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0" name="円/楕円 1259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1" name="円/楕円 1260"/>
            <p:cNvSpPr/>
            <p:nvPr/>
          </p:nvSpPr>
          <p:spPr>
            <a:xfrm>
              <a:off x="171006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2" name="円/楕円 1261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3" name="円/楕円 1262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4" name="円/楕円 1263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5" name="円/楕円 1264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6" name="円/楕円 126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7" name="円/楕円 1266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8" name="円/楕円 126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9" name="円/楕円 1268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0" name="円/楕円 1269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1" name="円/楕円 1270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2" name="円/楕円 1271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3" name="円/楕円 1272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4" name="円/楕円 1273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5" name="円/楕円 1274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6" name="円/楕円 1275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7" name="円/楕円 1276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8" name="円/楕円 1277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9" name="円/楕円 1278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0" name="円/楕円 1279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円/楕円 1280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2" name="円/楕円 1281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3" name="円/楕円 1282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4" name="円/楕円 1283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5" name="円/楕円 1284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6" name="円/楕円 1285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7" name="円/楕円 1286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8" name="円/楕円 1287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9" name="円/楕円 1288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0" name="円/楕円 1289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1" name="円/楕円 1290"/>
            <p:cNvSpPr/>
            <p:nvPr/>
          </p:nvSpPr>
          <p:spPr>
            <a:xfrm>
              <a:off x="2784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2" name="円/楕円 1291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円/楕円 1292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4" name="円/楕円 1293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5" name="円/楕円 1294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6" name="円/楕円 1295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7" name="円/楕円 1296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8" name="円/楕円 1297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9" name="円/楕円 1298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0" name="グループ化 1299"/>
          <p:cNvGrpSpPr/>
          <p:nvPr/>
        </p:nvGrpSpPr>
        <p:grpSpPr>
          <a:xfrm>
            <a:off x="452500" y="4732869"/>
            <a:ext cx="1585846" cy="1548058"/>
            <a:chOff x="324774" y="350614"/>
            <a:chExt cx="1279273" cy="1248790"/>
          </a:xfrm>
          <a:solidFill>
            <a:srgbClr val="66FFFF"/>
          </a:solidFill>
        </p:grpSpPr>
        <p:sp>
          <p:nvSpPr>
            <p:cNvPr id="1301" name="正方形/長方形 1300"/>
            <p:cNvSpPr/>
            <p:nvPr/>
          </p:nvSpPr>
          <p:spPr>
            <a:xfrm>
              <a:off x="324774" y="350614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2" name="円/楕円 1301"/>
            <p:cNvSpPr/>
            <p:nvPr/>
          </p:nvSpPr>
          <p:spPr>
            <a:xfrm>
              <a:off x="892222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円/楕円 1302"/>
            <p:cNvSpPr/>
            <p:nvPr/>
          </p:nvSpPr>
          <p:spPr>
            <a:xfrm>
              <a:off x="96756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4" name="円/楕円 1303"/>
            <p:cNvSpPr/>
            <p:nvPr/>
          </p:nvSpPr>
          <p:spPr>
            <a:xfrm>
              <a:off x="112137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5" name="円/楕円 1304"/>
            <p:cNvSpPr/>
            <p:nvPr/>
          </p:nvSpPr>
          <p:spPr>
            <a:xfrm>
              <a:off x="1197515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6" name="円/楕円 1305"/>
            <p:cNvSpPr/>
            <p:nvPr/>
          </p:nvSpPr>
          <p:spPr>
            <a:xfrm>
              <a:off x="1351324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7" name="円/楕円 1306"/>
            <p:cNvSpPr/>
            <p:nvPr/>
          </p:nvSpPr>
          <p:spPr>
            <a:xfrm>
              <a:off x="142899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8" name="円/楕円 1307"/>
            <p:cNvSpPr/>
            <p:nvPr/>
          </p:nvSpPr>
          <p:spPr>
            <a:xfrm>
              <a:off x="43079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9" name="円/楕円 1308"/>
            <p:cNvSpPr/>
            <p:nvPr/>
          </p:nvSpPr>
          <p:spPr>
            <a:xfrm>
              <a:off x="50845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円/楕円 1309"/>
            <p:cNvSpPr/>
            <p:nvPr/>
          </p:nvSpPr>
          <p:spPr>
            <a:xfrm>
              <a:off x="58460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1" name="円/楕円 1310"/>
            <p:cNvSpPr/>
            <p:nvPr/>
          </p:nvSpPr>
          <p:spPr>
            <a:xfrm>
              <a:off x="66226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2" name="円/楕円 1311"/>
            <p:cNvSpPr/>
            <p:nvPr/>
          </p:nvSpPr>
          <p:spPr>
            <a:xfrm>
              <a:off x="73841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3" name="円/楕円 1312"/>
            <p:cNvSpPr/>
            <p:nvPr/>
          </p:nvSpPr>
          <p:spPr>
            <a:xfrm>
              <a:off x="96756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4" name="円/楕円 1313"/>
            <p:cNvSpPr/>
            <p:nvPr/>
          </p:nvSpPr>
          <p:spPr>
            <a:xfrm>
              <a:off x="104370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5" name="円/楕円 1314"/>
            <p:cNvSpPr/>
            <p:nvPr/>
          </p:nvSpPr>
          <p:spPr>
            <a:xfrm>
              <a:off x="112137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6" name="円/楕円 1315"/>
            <p:cNvSpPr/>
            <p:nvPr/>
          </p:nvSpPr>
          <p:spPr>
            <a:xfrm>
              <a:off x="119751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7" name="円/楕円 1316"/>
            <p:cNvSpPr/>
            <p:nvPr/>
          </p:nvSpPr>
          <p:spPr>
            <a:xfrm>
              <a:off x="127518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8" name="円/楕円 1317"/>
            <p:cNvSpPr/>
            <p:nvPr/>
          </p:nvSpPr>
          <p:spPr>
            <a:xfrm>
              <a:off x="1351324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9" name="円/楕円 1318"/>
            <p:cNvSpPr/>
            <p:nvPr/>
          </p:nvSpPr>
          <p:spPr>
            <a:xfrm>
              <a:off x="430793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0" name="円/楕円 1319"/>
            <p:cNvSpPr/>
            <p:nvPr/>
          </p:nvSpPr>
          <p:spPr>
            <a:xfrm>
              <a:off x="50845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1" name="円/楕円 1320"/>
            <p:cNvSpPr/>
            <p:nvPr/>
          </p:nvSpPr>
          <p:spPr>
            <a:xfrm>
              <a:off x="66226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2" name="円/楕円 1321"/>
            <p:cNvSpPr/>
            <p:nvPr/>
          </p:nvSpPr>
          <p:spPr>
            <a:xfrm>
              <a:off x="738413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3" name="円/楕円 1322"/>
            <p:cNvSpPr/>
            <p:nvPr/>
          </p:nvSpPr>
          <p:spPr>
            <a:xfrm>
              <a:off x="112137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4" name="円/楕円 1323"/>
            <p:cNvSpPr/>
            <p:nvPr/>
          </p:nvSpPr>
          <p:spPr>
            <a:xfrm>
              <a:off x="119751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円/楕円 1324"/>
            <p:cNvSpPr/>
            <p:nvPr/>
          </p:nvSpPr>
          <p:spPr>
            <a:xfrm>
              <a:off x="430793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円/楕円 1325"/>
            <p:cNvSpPr/>
            <p:nvPr/>
          </p:nvSpPr>
          <p:spPr>
            <a:xfrm>
              <a:off x="50845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7" name="円/楕円 1326"/>
            <p:cNvSpPr/>
            <p:nvPr/>
          </p:nvSpPr>
          <p:spPr>
            <a:xfrm>
              <a:off x="66226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8" name="円/楕円 1327"/>
            <p:cNvSpPr/>
            <p:nvPr/>
          </p:nvSpPr>
          <p:spPr>
            <a:xfrm>
              <a:off x="738413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9" name="円/楕円 1328"/>
            <p:cNvSpPr/>
            <p:nvPr/>
          </p:nvSpPr>
          <p:spPr>
            <a:xfrm>
              <a:off x="81607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0" name="円/楕円 1329"/>
            <p:cNvSpPr/>
            <p:nvPr/>
          </p:nvSpPr>
          <p:spPr>
            <a:xfrm>
              <a:off x="892222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円/楕円 1330"/>
            <p:cNvSpPr/>
            <p:nvPr/>
          </p:nvSpPr>
          <p:spPr>
            <a:xfrm>
              <a:off x="96756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円/楕円 1331"/>
            <p:cNvSpPr/>
            <p:nvPr/>
          </p:nvSpPr>
          <p:spPr>
            <a:xfrm>
              <a:off x="104370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円/楕円 1332"/>
            <p:cNvSpPr/>
            <p:nvPr/>
          </p:nvSpPr>
          <p:spPr>
            <a:xfrm>
              <a:off x="112137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円/楕円 1333"/>
            <p:cNvSpPr/>
            <p:nvPr/>
          </p:nvSpPr>
          <p:spPr>
            <a:xfrm>
              <a:off x="119751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円/楕円 1334"/>
            <p:cNvSpPr/>
            <p:nvPr/>
          </p:nvSpPr>
          <p:spPr>
            <a:xfrm>
              <a:off x="127518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円/楕円 1335"/>
            <p:cNvSpPr/>
            <p:nvPr/>
          </p:nvSpPr>
          <p:spPr>
            <a:xfrm>
              <a:off x="1351324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円/楕円 1336"/>
            <p:cNvSpPr/>
            <p:nvPr/>
          </p:nvSpPr>
          <p:spPr>
            <a:xfrm>
              <a:off x="142899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円/楕円 1337"/>
            <p:cNvSpPr/>
            <p:nvPr/>
          </p:nvSpPr>
          <p:spPr>
            <a:xfrm>
              <a:off x="1505134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円/楕円 1338"/>
            <p:cNvSpPr/>
            <p:nvPr/>
          </p:nvSpPr>
          <p:spPr>
            <a:xfrm>
              <a:off x="430793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円/楕円 1339"/>
            <p:cNvSpPr/>
            <p:nvPr/>
          </p:nvSpPr>
          <p:spPr>
            <a:xfrm>
              <a:off x="50845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円/楕円 1340"/>
            <p:cNvSpPr/>
            <p:nvPr/>
          </p:nvSpPr>
          <p:spPr>
            <a:xfrm>
              <a:off x="66226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円/楕円 1341"/>
            <p:cNvSpPr/>
            <p:nvPr/>
          </p:nvSpPr>
          <p:spPr>
            <a:xfrm>
              <a:off x="738413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3" name="円/楕円 1342"/>
            <p:cNvSpPr/>
            <p:nvPr/>
          </p:nvSpPr>
          <p:spPr>
            <a:xfrm>
              <a:off x="104370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4" name="円/楕円 1343"/>
            <p:cNvSpPr/>
            <p:nvPr/>
          </p:nvSpPr>
          <p:spPr>
            <a:xfrm>
              <a:off x="112137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円/楕円 1344"/>
            <p:cNvSpPr/>
            <p:nvPr/>
          </p:nvSpPr>
          <p:spPr>
            <a:xfrm>
              <a:off x="119751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6" name="円/楕円 1345"/>
            <p:cNvSpPr/>
            <p:nvPr/>
          </p:nvSpPr>
          <p:spPr>
            <a:xfrm>
              <a:off x="127518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円/楕円 1346"/>
            <p:cNvSpPr/>
            <p:nvPr/>
          </p:nvSpPr>
          <p:spPr>
            <a:xfrm>
              <a:off x="43079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8" name="円/楕円 1347"/>
            <p:cNvSpPr/>
            <p:nvPr/>
          </p:nvSpPr>
          <p:spPr>
            <a:xfrm>
              <a:off x="50845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円/楕円 1348"/>
            <p:cNvSpPr/>
            <p:nvPr/>
          </p:nvSpPr>
          <p:spPr>
            <a:xfrm>
              <a:off x="58460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円/楕円 1349"/>
            <p:cNvSpPr/>
            <p:nvPr/>
          </p:nvSpPr>
          <p:spPr>
            <a:xfrm>
              <a:off x="66226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円/楕円 1350"/>
            <p:cNvSpPr/>
            <p:nvPr/>
          </p:nvSpPr>
          <p:spPr>
            <a:xfrm>
              <a:off x="73841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円/楕円 1351"/>
            <p:cNvSpPr/>
            <p:nvPr/>
          </p:nvSpPr>
          <p:spPr>
            <a:xfrm>
              <a:off x="104370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3" name="円/楕円 1352"/>
            <p:cNvSpPr/>
            <p:nvPr/>
          </p:nvSpPr>
          <p:spPr>
            <a:xfrm>
              <a:off x="1121371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4" name="円/楕円 1353"/>
            <p:cNvSpPr/>
            <p:nvPr/>
          </p:nvSpPr>
          <p:spPr>
            <a:xfrm>
              <a:off x="119751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5" name="円/楕円 1354"/>
            <p:cNvSpPr/>
            <p:nvPr/>
          </p:nvSpPr>
          <p:spPr>
            <a:xfrm>
              <a:off x="1275181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6" name="円/楕円 1355"/>
            <p:cNvSpPr/>
            <p:nvPr/>
          </p:nvSpPr>
          <p:spPr>
            <a:xfrm>
              <a:off x="430793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7" name="円/楕円 1356"/>
            <p:cNvSpPr/>
            <p:nvPr/>
          </p:nvSpPr>
          <p:spPr>
            <a:xfrm>
              <a:off x="50845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8" name="円/楕円 1357"/>
            <p:cNvSpPr/>
            <p:nvPr/>
          </p:nvSpPr>
          <p:spPr>
            <a:xfrm>
              <a:off x="66226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円/楕円 1358"/>
            <p:cNvSpPr/>
            <p:nvPr/>
          </p:nvSpPr>
          <p:spPr>
            <a:xfrm>
              <a:off x="738413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0" name="円/楕円 1359"/>
            <p:cNvSpPr/>
            <p:nvPr/>
          </p:nvSpPr>
          <p:spPr>
            <a:xfrm>
              <a:off x="81607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1" name="円/楕円 1360"/>
            <p:cNvSpPr/>
            <p:nvPr/>
          </p:nvSpPr>
          <p:spPr>
            <a:xfrm>
              <a:off x="892222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2" name="円/楕円 1361"/>
            <p:cNvSpPr/>
            <p:nvPr/>
          </p:nvSpPr>
          <p:spPr>
            <a:xfrm>
              <a:off x="96756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3" name="円/楕円 1362"/>
            <p:cNvSpPr/>
            <p:nvPr/>
          </p:nvSpPr>
          <p:spPr>
            <a:xfrm>
              <a:off x="104370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円/楕円 1363"/>
            <p:cNvSpPr/>
            <p:nvPr/>
          </p:nvSpPr>
          <p:spPr>
            <a:xfrm>
              <a:off x="112137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5" name="円/楕円 1364"/>
            <p:cNvSpPr/>
            <p:nvPr/>
          </p:nvSpPr>
          <p:spPr>
            <a:xfrm>
              <a:off x="119751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円/楕円 1365"/>
            <p:cNvSpPr/>
            <p:nvPr/>
          </p:nvSpPr>
          <p:spPr>
            <a:xfrm>
              <a:off x="127518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7" name="円/楕円 1366"/>
            <p:cNvSpPr/>
            <p:nvPr/>
          </p:nvSpPr>
          <p:spPr>
            <a:xfrm>
              <a:off x="1351324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8" name="円/楕円 1367"/>
            <p:cNvSpPr/>
            <p:nvPr/>
          </p:nvSpPr>
          <p:spPr>
            <a:xfrm>
              <a:off x="142899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9" name="円/楕円 1368"/>
            <p:cNvSpPr/>
            <p:nvPr/>
          </p:nvSpPr>
          <p:spPr>
            <a:xfrm>
              <a:off x="1505134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0" name="円/楕円 1369"/>
            <p:cNvSpPr/>
            <p:nvPr/>
          </p:nvSpPr>
          <p:spPr>
            <a:xfrm>
              <a:off x="430793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1" name="円/楕円 1370"/>
            <p:cNvSpPr/>
            <p:nvPr/>
          </p:nvSpPr>
          <p:spPr>
            <a:xfrm>
              <a:off x="50845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2" name="円/楕円 1371"/>
            <p:cNvSpPr/>
            <p:nvPr/>
          </p:nvSpPr>
          <p:spPr>
            <a:xfrm>
              <a:off x="66226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3" name="円/楕円 1372"/>
            <p:cNvSpPr/>
            <p:nvPr/>
          </p:nvSpPr>
          <p:spPr>
            <a:xfrm>
              <a:off x="738413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4" name="円/楕円 1373"/>
            <p:cNvSpPr/>
            <p:nvPr/>
          </p:nvSpPr>
          <p:spPr>
            <a:xfrm>
              <a:off x="96756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5" name="円/楕円 1374"/>
            <p:cNvSpPr/>
            <p:nvPr/>
          </p:nvSpPr>
          <p:spPr>
            <a:xfrm>
              <a:off x="10437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6" name="円/楕円 1375"/>
            <p:cNvSpPr/>
            <p:nvPr/>
          </p:nvSpPr>
          <p:spPr>
            <a:xfrm>
              <a:off x="127518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7" name="円/楕円 1376"/>
            <p:cNvSpPr/>
            <p:nvPr/>
          </p:nvSpPr>
          <p:spPr>
            <a:xfrm>
              <a:off x="1351324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8" name="円/楕円 1377"/>
            <p:cNvSpPr/>
            <p:nvPr/>
          </p:nvSpPr>
          <p:spPr>
            <a:xfrm>
              <a:off x="430793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9" name="円/楕円 1378"/>
            <p:cNvSpPr/>
            <p:nvPr/>
          </p:nvSpPr>
          <p:spPr>
            <a:xfrm>
              <a:off x="50845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0" name="円/楕円 1379"/>
            <p:cNvSpPr/>
            <p:nvPr/>
          </p:nvSpPr>
          <p:spPr>
            <a:xfrm>
              <a:off x="66226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1" name="円/楕円 1380"/>
            <p:cNvSpPr/>
            <p:nvPr/>
          </p:nvSpPr>
          <p:spPr>
            <a:xfrm>
              <a:off x="738413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2" name="円/楕円 1381"/>
            <p:cNvSpPr/>
            <p:nvPr/>
          </p:nvSpPr>
          <p:spPr>
            <a:xfrm>
              <a:off x="892222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3" name="円/楕円 1382"/>
            <p:cNvSpPr/>
            <p:nvPr/>
          </p:nvSpPr>
          <p:spPr>
            <a:xfrm>
              <a:off x="96756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4" name="円/楕円 1383"/>
            <p:cNvSpPr/>
            <p:nvPr/>
          </p:nvSpPr>
          <p:spPr>
            <a:xfrm>
              <a:off x="112137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5" name="円/楕円 1384"/>
            <p:cNvSpPr/>
            <p:nvPr/>
          </p:nvSpPr>
          <p:spPr>
            <a:xfrm>
              <a:off x="119751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6" name="円/楕円 1385"/>
            <p:cNvSpPr/>
            <p:nvPr/>
          </p:nvSpPr>
          <p:spPr>
            <a:xfrm>
              <a:off x="1351324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7" name="円/楕円 1386"/>
            <p:cNvSpPr/>
            <p:nvPr/>
          </p:nvSpPr>
          <p:spPr>
            <a:xfrm>
              <a:off x="142899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8" name="円/楕円 1387"/>
            <p:cNvSpPr/>
            <p:nvPr/>
          </p:nvSpPr>
          <p:spPr>
            <a:xfrm>
              <a:off x="43079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9" name="円/楕円 1388"/>
            <p:cNvSpPr/>
            <p:nvPr/>
          </p:nvSpPr>
          <p:spPr>
            <a:xfrm>
              <a:off x="50845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0" name="円/楕円 1389"/>
            <p:cNvSpPr/>
            <p:nvPr/>
          </p:nvSpPr>
          <p:spPr>
            <a:xfrm>
              <a:off x="58460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1" name="円/楕円 1390"/>
            <p:cNvSpPr/>
            <p:nvPr/>
          </p:nvSpPr>
          <p:spPr>
            <a:xfrm>
              <a:off x="66226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2" name="円/楕円 1391"/>
            <p:cNvSpPr/>
            <p:nvPr/>
          </p:nvSpPr>
          <p:spPr>
            <a:xfrm>
              <a:off x="73841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3" name="円/楕円 1392"/>
            <p:cNvSpPr/>
            <p:nvPr/>
          </p:nvSpPr>
          <p:spPr>
            <a:xfrm>
              <a:off x="81607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円/楕円 1393"/>
            <p:cNvSpPr/>
            <p:nvPr/>
          </p:nvSpPr>
          <p:spPr>
            <a:xfrm>
              <a:off x="892222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5" name="円/楕円 1394"/>
            <p:cNvSpPr/>
            <p:nvPr/>
          </p:nvSpPr>
          <p:spPr>
            <a:xfrm>
              <a:off x="112137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6" name="円/楕円 1395"/>
            <p:cNvSpPr/>
            <p:nvPr/>
          </p:nvSpPr>
          <p:spPr>
            <a:xfrm>
              <a:off x="119751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7" name="円/楕円 1396"/>
            <p:cNvSpPr/>
            <p:nvPr/>
          </p:nvSpPr>
          <p:spPr>
            <a:xfrm>
              <a:off x="142899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8" name="円/楕円 1397"/>
            <p:cNvSpPr/>
            <p:nvPr/>
          </p:nvSpPr>
          <p:spPr>
            <a:xfrm>
              <a:off x="1505134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9" name="円/楕円 1398"/>
            <p:cNvSpPr/>
            <p:nvPr/>
          </p:nvSpPr>
          <p:spPr>
            <a:xfrm>
              <a:off x="430793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0" name="円/楕円 1399"/>
            <p:cNvSpPr/>
            <p:nvPr/>
          </p:nvSpPr>
          <p:spPr>
            <a:xfrm>
              <a:off x="50845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1" name="円/楕円 1400"/>
            <p:cNvSpPr/>
            <p:nvPr/>
          </p:nvSpPr>
          <p:spPr>
            <a:xfrm>
              <a:off x="66226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2" name="円/楕円 1401"/>
            <p:cNvSpPr/>
            <p:nvPr/>
          </p:nvSpPr>
          <p:spPr>
            <a:xfrm>
              <a:off x="738413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3" name="円/楕円 1402"/>
            <p:cNvSpPr/>
            <p:nvPr/>
          </p:nvSpPr>
          <p:spPr>
            <a:xfrm>
              <a:off x="892222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4" name="円/楕円 1403"/>
            <p:cNvSpPr/>
            <p:nvPr/>
          </p:nvSpPr>
          <p:spPr>
            <a:xfrm>
              <a:off x="96756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5" name="円/楕円 1404"/>
            <p:cNvSpPr/>
            <p:nvPr/>
          </p:nvSpPr>
          <p:spPr>
            <a:xfrm>
              <a:off x="10437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6" name="円/楕円 1405"/>
            <p:cNvSpPr/>
            <p:nvPr/>
          </p:nvSpPr>
          <p:spPr>
            <a:xfrm>
              <a:off x="112137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7" name="円/楕円 1406"/>
            <p:cNvSpPr/>
            <p:nvPr/>
          </p:nvSpPr>
          <p:spPr>
            <a:xfrm>
              <a:off x="119751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8" name="円/楕円 1407"/>
            <p:cNvSpPr/>
            <p:nvPr/>
          </p:nvSpPr>
          <p:spPr>
            <a:xfrm>
              <a:off x="127518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9" name="円/楕円 1408"/>
            <p:cNvSpPr/>
            <p:nvPr/>
          </p:nvSpPr>
          <p:spPr>
            <a:xfrm>
              <a:off x="1351324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0" name="円/楕円 1409"/>
            <p:cNvSpPr/>
            <p:nvPr/>
          </p:nvSpPr>
          <p:spPr>
            <a:xfrm>
              <a:off x="142899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1" name="円/楕円 1410"/>
            <p:cNvSpPr/>
            <p:nvPr/>
          </p:nvSpPr>
          <p:spPr>
            <a:xfrm>
              <a:off x="1505134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2" name="円/楕円 1411"/>
            <p:cNvSpPr/>
            <p:nvPr/>
          </p:nvSpPr>
          <p:spPr>
            <a:xfrm>
              <a:off x="430793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3" name="円/楕円 1412"/>
            <p:cNvSpPr/>
            <p:nvPr/>
          </p:nvSpPr>
          <p:spPr>
            <a:xfrm>
              <a:off x="50845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4" name="円/楕円 1413"/>
            <p:cNvSpPr/>
            <p:nvPr/>
          </p:nvSpPr>
          <p:spPr>
            <a:xfrm>
              <a:off x="66226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5" name="円/楕円 1414"/>
            <p:cNvSpPr/>
            <p:nvPr/>
          </p:nvSpPr>
          <p:spPr>
            <a:xfrm>
              <a:off x="738413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6" name="円/楕円 1415"/>
            <p:cNvSpPr/>
            <p:nvPr/>
          </p:nvSpPr>
          <p:spPr>
            <a:xfrm>
              <a:off x="10437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7" name="円/楕円 1416"/>
            <p:cNvSpPr/>
            <p:nvPr/>
          </p:nvSpPr>
          <p:spPr>
            <a:xfrm>
              <a:off x="112137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8" name="円/楕円 1417"/>
            <p:cNvSpPr/>
            <p:nvPr/>
          </p:nvSpPr>
          <p:spPr>
            <a:xfrm>
              <a:off x="1351324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9" name="円/楕円 1418"/>
            <p:cNvSpPr/>
            <p:nvPr/>
          </p:nvSpPr>
          <p:spPr>
            <a:xfrm>
              <a:off x="142899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0" name="円/楕円 1419"/>
            <p:cNvSpPr/>
            <p:nvPr/>
          </p:nvSpPr>
          <p:spPr>
            <a:xfrm>
              <a:off x="430793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1" name="円/楕円 1420"/>
            <p:cNvSpPr/>
            <p:nvPr/>
          </p:nvSpPr>
          <p:spPr>
            <a:xfrm>
              <a:off x="50845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2" name="円/楕円 1421"/>
            <p:cNvSpPr/>
            <p:nvPr/>
          </p:nvSpPr>
          <p:spPr>
            <a:xfrm>
              <a:off x="66226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3" name="円/楕円 1422"/>
            <p:cNvSpPr/>
            <p:nvPr/>
          </p:nvSpPr>
          <p:spPr>
            <a:xfrm>
              <a:off x="738413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4" name="円/楕円 1423"/>
            <p:cNvSpPr/>
            <p:nvPr/>
          </p:nvSpPr>
          <p:spPr>
            <a:xfrm>
              <a:off x="10437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円/楕円 1424"/>
            <p:cNvSpPr/>
            <p:nvPr/>
          </p:nvSpPr>
          <p:spPr>
            <a:xfrm>
              <a:off x="112137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円/楕円 1425"/>
            <p:cNvSpPr/>
            <p:nvPr/>
          </p:nvSpPr>
          <p:spPr>
            <a:xfrm>
              <a:off x="1351324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円/楕円 1426"/>
            <p:cNvSpPr/>
            <p:nvPr/>
          </p:nvSpPr>
          <p:spPr>
            <a:xfrm>
              <a:off x="142899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円/楕円 1427"/>
            <p:cNvSpPr/>
            <p:nvPr/>
          </p:nvSpPr>
          <p:spPr>
            <a:xfrm>
              <a:off x="354650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円/楕円 1428"/>
            <p:cNvSpPr/>
            <p:nvPr/>
          </p:nvSpPr>
          <p:spPr>
            <a:xfrm>
              <a:off x="430793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円/楕円 1429"/>
            <p:cNvSpPr/>
            <p:nvPr/>
          </p:nvSpPr>
          <p:spPr>
            <a:xfrm>
              <a:off x="66226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円/楕円 1430"/>
            <p:cNvSpPr/>
            <p:nvPr/>
          </p:nvSpPr>
          <p:spPr>
            <a:xfrm>
              <a:off x="738413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2" name="円/楕円 1431"/>
            <p:cNvSpPr/>
            <p:nvPr/>
          </p:nvSpPr>
          <p:spPr>
            <a:xfrm>
              <a:off x="96756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3" name="円/楕円 1432"/>
            <p:cNvSpPr/>
            <p:nvPr/>
          </p:nvSpPr>
          <p:spPr>
            <a:xfrm>
              <a:off x="104370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円/楕円 1433"/>
            <p:cNvSpPr/>
            <p:nvPr/>
          </p:nvSpPr>
          <p:spPr>
            <a:xfrm>
              <a:off x="1351324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円/楕円 1434"/>
            <p:cNvSpPr/>
            <p:nvPr/>
          </p:nvSpPr>
          <p:spPr>
            <a:xfrm>
              <a:off x="142899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6" name="円/楕円 1435"/>
            <p:cNvSpPr/>
            <p:nvPr/>
          </p:nvSpPr>
          <p:spPr>
            <a:xfrm>
              <a:off x="3546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7" name="円/楕円 1436"/>
            <p:cNvSpPr/>
            <p:nvPr/>
          </p:nvSpPr>
          <p:spPr>
            <a:xfrm>
              <a:off x="43079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8" name="円/楕円 1437"/>
            <p:cNvSpPr/>
            <p:nvPr/>
          </p:nvSpPr>
          <p:spPr>
            <a:xfrm>
              <a:off x="58460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9" name="円/楕円 1438"/>
            <p:cNvSpPr/>
            <p:nvPr/>
          </p:nvSpPr>
          <p:spPr>
            <a:xfrm>
              <a:off x="66226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0" name="円/楕円 1439"/>
            <p:cNvSpPr/>
            <p:nvPr/>
          </p:nvSpPr>
          <p:spPr>
            <a:xfrm>
              <a:off x="73841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円/楕円 1440"/>
            <p:cNvSpPr/>
            <p:nvPr/>
          </p:nvSpPr>
          <p:spPr>
            <a:xfrm>
              <a:off x="892222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2" name="円/楕円 1441"/>
            <p:cNvSpPr/>
            <p:nvPr/>
          </p:nvSpPr>
          <p:spPr>
            <a:xfrm>
              <a:off x="96756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円/楕円 1442"/>
            <p:cNvSpPr/>
            <p:nvPr/>
          </p:nvSpPr>
          <p:spPr>
            <a:xfrm>
              <a:off x="119751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4" name="円/楕円 1443"/>
            <p:cNvSpPr/>
            <p:nvPr/>
          </p:nvSpPr>
          <p:spPr>
            <a:xfrm>
              <a:off x="127518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5" name="円/楕円 1444"/>
            <p:cNvSpPr/>
            <p:nvPr/>
          </p:nvSpPr>
          <p:spPr>
            <a:xfrm>
              <a:off x="1351324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6" name="グループ化 1445"/>
          <p:cNvGrpSpPr/>
          <p:nvPr/>
        </p:nvGrpSpPr>
        <p:grpSpPr>
          <a:xfrm>
            <a:off x="2303564" y="4732027"/>
            <a:ext cx="1585846" cy="1548058"/>
            <a:chOff x="1641000" y="350614"/>
            <a:chExt cx="1279273" cy="1248790"/>
          </a:xfrm>
          <a:solidFill>
            <a:srgbClr val="66FFFF"/>
          </a:solidFill>
        </p:grpSpPr>
        <p:sp>
          <p:nvSpPr>
            <p:cNvPr id="1447" name="正方形/長方形 1446"/>
            <p:cNvSpPr/>
            <p:nvPr/>
          </p:nvSpPr>
          <p:spPr>
            <a:xfrm>
              <a:off x="1641000" y="350614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8" name="円/楕円 1447"/>
            <p:cNvSpPr/>
            <p:nvPr/>
          </p:nvSpPr>
          <p:spPr>
            <a:xfrm>
              <a:off x="1978495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9" name="円/楕円 1448"/>
            <p:cNvSpPr/>
            <p:nvPr/>
          </p:nvSpPr>
          <p:spPr>
            <a:xfrm>
              <a:off x="2054639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0" name="円/楕円 1449"/>
            <p:cNvSpPr/>
            <p:nvPr/>
          </p:nvSpPr>
          <p:spPr>
            <a:xfrm>
              <a:off x="1978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1" name="円/楕円 1450"/>
            <p:cNvSpPr/>
            <p:nvPr/>
          </p:nvSpPr>
          <p:spPr>
            <a:xfrm>
              <a:off x="2054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2" name="円/楕円 1451"/>
            <p:cNvSpPr/>
            <p:nvPr/>
          </p:nvSpPr>
          <p:spPr>
            <a:xfrm>
              <a:off x="213230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3" name="円/楕円 1452"/>
            <p:cNvSpPr/>
            <p:nvPr/>
          </p:nvSpPr>
          <p:spPr>
            <a:xfrm>
              <a:off x="2208448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4" name="円/楕円 1453"/>
            <p:cNvSpPr/>
            <p:nvPr/>
          </p:nvSpPr>
          <p:spPr>
            <a:xfrm>
              <a:off x="228378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5" name="円/楕円 1454"/>
            <p:cNvSpPr/>
            <p:nvPr/>
          </p:nvSpPr>
          <p:spPr>
            <a:xfrm>
              <a:off x="2359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6" name="円/楕円 1455"/>
            <p:cNvSpPr/>
            <p:nvPr/>
          </p:nvSpPr>
          <p:spPr>
            <a:xfrm>
              <a:off x="2437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7" name="円/楕円 1456"/>
            <p:cNvSpPr/>
            <p:nvPr/>
          </p:nvSpPr>
          <p:spPr>
            <a:xfrm>
              <a:off x="190082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8" name="円/楕円 1457"/>
            <p:cNvSpPr/>
            <p:nvPr/>
          </p:nvSpPr>
          <p:spPr>
            <a:xfrm>
              <a:off x="1978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9" name="円/楕円 1458"/>
            <p:cNvSpPr/>
            <p:nvPr/>
          </p:nvSpPr>
          <p:spPr>
            <a:xfrm>
              <a:off x="235993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0" name="円/楕円 1459"/>
            <p:cNvSpPr/>
            <p:nvPr/>
          </p:nvSpPr>
          <p:spPr>
            <a:xfrm>
              <a:off x="2437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1" name="円/楕円 1460"/>
            <p:cNvSpPr/>
            <p:nvPr/>
          </p:nvSpPr>
          <p:spPr>
            <a:xfrm>
              <a:off x="182468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2" name="円/楕円 1461"/>
            <p:cNvSpPr/>
            <p:nvPr/>
          </p:nvSpPr>
          <p:spPr>
            <a:xfrm>
              <a:off x="1900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3" name="円/楕円 1462"/>
            <p:cNvSpPr/>
            <p:nvPr/>
          </p:nvSpPr>
          <p:spPr>
            <a:xfrm>
              <a:off x="2283787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4" name="円/楕円 1463"/>
            <p:cNvSpPr/>
            <p:nvPr/>
          </p:nvSpPr>
          <p:spPr>
            <a:xfrm>
              <a:off x="235993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5" name="円/楕円 1464"/>
            <p:cNvSpPr/>
            <p:nvPr/>
          </p:nvSpPr>
          <p:spPr>
            <a:xfrm>
              <a:off x="1670876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6" name="円/楕円 1465"/>
            <p:cNvSpPr/>
            <p:nvPr/>
          </p:nvSpPr>
          <p:spPr>
            <a:xfrm>
              <a:off x="174701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7" name="円/楕円 1466"/>
            <p:cNvSpPr/>
            <p:nvPr/>
          </p:nvSpPr>
          <p:spPr>
            <a:xfrm>
              <a:off x="182468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8" name="円/楕円 1467"/>
            <p:cNvSpPr/>
            <p:nvPr/>
          </p:nvSpPr>
          <p:spPr>
            <a:xfrm>
              <a:off x="1900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9" name="円/楕円 1468"/>
            <p:cNvSpPr/>
            <p:nvPr/>
          </p:nvSpPr>
          <p:spPr>
            <a:xfrm>
              <a:off x="1978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0" name="円/楕円 1469"/>
            <p:cNvSpPr/>
            <p:nvPr/>
          </p:nvSpPr>
          <p:spPr>
            <a:xfrm>
              <a:off x="205463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1" name="円/楕円 1470"/>
            <p:cNvSpPr/>
            <p:nvPr/>
          </p:nvSpPr>
          <p:spPr>
            <a:xfrm>
              <a:off x="213230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2" name="円/楕円 1471"/>
            <p:cNvSpPr/>
            <p:nvPr/>
          </p:nvSpPr>
          <p:spPr>
            <a:xfrm>
              <a:off x="2208448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3" name="円/楕円 1472"/>
            <p:cNvSpPr/>
            <p:nvPr/>
          </p:nvSpPr>
          <p:spPr>
            <a:xfrm>
              <a:off x="228378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4" name="円/楕円 1473"/>
            <p:cNvSpPr/>
            <p:nvPr/>
          </p:nvSpPr>
          <p:spPr>
            <a:xfrm>
              <a:off x="235993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5" name="円/楕円 1474"/>
            <p:cNvSpPr/>
            <p:nvPr/>
          </p:nvSpPr>
          <p:spPr>
            <a:xfrm>
              <a:off x="243759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6" name="円/楕円 1475"/>
            <p:cNvSpPr/>
            <p:nvPr/>
          </p:nvSpPr>
          <p:spPr>
            <a:xfrm>
              <a:off x="2513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円/楕円 1476"/>
            <p:cNvSpPr/>
            <p:nvPr/>
          </p:nvSpPr>
          <p:spPr>
            <a:xfrm>
              <a:off x="2591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円/楕円 1477"/>
            <p:cNvSpPr/>
            <p:nvPr/>
          </p:nvSpPr>
          <p:spPr>
            <a:xfrm>
              <a:off x="2667550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円/楕円 1478"/>
            <p:cNvSpPr/>
            <p:nvPr/>
          </p:nvSpPr>
          <p:spPr>
            <a:xfrm>
              <a:off x="1824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0" name="円/楕円 1479"/>
            <p:cNvSpPr/>
            <p:nvPr/>
          </p:nvSpPr>
          <p:spPr>
            <a:xfrm>
              <a:off x="1900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1" name="円/楕円 1480"/>
            <p:cNvSpPr/>
            <p:nvPr/>
          </p:nvSpPr>
          <p:spPr>
            <a:xfrm>
              <a:off x="2591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2" name="円/楕円 1481"/>
            <p:cNvSpPr/>
            <p:nvPr/>
          </p:nvSpPr>
          <p:spPr>
            <a:xfrm>
              <a:off x="2667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3" name="円/楕円 1482"/>
            <p:cNvSpPr/>
            <p:nvPr/>
          </p:nvSpPr>
          <p:spPr>
            <a:xfrm>
              <a:off x="1824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4" name="円/楕円 1483"/>
            <p:cNvSpPr/>
            <p:nvPr/>
          </p:nvSpPr>
          <p:spPr>
            <a:xfrm>
              <a:off x="190082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5" name="円/楕円 1484"/>
            <p:cNvSpPr/>
            <p:nvPr/>
          </p:nvSpPr>
          <p:spPr>
            <a:xfrm>
              <a:off x="2591407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6" name="円/楕円 1485"/>
            <p:cNvSpPr/>
            <p:nvPr/>
          </p:nvSpPr>
          <p:spPr>
            <a:xfrm>
              <a:off x="2667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7" name="円/楕円 1486"/>
            <p:cNvSpPr/>
            <p:nvPr/>
          </p:nvSpPr>
          <p:spPr>
            <a:xfrm>
              <a:off x="182468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8" name="円/楕円 1487"/>
            <p:cNvSpPr/>
            <p:nvPr/>
          </p:nvSpPr>
          <p:spPr>
            <a:xfrm>
              <a:off x="1900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9" name="円/楕円 1488"/>
            <p:cNvSpPr/>
            <p:nvPr/>
          </p:nvSpPr>
          <p:spPr>
            <a:xfrm>
              <a:off x="1978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0" name="円/楕円 1489"/>
            <p:cNvSpPr/>
            <p:nvPr/>
          </p:nvSpPr>
          <p:spPr>
            <a:xfrm>
              <a:off x="2054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1" name="円/楕円 1490"/>
            <p:cNvSpPr/>
            <p:nvPr/>
          </p:nvSpPr>
          <p:spPr>
            <a:xfrm>
              <a:off x="2132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2" name="円/楕円 1491"/>
            <p:cNvSpPr/>
            <p:nvPr/>
          </p:nvSpPr>
          <p:spPr>
            <a:xfrm>
              <a:off x="2208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3" name="円/楕円 1492"/>
            <p:cNvSpPr/>
            <p:nvPr/>
          </p:nvSpPr>
          <p:spPr>
            <a:xfrm>
              <a:off x="2283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4" name="円/楕円 1493"/>
            <p:cNvSpPr/>
            <p:nvPr/>
          </p:nvSpPr>
          <p:spPr>
            <a:xfrm>
              <a:off x="2359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5" name="円/楕円 1494"/>
            <p:cNvSpPr/>
            <p:nvPr/>
          </p:nvSpPr>
          <p:spPr>
            <a:xfrm>
              <a:off x="2437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6" name="円/楕円 1495"/>
            <p:cNvSpPr/>
            <p:nvPr/>
          </p:nvSpPr>
          <p:spPr>
            <a:xfrm>
              <a:off x="2513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7" name="円/楕円 1496"/>
            <p:cNvSpPr/>
            <p:nvPr/>
          </p:nvSpPr>
          <p:spPr>
            <a:xfrm>
              <a:off x="2591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8" name="円/楕円 1497"/>
            <p:cNvSpPr/>
            <p:nvPr/>
          </p:nvSpPr>
          <p:spPr>
            <a:xfrm>
              <a:off x="2667550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9" name="円/楕円 1498"/>
            <p:cNvSpPr/>
            <p:nvPr/>
          </p:nvSpPr>
          <p:spPr>
            <a:xfrm>
              <a:off x="182468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0" name="円/楕円 1499"/>
            <p:cNvSpPr/>
            <p:nvPr/>
          </p:nvSpPr>
          <p:spPr>
            <a:xfrm>
              <a:off x="190082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1" name="円/楕円 1500"/>
            <p:cNvSpPr/>
            <p:nvPr/>
          </p:nvSpPr>
          <p:spPr>
            <a:xfrm>
              <a:off x="2591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2" name="円/楕円 1501"/>
            <p:cNvSpPr/>
            <p:nvPr/>
          </p:nvSpPr>
          <p:spPr>
            <a:xfrm>
              <a:off x="2667550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3" name="円/楕円 1502"/>
            <p:cNvSpPr/>
            <p:nvPr/>
          </p:nvSpPr>
          <p:spPr>
            <a:xfrm>
              <a:off x="182468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4" name="円/楕円 1503"/>
            <p:cNvSpPr/>
            <p:nvPr/>
          </p:nvSpPr>
          <p:spPr>
            <a:xfrm>
              <a:off x="190082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5" name="円/楕円 1504"/>
            <p:cNvSpPr/>
            <p:nvPr/>
          </p:nvSpPr>
          <p:spPr>
            <a:xfrm>
              <a:off x="197849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6" name="円/楕円 1505"/>
            <p:cNvSpPr/>
            <p:nvPr/>
          </p:nvSpPr>
          <p:spPr>
            <a:xfrm>
              <a:off x="205463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7" name="円/楕円 1506"/>
            <p:cNvSpPr/>
            <p:nvPr/>
          </p:nvSpPr>
          <p:spPr>
            <a:xfrm>
              <a:off x="2132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8" name="円/楕円 1507"/>
            <p:cNvSpPr/>
            <p:nvPr/>
          </p:nvSpPr>
          <p:spPr>
            <a:xfrm>
              <a:off x="2208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9" name="円/楕円 1508"/>
            <p:cNvSpPr/>
            <p:nvPr/>
          </p:nvSpPr>
          <p:spPr>
            <a:xfrm>
              <a:off x="228378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0" name="円/楕円 1509"/>
            <p:cNvSpPr/>
            <p:nvPr/>
          </p:nvSpPr>
          <p:spPr>
            <a:xfrm>
              <a:off x="235993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1" name="円/楕円 1510"/>
            <p:cNvSpPr/>
            <p:nvPr/>
          </p:nvSpPr>
          <p:spPr>
            <a:xfrm>
              <a:off x="243759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2" name="円/楕円 1511"/>
            <p:cNvSpPr/>
            <p:nvPr/>
          </p:nvSpPr>
          <p:spPr>
            <a:xfrm>
              <a:off x="2513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3" name="円/楕円 1512"/>
            <p:cNvSpPr/>
            <p:nvPr/>
          </p:nvSpPr>
          <p:spPr>
            <a:xfrm>
              <a:off x="2591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4" name="円/楕円 1513"/>
            <p:cNvSpPr/>
            <p:nvPr/>
          </p:nvSpPr>
          <p:spPr>
            <a:xfrm>
              <a:off x="2667550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5" name="円/楕円 1514"/>
            <p:cNvSpPr/>
            <p:nvPr/>
          </p:nvSpPr>
          <p:spPr>
            <a:xfrm>
              <a:off x="182468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6" name="円/楕円 1515"/>
            <p:cNvSpPr/>
            <p:nvPr/>
          </p:nvSpPr>
          <p:spPr>
            <a:xfrm>
              <a:off x="190082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7" name="円/楕円 1516"/>
            <p:cNvSpPr/>
            <p:nvPr/>
          </p:nvSpPr>
          <p:spPr>
            <a:xfrm>
              <a:off x="2591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円/楕円 1517"/>
            <p:cNvSpPr/>
            <p:nvPr/>
          </p:nvSpPr>
          <p:spPr>
            <a:xfrm>
              <a:off x="2667550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9" name="円/楕円 1518"/>
            <p:cNvSpPr/>
            <p:nvPr/>
          </p:nvSpPr>
          <p:spPr>
            <a:xfrm>
              <a:off x="182468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0" name="円/楕円 1519"/>
            <p:cNvSpPr/>
            <p:nvPr/>
          </p:nvSpPr>
          <p:spPr>
            <a:xfrm>
              <a:off x="190082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1" name="円/楕円 1520"/>
            <p:cNvSpPr/>
            <p:nvPr/>
          </p:nvSpPr>
          <p:spPr>
            <a:xfrm>
              <a:off x="2591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2" name="円/楕円 1521"/>
            <p:cNvSpPr/>
            <p:nvPr/>
          </p:nvSpPr>
          <p:spPr>
            <a:xfrm>
              <a:off x="2667550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3" name="円/楕円 1522"/>
            <p:cNvSpPr/>
            <p:nvPr/>
          </p:nvSpPr>
          <p:spPr>
            <a:xfrm>
              <a:off x="182468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4" name="円/楕円 1523"/>
            <p:cNvSpPr/>
            <p:nvPr/>
          </p:nvSpPr>
          <p:spPr>
            <a:xfrm>
              <a:off x="190082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5" name="円/楕円 1524"/>
            <p:cNvSpPr/>
            <p:nvPr/>
          </p:nvSpPr>
          <p:spPr>
            <a:xfrm>
              <a:off x="1978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6" name="円/楕円 1525"/>
            <p:cNvSpPr/>
            <p:nvPr/>
          </p:nvSpPr>
          <p:spPr>
            <a:xfrm>
              <a:off x="2054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7" name="円/楕円 1526"/>
            <p:cNvSpPr/>
            <p:nvPr/>
          </p:nvSpPr>
          <p:spPr>
            <a:xfrm>
              <a:off x="21323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8" name="円/楕円 1527"/>
            <p:cNvSpPr/>
            <p:nvPr/>
          </p:nvSpPr>
          <p:spPr>
            <a:xfrm>
              <a:off x="2208448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9" name="円/楕円 1528"/>
            <p:cNvSpPr/>
            <p:nvPr/>
          </p:nvSpPr>
          <p:spPr>
            <a:xfrm>
              <a:off x="228378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0" name="円/楕円 1529"/>
            <p:cNvSpPr/>
            <p:nvPr/>
          </p:nvSpPr>
          <p:spPr>
            <a:xfrm>
              <a:off x="235993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1" name="円/楕円 1530"/>
            <p:cNvSpPr/>
            <p:nvPr/>
          </p:nvSpPr>
          <p:spPr>
            <a:xfrm>
              <a:off x="243759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2" name="円/楕円 1531"/>
            <p:cNvSpPr/>
            <p:nvPr/>
          </p:nvSpPr>
          <p:spPr>
            <a:xfrm>
              <a:off x="2513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3" name="円/楕円 1532"/>
            <p:cNvSpPr/>
            <p:nvPr/>
          </p:nvSpPr>
          <p:spPr>
            <a:xfrm>
              <a:off x="2591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4" name="円/楕円 1533"/>
            <p:cNvSpPr/>
            <p:nvPr/>
          </p:nvSpPr>
          <p:spPr>
            <a:xfrm>
              <a:off x="2667550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5" name="円/楕円 1534"/>
            <p:cNvSpPr/>
            <p:nvPr/>
          </p:nvSpPr>
          <p:spPr>
            <a:xfrm>
              <a:off x="1978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6" name="円/楕円 1535"/>
            <p:cNvSpPr/>
            <p:nvPr/>
          </p:nvSpPr>
          <p:spPr>
            <a:xfrm>
              <a:off x="205463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7" name="円/楕円 1536"/>
            <p:cNvSpPr/>
            <p:nvPr/>
          </p:nvSpPr>
          <p:spPr>
            <a:xfrm>
              <a:off x="2437597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8" name="円/楕円 1537"/>
            <p:cNvSpPr/>
            <p:nvPr/>
          </p:nvSpPr>
          <p:spPr>
            <a:xfrm>
              <a:off x="2513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9" name="円/楕円 1538"/>
            <p:cNvSpPr/>
            <p:nvPr/>
          </p:nvSpPr>
          <p:spPr>
            <a:xfrm>
              <a:off x="1670876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0" name="円/楕円 1539"/>
            <p:cNvSpPr/>
            <p:nvPr/>
          </p:nvSpPr>
          <p:spPr>
            <a:xfrm>
              <a:off x="1747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1" name="円/楕円 1540"/>
            <p:cNvSpPr/>
            <p:nvPr/>
          </p:nvSpPr>
          <p:spPr>
            <a:xfrm>
              <a:off x="1824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2" name="円/楕円 1541"/>
            <p:cNvSpPr/>
            <p:nvPr/>
          </p:nvSpPr>
          <p:spPr>
            <a:xfrm>
              <a:off x="1900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3" name="円/楕円 1542"/>
            <p:cNvSpPr/>
            <p:nvPr/>
          </p:nvSpPr>
          <p:spPr>
            <a:xfrm>
              <a:off x="197849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4" name="円/楕円 1543"/>
            <p:cNvSpPr/>
            <p:nvPr/>
          </p:nvSpPr>
          <p:spPr>
            <a:xfrm>
              <a:off x="2513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5" name="円/楕円 1544"/>
            <p:cNvSpPr/>
            <p:nvPr/>
          </p:nvSpPr>
          <p:spPr>
            <a:xfrm>
              <a:off x="259140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6" name="円/楕円 1545"/>
            <p:cNvSpPr/>
            <p:nvPr/>
          </p:nvSpPr>
          <p:spPr>
            <a:xfrm>
              <a:off x="26675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7" name="円/楕円 1546"/>
            <p:cNvSpPr/>
            <p:nvPr/>
          </p:nvSpPr>
          <p:spPr>
            <a:xfrm>
              <a:off x="274521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8" name="円/楕円 1547"/>
            <p:cNvSpPr/>
            <p:nvPr/>
          </p:nvSpPr>
          <p:spPr>
            <a:xfrm>
              <a:off x="282136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9" name="グループ化 1548"/>
          <p:cNvGrpSpPr/>
          <p:nvPr/>
        </p:nvGrpSpPr>
        <p:grpSpPr>
          <a:xfrm>
            <a:off x="7914371" y="4732027"/>
            <a:ext cx="1585846" cy="1548058"/>
            <a:chOff x="3009000" y="350614"/>
            <a:chExt cx="1279273" cy="1248790"/>
          </a:xfrm>
          <a:solidFill>
            <a:srgbClr val="66FFFF"/>
          </a:solidFill>
        </p:grpSpPr>
        <p:sp>
          <p:nvSpPr>
            <p:cNvPr id="1550" name="正方形/長方形 1549"/>
            <p:cNvSpPr/>
            <p:nvPr/>
          </p:nvSpPr>
          <p:spPr>
            <a:xfrm>
              <a:off x="3009000" y="350614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1" name="円/楕円 1550"/>
            <p:cNvSpPr/>
            <p:nvPr/>
          </p:nvSpPr>
          <p:spPr>
            <a:xfrm>
              <a:off x="372793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2" name="円/楕円 1551"/>
            <p:cNvSpPr/>
            <p:nvPr/>
          </p:nvSpPr>
          <p:spPr>
            <a:xfrm>
              <a:off x="3805597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3" name="円/楕円 1552"/>
            <p:cNvSpPr/>
            <p:nvPr/>
          </p:nvSpPr>
          <p:spPr>
            <a:xfrm>
              <a:off x="3346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円/楕円 1553"/>
            <p:cNvSpPr/>
            <p:nvPr/>
          </p:nvSpPr>
          <p:spPr>
            <a:xfrm>
              <a:off x="3422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5" name="円/楕円 1554"/>
            <p:cNvSpPr/>
            <p:nvPr/>
          </p:nvSpPr>
          <p:spPr>
            <a:xfrm>
              <a:off x="3727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6" name="円/楕円 1555"/>
            <p:cNvSpPr/>
            <p:nvPr/>
          </p:nvSpPr>
          <p:spPr>
            <a:xfrm>
              <a:off x="3805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円/楕円 1556"/>
            <p:cNvSpPr/>
            <p:nvPr/>
          </p:nvSpPr>
          <p:spPr>
            <a:xfrm>
              <a:off x="3346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8" name="円/楕円 1557"/>
            <p:cNvSpPr/>
            <p:nvPr/>
          </p:nvSpPr>
          <p:spPr>
            <a:xfrm>
              <a:off x="342263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9" name="円/楕円 1558"/>
            <p:cNvSpPr/>
            <p:nvPr/>
          </p:nvSpPr>
          <p:spPr>
            <a:xfrm>
              <a:off x="3805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0" name="円/楕円 1559"/>
            <p:cNvSpPr/>
            <p:nvPr/>
          </p:nvSpPr>
          <p:spPr>
            <a:xfrm>
              <a:off x="388174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1" name="円/楕円 1560"/>
            <p:cNvSpPr/>
            <p:nvPr/>
          </p:nvSpPr>
          <p:spPr>
            <a:xfrm>
              <a:off x="3268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2" name="円/楕円 1561"/>
            <p:cNvSpPr/>
            <p:nvPr/>
          </p:nvSpPr>
          <p:spPr>
            <a:xfrm>
              <a:off x="334649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3" name="円/楕円 1562"/>
            <p:cNvSpPr/>
            <p:nvPr/>
          </p:nvSpPr>
          <p:spPr>
            <a:xfrm>
              <a:off x="3805597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4" name="円/楕円 1563"/>
            <p:cNvSpPr/>
            <p:nvPr/>
          </p:nvSpPr>
          <p:spPr>
            <a:xfrm>
              <a:off x="388174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5" name="円/楕円 1564"/>
            <p:cNvSpPr/>
            <p:nvPr/>
          </p:nvSpPr>
          <p:spPr>
            <a:xfrm>
              <a:off x="3268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6" name="円/楕円 1565"/>
            <p:cNvSpPr/>
            <p:nvPr/>
          </p:nvSpPr>
          <p:spPr>
            <a:xfrm>
              <a:off x="3346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7" name="円/楕円 1566"/>
            <p:cNvSpPr/>
            <p:nvPr/>
          </p:nvSpPr>
          <p:spPr>
            <a:xfrm>
              <a:off x="3881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8" name="円/楕円 1567"/>
            <p:cNvSpPr/>
            <p:nvPr/>
          </p:nvSpPr>
          <p:spPr>
            <a:xfrm>
              <a:off x="3959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9" name="円/楕円 1568"/>
            <p:cNvSpPr/>
            <p:nvPr/>
          </p:nvSpPr>
          <p:spPr>
            <a:xfrm>
              <a:off x="3192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0" name="円/楕円 1569"/>
            <p:cNvSpPr/>
            <p:nvPr/>
          </p:nvSpPr>
          <p:spPr>
            <a:xfrm>
              <a:off x="3268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1" name="円/楕円 1570"/>
            <p:cNvSpPr/>
            <p:nvPr/>
          </p:nvSpPr>
          <p:spPr>
            <a:xfrm>
              <a:off x="3959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2" name="円/楕円 1571"/>
            <p:cNvSpPr/>
            <p:nvPr/>
          </p:nvSpPr>
          <p:spPr>
            <a:xfrm>
              <a:off x="4035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3" name="円/楕円 1572"/>
            <p:cNvSpPr/>
            <p:nvPr/>
          </p:nvSpPr>
          <p:spPr>
            <a:xfrm>
              <a:off x="311501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4" name="円/楕円 1573"/>
            <p:cNvSpPr/>
            <p:nvPr/>
          </p:nvSpPr>
          <p:spPr>
            <a:xfrm>
              <a:off x="3192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5" name="円/楕円 1574"/>
            <p:cNvSpPr/>
            <p:nvPr/>
          </p:nvSpPr>
          <p:spPr>
            <a:xfrm>
              <a:off x="4035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6" name="円/楕円 1575"/>
            <p:cNvSpPr/>
            <p:nvPr/>
          </p:nvSpPr>
          <p:spPr>
            <a:xfrm>
              <a:off x="4113217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7" name="円/楕円 1576"/>
            <p:cNvSpPr/>
            <p:nvPr/>
          </p:nvSpPr>
          <p:spPr>
            <a:xfrm>
              <a:off x="3038876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8" name="円/楕円 1577"/>
            <p:cNvSpPr/>
            <p:nvPr/>
          </p:nvSpPr>
          <p:spPr>
            <a:xfrm>
              <a:off x="311501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9" name="円/楕円 1578"/>
            <p:cNvSpPr/>
            <p:nvPr/>
          </p:nvSpPr>
          <p:spPr>
            <a:xfrm>
              <a:off x="3268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0" name="円/楕円 1579"/>
            <p:cNvSpPr/>
            <p:nvPr/>
          </p:nvSpPr>
          <p:spPr>
            <a:xfrm>
              <a:off x="3346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1" name="円/楕円 1580"/>
            <p:cNvSpPr/>
            <p:nvPr/>
          </p:nvSpPr>
          <p:spPr>
            <a:xfrm>
              <a:off x="3422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2" name="円/楕円 1581"/>
            <p:cNvSpPr/>
            <p:nvPr/>
          </p:nvSpPr>
          <p:spPr>
            <a:xfrm>
              <a:off x="3500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3" name="円/楕円 1582"/>
            <p:cNvSpPr/>
            <p:nvPr/>
          </p:nvSpPr>
          <p:spPr>
            <a:xfrm>
              <a:off x="3576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4" name="円/楕円 1583"/>
            <p:cNvSpPr/>
            <p:nvPr/>
          </p:nvSpPr>
          <p:spPr>
            <a:xfrm>
              <a:off x="3651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5" name="円/楕円 1584"/>
            <p:cNvSpPr/>
            <p:nvPr/>
          </p:nvSpPr>
          <p:spPr>
            <a:xfrm>
              <a:off x="3727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円/楕円 1585"/>
            <p:cNvSpPr/>
            <p:nvPr/>
          </p:nvSpPr>
          <p:spPr>
            <a:xfrm>
              <a:off x="3805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円/楕円 1586"/>
            <p:cNvSpPr/>
            <p:nvPr/>
          </p:nvSpPr>
          <p:spPr>
            <a:xfrm>
              <a:off x="3881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8" name="円/楕円 1587"/>
            <p:cNvSpPr/>
            <p:nvPr/>
          </p:nvSpPr>
          <p:spPr>
            <a:xfrm>
              <a:off x="3959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9" name="円/楕円 1588"/>
            <p:cNvSpPr/>
            <p:nvPr/>
          </p:nvSpPr>
          <p:spPr>
            <a:xfrm>
              <a:off x="411321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0" name="円/楕円 1589"/>
            <p:cNvSpPr/>
            <p:nvPr/>
          </p:nvSpPr>
          <p:spPr>
            <a:xfrm>
              <a:off x="4189360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1" name="円/楕円 1590"/>
            <p:cNvSpPr/>
            <p:nvPr/>
          </p:nvSpPr>
          <p:spPr>
            <a:xfrm>
              <a:off x="350030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2" name="円/楕円 1591"/>
            <p:cNvSpPr/>
            <p:nvPr/>
          </p:nvSpPr>
          <p:spPr>
            <a:xfrm>
              <a:off x="3576448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3" name="円/楕円 1592"/>
            <p:cNvSpPr/>
            <p:nvPr/>
          </p:nvSpPr>
          <p:spPr>
            <a:xfrm>
              <a:off x="388174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4" name="円/楕円 1593"/>
            <p:cNvSpPr/>
            <p:nvPr/>
          </p:nvSpPr>
          <p:spPr>
            <a:xfrm>
              <a:off x="3959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5" name="円/楕円 1594"/>
            <p:cNvSpPr/>
            <p:nvPr/>
          </p:nvSpPr>
          <p:spPr>
            <a:xfrm>
              <a:off x="3500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6" name="円/楕円 1595"/>
            <p:cNvSpPr/>
            <p:nvPr/>
          </p:nvSpPr>
          <p:spPr>
            <a:xfrm>
              <a:off x="3576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7" name="円/楕円 1596"/>
            <p:cNvSpPr/>
            <p:nvPr/>
          </p:nvSpPr>
          <p:spPr>
            <a:xfrm>
              <a:off x="3881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8" name="円/楕円 1597"/>
            <p:cNvSpPr/>
            <p:nvPr/>
          </p:nvSpPr>
          <p:spPr>
            <a:xfrm>
              <a:off x="3959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9" name="円/楕円 1598"/>
            <p:cNvSpPr/>
            <p:nvPr/>
          </p:nvSpPr>
          <p:spPr>
            <a:xfrm>
              <a:off x="342263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0" name="円/楕円 1599"/>
            <p:cNvSpPr/>
            <p:nvPr/>
          </p:nvSpPr>
          <p:spPr>
            <a:xfrm>
              <a:off x="35003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円/楕円 1600"/>
            <p:cNvSpPr/>
            <p:nvPr/>
          </p:nvSpPr>
          <p:spPr>
            <a:xfrm>
              <a:off x="388174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2" name="円/楕円 1601"/>
            <p:cNvSpPr/>
            <p:nvPr/>
          </p:nvSpPr>
          <p:spPr>
            <a:xfrm>
              <a:off x="3959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3" name="円/楕円 1602"/>
            <p:cNvSpPr/>
            <p:nvPr/>
          </p:nvSpPr>
          <p:spPr>
            <a:xfrm>
              <a:off x="342263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4" name="円/楕円 1603"/>
            <p:cNvSpPr/>
            <p:nvPr/>
          </p:nvSpPr>
          <p:spPr>
            <a:xfrm>
              <a:off x="35003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5" name="円/楕円 1604"/>
            <p:cNvSpPr/>
            <p:nvPr/>
          </p:nvSpPr>
          <p:spPr>
            <a:xfrm>
              <a:off x="388174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6" name="円/楕円 1605"/>
            <p:cNvSpPr/>
            <p:nvPr/>
          </p:nvSpPr>
          <p:spPr>
            <a:xfrm>
              <a:off x="3959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7" name="円/楕円 1606"/>
            <p:cNvSpPr/>
            <p:nvPr/>
          </p:nvSpPr>
          <p:spPr>
            <a:xfrm>
              <a:off x="3346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8" name="円/楕円 1607"/>
            <p:cNvSpPr/>
            <p:nvPr/>
          </p:nvSpPr>
          <p:spPr>
            <a:xfrm>
              <a:off x="3422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9" name="円/楕円 1608"/>
            <p:cNvSpPr/>
            <p:nvPr/>
          </p:nvSpPr>
          <p:spPr>
            <a:xfrm>
              <a:off x="3881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0" name="円/楕円 1609"/>
            <p:cNvSpPr/>
            <p:nvPr/>
          </p:nvSpPr>
          <p:spPr>
            <a:xfrm>
              <a:off x="3959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1" name="円/楕円 1610"/>
            <p:cNvSpPr/>
            <p:nvPr/>
          </p:nvSpPr>
          <p:spPr>
            <a:xfrm>
              <a:off x="326882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2" name="円/楕円 1611"/>
            <p:cNvSpPr/>
            <p:nvPr/>
          </p:nvSpPr>
          <p:spPr>
            <a:xfrm>
              <a:off x="3346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3" name="円/楕円 1612"/>
            <p:cNvSpPr/>
            <p:nvPr/>
          </p:nvSpPr>
          <p:spPr>
            <a:xfrm>
              <a:off x="3881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4" name="円/楕円 1613"/>
            <p:cNvSpPr/>
            <p:nvPr/>
          </p:nvSpPr>
          <p:spPr>
            <a:xfrm>
              <a:off x="3959407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5" name="円/楕円 1614"/>
            <p:cNvSpPr/>
            <p:nvPr/>
          </p:nvSpPr>
          <p:spPr>
            <a:xfrm>
              <a:off x="3115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6" name="円/楕円 1615"/>
            <p:cNvSpPr/>
            <p:nvPr/>
          </p:nvSpPr>
          <p:spPr>
            <a:xfrm>
              <a:off x="3192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7" name="円/楕円 1616"/>
            <p:cNvSpPr/>
            <p:nvPr/>
          </p:nvSpPr>
          <p:spPr>
            <a:xfrm>
              <a:off x="3268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8" name="円/楕円 1617"/>
            <p:cNvSpPr/>
            <p:nvPr/>
          </p:nvSpPr>
          <p:spPr>
            <a:xfrm>
              <a:off x="365178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9" name="円/楕円 1618"/>
            <p:cNvSpPr/>
            <p:nvPr/>
          </p:nvSpPr>
          <p:spPr>
            <a:xfrm>
              <a:off x="372793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0" name="円/楕円 1619"/>
            <p:cNvSpPr/>
            <p:nvPr/>
          </p:nvSpPr>
          <p:spPr>
            <a:xfrm>
              <a:off x="380559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1" name="円/楕円 1620"/>
            <p:cNvSpPr/>
            <p:nvPr/>
          </p:nvSpPr>
          <p:spPr>
            <a:xfrm>
              <a:off x="3881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215385" y="886616"/>
            <a:ext cx="1511775" cy="1379736"/>
            <a:chOff x="3038876" y="634573"/>
            <a:chExt cx="1219521" cy="1113008"/>
          </a:xfrm>
          <a:solidFill>
            <a:srgbClr val="FF0000"/>
          </a:solidFill>
        </p:grpSpPr>
        <p:sp>
          <p:nvSpPr>
            <p:cNvPr id="4" name="円/楕円 3"/>
            <p:cNvSpPr/>
            <p:nvPr/>
          </p:nvSpPr>
          <p:spPr>
            <a:xfrm>
              <a:off x="3500305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4"/>
            <p:cNvSpPr/>
            <p:nvPr/>
          </p:nvSpPr>
          <p:spPr>
            <a:xfrm>
              <a:off x="3576448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3500305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357644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3038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3115019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319268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3268829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3346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3422639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350030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357644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365178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3727931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3805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3881741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3959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4035550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411321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4189360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3422639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350030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3346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3422639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3346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3422639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3500305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35764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365178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3727931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3805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3881741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3959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4035550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3268829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3346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3422639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3959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4035550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3192685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3268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3346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3422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3959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4035550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3115019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319268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3346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3422639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50030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35764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365178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3727931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3805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38817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3959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4035550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3038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3115019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3346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3422639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3959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4035550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3346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3422639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3959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4035550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3346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3422639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3500305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35764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365178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3727931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3805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38817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3959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4035550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3346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3422639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3959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4035550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3346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3422639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3959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4035550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3346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3422639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3805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38817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3959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円/楕円 93"/>
            <p:cNvSpPr/>
            <p:nvPr/>
          </p:nvSpPr>
          <p:spPr>
            <a:xfrm>
              <a:off x="4035550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6070156" y="887458"/>
            <a:ext cx="1511775" cy="1379736"/>
            <a:chOff x="1633923" y="634573"/>
            <a:chExt cx="1219521" cy="1113008"/>
          </a:xfrm>
          <a:solidFill>
            <a:srgbClr val="FF0000"/>
          </a:solidFill>
        </p:grpSpPr>
        <p:sp>
          <p:nvSpPr>
            <p:cNvPr id="97" name="円/楕円 96"/>
            <p:cNvSpPr/>
            <p:nvPr/>
          </p:nvSpPr>
          <p:spPr>
            <a:xfrm>
              <a:off x="1863876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1941542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円/楕円 127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128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円/楕円 153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円/楕円 155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156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円/楕円 157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円/楕円 161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円/楕円 163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円/楕円 164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円/楕円 16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円/楕円 171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円/楕円 172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円/楕円 173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17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円/楕円 178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171006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181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/楕円 200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202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3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205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円/楕円 206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7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10"/>
            <p:cNvSpPr/>
            <p:nvPr/>
          </p:nvSpPr>
          <p:spPr>
            <a:xfrm>
              <a:off x="2784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11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212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円/楕円 213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円/楕円 214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円/楕円 215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円/楕円 216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円/楕円 217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円/楕円 218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0" name="グループ化 219"/>
          <p:cNvGrpSpPr/>
          <p:nvPr/>
        </p:nvGrpSpPr>
        <p:grpSpPr>
          <a:xfrm>
            <a:off x="489536" y="882821"/>
            <a:ext cx="1511775" cy="1379736"/>
            <a:chOff x="354650" y="379777"/>
            <a:chExt cx="1219521" cy="1113008"/>
          </a:xfrm>
          <a:solidFill>
            <a:srgbClr val="FF0000"/>
          </a:solidFill>
        </p:grpSpPr>
        <p:sp>
          <p:nvSpPr>
            <p:cNvPr id="222" name="円/楕円 221"/>
            <p:cNvSpPr/>
            <p:nvPr/>
          </p:nvSpPr>
          <p:spPr>
            <a:xfrm>
              <a:off x="892222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967561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1121371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円/楕円 224"/>
            <p:cNvSpPr/>
            <p:nvPr/>
          </p:nvSpPr>
          <p:spPr>
            <a:xfrm>
              <a:off x="1197515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円/楕円 225"/>
            <p:cNvSpPr/>
            <p:nvPr/>
          </p:nvSpPr>
          <p:spPr>
            <a:xfrm>
              <a:off x="1351324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1428991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円/楕円 227"/>
            <p:cNvSpPr/>
            <p:nvPr/>
          </p:nvSpPr>
          <p:spPr>
            <a:xfrm>
              <a:off x="430793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円/楕円 228"/>
            <p:cNvSpPr/>
            <p:nvPr/>
          </p:nvSpPr>
          <p:spPr>
            <a:xfrm>
              <a:off x="508459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円/楕円 229"/>
            <p:cNvSpPr/>
            <p:nvPr/>
          </p:nvSpPr>
          <p:spPr>
            <a:xfrm>
              <a:off x="584603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円/楕円 230"/>
            <p:cNvSpPr/>
            <p:nvPr/>
          </p:nvSpPr>
          <p:spPr>
            <a:xfrm>
              <a:off x="662269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円/楕円 231"/>
            <p:cNvSpPr/>
            <p:nvPr/>
          </p:nvSpPr>
          <p:spPr>
            <a:xfrm>
              <a:off x="738413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/楕円 232"/>
            <p:cNvSpPr/>
            <p:nvPr/>
          </p:nvSpPr>
          <p:spPr>
            <a:xfrm>
              <a:off x="967561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/楕円 233"/>
            <p:cNvSpPr/>
            <p:nvPr/>
          </p:nvSpPr>
          <p:spPr>
            <a:xfrm>
              <a:off x="1043705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/楕円 234"/>
            <p:cNvSpPr/>
            <p:nvPr/>
          </p:nvSpPr>
          <p:spPr>
            <a:xfrm>
              <a:off x="1121371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円/楕円 235"/>
            <p:cNvSpPr/>
            <p:nvPr/>
          </p:nvSpPr>
          <p:spPr>
            <a:xfrm>
              <a:off x="1197515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/楕円 236"/>
            <p:cNvSpPr/>
            <p:nvPr/>
          </p:nvSpPr>
          <p:spPr>
            <a:xfrm>
              <a:off x="1275181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/楕円 237"/>
            <p:cNvSpPr/>
            <p:nvPr/>
          </p:nvSpPr>
          <p:spPr>
            <a:xfrm>
              <a:off x="1351324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>
            <a:xfrm>
              <a:off x="430793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円/楕円 239"/>
            <p:cNvSpPr/>
            <p:nvPr/>
          </p:nvSpPr>
          <p:spPr>
            <a:xfrm>
              <a:off x="508459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/楕円 240"/>
            <p:cNvSpPr/>
            <p:nvPr/>
          </p:nvSpPr>
          <p:spPr>
            <a:xfrm>
              <a:off x="662269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/楕円 241"/>
            <p:cNvSpPr/>
            <p:nvPr/>
          </p:nvSpPr>
          <p:spPr>
            <a:xfrm>
              <a:off x="738413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242"/>
            <p:cNvSpPr/>
            <p:nvPr/>
          </p:nvSpPr>
          <p:spPr>
            <a:xfrm>
              <a:off x="1121371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1197515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>
            <a:xfrm>
              <a:off x="430793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/楕円 245"/>
            <p:cNvSpPr/>
            <p:nvPr/>
          </p:nvSpPr>
          <p:spPr>
            <a:xfrm>
              <a:off x="508459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662269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>
            <a:xfrm>
              <a:off x="738413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>
            <a:xfrm>
              <a:off x="816079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>
            <a:xfrm>
              <a:off x="892222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>
            <a:xfrm>
              <a:off x="96756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1043705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252"/>
            <p:cNvSpPr/>
            <p:nvPr/>
          </p:nvSpPr>
          <p:spPr>
            <a:xfrm>
              <a:off x="112137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53"/>
            <p:cNvSpPr/>
            <p:nvPr/>
          </p:nvSpPr>
          <p:spPr>
            <a:xfrm>
              <a:off x="1197515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127518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1351324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/楕円 256"/>
            <p:cNvSpPr/>
            <p:nvPr/>
          </p:nvSpPr>
          <p:spPr>
            <a:xfrm>
              <a:off x="142899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1505134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円/楕円 258"/>
            <p:cNvSpPr/>
            <p:nvPr/>
          </p:nvSpPr>
          <p:spPr>
            <a:xfrm>
              <a:off x="430793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259"/>
            <p:cNvSpPr/>
            <p:nvPr/>
          </p:nvSpPr>
          <p:spPr>
            <a:xfrm>
              <a:off x="50845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/楕円 260"/>
            <p:cNvSpPr/>
            <p:nvPr/>
          </p:nvSpPr>
          <p:spPr>
            <a:xfrm>
              <a:off x="66226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/楕円 261"/>
            <p:cNvSpPr/>
            <p:nvPr/>
          </p:nvSpPr>
          <p:spPr>
            <a:xfrm>
              <a:off x="738413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104370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1121371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264"/>
            <p:cNvSpPr/>
            <p:nvPr/>
          </p:nvSpPr>
          <p:spPr>
            <a:xfrm>
              <a:off x="119751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1275181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>
            <a:xfrm>
              <a:off x="430793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>
            <a:xfrm>
              <a:off x="508459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68"/>
            <p:cNvSpPr/>
            <p:nvPr/>
          </p:nvSpPr>
          <p:spPr>
            <a:xfrm>
              <a:off x="584603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>
            <a:xfrm>
              <a:off x="662269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>
            <a:xfrm>
              <a:off x="738413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>
            <a:xfrm>
              <a:off x="1043705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72"/>
            <p:cNvSpPr/>
            <p:nvPr/>
          </p:nvSpPr>
          <p:spPr>
            <a:xfrm>
              <a:off x="1121371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/楕円 273"/>
            <p:cNvSpPr/>
            <p:nvPr/>
          </p:nvSpPr>
          <p:spPr>
            <a:xfrm>
              <a:off x="1197515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円/楕円 274"/>
            <p:cNvSpPr/>
            <p:nvPr/>
          </p:nvSpPr>
          <p:spPr>
            <a:xfrm>
              <a:off x="1275181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>
            <a:xfrm>
              <a:off x="430793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/楕円 276"/>
            <p:cNvSpPr/>
            <p:nvPr/>
          </p:nvSpPr>
          <p:spPr>
            <a:xfrm>
              <a:off x="508459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/楕円 277"/>
            <p:cNvSpPr/>
            <p:nvPr/>
          </p:nvSpPr>
          <p:spPr>
            <a:xfrm>
              <a:off x="662269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円/楕円 278"/>
            <p:cNvSpPr/>
            <p:nvPr/>
          </p:nvSpPr>
          <p:spPr>
            <a:xfrm>
              <a:off x="738413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円/楕円 279"/>
            <p:cNvSpPr/>
            <p:nvPr/>
          </p:nvSpPr>
          <p:spPr>
            <a:xfrm>
              <a:off x="816079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/楕円 280"/>
            <p:cNvSpPr/>
            <p:nvPr/>
          </p:nvSpPr>
          <p:spPr>
            <a:xfrm>
              <a:off x="892222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/楕円 281"/>
            <p:cNvSpPr/>
            <p:nvPr/>
          </p:nvSpPr>
          <p:spPr>
            <a:xfrm>
              <a:off x="967561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円/楕円 282"/>
            <p:cNvSpPr/>
            <p:nvPr/>
          </p:nvSpPr>
          <p:spPr>
            <a:xfrm>
              <a:off x="1043705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円/楕円 283"/>
            <p:cNvSpPr/>
            <p:nvPr/>
          </p:nvSpPr>
          <p:spPr>
            <a:xfrm>
              <a:off x="1121371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/楕円 284"/>
            <p:cNvSpPr/>
            <p:nvPr/>
          </p:nvSpPr>
          <p:spPr>
            <a:xfrm>
              <a:off x="1197515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/楕円 285"/>
            <p:cNvSpPr/>
            <p:nvPr/>
          </p:nvSpPr>
          <p:spPr>
            <a:xfrm>
              <a:off x="1275181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円/楕円 286"/>
            <p:cNvSpPr/>
            <p:nvPr/>
          </p:nvSpPr>
          <p:spPr>
            <a:xfrm>
              <a:off x="1351324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円/楕円 287"/>
            <p:cNvSpPr/>
            <p:nvPr/>
          </p:nvSpPr>
          <p:spPr>
            <a:xfrm>
              <a:off x="1428991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/楕円 288"/>
            <p:cNvSpPr/>
            <p:nvPr/>
          </p:nvSpPr>
          <p:spPr>
            <a:xfrm>
              <a:off x="1505134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/楕円 289"/>
            <p:cNvSpPr/>
            <p:nvPr/>
          </p:nvSpPr>
          <p:spPr>
            <a:xfrm>
              <a:off x="430793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円/楕円 290"/>
            <p:cNvSpPr/>
            <p:nvPr/>
          </p:nvSpPr>
          <p:spPr>
            <a:xfrm>
              <a:off x="50845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円/楕円 291"/>
            <p:cNvSpPr/>
            <p:nvPr/>
          </p:nvSpPr>
          <p:spPr>
            <a:xfrm>
              <a:off x="66226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/楕円 292"/>
            <p:cNvSpPr/>
            <p:nvPr/>
          </p:nvSpPr>
          <p:spPr>
            <a:xfrm>
              <a:off x="738413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/楕円 293"/>
            <p:cNvSpPr/>
            <p:nvPr/>
          </p:nvSpPr>
          <p:spPr>
            <a:xfrm>
              <a:off x="96756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円/楕円 294"/>
            <p:cNvSpPr/>
            <p:nvPr/>
          </p:nvSpPr>
          <p:spPr>
            <a:xfrm>
              <a:off x="104370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円/楕円 295"/>
            <p:cNvSpPr/>
            <p:nvPr/>
          </p:nvSpPr>
          <p:spPr>
            <a:xfrm>
              <a:off x="127518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/楕円 296"/>
            <p:cNvSpPr/>
            <p:nvPr/>
          </p:nvSpPr>
          <p:spPr>
            <a:xfrm>
              <a:off x="1351324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297"/>
            <p:cNvSpPr/>
            <p:nvPr/>
          </p:nvSpPr>
          <p:spPr>
            <a:xfrm>
              <a:off x="430793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508459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662269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/楕円 300"/>
            <p:cNvSpPr/>
            <p:nvPr/>
          </p:nvSpPr>
          <p:spPr>
            <a:xfrm>
              <a:off x="738413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/楕円 301"/>
            <p:cNvSpPr/>
            <p:nvPr/>
          </p:nvSpPr>
          <p:spPr>
            <a:xfrm>
              <a:off x="892222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円/楕円 302"/>
            <p:cNvSpPr/>
            <p:nvPr/>
          </p:nvSpPr>
          <p:spPr>
            <a:xfrm>
              <a:off x="967561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円/楕円 303"/>
            <p:cNvSpPr/>
            <p:nvPr/>
          </p:nvSpPr>
          <p:spPr>
            <a:xfrm>
              <a:off x="1121371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/楕円 304"/>
            <p:cNvSpPr/>
            <p:nvPr/>
          </p:nvSpPr>
          <p:spPr>
            <a:xfrm>
              <a:off x="1197515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/楕円 305"/>
            <p:cNvSpPr/>
            <p:nvPr/>
          </p:nvSpPr>
          <p:spPr>
            <a:xfrm>
              <a:off x="1351324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円/楕円 306"/>
            <p:cNvSpPr/>
            <p:nvPr/>
          </p:nvSpPr>
          <p:spPr>
            <a:xfrm>
              <a:off x="1428991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円/楕円 307"/>
            <p:cNvSpPr/>
            <p:nvPr/>
          </p:nvSpPr>
          <p:spPr>
            <a:xfrm>
              <a:off x="430793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/楕円 308"/>
            <p:cNvSpPr/>
            <p:nvPr/>
          </p:nvSpPr>
          <p:spPr>
            <a:xfrm>
              <a:off x="508459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/楕円 309"/>
            <p:cNvSpPr/>
            <p:nvPr/>
          </p:nvSpPr>
          <p:spPr>
            <a:xfrm>
              <a:off x="584603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円/楕円 310"/>
            <p:cNvSpPr/>
            <p:nvPr/>
          </p:nvSpPr>
          <p:spPr>
            <a:xfrm>
              <a:off x="662269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円/楕円 311"/>
            <p:cNvSpPr/>
            <p:nvPr/>
          </p:nvSpPr>
          <p:spPr>
            <a:xfrm>
              <a:off x="738413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円/楕円 312"/>
            <p:cNvSpPr/>
            <p:nvPr/>
          </p:nvSpPr>
          <p:spPr>
            <a:xfrm>
              <a:off x="816079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円/楕円 313"/>
            <p:cNvSpPr/>
            <p:nvPr/>
          </p:nvSpPr>
          <p:spPr>
            <a:xfrm>
              <a:off x="892222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円/楕円 314"/>
            <p:cNvSpPr/>
            <p:nvPr/>
          </p:nvSpPr>
          <p:spPr>
            <a:xfrm>
              <a:off x="1121371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円/楕円 315"/>
            <p:cNvSpPr/>
            <p:nvPr/>
          </p:nvSpPr>
          <p:spPr>
            <a:xfrm>
              <a:off x="1197515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円/楕円 316"/>
            <p:cNvSpPr/>
            <p:nvPr/>
          </p:nvSpPr>
          <p:spPr>
            <a:xfrm>
              <a:off x="1428991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円/楕円 317"/>
            <p:cNvSpPr/>
            <p:nvPr/>
          </p:nvSpPr>
          <p:spPr>
            <a:xfrm>
              <a:off x="1505134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円/楕円 318"/>
            <p:cNvSpPr/>
            <p:nvPr/>
          </p:nvSpPr>
          <p:spPr>
            <a:xfrm>
              <a:off x="430793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508459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円/楕円 320"/>
            <p:cNvSpPr/>
            <p:nvPr/>
          </p:nvSpPr>
          <p:spPr>
            <a:xfrm>
              <a:off x="662269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円/楕円 321"/>
            <p:cNvSpPr/>
            <p:nvPr/>
          </p:nvSpPr>
          <p:spPr>
            <a:xfrm>
              <a:off x="738413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円/楕円 322"/>
            <p:cNvSpPr/>
            <p:nvPr/>
          </p:nvSpPr>
          <p:spPr>
            <a:xfrm>
              <a:off x="892222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>
            <a:xfrm>
              <a:off x="967561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円/楕円 324"/>
            <p:cNvSpPr/>
            <p:nvPr/>
          </p:nvSpPr>
          <p:spPr>
            <a:xfrm>
              <a:off x="10437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円/楕円 325"/>
            <p:cNvSpPr/>
            <p:nvPr/>
          </p:nvSpPr>
          <p:spPr>
            <a:xfrm>
              <a:off x="1121371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円/楕円 326"/>
            <p:cNvSpPr/>
            <p:nvPr/>
          </p:nvSpPr>
          <p:spPr>
            <a:xfrm>
              <a:off x="1197515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円/楕円 327"/>
            <p:cNvSpPr/>
            <p:nvPr/>
          </p:nvSpPr>
          <p:spPr>
            <a:xfrm>
              <a:off x="1275181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円/楕円 328"/>
            <p:cNvSpPr/>
            <p:nvPr/>
          </p:nvSpPr>
          <p:spPr>
            <a:xfrm>
              <a:off x="1351324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円/楕円 329"/>
            <p:cNvSpPr/>
            <p:nvPr/>
          </p:nvSpPr>
          <p:spPr>
            <a:xfrm>
              <a:off x="1428991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円/楕円 330"/>
            <p:cNvSpPr/>
            <p:nvPr/>
          </p:nvSpPr>
          <p:spPr>
            <a:xfrm>
              <a:off x="1505134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円/楕円 331"/>
            <p:cNvSpPr/>
            <p:nvPr/>
          </p:nvSpPr>
          <p:spPr>
            <a:xfrm>
              <a:off x="430793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円/楕円 332"/>
            <p:cNvSpPr/>
            <p:nvPr/>
          </p:nvSpPr>
          <p:spPr>
            <a:xfrm>
              <a:off x="508459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円/楕円 333"/>
            <p:cNvSpPr/>
            <p:nvPr/>
          </p:nvSpPr>
          <p:spPr>
            <a:xfrm>
              <a:off x="662269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円/楕円 334"/>
            <p:cNvSpPr/>
            <p:nvPr/>
          </p:nvSpPr>
          <p:spPr>
            <a:xfrm>
              <a:off x="738413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円/楕円 335"/>
            <p:cNvSpPr/>
            <p:nvPr/>
          </p:nvSpPr>
          <p:spPr>
            <a:xfrm>
              <a:off x="10437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円/楕円 336"/>
            <p:cNvSpPr/>
            <p:nvPr/>
          </p:nvSpPr>
          <p:spPr>
            <a:xfrm>
              <a:off x="1121371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円/楕円 337"/>
            <p:cNvSpPr/>
            <p:nvPr/>
          </p:nvSpPr>
          <p:spPr>
            <a:xfrm>
              <a:off x="1351324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円/楕円 338"/>
            <p:cNvSpPr/>
            <p:nvPr/>
          </p:nvSpPr>
          <p:spPr>
            <a:xfrm>
              <a:off x="1428991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円/楕円 339"/>
            <p:cNvSpPr/>
            <p:nvPr/>
          </p:nvSpPr>
          <p:spPr>
            <a:xfrm>
              <a:off x="430793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円/楕円 340"/>
            <p:cNvSpPr/>
            <p:nvPr/>
          </p:nvSpPr>
          <p:spPr>
            <a:xfrm>
              <a:off x="508459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円/楕円 341"/>
            <p:cNvSpPr/>
            <p:nvPr/>
          </p:nvSpPr>
          <p:spPr>
            <a:xfrm>
              <a:off x="662269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円/楕円 342"/>
            <p:cNvSpPr/>
            <p:nvPr/>
          </p:nvSpPr>
          <p:spPr>
            <a:xfrm>
              <a:off x="738413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円/楕円 343"/>
            <p:cNvSpPr/>
            <p:nvPr/>
          </p:nvSpPr>
          <p:spPr>
            <a:xfrm>
              <a:off x="10437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円/楕円 344"/>
            <p:cNvSpPr/>
            <p:nvPr/>
          </p:nvSpPr>
          <p:spPr>
            <a:xfrm>
              <a:off x="1121371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345"/>
            <p:cNvSpPr/>
            <p:nvPr/>
          </p:nvSpPr>
          <p:spPr>
            <a:xfrm>
              <a:off x="1351324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/楕円 346"/>
            <p:cNvSpPr/>
            <p:nvPr/>
          </p:nvSpPr>
          <p:spPr>
            <a:xfrm>
              <a:off x="1428991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円/楕円 347"/>
            <p:cNvSpPr/>
            <p:nvPr/>
          </p:nvSpPr>
          <p:spPr>
            <a:xfrm>
              <a:off x="354650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/楕円 348"/>
            <p:cNvSpPr/>
            <p:nvPr/>
          </p:nvSpPr>
          <p:spPr>
            <a:xfrm>
              <a:off x="430793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円/楕円 349"/>
            <p:cNvSpPr/>
            <p:nvPr/>
          </p:nvSpPr>
          <p:spPr>
            <a:xfrm>
              <a:off x="662269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円/楕円 350"/>
            <p:cNvSpPr/>
            <p:nvPr/>
          </p:nvSpPr>
          <p:spPr>
            <a:xfrm>
              <a:off x="738413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円/楕円 351"/>
            <p:cNvSpPr/>
            <p:nvPr/>
          </p:nvSpPr>
          <p:spPr>
            <a:xfrm>
              <a:off x="967561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円/楕円 352"/>
            <p:cNvSpPr/>
            <p:nvPr/>
          </p:nvSpPr>
          <p:spPr>
            <a:xfrm>
              <a:off x="1043705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円/楕円 353"/>
            <p:cNvSpPr/>
            <p:nvPr/>
          </p:nvSpPr>
          <p:spPr>
            <a:xfrm>
              <a:off x="1351324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円/楕円 354"/>
            <p:cNvSpPr/>
            <p:nvPr/>
          </p:nvSpPr>
          <p:spPr>
            <a:xfrm>
              <a:off x="1428991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円/楕円 355"/>
            <p:cNvSpPr/>
            <p:nvPr/>
          </p:nvSpPr>
          <p:spPr>
            <a:xfrm>
              <a:off x="3546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円/楕円 356"/>
            <p:cNvSpPr/>
            <p:nvPr/>
          </p:nvSpPr>
          <p:spPr>
            <a:xfrm>
              <a:off x="430793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円/楕円 357"/>
            <p:cNvSpPr/>
            <p:nvPr/>
          </p:nvSpPr>
          <p:spPr>
            <a:xfrm>
              <a:off x="584603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円/楕円 358"/>
            <p:cNvSpPr/>
            <p:nvPr/>
          </p:nvSpPr>
          <p:spPr>
            <a:xfrm>
              <a:off x="662269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円/楕円 359"/>
            <p:cNvSpPr/>
            <p:nvPr/>
          </p:nvSpPr>
          <p:spPr>
            <a:xfrm>
              <a:off x="738413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円/楕円 360"/>
            <p:cNvSpPr/>
            <p:nvPr/>
          </p:nvSpPr>
          <p:spPr>
            <a:xfrm>
              <a:off x="892222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円/楕円 361"/>
            <p:cNvSpPr/>
            <p:nvPr/>
          </p:nvSpPr>
          <p:spPr>
            <a:xfrm>
              <a:off x="967561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円/楕円 362"/>
            <p:cNvSpPr/>
            <p:nvPr/>
          </p:nvSpPr>
          <p:spPr>
            <a:xfrm>
              <a:off x="1197515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円/楕円 363"/>
            <p:cNvSpPr/>
            <p:nvPr/>
          </p:nvSpPr>
          <p:spPr>
            <a:xfrm>
              <a:off x="1275181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5" name="円/楕円 364"/>
            <p:cNvSpPr/>
            <p:nvPr/>
          </p:nvSpPr>
          <p:spPr>
            <a:xfrm>
              <a:off x="1351324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6" name="グループ化 365"/>
          <p:cNvGrpSpPr/>
          <p:nvPr/>
        </p:nvGrpSpPr>
        <p:grpSpPr>
          <a:xfrm>
            <a:off x="2340600" y="881979"/>
            <a:ext cx="1511775" cy="1379736"/>
            <a:chOff x="1670876" y="379777"/>
            <a:chExt cx="1219521" cy="1113008"/>
          </a:xfrm>
          <a:solidFill>
            <a:srgbClr val="FF0000"/>
          </a:solidFill>
        </p:grpSpPr>
        <p:sp>
          <p:nvSpPr>
            <p:cNvPr id="368" name="円/楕円 367"/>
            <p:cNvSpPr/>
            <p:nvPr/>
          </p:nvSpPr>
          <p:spPr>
            <a:xfrm>
              <a:off x="1978495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" name="円/楕円 368"/>
            <p:cNvSpPr/>
            <p:nvPr/>
          </p:nvSpPr>
          <p:spPr>
            <a:xfrm>
              <a:off x="2054639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" name="円/楕円 369"/>
            <p:cNvSpPr/>
            <p:nvPr/>
          </p:nvSpPr>
          <p:spPr>
            <a:xfrm>
              <a:off x="1978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" name="円/楕円 370"/>
            <p:cNvSpPr/>
            <p:nvPr/>
          </p:nvSpPr>
          <p:spPr>
            <a:xfrm>
              <a:off x="2054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" name="円/楕円 371"/>
            <p:cNvSpPr/>
            <p:nvPr/>
          </p:nvSpPr>
          <p:spPr>
            <a:xfrm>
              <a:off x="2132305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" name="円/楕円 372"/>
            <p:cNvSpPr/>
            <p:nvPr/>
          </p:nvSpPr>
          <p:spPr>
            <a:xfrm>
              <a:off x="2208448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" name="円/楕円 373"/>
            <p:cNvSpPr/>
            <p:nvPr/>
          </p:nvSpPr>
          <p:spPr>
            <a:xfrm>
              <a:off x="2283787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" name="円/楕円 374"/>
            <p:cNvSpPr/>
            <p:nvPr/>
          </p:nvSpPr>
          <p:spPr>
            <a:xfrm>
              <a:off x="2359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" name="円/楕円 375"/>
            <p:cNvSpPr/>
            <p:nvPr/>
          </p:nvSpPr>
          <p:spPr>
            <a:xfrm>
              <a:off x="2437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" name="円/楕円 376"/>
            <p:cNvSpPr/>
            <p:nvPr/>
          </p:nvSpPr>
          <p:spPr>
            <a:xfrm>
              <a:off x="1900829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" name="円/楕円 377"/>
            <p:cNvSpPr/>
            <p:nvPr/>
          </p:nvSpPr>
          <p:spPr>
            <a:xfrm>
              <a:off x="1978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円/楕円 378"/>
            <p:cNvSpPr/>
            <p:nvPr/>
          </p:nvSpPr>
          <p:spPr>
            <a:xfrm>
              <a:off x="2359931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円/楕円 379"/>
            <p:cNvSpPr/>
            <p:nvPr/>
          </p:nvSpPr>
          <p:spPr>
            <a:xfrm>
              <a:off x="2437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" name="円/楕円 380"/>
            <p:cNvSpPr/>
            <p:nvPr/>
          </p:nvSpPr>
          <p:spPr>
            <a:xfrm>
              <a:off x="1824685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" name="円/楕円 381"/>
            <p:cNvSpPr/>
            <p:nvPr/>
          </p:nvSpPr>
          <p:spPr>
            <a:xfrm>
              <a:off x="1900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円/楕円 382"/>
            <p:cNvSpPr/>
            <p:nvPr/>
          </p:nvSpPr>
          <p:spPr>
            <a:xfrm>
              <a:off x="2283787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" name="円/楕円 383"/>
            <p:cNvSpPr/>
            <p:nvPr/>
          </p:nvSpPr>
          <p:spPr>
            <a:xfrm>
              <a:off x="235993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1670876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" name="円/楕円 385"/>
            <p:cNvSpPr/>
            <p:nvPr/>
          </p:nvSpPr>
          <p:spPr>
            <a:xfrm>
              <a:off x="174701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" name="円/楕円 386"/>
            <p:cNvSpPr/>
            <p:nvPr/>
          </p:nvSpPr>
          <p:spPr>
            <a:xfrm>
              <a:off x="182468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" name="円/楕円 387"/>
            <p:cNvSpPr/>
            <p:nvPr/>
          </p:nvSpPr>
          <p:spPr>
            <a:xfrm>
              <a:off x="1900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円/楕円 388"/>
            <p:cNvSpPr/>
            <p:nvPr/>
          </p:nvSpPr>
          <p:spPr>
            <a:xfrm>
              <a:off x="1978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円/楕円 389"/>
            <p:cNvSpPr/>
            <p:nvPr/>
          </p:nvSpPr>
          <p:spPr>
            <a:xfrm>
              <a:off x="205463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円/楕円 390"/>
            <p:cNvSpPr/>
            <p:nvPr/>
          </p:nvSpPr>
          <p:spPr>
            <a:xfrm>
              <a:off x="213230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円/楕円 391"/>
            <p:cNvSpPr/>
            <p:nvPr/>
          </p:nvSpPr>
          <p:spPr>
            <a:xfrm>
              <a:off x="2208448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円/楕円 392"/>
            <p:cNvSpPr/>
            <p:nvPr/>
          </p:nvSpPr>
          <p:spPr>
            <a:xfrm>
              <a:off x="2283787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円/楕円 393"/>
            <p:cNvSpPr/>
            <p:nvPr/>
          </p:nvSpPr>
          <p:spPr>
            <a:xfrm>
              <a:off x="2359931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円/楕円 394"/>
            <p:cNvSpPr/>
            <p:nvPr/>
          </p:nvSpPr>
          <p:spPr>
            <a:xfrm>
              <a:off x="2437597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円/楕円 395"/>
            <p:cNvSpPr/>
            <p:nvPr/>
          </p:nvSpPr>
          <p:spPr>
            <a:xfrm>
              <a:off x="2513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円/楕円 396"/>
            <p:cNvSpPr/>
            <p:nvPr/>
          </p:nvSpPr>
          <p:spPr>
            <a:xfrm>
              <a:off x="2591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円/楕円 397"/>
            <p:cNvSpPr/>
            <p:nvPr/>
          </p:nvSpPr>
          <p:spPr>
            <a:xfrm>
              <a:off x="2667550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円/楕円 398"/>
            <p:cNvSpPr/>
            <p:nvPr/>
          </p:nvSpPr>
          <p:spPr>
            <a:xfrm>
              <a:off x="1824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円/楕円 399"/>
            <p:cNvSpPr/>
            <p:nvPr/>
          </p:nvSpPr>
          <p:spPr>
            <a:xfrm>
              <a:off x="1900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円/楕円 400"/>
            <p:cNvSpPr/>
            <p:nvPr/>
          </p:nvSpPr>
          <p:spPr>
            <a:xfrm>
              <a:off x="2591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円/楕円 401"/>
            <p:cNvSpPr/>
            <p:nvPr/>
          </p:nvSpPr>
          <p:spPr>
            <a:xfrm>
              <a:off x="2667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円/楕円 402"/>
            <p:cNvSpPr/>
            <p:nvPr/>
          </p:nvSpPr>
          <p:spPr>
            <a:xfrm>
              <a:off x="1824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円/楕円 403"/>
            <p:cNvSpPr/>
            <p:nvPr/>
          </p:nvSpPr>
          <p:spPr>
            <a:xfrm>
              <a:off x="1900829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2591407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円/楕円 405"/>
            <p:cNvSpPr/>
            <p:nvPr/>
          </p:nvSpPr>
          <p:spPr>
            <a:xfrm>
              <a:off x="2667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円/楕円 406"/>
            <p:cNvSpPr/>
            <p:nvPr/>
          </p:nvSpPr>
          <p:spPr>
            <a:xfrm>
              <a:off x="182468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1900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円/楕円 408"/>
            <p:cNvSpPr/>
            <p:nvPr/>
          </p:nvSpPr>
          <p:spPr>
            <a:xfrm>
              <a:off x="1978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円/楕円 409"/>
            <p:cNvSpPr/>
            <p:nvPr/>
          </p:nvSpPr>
          <p:spPr>
            <a:xfrm>
              <a:off x="2054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円/楕円 410"/>
            <p:cNvSpPr/>
            <p:nvPr/>
          </p:nvSpPr>
          <p:spPr>
            <a:xfrm>
              <a:off x="2132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円/楕円 411"/>
            <p:cNvSpPr/>
            <p:nvPr/>
          </p:nvSpPr>
          <p:spPr>
            <a:xfrm>
              <a:off x="2208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円/楕円 412"/>
            <p:cNvSpPr/>
            <p:nvPr/>
          </p:nvSpPr>
          <p:spPr>
            <a:xfrm>
              <a:off x="2283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円/楕円 413"/>
            <p:cNvSpPr/>
            <p:nvPr/>
          </p:nvSpPr>
          <p:spPr>
            <a:xfrm>
              <a:off x="2359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円/楕円 414"/>
            <p:cNvSpPr/>
            <p:nvPr/>
          </p:nvSpPr>
          <p:spPr>
            <a:xfrm>
              <a:off x="2437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円/楕円 415"/>
            <p:cNvSpPr/>
            <p:nvPr/>
          </p:nvSpPr>
          <p:spPr>
            <a:xfrm>
              <a:off x="2513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円/楕円 416"/>
            <p:cNvSpPr/>
            <p:nvPr/>
          </p:nvSpPr>
          <p:spPr>
            <a:xfrm>
              <a:off x="2591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円/楕円 417"/>
            <p:cNvSpPr/>
            <p:nvPr/>
          </p:nvSpPr>
          <p:spPr>
            <a:xfrm>
              <a:off x="2667550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円/楕円 418"/>
            <p:cNvSpPr/>
            <p:nvPr/>
          </p:nvSpPr>
          <p:spPr>
            <a:xfrm>
              <a:off x="1824685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円/楕円 419"/>
            <p:cNvSpPr/>
            <p:nvPr/>
          </p:nvSpPr>
          <p:spPr>
            <a:xfrm>
              <a:off x="1900829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円/楕円 420"/>
            <p:cNvSpPr/>
            <p:nvPr/>
          </p:nvSpPr>
          <p:spPr>
            <a:xfrm>
              <a:off x="2591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円/楕円 421"/>
            <p:cNvSpPr/>
            <p:nvPr/>
          </p:nvSpPr>
          <p:spPr>
            <a:xfrm>
              <a:off x="2667550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円/楕円 422"/>
            <p:cNvSpPr/>
            <p:nvPr/>
          </p:nvSpPr>
          <p:spPr>
            <a:xfrm>
              <a:off x="1824685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円/楕円 423"/>
            <p:cNvSpPr/>
            <p:nvPr/>
          </p:nvSpPr>
          <p:spPr>
            <a:xfrm>
              <a:off x="1900829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円/楕円 424"/>
            <p:cNvSpPr/>
            <p:nvPr/>
          </p:nvSpPr>
          <p:spPr>
            <a:xfrm>
              <a:off x="1978495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円/楕円 425"/>
            <p:cNvSpPr/>
            <p:nvPr/>
          </p:nvSpPr>
          <p:spPr>
            <a:xfrm>
              <a:off x="2054639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円/楕円 426"/>
            <p:cNvSpPr/>
            <p:nvPr/>
          </p:nvSpPr>
          <p:spPr>
            <a:xfrm>
              <a:off x="2132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円/楕円 427"/>
            <p:cNvSpPr/>
            <p:nvPr/>
          </p:nvSpPr>
          <p:spPr>
            <a:xfrm>
              <a:off x="2208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円/楕円 428"/>
            <p:cNvSpPr/>
            <p:nvPr/>
          </p:nvSpPr>
          <p:spPr>
            <a:xfrm>
              <a:off x="2283787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円/楕円 429"/>
            <p:cNvSpPr/>
            <p:nvPr/>
          </p:nvSpPr>
          <p:spPr>
            <a:xfrm>
              <a:off x="2359931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円/楕円 430"/>
            <p:cNvSpPr/>
            <p:nvPr/>
          </p:nvSpPr>
          <p:spPr>
            <a:xfrm>
              <a:off x="2437597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円/楕円 431"/>
            <p:cNvSpPr/>
            <p:nvPr/>
          </p:nvSpPr>
          <p:spPr>
            <a:xfrm>
              <a:off x="2513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円/楕円 432"/>
            <p:cNvSpPr/>
            <p:nvPr/>
          </p:nvSpPr>
          <p:spPr>
            <a:xfrm>
              <a:off x="2591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円/楕円 433"/>
            <p:cNvSpPr/>
            <p:nvPr/>
          </p:nvSpPr>
          <p:spPr>
            <a:xfrm>
              <a:off x="2667550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円/楕円 434"/>
            <p:cNvSpPr/>
            <p:nvPr/>
          </p:nvSpPr>
          <p:spPr>
            <a:xfrm>
              <a:off x="1824685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円/楕円 435"/>
            <p:cNvSpPr/>
            <p:nvPr/>
          </p:nvSpPr>
          <p:spPr>
            <a:xfrm>
              <a:off x="1900829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円/楕円 436"/>
            <p:cNvSpPr/>
            <p:nvPr/>
          </p:nvSpPr>
          <p:spPr>
            <a:xfrm>
              <a:off x="2591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円/楕円 437"/>
            <p:cNvSpPr/>
            <p:nvPr/>
          </p:nvSpPr>
          <p:spPr>
            <a:xfrm>
              <a:off x="2667550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円/楕円 438"/>
            <p:cNvSpPr/>
            <p:nvPr/>
          </p:nvSpPr>
          <p:spPr>
            <a:xfrm>
              <a:off x="1824685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円/楕円 439"/>
            <p:cNvSpPr/>
            <p:nvPr/>
          </p:nvSpPr>
          <p:spPr>
            <a:xfrm>
              <a:off x="1900829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円/楕円 440"/>
            <p:cNvSpPr/>
            <p:nvPr/>
          </p:nvSpPr>
          <p:spPr>
            <a:xfrm>
              <a:off x="2591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円/楕円 441"/>
            <p:cNvSpPr/>
            <p:nvPr/>
          </p:nvSpPr>
          <p:spPr>
            <a:xfrm>
              <a:off x="2667550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円/楕円 442"/>
            <p:cNvSpPr/>
            <p:nvPr/>
          </p:nvSpPr>
          <p:spPr>
            <a:xfrm>
              <a:off x="1824685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円/楕円 443"/>
            <p:cNvSpPr/>
            <p:nvPr/>
          </p:nvSpPr>
          <p:spPr>
            <a:xfrm>
              <a:off x="1900829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円/楕円 444"/>
            <p:cNvSpPr/>
            <p:nvPr/>
          </p:nvSpPr>
          <p:spPr>
            <a:xfrm>
              <a:off x="1978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円/楕円 445"/>
            <p:cNvSpPr/>
            <p:nvPr/>
          </p:nvSpPr>
          <p:spPr>
            <a:xfrm>
              <a:off x="2054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円/楕円 446"/>
            <p:cNvSpPr/>
            <p:nvPr/>
          </p:nvSpPr>
          <p:spPr>
            <a:xfrm>
              <a:off x="21323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円/楕円 447"/>
            <p:cNvSpPr/>
            <p:nvPr/>
          </p:nvSpPr>
          <p:spPr>
            <a:xfrm>
              <a:off x="2208448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2283787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円/楕円 449"/>
            <p:cNvSpPr/>
            <p:nvPr/>
          </p:nvSpPr>
          <p:spPr>
            <a:xfrm>
              <a:off x="2359931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円/楕円 450"/>
            <p:cNvSpPr/>
            <p:nvPr/>
          </p:nvSpPr>
          <p:spPr>
            <a:xfrm>
              <a:off x="2437597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円/楕円 451"/>
            <p:cNvSpPr/>
            <p:nvPr/>
          </p:nvSpPr>
          <p:spPr>
            <a:xfrm>
              <a:off x="2513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円/楕円 452"/>
            <p:cNvSpPr/>
            <p:nvPr/>
          </p:nvSpPr>
          <p:spPr>
            <a:xfrm>
              <a:off x="2591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円/楕円 453"/>
            <p:cNvSpPr/>
            <p:nvPr/>
          </p:nvSpPr>
          <p:spPr>
            <a:xfrm>
              <a:off x="2667550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円/楕円 454"/>
            <p:cNvSpPr/>
            <p:nvPr/>
          </p:nvSpPr>
          <p:spPr>
            <a:xfrm>
              <a:off x="1978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円/楕円 455"/>
            <p:cNvSpPr/>
            <p:nvPr/>
          </p:nvSpPr>
          <p:spPr>
            <a:xfrm>
              <a:off x="2054639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円/楕円 456"/>
            <p:cNvSpPr/>
            <p:nvPr/>
          </p:nvSpPr>
          <p:spPr>
            <a:xfrm>
              <a:off x="2437597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円/楕円 457"/>
            <p:cNvSpPr/>
            <p:nvPr/>
          </p:nvSpPr>
          <p:spPr>
            <a:xfrm>
              <a:off x="2513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円/楕円 458"/>
            <p:cNvSpPr/>
            <p:nvPr/>
          </p:nvSpPr>
          <p:spPr>
            <a:xfrm>
              <a:off x="1670876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円/楕円 459"/>
            <p:cNvSpPr/>
            <p:nvPr/>
          </p:nvSpPr>
          <p:spPr>
            <a:xfrm>
              <a:off x="1747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円/楕円 460"/>
            <p:cNvSpPr/>
            <p:nvPr/>
          </p:nvSpPr>
          <p:spPr>
            <a:xfrm>
              <a:off x="1824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円/楕円 461"/>
            <p:cNvSpPr/>
            <p:nvPr/>
          </p:nvSpPr>
          <p:spPr>
            <a:xfrm>
              <a:off x="1900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円/楕円 462"/>
            <p:cNvSpPr/>
            <p:nvPr/>
          </p:nvSpPr>
          <p:spPr>
            <a:xfrm>
              <a:off x="1978495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円/楕円 463"/>
            <p:cNvSpPr/>
            <p:nvPr/>
          </p:nvSpPr>
          <p:spPr>
            <a:xfrm>
              <a:off x="2513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円/楕円 464"/>
            <p:cNvSpPr/>
            <p:nvPr/>
          </p:nvSpPr>
          <p:spPr>
            <a:xfrm>
              <a:off x="2591407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円/楕円 465"/>
            <p:cNvSpPr/>
            <p:nvPr/>
          </p:nvSpPr>
          <p:spPr>
            <a:xfrm>
              <a:off x="26675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円/楕円 466"/>
            <p:cNvSpPr/>
            <p:nvPr/>
          </p:nvSpPr>
          <p:spPr>
            <a:xfrm>
              <a:off x="2745217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円/楕円 467"/>
            <p:cNvSpPr/>
            <p:nvPr/>
          </p:nvSpPr>
          <p:spPr>
            <a:xfrm>
              <a:off x="2821360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9" name="グループ化 468"/>
          <p:cNvGrpSpPr/>
          <p:nvPr/>
        </p:nvGrpSpPr>
        <p:grpSpPr>
          <a:xfrm>
            <a:off x="7951408" y="881979"/>
            <a:ext cx="1511775" cy="1379736"/>
            <a:chOff x="3038876" y="379777"/>
            <a:chExt cx="1219521" cy="1113008"/>
          </a:xfrm>
          <a:solidFill>
            <a:srgbClr val="FF0000"/>
          </a:solidFill>
        </p:grpSpPr>
        <p:sp>
          <p:nvSpPr>
            <p:cNvPr id="471" name="円/楕円 470"/>
            <p:cNvSpPr/>
            <p:nvPr/>
          </p:nvSpPr>
          <p:spPr>
            <a:xfrm>
              <a:off x="3727931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円/楕円 471"/>
            <p:cNvSpPr/>
            <p:nvPr/>
          </p:nvSpPr>
          <p:spPr>
            <a:xfrm>
              <a:off x="3805597" y="3797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円/楕円 472"/>
            <p:cNvSpPr/>
            <p:nvPr/>
          </p:nvSpPr>
          <p:spPr>
            <a:xfrm>
              <a:off x="3346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円/楕円 473"/>
            <p:cNvSpPr/>
            <p:nvPr/>
          </p:nvSpPr>
          <p:spPr>
            <a:xfrm>
              <a:off x="3422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円/楕円 474"/>
            <p:cNvSpPr/>
            <p:nvPr/>
          </p:nvSpPr>
          <p:spPr>
            <a:xfrm>
              <a:off x="3727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円/楕円 475"/>
            <p:cNvSpPr/>
            <p:nvPr/>
          </p:nvSpPr>
          <p:spPr>
            <a:xfrm>
              <a:off x="3805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円/楕円 476"/>
            <p:cNvSpPr/>
            <p:nvPr/>
          </p:nvSpPr>
          <p:spPr>
            <a:xfrm>
              <a:off x="3346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円/楕円 477"/>
            <p:cNvSpPr/>
            <p:nvPr/>
          </p:nvSpPr>
          <p:spPr>
            <a:xfrm>
              <a:off x="3422639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円/楕円 478"/>
            <p:cNvSpPr/>
            <p:nvPr/>
          </p:nvSpPr>
          <p:spPr>
            <a:xfrm>
              <a:off x="3805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円/楕円 479"/>
            <p:cNvSpPr/>
            <p:nvPr/>
          </p:nvSpPr>
          <p:spPr>
            <a:xfrm>
              <a:off x="3881741" y="527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3268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円/楕円 481"/>
            <p:cNvSpPr/>
            <p:nvPr/>
          </p:nvSpPr>
          <p:spPr>
            <a:xfrm>
              <a:off x="3346495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円/楕円 482"/>
            <p:cNvSpPr/>
            <p:nvPr/>
          </p:nvSpPr>
          <p:spPr>
            <a:xfrm>
              <a:off x="3805597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円/楕円 483"/>
            <p:cNvSpPr/>
            <p:nvPr/>
          </p:nvSpPr>
          <p:spPr>
            <a:xfrm>
              <a:off x="3881741" y="60541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円/楕円 484"/>
            <p:cNvSpPr/>
            <p:nvPr/>
          </p:nvSpPr>
          <p:spPr>
            <a:xfrm>
              <a:off x="3268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円/楕円 485"/>
            <p:cNvSpPr/>
            <p:nvPr/>
          </p:nvSpPr>
          <p:spPr>
            <a:xfrm>
              <a:off x="3346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円/楕円 486"/>
            <p:cNvSpPr/>
            <p:nvPr/>
          </p:nvSpPr>
          <p:spPr>
            <a:xfrm>
              <a:off x="3881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円/楕円 487"/>
            <p:cNvSpPr/>
            <p:nvPr/>
          </p:nvSpPr>
          <p:spPr>
            <a:xfrm>
              <a:off x="3959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円/楕円 488"/>
            <p:cNvSpPr/>
            <p:nvPr/>
          </p:nvSpPr>
          <p:spPr>
            <a:xfrm>
              <a:off x="3192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円/楕円 489"/>
            <p:cNvSpPr/>
            <p:nvPr/>
          </p:nvSpPr>
          <p:spPr>
            <a:xfrm>
              <a:off x="3268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円/楕円 490"/>
            <p:cNvSpPr/>
            <p:nvPr/>
          </p:nvSpPr>
          <p:spPr>
            <a:xfrm>
              <a:off x="3959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円/楕円 491"/>
            <p:cNvSpPr/>
            <p:nvPr/>
          </p:nvSpPr>
          <p:spPr>
            <a:xfrm>
              <a:off x="4035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円/楕円 492"/>
            <p:cNvSpPr/>
            <p:nvPr/>
          </p:nvSpPr>
          <p:spPr>
            <a:xfrm>
              <a:off x="3115019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円/楕円 493"/>
            <p:cNvSpPr/>
            <p:nvPr/>
          </p:nvSpPr>
          <p:spPr>
            <a:xfrm>
              <a:off x="3192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円/楕円 494"/>
            <p:cNvSpPr/>
            <p:nvPr/>
          </p:nvSpPr>
          <p:spPr>
            <a:xfrm>
              <a:off x="4035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円/楕円 495"/>
            <p:cNvSpPr/>
            <p:nvPr/>
          </p:nvSpPr>
          <p:spPr>
            <a:xfrm>
              <a:off x="4113217" y="8276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円/楕円 496"/>
            <p:cNvSpPr/>
            <p:nvPr/>
          </p:nvSpPr>
          <p:spPr>
            <a:xfrm>
              <a:off x="3038876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円/楕円 497"/>
            <p:cNvSpPr/>
            <p:nvPr/>
          </p:nvSpPr>
          <p:spPr>
            <a:xfrm>
              <a:off x="311501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円/楕円 498"/>
            <p:cNvSpPr/>
            <p:nvPr/>
          </p:nvSpPr>
          <p:spPr>
            <a:xfrm>
              <a:off x="3268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円/楕円 499"/>
            <p:cNvSpPr/>
            <p:nvPr/>
          </p:nvSpPr>
          <p:spPr>
            <a:xfrm>
              <a:off x="3346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円/楕円 500"/>
            <p:cNvSpPr/>
            <p:nvPr/>
          </p:nvSpPr>
          <p:spPr>
            <a:xfrm>
              <a:off x="3422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円/楕円 501"/>
            <p:cNvSpPr/>
            <p:nvPr/>
          </p:nvSpPr>
          <p:spPr>
            <a:xfrm>
              <a:off x="3500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円/楕円 502"/>
            <p:cNvSpPr/>
            <p:nvPr/>
          </p:nvSpPr>
          <p:spPr>
            <a:xfrm>
              <a:off x="3576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円/楕円 503"/>
            <p:cNvSpPr/>
            <p:nvPr/>
          </p:nvSpPr>
          <p:spPr>
            <a:xfrm>
              <a:off x="3651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円/楕円 504"/>
            <p:cNvSpPr/>
            <p:nvPr/>
          </p:nvSpPr>
          <p:spPr>
            <a:xfrm>
              <a:off x="3727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円/楕円 505"/>
            <p:cNvSpPr/>
            <p:nvPr/>
          </p:nvSpPr>
          <p:spPr>
            <a:xfrm>
              <a:off x="3805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円/楕円 506"/>
            <p:cNvSpPr/>
            <p:nvPr/>
          </p:nvSpPr>
          <p:spPr>
            <a:xfrm>
              <a:off x="3881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円/楕円 507"/>
            <p:cNvSpPr/>
            <p:nvPr/>
          </p:nvSpPr>
          <p:spPr>
            <a:xfrm>
              <a:off x="3959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円/楕円 508"/>
            <p:cNvSpPr/>
            <p:nvPr/>
          </p:nvSpPr>
          <p:spPr>
            <a:xfrm>
              <a:off x="4113217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>
            <a:xfrm>
              <a:off x="4189360" y="90513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/楕円 510"/>
            <p:cNvSpPr/>
            <p:nvPr/>
          </p:nvSpPr>
          <p:spPr>
            <a:xfrm>
              <a:off x="3500305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円/楕円 511"/>
            <p:cNvSpPr/>
            <p:nvPr/>
          </p:nvSpPr>
          <p:spPr>
            <a:xfrm>
              <a:off x="3576448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円/楕円 512"/>
            <p:cNvSpPr/>
            <p:nvPr/>
          </p:nvSpPr>
          <p:spPr>
            <a:xfrm>
              <a:off x="3881741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円/楕円 513"/>
            <p:cNvSpPr/>
            <p:nvPr/>
          </p:nvSpPr>
          <p:spPr>
            <a:xfrm>
              <a:off x="3959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円/楕円 514"/>
            <p:cNvSpPr/>
            <p:nvPr/>
          </p:nvSpPr>
          <p:spPr>
            <a:xfrm>
              <a:off x="3500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円/楕円 515"/>
            <p:cNvSpPr/>
            <p:nvPr/>
          </p:nvSpPr>
          <p:spPr>
            <a:xfrm>
              <a:off x="3576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円/楕円 516"/>
            <p:cNvSpPr/>
            <p:nvPr/>
          </p:nvSpPr>
          <p:spPr>
            <a:xfrm>
              <a:off x="3881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円/楕円 517"/>
            <p:cNvSpPr/>
            <p:nvPr/>
          </p:nvSpPr>
          <p:spPr>
            <a:xfrm>
              <a:off x="3959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円/楕円 518"/>
            <p:cNvSpPr/>
            <p:nvPr/>
          </p:nvSpPr>
          <p:spPr>
            <a:xfrm>
              <a:off x="3422639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円/楕円 519"/>
            <p:cNvSpPr/>
            <p:nvPr/>
          </p:nvSpPr>
          <p:spPr>
            <a:xfrm>
              <a:off x="35003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円/楕円 520"/>
            <p:cNvSpPr/>
            <p:nvPr/>
          </p:nvSpPr>
          <p:spPr>
            <a:xfrm>
              <a:off x="3881741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円/楕円 521"/>
            <p:cNvSpPr/>
            <p:nvPr/>
          </p:nvSpPr>
          <p:spPr>
            <a:xfrm>
              <a:off x="3959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円/楕円 522"/>
            <p:cNvSpPr/>
            <p:nvPr/>
          </p:nvSpPr>
          <p:spPr>
            <a:xfrm>
              <a:off x="3422639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円/楕円 523"/>
            <p:cNvSpPr/>
            <p:nvPr/>
          </p:nvSpPr>
          <p:spPr>
            <a:xfrm>
              <a:off x="35003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円/楕円 524"/>
            <p:cNvSpPr/>
            <p:nvPr/>
          </p:nvSpPr>
          <p:spPr>
            <a:xfrm>
              <a:off x="3881741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円/楕円 525"/>
            <p:cNvSpPr/>
            <p:nvPr/>
          </p:nvSpPr>
          <p:spPr>
            <a:xfrm>
              <a:off x="3959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円/楕円 526"/>
            <p:cNvSpPr/>
            <p:nvPr/>
          </p:nvSpPr>
          <p:spPr>
            <a:xfrm>
              <a:off x="3346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円/楕円 527"/>
            <p:cNvSpPr/>
            <p:nvPr/>
          </p:nvSpPr>
          <p:spPr>
            <a:xfrm>
              <a:off x="3422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円/楕円 528"/>
            <p:cNvSpPr/>
            <p:nvPr/>
          </p:nvSpPr>
          <p:spPr>
            <a:xfrm>
              <a:off x="3881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円/楕円 529"/>
            <p:cNvSpPr/>
            <p:nvPr/>
          </p:nvSpPr>
          <p:spPr>
            <a:xfrm>
              <a:off x="3959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>
            <a:xfrm>
              <a:off x="3268829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円/楕円 531"/>
            <p:cNvSpPr/>
            <p:nvPr/>
          </p:nvSpPr>
          <p:spPr>
            <a:xfrm>
              <a:off x="3346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円/楕円 532"/>
            <p:cNvSpPr/>
            <p:nvPr/>
          </p:nvSpPr>
          <p:spPr>
            <a:xfrm>
              <a:off x="3881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円/楕円 533"/>
            <p:cNvSpPr/>
            <p:nvPr/>
          </p:nvSpPr>
          <p:spPr>
            <a:xfrm>
              <a:off x="3959407" y="13530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円/楕円 534"/>
            <p:cNvSpPr/>
            <p:nvPr/>
          </p:nvSpPr>
          <p:spPr>
            <a:xfrm>
              <a:off x="3115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円/楕円 535"/>
            <p:cNvSpPr/>
            <p:nvPr/>
          </p:nvSpPr>
          <p:spPr>
            <a:xfrm>
              <a:off x="3192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円/楕円 536"/>
            <p:cNvSpPr/>
            <p:nvPr/>
          </p:nvSpPr>
          <p:spPr>
            <a:xfrm>
              <a:off x="3268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円/楕円 537"/>
            <p:cNvSpPr/>
            <p:nvPr/>
          </p:nvSpPr>
          <p:spPr>
            <a:xfrm>
              <a:off x="3651787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円/楕円 538"/>
            <p:cNvSpPr/>
            <p:nvPr/>
          </p:nvSpPr>
          <p:spPr>
            <a:xfrm>
              <a:off x="3727931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円/楕円 539"/>
            <p:cNvSpPr/>
            <p:nvPr/>
          </p:nvSpPr>
          <p:spPr>
            <a:xfrm>
              <a:off x="3805597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円/楕円 540"/>
            <p:cNvSpPr/>
            <p:nvPr/>
          </p:nvSpPr>
          <p:spPr>
            <a:xfrm>
              <a:off x="3881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42" name="グループ化 541"/>
          <p:cNvGrpSpPr/>
          <p:nvPr/>
        </p:nvGrpSpPr>
        <p:grpSpPr>
          <a:xfrm>
            <a:off x="4215385" y="2817016"/>
            <a:ext cx="1511775" cy="1379736"/>
            <a:chOff x="3038876" y="634573"/>
            <a:chExt cx="1219521" cy="1113008"/>
          </a:xfrm>
          <a:solidFill>
            <a:srgbClr val="00FF00"/>
          </a:solidFill>
        </p:grpSpPr>
        <p:sp>
          <p:nvSpPr>
            <p:cNvPr id="544" name="円/楕円 543"/>
            <p:cNvSpPr/>
            <p:nvPr/>
          </p:nvSpPr>
          <p:spPr>
            <a:xfrm>
              <a:off x="350030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円/楕円 544"/>
            <p:cNvSpPr/>
            <p:nvPr/>
          </p:nvSpPr>
          <p:spPr>
            <a:xfrm>
              <a:off x="357644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/楕円 545"/>
            <p:cNvSpPr/>
            <p:nvPr/>
          </p:nvSpPr>
          <p:spPr>
            <a:xfrm>
              <a:off x="350030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円/楕円 546"/>
            <p:cNvSpPr/>
            <p:nvPr/>
          </p:nvSpPr>
          <p:spPr>
            <a:xfrm>
              <a:off x="357644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円/楕円 547"/>
            <p:cNvSpPr/>
            <p:nvPr/>
          </p:nvSpPr>
          <p:spPr>
            <a:xfrm>
              <a:off x="3038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9" name="円/楕円 548"/>
            <p:cNvSpPr/>
            <p:nvPr/>
          </p:nvSpPr>
          <p:spPr>
            <a:xfrm>
              <a:off x="311501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0" name="円/楕円 549"/>
            <p:cNvSpPr/>
            <p:nvPr/>
          </p:nvSpPr>
          <p:spPr>
            <a:xfrm>
              <a:off x="319268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円/楕円 550"/>
            <p:cNvSpPr/>
            <p:nvPr/>
          </p:nvSpPr>
          <p:spPr>
            <a:xfrm>
              <a:off x="326882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円/楕円 551"/>
            <p:cNvSpPr/>
            <p:nvPr/>
          </p:nvSpPr>
          <p:spPr>
            <a:xfrm>
              <a:off x="3346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円/楕円 552"/>
            <p:cNvSpPr/>
            <p:nvPr/>
          </p:nvSpPr>
          <p:spPr>
            <a:xfrm>
              <a:off x="342263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円/楕円 553"/>
            <p:cNvSpPr/>
            <p:nvPr/>
          </p:nvSpPr>
          <p:spPr>
            <a:xfrm>
              <a:off x="350030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円/楕円 554"/>
            <p:cNvSpPr/>
            <p:nvPr/>
          </p:nvSpPr>
          <p:spPr>
            <a:xfrm>
              <a:off x="357644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円/楕円 555"/>
            <p:cNvSpPr/>
            <p:nvPr/>
          </p:nvSpPr>
          <p:spPr>
            <a:xfrm>
              <a:off x="365178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円/楕円 556"/>
            <p:cNvSpPr/>
            <p:nvPr/>
          </p:nvSpPr>
          <p:spPr>
            <a:xfrm>
              <a:off x="3727931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円/楕円 557"/>
            <p:cNvSpPr/>
            <p:nvPr/>
          </p:nvSpPr>
          <p:spPr>
            <a:xfrm>
              <a:off x="3805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円/楕円 558"/>
            <p:cNvSpPr/>
            <p:nvPr/>
          </p:nvSpPr>
          <p:spPr>
            <a:xfrm>
              <a:off x="3881741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円/楕円 559"/>
            <p:cNvSpPr/>
            <p:nvPr/>
          </p:nvSpPr>
          <p:spPr>
            <a:xfrm>
              <a:off x="3959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円/楕円 560"/>
            <p:cNvSpPr/>
            <p:nvPr/>
          </p:nvSpPr>
          <p:spPr>
            <a:xfrm>
              <a:off x="4035550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円/楕円 561"/>
            <p:cNvSpPr/>
            <p:nvPr/>
          </p:nvSpPr>
          <p:spPr>
            <a:xfrm>
              <a:off x="411321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円/楕円 562"/>
            <p:cNvSpPr/>
            <p:nvPr/>
          </p:nvSpPr>
          <p:spPr>
            <a:xfrm>
              <a:off x="4189360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円/楕円 563"/>
            <p:cNvSpPr/>
            <p:nvPr/>
          </p:nvSpPr>
          <p:spPr>
            <a:xfrm>
              <a:off x="3422639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円/楕円 564"/>
            <p:cNvSpPr/>
            <p:nvPr/>
          </p:nvSpPr>
          <p:spPr>
            <a:xfrm>
              <a:off x="350030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円/楕円 565"/>
            <p:cNvSpPr/>
            <p:nvPr/>
          </p:nvSpPr>
          <p:spPr>
            <a:xfrm>
              <a:off x="3346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3422639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円/楕円 567"/>
            <p:cNvSpPr/>
            <p:nvPr/>
          </p:nvSpPr>
          <p:spPr>
            <a:xfrm>
              <a:off x="3346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円/楕円 568"/>
            <p:cNvSpPr/>
            <p:nvPr/>
          </p:nvSpPr>
          <p:spPr>
            <a:xfrm>
              <a:off x="3422639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円/楕円 569"/>
            <p:cNvSpPr/>
            <p:nvPr/>
          </p:nvSpPr>
          <p:spPr>
            <a:xfrm>
              <a:off x="350030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円/楕円 570"/>
            <p:cNvSpPr/>
            <p:nvPr/>
          </p:nvSpPr>
          <p:spPr>
            <a:xfrm>
              <a:off x="35764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円/楕円 571"/>
            <p:cNvSpPr/>
            <p:nvPr/>
          </p:nvSpPr>
          <p:spPr>
            <a:xfrm>
              <a:off x="365178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円/楕円 572"/>
            <p:cNvSpPr/>
            <p:nvPr/>
          </p:nvSpPr>
          <p:spPr>
            <a:xfrm>
              <a:off x="372793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円/楕円 573"/>
            <p:cNvSpPr/>
            <p:nvPr/>
          </p:nvSpPr>
          <p:spPr>
            <a:xfrm>
              <a:off x="3805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円/楕円 574"/>
            <p:cNvSpPr/>
            <p:nvPr/>
          </p:nvSpPr>
          <p:spPr>
            <a:xfrm>
              <a:off x="388174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円/楕円 575"/>
            <p:cNvSpPr/>
            <p:nvPr/>
          </p:nvSpPr>
          <p:spPr>
            <a:xfrm>
              <a:off x="3959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円/楕円 576"/>
            <p:cNvSpPr/>
            <p:nvPr/>
          </p:nvSpPr>
          <p:spPr>
            <a:xfrm>
              <a:off x="403555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円/楕円 577"/>
            <p:cNvSpPr/>
            <p:nvPr/>
          </p:nvSpPr>
          <p:spPr>
            <a:xfrm>
              <a:off x="326882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円/楕円 578"/>
            <p:cNvSpPr/>
            <p:nvPr/>
          </p:nvSpPr>
          <p:spPr>
            <a:xfrm>
              <a:off x="3346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円/楕円 579"/>
            <p:cNvSpPr/>
            <p:nvPr/>
          </p:nvSpPr>
          <p:spPr>
            <a:xfrm>
              <a:off x="342263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円/楕円 580"/>
            <p:cNvSpPr/>
            <p:nvPr/>
          </p:nvSpPr>
          <p:spPr>
            <a:xfrm>
              <a:off x="3959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円/楕円 581"/>
            <p:cNvSpPr/>
            <p:nvPr/>
          </p:nvSpPr>
          <p:spPr>
            <a:xfrm>
              <a:off x="403555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>
            <a:xfrm>
              <a:off x="319268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円/楕円 583"/>
            <p:cNvSpPr/>
            <p:nvPr/>
          </p:nvSpPr>
          <p:spPr>
            <a:xfrm>
              <a:off x="3268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円/楕円 584"/>
            <p:cNvSpPr/>
            <p:nvPr/>
          </p:nvSpPr>
          <p:spPr>
            <a:xfrm>
              <a:off x="3346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円/楕円 585"/>
            <p:cNvSpPr/>
            <p:nvPr/>
          </p:nvSpPr>
          <p:spPr>
            <a:xfrm>
              <a:off x="3422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円/楕円 586"/>
            <p:cNvSpPr/>
            <p:nvPr/>
          </p:nvSpPr>
          <p:spPr>
            <a:xfrm>
              <a:off x="3959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円/楕円 587"/>
            <p:cNvSpPr/>
            <p:nvPr/>
          </p:nvSpPr>
          <p:spPr>
            <a:xfrm>
              <a:off x="403555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円/楕円 588"/>
            <p:cNvSpPr/>
            <p:nvPr/>
          </p:nvSpPr>
          <p:spPr>
            <a:xfrm>
              <a:off x="311501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円/楕円 589"/>
            <p:cNvSpPr/>
            <p:nvPr/>
          </p:nvSpPr>
          <p:spPr>
            <a:xfrm>
              <a:off x="319268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円/楕円 590"/>
            <p:cNvSpPr/>
            <p:nvPr/>
          </p:nvSpPr>
          <p:spPr>
            <a:xfrm>
              <a:off x="3346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円/楕円 591"/>
            <p:cNvSpPr/>
            <p:nvPr/>
          </p:nvSpPr>
          <p:spPr>
            <a:xfrm>
              <a:off x="342263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円/楕円 592"/>
            <p:cNvSpPr/>
            <p:nvPr/>
          </p:nvSpPr>
          <p:spPr>
            <a:xfrm>
              <a:off x="350030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円/楕円 593"/>
            <p:cNvSpPr/>
            <p:nvPr/>
          </p:nvSpPr>
          <p:spPr>
            <a:xfrm>
              <a:off x="35764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円/楕円 594"/>
            <p:cNvSpPr/>
            <p:nvPr/>
          </p:nvSpPr>
          <p:spPr>
            <a:xfrm>
              <a:off x="365178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円/楕円 595"/>
            <p:cNvSpPr/>
            <p:nvPr/>
          </p:nvSpPr>
          <p:spPr>
            <a:xfrm>
              <a:off x="372793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円/楕円 596"/>
            <p:cNvSpPr/>
            <p:nvPr/>
          </p:nvSpPr>
          <p:spPr>
            <a:xfrm>
              <a:off x="3805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円/楕円 597"/>
            <p:cNvSpPr/>
            <p:nvPr/>
          </p:nvSpPr>
          <p:spPr>
            <a:xfrm>
              <a:off x="38817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3959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円/楕円 599"/>
            <p:cNvSpPr/>
            <p:nvPr/>
          </p:nvSpPr>
          <p:spPr>
            <a:xfrm>
              <a:off x="403555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円/楕円 600"/>
            <p:cNvSpPr/>
            <p:nvPr/>
          </p:nvSpPr>
          <p:spPr>
            <a:xfrm>
              <a:off x="3038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円/楕円 601"/>
            <p:cNvSpPr/>
            <p:nvPr/>
          </p:nvSpPr>
          <p:spPr>
            <a:xfrm>
              <a:off x="311501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円/楕円 602"/>
            <p:cNvSpPr/>
            <p:nvPr/>
          </p:nvSpPr>
          <p:spPr>
            <a:xfrm>
              <a:off x="3346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円/楕円 603"/>
            <p:cNvSpPr/>
            <p:nvPr/>
          </p:nvSpPr>
          <p:spPr>
            <a:xfrm>
              <a:off x="342263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円/楕円 604"/>
            <p:cNvSpPr/>
            <p:nvPr/>
          </p:nvSpPr>
          <p:spPr>
            <a:xfrm>
              <a:off x="3959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円/楕円 605"/>
            <p:cNvSpPr/>
            <p:nvPr/>
          </p:nvSpPr>
          <p:spPr>
            <a:xfrm>
              <a:off x="403555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>
            <a:xfrm>
              <a:off x="3346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円/楕円 607"/>
            <p:cNvSpPr/>
            <p:nvPr/>
          </p:nvSpPr>
          <p:spPr>
            <a:xfrm>
              <a:off x="3422639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円/楕円 608"/>
            <p:cNvSpPr/>
            <p:nvPr/>
          </p:nvSpPr>
          <p:spPr>
            <a:xfrm>
              <a:off x="3959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円/楕円 609"/>
            <p:cNvSpPr/>
            <p:nvPr/>
          </p:nvSpPr>
          <p:spPr>
            <a:xfrm>
              <a:off x="403555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円/楕円 610"/>
            <p:cNvSpPr/>
            <p:nvPr/>
          </p:nvSpPr>
          <p:spPr>
            <a:xfrm>
              <a:off x="3346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円/楕円 611"/>
            <p:cNvSpPr/>
            <p:nvPr/>
          </p:nvSpPr>
          <p:spPr>
            <a:xfrm>
              <a:off x="3422639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円/楕円 612"/>
            <p:cNvSpPr/>
            <p:nvPr/>
          </p:nvSpPr>
          <p:spPr>
            <a:xfrm>
              <a:off x="350030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円/楕円 613"/>
            <p:cNvSpPr/>
            <p:nvPr/>
          </p:nvSpPr>
          <p:spPr>
            <a:xfrm>
              <a:off x="35764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円/楕円 614"/>
            <p:cNvSpPr/>
            <p:nvPr/>
          </p:nvSpPr>
          <p:spPr>
            <a:xfrm>
              <a:off x="365178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円/楕円 615"/>
            <p:cNvSpPr/>
            <p:nvPr/>
          </p:nvSpPr>
          <p:spPr>
            <a:xfrm>
              <a:off x="372793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円/楕円 616"/>
            <p:cNvSpPr/>
            <p:nvPr/>
          </p:nvSpPr>
          <p:spPr>
            <a:xfrm>
              <a:off x="3805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8" name="円/楕円 617"/>
            <p:cNvSpPr/>
            <p:nvPr/>
          </p:nvSpPr>
          <p:spPr>
            <a:xfrm>
              <a:off x="38817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円/楕円 618"/>
            <p:cNvSpPr/>
            <p:nvPr/>
          </p:nvSpPr>
          <p:spPr>
            <a:xfrm>
              <a:off x="3959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円/楕円 619"/>
            <p:cNvSpPr/>
            <p:nvPr/>
          </p:nvSpPr>
          <p:spPr>
            <a:xfrm>
              <a:off x="403555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円/楕円 620"/>
            <p:cNvSpPr/>
            <p:nvPr/>
          </p:nvSpPr>
          <p:spPr>
            <a:xfrm>
              <a:off x="3346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円/楕円 621"/>
            <p:cNvSpPr/>
            <p:nvPr/>
          </p:nvSpPr>
          <p:spPr>
            <a:xfrm>
              <a:off x="3422639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円/楕円 622"/>
            <p:cNvSpPr/>
            <p:nvPr/>
          </p:nvSpPr>
          <p:spPr>
            <a:xfrm>
              <a:off x="3959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4" name="円/楕円 623"/>
            <p:cNvSpPr/>
            <p:nvPr/>
          </p:nvSpPr>
          <p:spPr>
            <a:xfrm>
              <a:off x="403555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円/楕円 624"/>
            <p:cNvSpPr/>
            <p:nvPr/>
          </p:nvSpPr>
          <p:spPr>
            <a:xfrm>
              <a:off x="3346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6" name="円/楕円 625"/>
            <p:cNvSpPr/>
            <p:nvPr/>
          </p:nvSpPr>
          <p:spPr>
            <a:xfrm>
              <a:off x="3422639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円/楕円 626"/>
            <p:cNvSpPr/>
            <p:nvPr/>
          </p:nvSpPr>
          <p:spPr>
            <a:xfrm>
              <a:off x="3959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8" name="円/楕円 627"/>
            <p:cNvSpPr/>
            <p:nvPr/>
          </p:nvSpPr>
          <p:spPr>
            <a:xfrm>
              <a:off x="4035550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3346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3422639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1" name="円/楕円 630"/>
            <p:cNvSpPr/>
            <p:nvPr/>
          </p:nvSpPr>
          <p:spPr>
            <a:xfrm>
              <a:off x="3805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円/楕円 631"/>
            <p:cNvSpPr/>
            <p:nvPr/>
          </p:nvSpPr>
          <p:spPr>
            <a:xfrm>
              <a:off x="38817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円/楕円 632"/>
            <p:cNvSpPr/>
            <p:nvPr/>
          </p:nvSpPr>
          <p:spPr>
            <a:xfrm>
              <a:off x="3959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円/楕円 633"/>
            <p:cNvSpPr/>
            <p:nvPr/>
          </p:nvSpPr>
          <p:spPr>
            <a:xfrm>
              <a:off x="4035550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5" name="グループ化 634"/>
          <p:cNvGrpSpPr/>
          <p:nvPr/>
        </p:nvGrpSpPr>
        <p:grpSpPr>
          <a:xfrm>
            <a:off x="6070156" y="2817858"/>
            <a:ext cx="1511775" cy="1379736"/>
            <a:chOff x="1633923" y="634573"/>
            <a:chExt cx="1219521" cy="1113008"/>
          </a:xfrm>
          <a:solidFill>
            <a:srgbClr val="00FF00"/>
          </a:solidFill>
        </p:grpSpPr>
        <p:sp>
          <p:nvSpPr>
            <p:cNvPr id="637" name="円/楕円 636"/>
            <p:cNvSpPr/>
            <p:nvPr/>
          </p:nvSpPr>
          <p:spPr>
            <a:xfrm>
              <a:off x="1863876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円/楕円 637"/>
            <p:cNvSpPr/>
            <p:nvPr/>
          </p:nvSpPr>
          <p:spPr>
            <a:xfrm>
              <a:off x="1941542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円/楕円 63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円/楕円 63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円/楕円 640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円/楕円 641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円/楕円 642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円/楕円 64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円/楕円 644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円/楕円 645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円/楕円 646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円/楕円 64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円/楕円 648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円/楕円 649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円/楕円 650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円/楕円 651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円/楕円 652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円/楕円 653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円/楕円 654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円/楕円 655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円/楕円 656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円/楕円 65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円/楕円 658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円/楕円 659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円/楕円 660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円/楕円 661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円/楕円 662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円/楕円 663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円/楕円 664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円/楕円 665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円/楕円 666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円/楕円 667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円/楕円 668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円/楕円 669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円/楕円 670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円/楕円 671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円/楕円 672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円/楕円 673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円/楕円 674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円/楕円 67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円/楕円 676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円/楕円 677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円/楕円 678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円/楕円 679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円/楕円 680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円/楕円 681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円/楕円 682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円/楕円 683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円/楕円 684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円/楕円 685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円/楕円 686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円/楕円 687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円/楕円 688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円/楕円 689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円/楕円 690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円/楕円 69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円/楕円 692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円/楕円 693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円/楕円 694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円/楕円 695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円/楕円 696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円/楕円 697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円/楕円 698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円/楕円 699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円/楕円 700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円/楕円 701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円/楕円 702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円/楕円 703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円/楕円 704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円/楕円 705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円/楕円 706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円/楕円 707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円/楕円 70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円/楕円 70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円/楕円 710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円/楕円 711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円/楕円 712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円/楕円 713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円/楕円 714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円/楕円 715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円/楕円 71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円/楕円 71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円/楕円 718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円/楕円 719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円/楕円 720"/>
            <p:cNvSpPr/>
            <p:nvPr/>
          </p:nvSpPr>
          <p:spPr>
            <a:xfrm>
              <a:off x="171006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円/楕円 721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円/楕円 722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円/楕円 723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円/楕円 724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6" name="円/楕円 72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7" name="円/楕円 726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8" name="円/楕円 72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円/楕円 728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円/楕円 729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円/楕円 730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円/楕円 731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3" name="円/楕円 732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円/楕円 733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円/楕円 734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円/楕円 735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円/楕円 736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円/楕円 737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円/楕円 738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円/楕円 739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円/楕円 740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円/楕円 741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円/楕円 742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円/楕円 743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円/楕円 744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円/楕円 745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円/楕円 746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円/楕円 747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円/楕円 748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円/楕円 749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円/楕円 750"/>
            <p:cNvSpPr/>
            <p:nvPr/>
          </p:nvSpPr>
          <p:spPr>
            <a:xfrm>
              <a:off x="2784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円/楕円 751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円/楕円 752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円/楕円 753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円/楕円 754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円/楕円 755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円/楕円 756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円/楕円 757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円/楕円 758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0" name="グループ化 759"/>
          <p:cNvGrpSpPr/>
          <p:nvPr/>
        </p:nvGrpSpPr>
        <p:grpSpPr>
          <a:xfrm>
            <a:off x="489536" y="2813221"/>
            <a:ext cx="1511775" cy="1379736"/>
            <a:chOff x="354650" y="379777"/>
            <a:chExt cx="1219521" cy="1113008"/>
          </a:xfrm>
          <a:solidFill>
            <a:srgbClr val="00FF00"/>
          </a:solidFill>
        </p:grpSpPr>
        <p:sp>
          <p:nvSpPr>
            <p:cNvPr id="762" name="円/楕円 761"/>
            <p:cNvSpPr/>
            <p:nvPr/>
          </p:nvSpPr>
          <p:spPr>
            <a:xfrm>
              <a:off x="892222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円/楕円 762"/>
            <p:cNvSpPr/>
            <p:nvPr/>
          </p:nvSpPr>
          <p:spPr>
            <a:xfrm>
              <a:off x="96756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円/楕円 763"/>
            <p:cNvSpPr/>
            <p:nvPr/>
          </p:nvSpPr>
          <p:spPr>
            <a:xfrm>
              <a:off x="112137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円/楕円 764"/>
            <p:cNvSpPr/>
            <p:nvPr/>
          </p:nvSpPr>
          <p:spPr>
            <a:xfrm>
              <a:off x="1197515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円/楕円 765"/>
            <p:cNvSpPr/>
            <p:nvPr/>
          </p:nvSpPr>
          <p:spPr>
            <a:xfrm>
              <a:off x="1351324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7" name="円/楕円 766"/>
            <p:cNvSpPr/>
            <p:nvPr/>
          </p:nvSpPr>
          <p:spPr>
            <a:xfrm>
              <a:off x="142899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8" name="円/楕円 767"/>
            <p:cNvSpPr/>
            <p:nvPr/>
          </p:nvSpPr>
          <p:spPr>
            <a:xfrm>
              <a:off x="43079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9" name="円/楕円 768"/>
            <p:cNvSpPr/>
            <p:nvPr/>
          </p:nvSpPr>
          <p:spPr>
            <a:xfrm>
              <a:off x="50845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円/楕円 769"/>
            <p:cNvSpPr/>
            <p:nvPr/>
          </p:nvSpPr>
          <p:spPr>
            <a:xfrm>
              <a:off x="58460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円/楕円 770"/>
            <p:cNvSpPr/>
            <p:nvPr/>
          </p:nvSpPr>
          <p:spPr>
            <a:xfrm>
              <a:off x="66226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円/楕円 771"/>
            <p:cNvSpPr/>
            <p:nvPr/>
          </p:nvSpPr>
          <p:spPr>
            <a:xfrm>
              <a:off x="73841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円/楕円 772"/>
            <p:cNvSpPr/>
            <p:nvPr/>
          </p:nvSpPr>
          <p:spPr>
            <a:xfrm>
              <a:off x="96756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円/楕円 773"/>
            <p:cNvSpPr/>
            <p:nvPr/>
          </p:nvSpPr>
          <p:spPr>
            <a:xfrm>
              <a:off x="104370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円/楕円 774"/>
            <p:cNvSpPr/>
            <p:nvPr/>
          </p:nvSpPr>
          <p:spPr>
            <a:xfrm>
              <a:off x="112137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円/楕円 775"/>
            <p:cNvSpPr/>
            <p:nvPr/>
          </p:nvSpPr>
          <p:spPr>
            <a:xfrm>
              <a:off x="119751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円/楕円 776"/>
            <p:cNvSpPr/>
            <p:nvPr/>
          </p:nvSpPr>
          <p:spPr>
            <a:xfrm>
              <a:off x="127518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円/楕円 777"/>
            <p:cNvSpPr/>
            <p:nvPr/>
          </p:nvSpPr>
          <p:spPr>
            <a:xfrm>
              <a:off x="1351324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円/楕円 778"/>
            <p:cNvSpPr/>
            <p:nvPr/>
          </p:nvSpPr>
          <p:spPr>
            <a:xfrm>
              <a:off x="430793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円/楕円 779"/>
            <p:cNvSpPr/>
            <p:nvPr/>
          </p:nvSpPr>
          <p:spPr>
            <a:xfrm>
              <a:off x="50845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円/楕円 780"/>
            <p:cNvSpPr/>
            <p:nvPr/>
          </p:nvSpPr>
          <p:spPr>
            <a:xfrm>
              <a:off x="66226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円/楕円 781"/>
            <p:cNvSpPr/>
            <p:nvPr/>
          </p:nvSpPr>
          <p:spPr>
            <a:xfrm>
              <a:off x="738413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円/楕円 782"/>
            <p:cNvSpPr/>
            <p:nvPr/>
          </p:nvSpPr>
          <p:spPr>
            <a:xfrm>
              <a:off x="112137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円/楕円 783"/>
            <p:cNvSpPr/>
            <p:nvPr/>
          </p:nvSpPr>
          <p:spPr>
            <a:xfrm>
              <a:off x="119751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円/楕円 784"/>
            <p:cNvSpPr/>
            <p:nvPr/>
          </p:nvSpPr>
          <p:spPr>
            <a:xfrm>
              <a:off x="430793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円/楕円 785"/>
            <p:cNvSpPr/>
            <p:nvPr/>
          </p:nvSpPr>
          <p:spPr>
            <a:xfrm>
              <a:off x="50845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円/楕円 786"/>
            <p:cNvSpPr/>
            <p:nvPr/>
          </p:nvSpPr>
          <p:spPr>
            <a:xfrm>
              <a:off x="66226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円/楕円 787"/>
            <p:cNvSpPr/>
            <p:nvPr/>
          </p:nvSpPr>
          <p:spPr>
            <a:xfrm>
              <a:off x="738413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9" name="円/楕円 788"/>
            <p:cNvSpPr/>
            <p:nvPr/>
          </p:nvSpPr>
          <p:spPr>
            <a:xfrm>
              <a:off x="81607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円/楕円 789"/>
            <p:cNvSpPr/>
            <p:nvPr/>
          </p:nvSpPr>
          <p:spPr>
            <a:xfrm>
              <a:off x="892222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円/楕円 790"/>
            <p:cNvSpPr/>
            <p:nvPr/>
          </p:nvSpPr>
          <p:spPr>
            <a:xfrm>
              <a:off x="96756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2" name="円/楕円 791"/>
            <p:cNvSpPr/>
            <p:nvPr/>
          </p:nvSpPr>
          <p:spPr>
            <a:xfrm>
              <a:off x="104370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3" name="円/楕円 792"/>
            <p:cNvSpPr/>
            <p:nvPr/>
          </p:nvSpPr>
          <p:spPr>
            <a:xfrm>
              <a:off x="112137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円/楕円 793"/>
            <p:cNvSpPr/>
            <p:nvPr/>
          </p:nvSpPr>
          <p:spPr>
            <a:xfrm>
              <a:off x="119751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円/楕円 794"/>
            <p:cNvSpPr/>
            <p:nvPr/>
          </p:nvSpPr>
          <p:spPr>
            <a:xfrm>
              <a:off x="127518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6" name="円/楕円 795"/>
            <p:cNvSpPr/>
            <p:nvPr/>
          </p:nvSpPr>
          <p:spPr>
            <a:xfrm>
              <a:off x="1351324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円/楕円 796"/>
            <p:cNvSpPr/>
            <p:nvPr/>
          </p:nvSpPr>
          <p:spPr>
            <a:xfrm>
              <a:off x="142899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8" name="円/楕円 797"/>
            <p:cNvSpPr/>
            <p:nvPr/>
          </p:nvSpPr>
          <p:spPr>
            <a:xfrm>
              <a:off x="1505134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円/楕円 798"/>
            <p:cNvSpPr/>
            <p:nvPr/>
          </p:nvSpPr>
          <p:spPr>
            <a:xfrm>
              <a:off x="430793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円/楕円 799"/>
            <p:cNvSpPr/>
            <p:nvPr/>
          </p:nvSpPr>
          <p:spPr>
            <a:xfrm>
              <a:off x="50845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円/楕円 800"/>
            <p:cNvSpPr/>
            <p:nvPr/>
          </p:nvSpPr>
          <p:spPr>
            <a:xfrm>
              <a:off x="66226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円/楕円 801"/>
            <p:cNvSpPr/>
            <p:nvPr/>
          </p:nvSpPr>
          <p:spPr>
            <a:xfrm>
              <a:off x="738413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円/楕円 802"/>
            <p:cNvSpPr/>
            <p:nvPr/>
          </p:nvSpPr>
          <p:spPr>
            <a:xfrm>
              <a:off x="104370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円/楕円 803"/>
            <p:cNvSpPr/>
            <p:nvPr/>
          </p:nvSpPr>
          <p:spPr>
            <a:xfrm>
              <a:off x="112137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円/楕円 804"/>
            <p:cNvSpPr/>
            <p:nvPr/>
          </p:nvSpPr>
          <p:spPr>
            <a:xfrm>
              <a:off x="119751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円/楕円 805"/>
            <p:cNvSpPr/>
            <p:nvPr/>
          </p:nvSpPr>
          <p:spPr>
            <a:xfrm>
              <a:off x="127518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円/楕円 806"/>
            <p:cNvSpPr/>
            <p:nvPr/>
          </p:nvSpPr>
          <p:spPr>
            <a:xfrm>
              <a:off x="43079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円/楕円 807"/>
            <p:cNvSpPr/>
            <p:nvPr/>
          </p:nvSpPr>
          <p:spPr>
            <a:xfrm>
              <a:off x="50845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円/楕円 808"/>
            <p:cNvSpPr/>
            <p:nvPr/>
          </p:nvSpPr>
          <p:spPr>
            <a:xfrm>
              <a:off x="58460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円/楕円 809"/>
            <p:cNvSpPr/>
            <p:nvPr/>
          </p:nvSpPr>
          <p:spPr>
            <a:xfrm>
              <a:off x="66226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円/楕円 810"/>
            <p:cNvSpPr/>
            <p:nvPr/>
          </p:nvSpPr>
          <p:spPr>
            <a:xfrm>
              <a:off x="73841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円/楕円 811"/>
            <p:cNvSpPr/>
            <p:nvPr/>
          </p:nvSpPr>
          <p:spPr>
            <a:xfrm>
              <a:off x="104370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円/楕円 812"/>
            <p:cNvSpPr/>
            <p:nvPr/>
          </p:nvSpPr>
          <p:spPr>
            <a:xfrm>
              <a:off x="1121371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円/楕円 813"/>
            <p:cNvSpPr/>
            <p:nvPr/>
          </p:nvSpPr>
          <p:spPr>
            <a:xfrm>
              <a:off x="119751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円/楕円 814"/>
            <p:cNvSpPr/>
            <p:nvPr/>
          </p:nvSpPr>
          <p:spPr>
            <a:xfrm>
              <a:off x="1275181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円/楕円 815"/>
            <p:cNvSpPr/>
            <p:nvPr/>
          </p:nvSpPr>
          <p:spPr>
            <a:xfrm>
              <a:off x="430793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7" name="円/楕円 816"/>
            <p:cNvSpPr/>
            <p:nvPr/>
          </p:nvSpPr>
          <p:spPr>
            <a:xfrm>
              <a:off x="50845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円/楕円 817"/>
            <p:cNvSpPr/>
            <p:nvPr/>
          </p:nvSpPr>
          <p:spPr>
            <a:xfrm>
              <a:off x="66226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9" name="円/楕円 818"/>
            <p:cNvSpPr/>
            <p:nvPr/>
          </p:nvSpPr>
          <p:spPr>
            <a:xfrm>
              <a:off x="738413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円/楕円 819"/>
            <p:cNvSpPr/>
            <p:nvPr/>
          </p:nvSpPr>
          <p:spPr>
            <a:xfrm>
              <a:off x="81607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円/楕円 820"/>
            <p:cNvSpPr/>
            <p:nvPr/>
          </p:nvSpPr>
          <p:spPr>
            <a:xfrm>
              <a:off x="892222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2" name="円/楕円 821"/>
            <p:cNvSpPr/>
            <p:nvPr/>
          </p:nvSpPr>
          <p:spPr>
            <a:xfrm>
              <a:off x="96756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3" name="円/楕円 822"/>
            <p:cNvSpPr/>
            <p:nvPr/>
          </p:nvSpPr>
          <p:spPr>
            <a:xfrm>
              <a:off x="104370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4" name="円/楕円 823"/>
            <p:cNvSpPr/>
            <p:nvPr/>
          </p:nvSpPr>
          <p:spPr>
            <a:xfrm>
              <a:off x="112137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5" name="円/楕円 824"/>
            <p:cNvSpPr/>
            <p:nvPr/>
          </p:nvSpPr>
          <p:spPr>
            <a:xfrm>
              <a:off x="119751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円/楕円 825"/>
            <p:cNvSpPr/>
            <p:nvPr/>
          </p:nvSpPr>
          <p:spPr>
            <a:xfrm>
              <a:off x="127518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円/楕円 826"/>
            <p:cNvSpPr/>
            <p:nvPr/>
          </p:nvSpPr>
          <p:spPr>
            <a:xfrm>
              <a:off x="1351324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円/楕円 827"/>
            <p:cNvSpPr/>
            <p:nvPr/>
          </p:nvSpPr>
          <p:spPr>
            <a:xfrm>
              <a:off x="142899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円/楕円 828"/>
            <p:cNvSpPr/>
            <p:nvPr/>
          </p:nvSpPr>
          <p:spPr>
            <a:xfrm>
              <a:off x="1505134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0" name="円/楕円 829"/>
            <p:cNvSpPr/>
            <p:nvPr/>
          </p:nvSpPr>
          <p:spPr>
            <a:xfrm>
              <a:off x="430793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円/楕円 830"/>
            <p:cNvSpPr/>
            <p:nvPr/>
          </p:nvSpPr>
          <p:spPr>
            <a:xfrm>
              <a:off x="50845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円/楕円 831"/>
            <p:cNvSpPr/>
            <p:nvPr/>
          </p:nvSpPr>
          <p:spPr>
            <a:xfrm>
              <a:off x="66226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円/楕円 832"/>
            <p:cNvSpPr/>
            <p:nvPr/>
          </p:nvSpPr>
          <p:spPr>
            <a:xfrm>
              <a:off x="738413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円/楕円 833"/>
            <p:cNvSpPr/>
            <p:nvPr/>
          </p:nvSpPr>
          <p:spPr>
            <a:xfrm>
              <a:off x="96756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円/楕円 834"/>
            <p:cNvSpPr/>
            <p:nvPr/>
          </p:nvSpPr>
          <p:spPr>
            <a:xfrm>
              <a:off x="10437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円/楕円 835"/>
            <p:cNvSpPr/>
            <p:nvPr/>
          </p:nvSpPr>
          <p:spPr>
            <a:xfrm>
              <a:off x="127518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円/楕円 836"/>
            <p:cNvSpPr/>
            <p:nvPr/>
          </p:nvSpPr>
          <p:spPr>
            <a:xfrm>
              <a:off x="1351324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円/楕円 837"/>
            <p:cNvSpPr/>
            <p:nvPr/>
          </p:nvSpPr>
          <p:spPr>
            <a:xfrm>
              <a:off x="430793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円/楕円 838"/>
            <p:cNvSpPr/>
            <p:nvPr/>
          </p:nvSpPr>
          <p:spPr>
            <a:xfrm>
              <a:off x="50845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円/楕円 839"/>
            <p:cNvSpPr/>
            <p:nvPr/>
          </p:nvSpPr>
          <p:spPr>
            <a:xfrm>
              <a:off x="66226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円/楕円 840"/>
            <p:cNvSpPr/>
            <p:nvPr/>
          </p:nvSpPr>
          <p:spPr>
            <a:xfrm>
              <a:off x="738413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円/楕円 841"/>
            <p:cNvSpPr/>
            <p:nvPr/>
          </p:nvSpPr>
          <p:spPr>
            <a:xfrm>
              <a:off x="892222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円/楕円 842"/>
            <p:cNvSpPr/>
            <p:nvPr/>
          </p:nvSpPr>
          <p:spPr>
            <a:xfrm>
              <a:off x="96756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円/楕円 843"/>
            <p:cNvSpPr/>
            <p:nvPr/>
          </p:nvSpPr>
          <p:spPr>
            <a:xfrm>
              <a:off x="112137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円/楕円 844"/>
            <p:cNvSpPr/>
            <p:nvPr/>
          </p:nvSpPr>
          <p:spPr>
            <a:xfrm>
              <a:off x="119751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円/楕円 845"/>
            <p:cNvSpPr/>
            <p:nvPr/>
          </p:nvSpPr>
          <p:spPr>
            <a:xfrm>
              <a:off x="1351324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円/楕円 846"/>
            <p:cNvSpPr/>
            <p:nvPr/>
          </p:nvSpPr>
          <p:spPr>
            <a:xfrm>
              <a:off x="142899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円/楕円 847"/>
            <p:cNvSpPr/>
            <p:nvPr/>
          </p:nvSpPr>
          <p:spPr>
            <a:xfrm>
              <a:off x="43079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円/楕円 848"/>
            <p:cNvSpPr/>
            <p:nvPr/>
          </p:nvSpPr>
          <p:spPr>
            <a:xfrm>
              <a:off x="50845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円/楕円 849"/>
            <p:cNvSpPr/>
            <p:nvPr/>
          </p:nvSpPr>
          <p:spPr>
            <a:xfrm>
              <a:off x="58460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円/楕円 850"/>
            <p:cNvSpPr/>
            <p:nvPr/>
          </p:nvSpPr>
          <p:spPr>
            <a:xfrm>
              <a:off x="66226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円/楕円 851"/>
            <p:cNvSpPr/>
            <p:nvPr/>
          </p:nvSpPr>
          <p:spPr>
            <a:xfrm>
              <a:off x="73841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円/楕円 852"/>
            <p:cNvSpPr/>
            <p:nvPr/>
          </p:nvSpPr>
          <p:spPr>
            <a:xfrm>
              <a:off x="81607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円/楕円 853"/>
            <p:cNvSpPr/>
            <p:nvPr/>
          </p:nvSpPr>
          <p:spPr>
            <a:xfrm>
              <a:off x="892222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円/楕円 854"/>
            <p:cNvSpPr/>
            <p:nvPr/>
          </p:nvSpPr>
          <p:spPr>
            <a:xfrm>
              <a:off x="112137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円/楕円 855"/>
            <p:cNvSpPr/>
            <p:nvPr/>
          </p:nvSpPr>
          <p:spPr>
            <a:xfrm>
              <a:off x="119751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円/楕円 856"/>
            <p:cNvSpPr/>
            <p:nvPr/>
          </p:nvSpPr>
          <p:spPr>
            <a:xfrm>
              <a:off x="142899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8" name="円/楕円 857"/>
            <p:cNvSpPr/>
            <p:nvPr/>
          </p:nvSpPr>
          <p:spPr>
            <a:xfrm>
              <a:off x="1505134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円/楕円 858"/>
            <p:cNvSpPr/>
            <p:nvPr/>
          </p:nvSpPr>
          <p:spPr>
            <a:xfrm>
              <a:off x="430793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円/楕円 859"/>
            <p:cNvSpPr/>
            <p:nvPr/>
          </p:nvSpPr>
          <p:spPr>
            <a:xfrm>
              <a:off x="50845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円/楕円 860"/>
            <p:cNvSpPr/>
            <p:nvPr/>
          </p:nvSpPr>
          <p:spPr>
            <a:xfrm>
              <a:off x="66226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円/楕円 861"/>
            <p:cNvSpPr/>
            <p:nvPr/>
          </p:nvSpPr>
          <p:spPr>
            <a:xfrm>
              <a:off x="738413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円/楕円 862"/>
            <p:cNvSpPr/>
            <p:nvPr/>
          </p:nvSpPr>
          <p:spPr>
            <a:xfrm>
              <a:off x="892222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円/楕円 863"/>
            <p:cNvSpPr/>
            <p:nvPr/>
          </p:nvSpPr>
          <p:spPr>
            <a:xfrm>
              <a:off x="96756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円/楕円 864"/>
            <p:cNvSpPr/>
            <p:nvPr/>
          </p:nvSpPr>
          <p:spPr>
            <a:xfrm>
              <a:off x="10437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円/楕円 865"/>
            <p:cNvSpPr/>
            <p:nvPr/>
          </p:nvSpPr>
          <p:spPr>
            <a:xfrm>
              <a:off x="112137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円/楕円 866"/>
            <p:cNvSpPr/>
            <p:nvPr/>
          </p:nvSpPr>
          <p:spPr>
            <a:xfrm>
              <a:off x="119751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円/楕円 867"/>
            <p:cNvSpPr/>
            <p:nvPr/>
          </p:nvSpPr>
          <p:spPr>
            <a:xfrm>
              <a:off x="127518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9" name="円/楕円 868"/>
            <p:cNvSpPr/>
            <p:nvPr/>
          </p:nvSpPr>
          <p:spPr>
            <a:xfrm>
              <a:off x="1351324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0" name="円/楕円 869"/>
            <p:cNvSpPr/>
            <p:nvPr/>
          </p:nvSpPr>
          <p:spPr>
            <a:xfrm>
              <a:off x="142899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円/楕円 870"/>
            <p:cNvSpPr/>
            <p:nvPr/>
          </p:nvSpPr>
          <p:spPr>
            <a:xfrm>
              <a:off x="1505134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円/楕円 871"/>
            <p:cNvSpPr/>
            <p:nvPr/>
          </p:nvSpPr>
          <p:spPr>
            <a:xfrm>
              <a:off x="430793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3" name="円/楕円 872"/>
            <p:cNvSpPr/>
            <p:nvPr/>
          </p:nvSpPr>
          <p:spPr>
            <a:xfrm>
              <a:off x="50845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円/楕円 873"/>
            <p:cNvSpPr/>
            <p:nvPr/>
          </p:nvSpPr>
          <p:spPr>
            <a:xfrm>
              <a:off x="66226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円/楕円 874"/>
            <p:cNvSpPr/>
            <p:nvPr/>
          </p:nvSpPr>
          <p:spPr>
            <a:xfrm>
              <a:off x="738413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円/楕円 875"/>
            <p:cNvSpPr/>
            <p:nvPr/>
          </p:nvSpPr>
          <p:spPr>
            <a:xfrm>
              <a:off x="10437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7" name="円/楕円 876"/>
            <p:cNvSpPr/>
            <p:nvPr/>
          </p:nvSpPr>
          <p:spPr>
            <a:xfrm>
              <a:off x="112137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8" name="円/楕円 877"/>
            <p:cNvSpPr/>
            <p:nvPr/>
          </p:nvSpPr>
          <p:spPr>
            <a:xfrm>
              <a:off x="1351324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9" name="円/楕円 878"/>
            <p:cNvSpPr/>
            <p:nvPr/>
          </p:nvSpPr>
          <p:spPr>
            <a:xfrm>
              <a:off x="142899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0" name="円/楕円 879"/>
            <p:cNvSpPr/>
            <p:nvPr/>
          </p:nvSpPr>
          <p:spPr>
            <a:xfrm>
              <a:off x="430793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1" name="円/楕円 880"/>
            <p:cNvSpPr/>
            <p:nvPr/>
          </p:nvSpPr>
          <p:spPr>
            <a:xfrm>
              <a:off x="50845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2" name="円/楕円 881"/>
            <p:cNvSpPr/>
            <p:nvPr/>
          </p:nvSpPr>
          <p:spPr>
            <a:xfrm>
              <a:off x="66226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円/楕円 882"/>
            <p:cNvSpPr/>
            <p:nvPr/>
          </p:nvSpPr>
          <p:spPr>
            <a:xfrm>
              <a:off x="738413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円/楕円 883"/>
            <p:cNvSpPr/>
            <p:nvPr/>
          </p:nvSpPr>
          <p:spPr>
            <a:xfrm>
              <a:off x="10437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円/楕円 884"/>
            <p:cNvSpPr/>
            <p:nvPr/>
          </p:nvSpPr>
          <p:spPr>
            <a:xfrm>
              <a:off x="112137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円/楕円 885"/>
            <p:cNvSpPr/>
            <p:nvPr/>
          </p:nvSpPr>
          <p:spPr>
            <a:xfrm>
              <a:off x="1351324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円/楕円 886"/>
            <p:cNvSpPr/>
            <p:nvPr/>
          </p:nvSpPr>
          <p:spPr>
            <a:xfrm>
              <a:off x="142899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円/楕円 887"/>
            <p:cNvSpPr/>
            <p:nvPr/>
          </p:nvSpPr>
          <p:spPr>
            <a:xfrm>
              <a:off x="354650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円/楕円 888"/>
            <p:cNvSpPr/>
            <p:nvPr/>
          </p:nvSpPr>
          <p:spPr>
            <a:xfrm>
              <a:off x="430793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0" name="円/楕円 889"/>
            <p:cNvSpPr/>
            <p:nvPr/>
          </p:nvSpPr>
          <p:spPr>
            <a:xfrm>
              <a:off x="66226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円/楕円 890"/>
            <p:cNvSpPr/>
            <p:nvPr/>
          </p:nvSpPr>
          <p:spPr>
            <a:xfrm>
              <a:off x="738413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2" name="円/楕円 891"/>
            <p:cNvSpPr/>
            <p:nvPr/>
          </p:nvSpPr>
          <p:spPr>
            <a:xfrm>
              <a:off x="96756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円/楕円 892"/>
            <p:cNvSpPr/>
            <p:nvPr/>
          </p:nvSpPr>
          <p:spPr>
            <a:xfrm>
              <a:off x="104370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円/楕円 893"/>
            <p:cNvSpPr/>
            <p:nvPr/>
          </p:nvSpPr>
          <p:spPr>
            <a:xfrm>
              <a:off x="1351324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円/楕円 894"/>
            <p:cNvSpPr/>
            <p:nvPr/>
          </p:nvSpPr>
          <p:spPr>
            <a:xfrm>
              <a:off x="142899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円/楕円 895"/>
            <p:cNvSpPr/>
            <p:nvPr/>
          </p:nvSpPr>
          <p:spPr>
            <a:xfrm>
              <a:off x="3546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円/楕円 896"/>
            <p:cNvSpPr/>
            <p:nvPr/>
          </p:nvSpPr>
          <p:spPr>
            <a:xfrm>
              <a:off x="43079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円/楕円 897"/>
            <p:cNvSpPr/>
            <p:nvPr/>
          </p:nvSpPr>
          <p:spPr>
            <a:xfrm>
              <a:off x="58460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円/楕円 898"/>
            <p:cNvSpPr/>
            <p:nvPr/>
          </p:nvSpPr>
          <p:spPr>
            <a:xfrm>
              <a:off x="66226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円/楕円 899"/>
            <p:cNvSpPr/>
            <p:nvPr/>
          </p:nvSpPr>
          <p:spPr>
            <a:xfrm>
              <a:off x="73841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円/楕円 900"/>
            <p:cNvSpPr/>
            <p:nvPr/>
          </p:nvSpPr>
          <p:spPr>
            <a:xfrm>
              <a:off x="892222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円/楕円 901"/>
            <p:cNvSpPr/>
            <p:nvPr/>
          </p:nvSpPr>
          <p:spPr>
            <a:xfrm>
              <a:off x="96756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円/楕円 902"/>
            <p:cNvSpPr/>
            <p:nvPr/>
          </p:nvSpPr>
          <p:spPr>
            <a:xfrm>
              <a:off x="119751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円/楕円 903"/>
            <p:cNvSpPr/>
            <p:nvPr/>
          </p:nvSpPr>
          <p:spPr>
            <a:xfrm>
              <a:off x="127518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円/楕円 904"/>
            <p:cNvSpPr/>
            <p:nvPr/>
          </p:nvSpPr>
          <p:spPr>
            <a:xfrm>
              <a:off x="1351324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06" name="グループ化 905"/>
          <p:cNvGrpSpPr/>
          <p:nvPr/>
        </p:nvGrpSpPr>
        <p:grpSpPr>
          <a:xfrm>
            <a:off x="2340600" y="2812379"/>
            <a:ext cx="1511775" cy="1379736"/>
            <a:chOff x="1670876" y="379777"/>
            <a:chExt cx="1219521" cy="1113008"/>
          </a:xfrm>
          <a:solidFill>
            <a:srgbClr val="00FF00"/>
          </a:solidFill>
        </p:grpSpPr>
        <p:sp>
          <p:nvSpPr>
            <p:cNvPr id="908" name="円/楕円 907"/>
            <p:cNvSpPr/>
            <p:nvPr/>
          </p:nvSpPr>
          <p:spPr>
            <a:xfrm>
              <a:off x="1978495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円/楕円 908"/>
            <p:cNvSpPr/>
            <p:nvPr/>
          </p:nvSpPr>
          <p:spPr>
            <a:xfrm>
              <a:off x="2054639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円/楕円 909"/>
            <p:cNvSpPr/>
            <p:nvPr/>
          </p:nvSpPr>
          <p:spPr>
            <a:xfrm>
              <a:off x="1978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円/楕円 910"/>
            <p:cNvSpPr/>
            <p:nvPr/>
          </p:nvSpPr>
          <p:spPr>
            <a:xfrm>
              <a:off x="2054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円/楕円 911"/>
            <p:cNvSpPr/>
            <p:nvPr/>
          </p:nvSpPr>
          <p:spPr>
            <a:xfrm>
              <a:off x="213230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円/楕円 912"/>
            <p:cNvSpPr/>
            <p:nvPr/>
          </p:nvSpPr>
          <p:spPr>
            <a:xfrm>
              <a:off x="2208448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円/楕円 913"/>
            <p:cNvSpPr/>
            <p:nvPr/>
          </p:nvSpPr>
          <p:spPr>
            <a:xfrm>
              <a:off x="228378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円/楕円 914"/>
            <p:cNvSpPr/>
            <p:nvPr/>
          </p:nvSpPr>
          <p:spPr>
            <a:xfrm>
              <a:off x="2359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円/楕円 915"/>
            <p:cNvSpPr/>
            <p:nvPr/>
          </p:nvSpPr>
          <p:spPr>
            <a:xfrm>
              <a:off x="2437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円/楕円 916"/>
            <p:cNvSpPr/>
            <p:nvPr/>
          </p:nvSpPr>
          <p:spPr>
            <a:xfrm>
              <a:off x="190082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円/楕円 917"/>
            <p:cNvSpPr/>
            <p:nvPr/>
          </p:nvSpPr>
          <p:spPr>
            <a:xfrm>
              <a:off x="1978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円/楕円 918"/>
            <p:cNvSpPr/>
            <p:nvPr/>
          </p:nvSpPr>
          <p:spPr>
            <a:xfrm>
              <a:off x="235993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円/楕円 919"/>
            <p:cNvSpPr/>
            <p:nvPr/>
          </p:nvSpPr>
          <p:spPr>
            <a:xfrm>
              <a:off x="2437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1" name="円/楕円 920"/>
            <p:cNvSpPr/>
            <p:nvPr/>
          </p:nvSpPr>
          <p:spPr>
            <a:xfrm>
              <a:off x="182468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2" name="円/楕円 921"/>
            <p:cNvSpPr/>
            <p:nvPr/>
          </p:nvSpPr>
          <p:spPr>
            <a:xfrm>
              <a:off x="1900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円/楕円 922"/>
            <p:cNvSpPr/>
            <p:nvPr/>
          </p:nvSpPr>
          <p:spPr>
            <a:xfrm>
              <a:off x="2283787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4" name="円/楕円 923"/>
            <p:cNvSpPr/>
            <p:nvPr/>
          </p:nvSpPr>
          <p:spPr>
            <a:xfrm>
              <a:off x="235993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円/楕円 924"/>
            <p:cNvSpPr/>
            <p:nvPr/>
          </p:nvSpPr>
          <p:spPr>
            <a:xfrm>
              <a:off x="1670876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円/楕円 925"/>
            <p:cNvSpPr/>
            <p:nvPr/>
          </p:nvSpPr>
          <p:spPr>
            <a:xfrm>
              <a:off x="174701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円/楕円 926"/>
            <p:cNvSpPr/>
            <p:nvPr/>
          </p:nvSpPr>
          <p:spPr>
            <a:xfrm>
              <a:off x="182468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円/楕円 927"/>
            <p:cNvSpPr/>
            <p:nvPr/>
          </p:nvSpPr>
          <p:spPr>
            <a:xfrm>
              <a:off x="1900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円/楕円 928"/>
            <p:cNvSpPr/>
            <p:nvPr/>
          </p:nvSpPr>
          <p:spPr>
            <a:xfrm>
              <a:off x="1978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円/楕円 929"/>
            <p:cNvSpPr/>
            <p:nvPr/>
          </p:nvSpPr>
          <p:spPr>
            <a:xfrm>
              <a:off x="205463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1" name="円/楕円 930"/>
            <p:cNvSpPr/>
            <p:nvPr/>
          </p:nvSpPr>
          <p:spPr>
            <a:xfrm>
              <a:off x="213230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円/楕円 931"/>
            <p:cNvSpPr/>
            <p:nvPr/>
          </p:nvSpPr>
          <p:spPr>
            <a:xfrm>
              <a:off x="2208448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円/楕円 932"/>
            <p:cNvSpPr/>
            <p:nvPr/>
          </p:nvSpPr>
          <p:spPr>
            <a:xfrm>
              <a:off x="228378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円/楕円 933"/>
            <p:cNvSpPr/>
            <p:nvPr/>
          </p:nvSpPr>
          <p:spPr>
            <a:xfrm>
              <a:off x="235993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円/楕円 934"/>
            <p:cNvSpPr/>
            <p:nvPr/>
          </p:nvSpPr>
          <p:spPr>
            <a:xfrm>
              <a:off x="243759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円/楕円 935"/>
            <p:cNvSpPr/>
            <p:nvPr/>
          </p:nvSpPr>
          <p:spPr>
            <a:xfrm>
              <a:off x="2513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円/楕円 936"/>
            <p:cNvSpPr/>
            <p:nvPr/>
          </p:nvSpPr>
          <p:spPr>
            <a:xfrm>
              <a:off x="2591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円/楕円 937"/>
            <p:cNvSpPr/>
            <p:nvPr/>
          </p:nvSpPr>
          <p:spPr>
            <a:xfrm>
              <a:off x="2667550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円/楕円 938"/>
            <p:cNvSpPr/>
            <p:nvPr/>
          </p:nvSpPr>
          <p:spPr>
            <a:xfrm>
              <a:off x="1824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円/楕円 939"/>
            <p:cNvSpPr/>
            <p:nvPr/>
          </p:nvSpPr>
          <p:spPr>
            <a:xfrm>
              <a:off x="1900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円/楕円 940"/>
            <p:cNvSpPr/>
            <p:nvPr/>
          </p:nvSpPr>
          <p:spPr>
            <a:xfrm>
              <a:off x="2591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円/楕円 941"/>
            <p:cNvSpPr/>
            <p:nvPr/>
          </p:nvSpPr>
          <p:spPr>
            <a:xfrm>
              <a:off x="2667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円/楕円 942"/>
            <p:cNvSpPr/>
            <p:nvPr/>
          </p:nvSpPr>
          <p:spPr>
            <a:xfrm>
              <a:off x="1824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円/楕円 943"/>
            <p:cNvSpPr/>
            <p:nvPr/>
          </p:nvSpPr>
          <p:spPr>
            <a:xfrm>
              <a:off x="190082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円/楕円 944"/>
            <p:cNvSpPr/>
            <p:nvPr/>
          </p:nvSpPr>
          <p:spPr>
            <a:xfrm>
              <a:off x="2591407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円/楕円 945"/>
            <p:cNvSpPr/>
            <p:nvPr/>
          </p:nvSpPr>
          <p:spPr>
            <a:xfrm>
              <a:off x="2667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円/楕円 946"/>
            <p:cNvSpPr/>
            <p:nvPr/>
          </p:nvSpPr>
          <p:spPr>
            <a:xfrm>
              <a:off x="182468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円/楕円 947"/>
            <p:cNvSpPr/>
            <p:nvPr/>
          </p:nvSpPr>
          <p:spPr>
            <a:xfrm>
              <a:off x="1900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円/楕円 948"/>
            <p:cNvSpPr/>
            <p:nvPr/>
          </p:nvSpPr>
          <p:spPr>
            <a:xfrm>
              <a:off x="1978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円/楕円 949"/>
            <p:cNvSpPr/>
            <p:nvPr/>
          </p:nvSpPr>
          <p:spPr>
            <a:xfrm>
              <a:off x="2054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円/楕円 950"/>
            <p:cNvSpPr/>
            <p:nvPr/>
          </p:nvSpPr>
          <p:spPr>
            <a:xfrm>
              <a:off x="2132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2208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円/楕円 952"/>
            <p:cNvSpPr/>
            <p:nvPr/>
          </p:nvSpPr>
          <p:spPr>
            <a:xfrm>
              <a:off x="2283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円/楕円 953"/>
            <p:cNvSpPr/>
            <p:nvPr/>
          </p:nvSpPr>
          <p:spPr>
            <a:xfrm>
              <a:off x="2359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円/楕円 954"/>
            <p:cNvSpPr/>
            <p:nvPr/>
          </p:nvSpPr>
          <p:spPr>
            <a:xfrm>
              <a:off x="2437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円/楕円 955"/>
            <p:cNvSpPr/>
            <p:nvPr/>
          </p:nvSpPr>
          <p:spPr>
            <a:xfrm>
              <a:off x="2513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円/楕円 956"/>
            <p:cNvSpPr/>
            <p:nvPr/>
          </p:nvSpPr>
          <p:spPr>
            <a:xfrm>
              <a:off x="2591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8" name="円/楕円 957"/>
            <p:cNvSpPr/>
            <p:nvPr/>
          </p:nvSpPr>
          <p:spPr>
            <a:xfrm>
              <a:off x="2667550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9" name="円/楕円 958"/>
            <p:cNvSpPr/>
            <p:nvPr/>
          </p:nvSpPr>
          <p:spPr>
            <a:xfrm>
              <a:off x="182468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0" name="円/楕円 959"/>
            <p:cNvSpPr/>
            <p:nvPr/>
          </p:nvSpPr>
          <p:spPr>
            <a:xfrm>
              <a:off x="190082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1" name="円/楕円 960"/>
            <p:cNvSpPr/>
            <p:nvPr/>
          </p:nvSpPr>
          <p:spPr>
            <a:xfrm>
              <a:off x="2591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円/楕円 961"/>
            <p:cNvSpPr/>
            <p:nvPr/>
          </p:nvSpPr>
          <p:spPr>
            <a:xfrm>
              <a:off x="2667550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円/楕円 962"/>
            <p:cNvSpPr/>
            <p:nvPr/>
          </p:nvSpPr>
          <p:spPr>
            <a:xfrm>
              <a:off x="182468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4" name="円/楕円 963"/>
            <p:cNvSpPr/>
            <p:nvPr/>
          </p:nvSpPr>
          <p:spPr>
            <a:xfrm>
              <a:off x="190082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円/楕円 964"/>
            <p:cNvSpPr/>
            <p:nvPr/>
          </p:nvSpPr>
          <p:spPr>
            <a:xfrm>
              <a:off x="197849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円/楕円 965"/>
            <p:cNvSpPr/>
            <p:nvPr/>
          </p:nvSpPr>
          <p:spPr>
            <a:xfrm>
              <a:off x="205463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円/楕円 966"/>
            <p:cNvSpPr/>
            <p:nvPr/>
          </p:nvSpPr>
          <p:spPr>
            <a:xfrm>
              <a:off x="2132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円/楕円 967"/>
            <p:cNvSpPr/>
            <p:nvPr/>
          </p:nvSpPr>
          <p:spPr>
            <a:xfrm>
              <a:off x="2208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円/楕円 968"/>
            <p:cNvSpPr/>
            <p:nvPr/>
          </p:nvSpPr>
          <p:spPr>
            <a:xfrm>
              <a:off x="228378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円/楕円 969"/>
            <p:cNvSpPr/>
            <p:nvPr/>
          </p:nvSpPr>
          <p:spPr>
            <a:xfrm>
              <a:off x="235993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円/楕円 970"/>
            <p:cNvSpPr/>
            <p:nvPr/>
          </p:nvSpPr>
          <p:spPr>
            <a:xfrm>
              <a:off x="243759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円/楕円 971"/>
            <p:cNvSpPr/>
            <p:nvPr/>
          </p:nvSpPr>
          <p:spPr>
            <a:xfrm>
              <a:off x="2513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円/楕円 972"/>
            <p:cNvSpPr/>
            <p:nvPr/>
          </p:nvSpPr>
          <p:spPr>
            <a:xfrm>
              <a:off x="2591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円/楕円 973"/>
            <p:cNvSpPr/>
            <p:nvPr/>
          </p:nvSpPr>
          <p:spPr>
            <a:xfrm>
              <a:off x="2667550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円/楕円 974"/>
            <p:cNvSpPr/>
            <p:nvPr/>
          </p:nvSpPr>
          <p:spPr>
            <a:xfrm>
              <a:off x="182468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円/楕円 975"/>
            <p:cNvSpPr/>
            <p:nvPr/>
          </p:nvSpPr>
          <p:spPr>
            <a:xfrm>
              <a:off x="190082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円/楕円 976"/>
            <p:cNvSpPr/>
            <p:nvPr/>
          </p:nvSpPr>
          <p:spPr>
            <a:xfrm>
              <a:off x="2591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円/楕円 977"/>
            <p:cNvSpPr/>
            <p:nvPr/>
          </p:nvSpPr>
          <p:spPr>
            <a:xfrm>
              <a:off x="2667550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円/楕円 978"/>
            <p:cNvSpPr/>
            <p:nvPr/>
          </p:nvSpPr>
          <p:spPr>
            <a:xfrm>
              <a:off x="182468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円/楕円 979"/>
            <p:cNvSpPr/>
            <p:nvPr/>
          </p:nvSpPr>
          <p:spPr>
            <a:xfrm>
              <a:off x="190082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円/楕円 980"/>
            <p:cNvSpPr/>
            <p:nvPr/>
          </p:nvSpPr>
          <p:spPr>
            <a:xfrm>
              <a:off x="2591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円/楕円 981"/>
            <p:cNvSpPr/>
            <p:nvPr/>
          </p:nvSpPr>
          <p:spPr>
            <a:xfrm>
              <a:off x="2667550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円/楕円 982"/>
            <p:cNvSpPr/>
            <p:nvPr/>
          </p:nvSpPr>
          <p:spPr>
            <a:xfrm>
              <a:off x="182468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円/楕円 983"/>
            <p:cNvSpPr/>
            <p:nvPr/>
          </p:nvSpPr>
          <p:spPr>
            <a:xfrm>
              <a:off x="190082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円/楕円 984"/>
            <p:cNvSpPr/>
            <p:nvPr/>
          </p:nvSpPr>
          <p:spPr>
            <a:xfrm>
              <a:off x="1978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円/楕円 985"/>
            <p:cNvSpPr/>
            <p:nvPr/>
          </p:nvSpPr>
          <p:spPr>
            <a:xfrm>
              <a:off x="2054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円/楕円 986"/>
            <p:cNvSpPr/>
            <p:nvPr/>
          </p:nvSpPr>
          <p:spPr>
            <a:xfrm>
              <a:off x="21323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円/楕円 987"/>
            <p:cNvSpPr/>
            <p:nvPr/>
          </p:nvSpPr>
          <p:spPr>
            <a:xfrm>
              <a:off x="2208448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円/楕円 988"/>
            <p:cNvSpPr/>
            <p:nvPr/>
          </p:nvSpPr>
          <p:spPr>
            <a:xfrm>
              <a:off x="228378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円/楕円 989"/>
            <p:cNvSpPr/>
            <p:nvPr/>
          </p:nvSpPr>
          <p:spPr>
            <a:xfrm>
              <a:off x="235993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円/楕円 990"/>
            <p:cNvSpPr/>
            <p:nvPr/>
          </p:nvSpPr>
          <p:spPr>
            <a:xfrm>
              <a:off x="243759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円/楕円 991"/>
            <p:cNvSpPr/>
            <p:nvPr/>
          </p:nvSpPr>
          <p:spPr>
            <a:xfrm>
              <a:off x="2513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円/楕円 992"/>
            <p:cNvSpPr/>
            <p:nvPr/>
          </p:nvSpPr>
          <p:spPr>
            <a:xfrm>
              <a:off x="2591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円/楕円 993"/>
            <p:cNvSpPr/>
            <p:nvPr/>
          </p:nvSpPr>
          <p:spPr>
            <a:xfrm>
              <a:off x="2667550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円/楕円 994"/>
            <p:cNvSpPr/>
            <p:nvPr/>
          </p:nvSpPr>
          <p:spPr>
            <a:xfrm>
              <a:off x="1978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円/楕円 995"/>
            <p:cNvSpPr/>
            <p:nvPr/>
          </p:nvSpPr>
          <p:spPr>
            <a:xfrm>
              <a:off x="205463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円/楕円 996"/>
            <p:cNvSpPr/>
            <p:nvPr/>
          </p:nvSpPr>
          <p:spPr>
            <a:xfrm>
              <a:off x="2437597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8" name="円/楕円 997"/>
            <p:cNvSpPr/>
            <p:nvPr/>
          </p:nvSpPr>
          <p:spPr>
            <a:xfrm>
              <a:off x="2513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円/楕円 998"/>
            <p:cNvSpPr/>
            <p:nvPr/>
          </p:nvSpPr>
          <p:spPr>
            <a:xfrm>
              <a:off x="1670876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円/楕円 999"/>
            <p:cNvSpPr/>
            <p:nvPr/>
          </p:nvSpPr>
          <p:spPr>
            <a:xfrm>
              <a:off x="1747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円/楕円 1000"/>
            <p:cNvSpPr/>
            <p:nvPr/>
          </p:nvSpPr>
          <p:spPr>
            <a:xfrm>
              <a:off x="1824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2" name="円/楕円 1001"/>
            <p:cNvSpPr/>
            <p:nvPr/>
          </p:nvSpPr>
          <p:spPr>
            <a:xfrm>
              <a:off x="1900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円/楕円 1002"/>
            <p:cNvSpPr/>
            <p:nvPr/>
          </p:nvSpPr>
          <p:spPr>
            <a:xfrm>
              <a:off x="197849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円/楕円 1003"/>
            <p:cNvSpPr/>
            <p:nvPr/>
          </p:nvSpPr>
          <p:spPr>
            <a:xfrm>
              <a:off x="2513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円/楕円 1004"/>
            <p:cNvSpPr/>
            <p:nvPr/>
          </p:nvSpPr>
          <p:spPr>
            <a:xfrm>
              <a:off x="259140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円/楕円 1005"/>
            <p:cNvSpPr/>
            <p:nvPr/>
          </p:nvSpPr>
          <p:spPr>
            <a:xfrm>
              <a:off x="26675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円/楕円 1006"/>
            <p:cNvSpPr/>
            <p:nvPr/>
          </p:nvSpPr>
          <p:spPr>
            <a:xfrm>
              <a:off x="274521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円/楕円 1007"/>
            <p:cNvSpPr/>
            <p:nvPr/>
          </p:nvSpPr>
          <p:spPr>
            <a:xfrm>
              <a:off x="282136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9" name="グループ化 1008"/>
          <p:cNvGrpSpPr/>
          <p:nvPr/>
        </p:nvGrpSpPr>
        <p:grpSpPr>
          <a:xfrm>
            <a:off x="7951408" y="2812379"/>
            <a:ext cx="1511775" cy="1379736"/>
            <a:chOff x="3038876" y="379777"/>
            <a:chExt cx="1219521" cy="1113008"/>
          </a:xfrm>
          <a:solidFill>
            <a:srgbClr val="00FF00"/>
          </a:solidFill>
        </p:grpSpPr>
        <p:sp>
          <p:nvSpPr>
            <p:cNvPr id="1011" name="円/楕円 1010"/>
            <p:cNvSpPr/>
            <p:nvPr/>
          </p:nvSpPr>
          <p:spPr>
            <a:xfrm>
              <a:off x="372793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円/楕円 1011"/>
            <p:cNvSpPr/>
            <p:nvPr/>
          </p:nvSpPr>
          <p:spPr>
            <a:xfrm>
              <a:off x="3805597" y="3797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円/楕円 1012"/>
            <p:cNvSpPr/>
            <p:nvPr/>
          </p:nvSpPr>
          <p:spPr>
            <a:xfrm>
              <a:off x="3346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円/楕円 1013"/>
            <p:cNvSpPr/>
            <p:nvPr/>
          </p:nvSpPr>
          <p:spPr>
            <a:xfrm>
              <a:off x="3422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円/楕円 1014"/>
            <p:cNvSpPr/>
            <p:nvPr/>
          </p:nvSpPr>
          <p:spPr>
            <a:xfrm>
              <a:off x="3727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円/楕円 1015"/>
            <p:cNvSpPr/>
            <p:nvPr/>
          </p:nvSpPr>
          <p:spPr>
            <a:xfrm>
              <a:off x="3805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円/楕円 1016"/>
            <p:cNvSpPr/>
            <p:nvPr/>
          </p:nvSpPr>
          <p:spPr>
            <a:xfrm>
              <a:off x="3346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円/楕円 1017"/>
            <p:cNvSpPr/>
            <p:nvPr/>
          </p:nvSpPr>
          <p:spPr>
            <a:xfrm>
              <a:off x="342263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円/楕円 1018"/>
            <p:cNvSpPr/>
            <p:nvPr/>
          </p:nvSpPr>
          <p:spPr>
            <a:xfrm>
              <a:off x="3805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円/楕円 1019"/>
            <p:cNvSpPr/>
            <p:nvPr/>
          </p:nvSpPr>
          <p:spPr>
            <a:xfrm>
              <a:off x="388174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円/楕円 1020"/>
            <p:cNvSpPr/>
            <p:nvPr/>
          </p:nvSpPr>
          <p:spPr>
            <a:xfrm>
              <a:off x="3268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円/楕円 1021"/>
            <p:cNvSpPr/>
            <p:nvPr/>
          </p:nvSpPr>
          <p:spPr>
            <a:xfrm>
              <a:off x="334649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円/楕円 1022"/>
            <p:cNvSpPr/>
            <p:nvPr/>
          </p:nvSpPr>
          <p:spPr>
            <a:xfrm>
              <a:off x="3805597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円/楕円 1023"/>
            <p:cNvSpPr/>
            <p:nvPr/>
          </p:nvSpPr>
          <p:spPr>
            <a:xfrm>
              <a:off x="388174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円/楕円 1024"/>
            <p:cNvSpPr/>
            <p:nvPr/>
          </p:nvSpPr>
          <p:spPr>
            <a:xfrm>
              <a:off x="3268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円/楕円 1025"/>
            <p:cNvSpPr/>
            <p:nvPr/>
          </p:nvSpPr>
          <p:spPr>
            <a:xfrm>
              <a:off x="3346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円/楕円 1026"/>
            <p:cNvSpPr/>
            <p:nvPr/>
          </p:nvSpPr>
          <p:spPr>
            <a:xfrm>
              <a:off x="3881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円/楕円 1027"/>
            <p:cNvSpPr/>
            <p:nvPr/>
          </p:nvSpPr>
          <p:spPr>
            <a:xfrm>
              <a:off x="3959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円/楕円 1028"/>
            <p:cNvSpPr/>
            <p:nvPr/>
          </p:nvSpPr>
          <p:spPr>
            <a:xfrm>
              <a:off x="3192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円/楕円 1029"/>
            <p:cNvSpPr/>
            <p:nvPr/>
          </p:nvSpPr>
          <p:spPr>
            <a:xfrm>
              <a:off x="3268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円/楕円 1030"/>
            <p:cNvSpPr/>
            <p:nvPr/>
          </p:nvSpPr>
          <p:spPr>
            <a:xfrm>
              <a:off x="3959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円/楕円 1031"/>
            <p:cNvSpPr/>
            <p:nvPr/>
          </p:nvSpPr>
          <p:spPr>
            <a:xfrm>
              <a:off x="4035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円/楕円 1032"/>
            <p:cNvSpPr/>
            <p:nvPr/>
          </p:nvSpPr>
          <p:spPr>
            <a:xfrm>
              <a:off x="311501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円/楕円 1033"/>
            <p:cNvSpPr/>
            <p:nvPr/>
          </p:nvSpPr>
          <p:spPr>
            <a:xfrm>
              <a:off x="3192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円/楕円 1034"/>
            <p:cNvSpPr/>
            <p:nvPr/>
          </p:nvSpPr>
          <p:spPr>
            <a:xfrm>
              <a:off x="4035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円/楕円 1035"/>
            <p:cNvSpPr/>
            <p:nvPr/>
          </p:nvSpPr>
          <p:spPr>
            <a:xfrm>
              <a:off x="4113217" y="8276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円/楕円 1036"/>
            <p:cNvSpPr/>
            <p:nvPr/>
          </p:nvSpPr>
          <p:spPr>
            <a:xfrm>
              <a:off x="3038876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円/楕円 1037"/>
            <p:cNvSpPr/>
            <p:nvPr/>
          </p:nvSpPr>
          <p:spPr>
            <a:xfrm>
              <a:off x="311501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円/楕円 1038"/>
            <p:cNvSpPr/>
            <p:nvPr/>
          </p:nvSpPr>
          <p:spPr>
            <a:xfrm>
              <a:off x="3268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円/楕円 1039"/>
            <p:cNvSpPr/>
            <p:nvPr/>
          </p:nvSpPr>
          <p:spPr>
            <a:xfrm>
              <a:off x="3346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/楕円 1040"/>
            <p:cNvSpPr/>
            <p:nvPr/>
          </p:nvSpPr>
          <p:spPr>
            <a:xfrm>
              <a:off x="3422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円/楕円 1041"/>
            <p:cNvSpPr/>
            <p:nvPr/>
          </p:nvSpPr>
          <p:spPr>
            <a:xfrm>
              <a:off x="3500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円/楕円 1042"/>
            <p:cNvSpPr/>
            <p:nvPr/>
          </p:nvSpPr>
          <p:spPr>
            <a:xfrm>
              <a:off x="3576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円/楕円 1043"/>
            <p:cNvSpPr/>
            <p:nvPr/>
          </p:nvSpPr>
          <p:spPr>
            <a:xfrm>
              <a:off x="3651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円/楕円 1044"/>
            <p:cNvSpPr/>
            <p:nvPr/>
          </p:nvSpPr>
          <p:spPr>
            <a:xfrm>
              <a:off x="3727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円/楕円 1045"/>
            <p:cNvSpPr/>
            <p:nvPr/>
          </p:nvSpPr>
          <p:spPr>
            <a:xfrm>
              <a:off x="3805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7" name="円/楕円 1046"/>
            <p:cNvSpPr/>
            <p:nvPr/>
          </p:nvSpPr>
          <p:spPr>
            <a:xfrm>
              <a:off x="3881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8" name="円/楕円 1047"/>
            <p:cNvSpPr/>
            <p:nvPr/>
          </p:nvSpPr>
          <p:spPr>
            <a:xfrm>
              <a:off x="3959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円/楕円 1048"/>
            <p:cNvSpPr/>
            <p:nvPr/>
          </p:nvSpPr>
          <p:spPr>
            <a:xfrm>
              <a:off x="411321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円/楕円 1049"/>
            <p:cNvSpPr/>
            <p:nvPr/>
          </p:nvSpPr>
          <p:spPr>
            <a:xfrm>
              <a:off x="4189360" y="90513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1" name="円/楕円 1050"/>
            <p:cNvSpPr/>
            <p:nvPr/>
          </p:nvSpPr>
          <p:spPr>
            <a:xfrm>
              <a:off x="350030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円/楕円 1051"/>
            <p:cNvSpPr/>
            <p:nvPr/>
          </p:nvSpPr>
          <p:spPr>
            <a:xfrm>
              <a:off x="3576448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円/楕円 1052"/>
            <p:cNvSpPr/>
            <p:nvPr/>
          </p:nvSpPr>
          <p:spPr>
            <a:xfrm>
              <a:off x="388174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3959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円/楕円 1054"/>
            <p:cNvSpPr/>
            <p:nvPr/>
          </p:nvSpPr>
          <p:spPr>
            <a:xfrm>
              <a:off x="3500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円/楕円 1055"/>
            <p:cNvSpPr/>
            <p:nvPr/>
          </p:nvSpPr>
          <p:spPr>
            <a:xfrm>
              <a:off x="3576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円/楕円 1056"/>
            <p:cNvSpPr/>
            <p:nvPr/>
          </p:nvSpPr>
          <p:spPr>
            <a:xfrm>
              <a:off x="3881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円/楕円 1057"/>
            <p:cNvSpPr/>
            <p:nvPr/>
          </p:nvSpPr>
          <p:spPr>
            <a:xfrm>
              <a:off x="3959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円/楕円 1058"/>
            <p:cNvSpPr/>
            <p:nvPr/>
          </p:nvSpPr>
          <p:spPr>
            <a:xfrm>
              <a:off x="342263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円/楕円 1059"/>
            <p:cNvSpPr/>
            <p:nvPr/>
          </p:nvSpPr>
          <p:spPr>
            <a:xfrm>
              <a:off x="35003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円/楕円 1060"/>
            <p:cNvSpPr/>
            <p:nvPr/>
          </p:nvSpPr>
          <p:spPr>
            <a:xfrm>
              <a:off x="388174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円/楕円 1061"/>
            <p:cNvSpPr/>
            <p:nvPr/>
          </p:nvSpPr>
          <p:spPr>
            <a:xfrm>
              <a:off x="3959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円/楕円 1062"/>
            <p:cNvSpPr/>
            <p:nvPr/>
          </p:nvSpPr>
          <p:spPr>
            <a:xfrm>
              <a:off x="342263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円/楕円 1063"/>
            <p:cNvSpPr/>
            <p:nvPr/>
          </p:nvSpPr>
          <p:spPr>
            <a:xfrm>
              <a:off x="35003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円/楕円 1064"/>
            <p:cNvSpPr/>
            <p:nvPr/>
          </p:nvSpPr>
          <p:spPr>
            <a:xfrm>
              <a:off x="388174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円/楕円 1065"/>
            <p:cNvSpPr/>
            <p:nvPr/>
          </p:nvSpPr>
          <p:spPr>
            <a:xfrm>
              <a:off x="3959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円/楕円 1066"/>
            <p:cNvSpPr/>
            <p:nvPr/>
          </p:nvSpPr>
          <p:spPr>
            <a:xfrm>
              <a:off x="3346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円/楕円 1067"/>
            <p:cNvSpPr/>
            <p:nvPr/>
          </p:nvSpPr>
          <p:spPr>
            <a:xfrm>
              <a:off x="3422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円/楕円 1068"/>
            <p:cNvSpPr/>
            <p:nvPr/>
          </p:nvSpPr>
          <p:spPr>
            <a:xfrm>
              <a:off x="3881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円/楕円 1069"/>
            <p:cNvSpPr/>
            <p:nvPr/>
          </p:nvSpPr>
          <p:spPr>
            <a:xfrm>
              <a:off x="3959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円/楕円 1070"/>
            <p:cNvSpPr/>
            <p:nvPr/>
          </p:nvSpPr>
          <p:spPr>
            <a:xfrm>
              <a:off x="326882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円/楕円 1071"/>
            <p:cNvSpPr/>
            <p:nvPr/>
          </p:nvSpPr>
          <p:spPr>
            <a:xfrm>
              <a:off x="3346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円/楕円 1072"/>
            <p:cNvSpPr/>
            <p:nvPr/>
          </p:nvSpPr>
          <p:spPr>
            <a:xfrm>
              <a:off x="3881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円/楕円 1073"/>
            <p:cNvSpPr/>
            <p:nvPr/>
          </p:nvSpPr>
          <p:spPr>
            <a:xfrm>
              <a:off x="3959407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>
            <a:xfrm>
              <a:off x="3115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円/楕円 1075"/>
            <p:cNvSpPr/>
            <p:nvPr/>
          </p:nvSpPr>
          <p:spPr>
            <a:xfrm>
              <a:off x="3192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円/楕円 1076"/>
            <p:cNvSpPr/>
            <p:nvPr/>
          </p:nvSpPr>
          <p:spPr>
            <a:xfrm>
              <a:off x="3268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>
            <a:xfrm>
              <a:off x="365178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>
            <a:xfrm>
              <a:off x="372793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>
            <a:xfrm>
              <a:off x="380559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>
            <a:xfrm>
              <a:off x="3881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82" name="グループ化 1081"/>
          <p:cNvGrpSpPr/>
          <p:nvPr/>
        </p:nvGrpSpPr>
        <p:grpSpPr>
          <a:xfrm>
            <a:off x="4215385" y="4772816"/>
            <a:ext cx="1511775" cy="1379736"/>
            <a:chOff x="3038876" y="634573"/>
            <a:chExt cx="1219521" cy="1113008"/>
          </a:xfrm>
          <a:solidFill>
            <a:srgbClr val="66FFFF"/>
          </a:solidFill>
        </p:grpSpPr>
        <p:sp>
          <p:nvSpPr>
            <p:cNvPr id="1084" name="円/楕円 1083"/>
            <p:cNvSpPr/>
            <p:nvPr/>
          </p:nvSpPr>
          <p:spPr>
            <a:xfrm>
              <a:off x="350030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円/楕円 1084"/>
            <p:cNvSpPr/>
            <p:nvPr/>
          </p:nvSpPr>
          <p:spPr>
            <a:xfrm>
              <a:off x="357644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円/楕円 1085"/>
            <p:cNvSpPr/>
            <p:nvPr/>
          </p:nvSpPr>
          <p:spPr>
            <a:xfrm>
              <a:off x="350030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357644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円/楕円 1087"/>
            <p:cNvSpPr/>
            <p:nvPr/>
          </p:nvSpPr>
          <p:spPr>
            <a:xfrm>
              <a:off x="3038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>
            <a:xfrm>
              <a:off x="311501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円/楕円 1089"/>
            <p:cNvSpPr/>
            <p:nvPr/>
          </p:nvSpPr>
          <p:spPr>
            <a:xfrm>
              <a:off x="319268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円/楕円 1090"/>
            <p:cNvSpPr/>
            <p:nvPr/>
          </p:nvSpPr>
          <p:spPr>
            <a:xfrm>
              <a:off x="326882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>
            <a:xfrm>
              <a:off x="3346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>
            <a:xfrm>
              <a:off x="3422639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円/楕円 1093"/>
            <p:cNvSpPr/>
            <p:nvPr/>
          </p:nvSpPr>
          <p:spPr>
            <a:xfrm>
              <a:off x="350030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357644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円/楕円 1095"/>
            <p:cNvSpPr/>
            <p:nvPr/>
          </p:nvSpPr>
          <p:spPr>
            <a:xfrm>
              <a:off x="365178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円/楕円 1096"/>
            <p:cNvSpPr/>
            <p:nvPr/>
          </p:nvSpPr>
          <p:spPr>
            <a:xfrm>
              <a:off x="3727931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円/楕円 1097"/>
            <p:cNvSpPr/>
            <p:nvPr/>
          </p:nvSpPr>
          <p:spPr>
            <a:xfrm>
              <a:off x="3805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円/楕円 1098"/>
            <p:cNvSpPr/>
            <p:nvPr/>
          </p:nvSpPr>
          <p:spPr>
            <a:xfrm>
              <a:off x="3881741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円/楕円 1099"/>
            <p:cNvSpPr/>
            <p:nvPr/>
          </p:nvSpPr>
          <p:spPr>
            <a:xfrm>
              <a:off x="3959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円/楕円 1100"/>
            <p:cNvSpPr/>
            <p:nvPr/>
          </p:nvSpPr>
          <p:spPr>
            <a:xfrm>
              <a:off x="4035550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411321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円/楕円 1102"/>
            <p:cNvSpPr/>
            <p:nvPr/>
          </p:nvSpPr>
          <p:spPr>
            <a:xfrm>
              <a:off x="4189360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3422639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円/楕円 1104"/>
            <p:cNvSpPr/>
            <p:nvPr/>
          </p:nvSpPr>
          <p:spPr>
            <a:xfrm>
              <a:off x="350030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円/楕円 1105"/>
            <p:cNvSpPr/>
            <p:nvPr/>
          </p:nvSpPr>
          <p:spPr>
            <a:xfrm>
              <a:off x="3346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円/楕円 1106"/>
            <p:cNvSpPr/>
            <p:nvPr/>
          </p:nvSpPr>
          <p:spPr>
            <a:xfrm>
              <a:off x="3422639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円/楕円 1107"/>
            <p:cNvSpPr/>
            <p:nvPr/>
          </p:nvSpPr>
          <p:spPr>
            <a:xfrm>
              <a:off x="3346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円/楕円 1108"/>
            <p:cNvSpPr/>
            <p:nvPr/>
          </p:nvSpPr>
          <p:spPr>
            <a:xfrm>
              <a:off x="3422639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>
            <a:xfrm>
              <a:off x="350030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>
            <a:xfrm>
              <a:off x="35764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>
            <a:xfrm>
              <a:off x="365178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372793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円/楕円 1113"/>
            <p:cNvSpPr/>
            <p:nvPr/>
          </p:nvSpPr>
          <p:spPr>
            <a:xfrm>
              <a:off x="3805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円/楕円 1114"/>
            <p:cNvSpPr/>
            <p:nvPr/>
          </p:nvSpPr>
          <p:spPr>
            <a:xfrm>
              <a:off x="388174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円/楕円 1115"/>
            <p:cNvSpPr/>
            <p:nvPr/>
          </p:nvSpPr>
          <p:spPr>
            <a:xfrm>
              <a:off x="3959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円/楕円 1116"/>
            <p:cNvSpPr/>
            <p:nvPr/>
          </p:nvSpPr>
          <p:spPr>
            <a:xfrm>
              <a:off x="403555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円/楕円 1117"/>
            <p:cNvSpPr/>
            <p:nvPr/>
          </p:nvSpPr>
          <p:spPr>
            <a:xfrm>
              <a:off x="326882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3346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342263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円/楕円 1120"/>
            <p:cNvSpPr/>
            <p:nvPr/>
          </p:nvSpPr>
          <p:spPr>
            <a:xfrm>
              <a:off x="3959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円/楕円 1121"/>
            <p:cNvSpPr/>
            <p:nvPr/>
          </p:nvSpPr>
          <p:spPr>
            <a:xfrm>
              <a:off x="403555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319268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3268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円/楕円 1124"/>
            <p:cNvSpPr/>
            <p:nvPr/>
          </p:nvSpPr>
          <p:spPr>
            <a:xfrm>
              <a:off x="3346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円/楕円 1125"/>
            <p:cNvSpPr/>
            <p:nvPr/>
          </p:nvSpPr>
          <p:spPr>
            <a:xfrm>
              <a:off x="3422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円/楕円 1126"/>
            <p:cNvSpPr/>
            <p:nvPr/>
          </p:nvSpPr>
          <p:spPr>
            <a:xfrm>
              <a:off x="3959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円/楕円 1127"/>
            <p:cNvSpPr/>
            <p:nvPr/>
          </p:nvSpPr>
          <p:spPr>
            <a:xfrm>
              <a:off x="403555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>
            <a:xfrm>
              <a:off x="311501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319268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円/楕円 1130"/>
            <p:cNvSpPr/>
            <p:nvPr/>
          </p:nvSpPr>
          <p:spPr>
            <a:xfrm>
              <a:off x="3346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円/楕円 1131"/>
            <p:cNvSpPr/>
            <p:nvPr/>
          </p:nvSpPr>
          <p:spPr>
            <a:xfrm>
              <a:off x="342263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円/楕円 1132"/>
            <p:cNvSpPr/>
            <p:nvPr/>
          </p:nvSpPr>
          <p:spPr>
            <a:xfrm>
              <a:off x="350030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円/楕円 1133"/>
            <p:cNvSpPr/>
            <p:nvPr/>
          </p:nvSpPr>
          <p:spPr>
            <a:xfrm>
              <a:off x="35764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>
            <a:xfrm>
              <a:off x="365178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円/楕円 1135"/>
            <p:cNvSpPr/>
            <p:nvPr/>
          </p:nvSpPr>
          <p:spPr>
            <a:xfrm>
              <a:off x="372793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7" name="円/楕円 1136"/>
            <p:cNvSpPr/>
            <p:nvPr/>
          </p:nvSpPr>
          <p:spPr>
            <a:xfrm>
              <a:off x="3805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円/楕円 1137"/>
            <p:cNvSpPr/>
            <p:nvPr/>
          </p:nvSpPr>
          <p:spPr>
            <a:xfrm>
              <a:off x="38817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円/楕円 1138"/>
            <p:cNvSpPr/>
            <p:nvPr/>
          </p:nvSpPr>
          <p:spPr>
            <a:xfrm>
              <a:off x="3959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403555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円/楕円 1140"/>
            <p:cNvSpPr/>
            <p:nvPr/>
          </p:nvSpPr>
          <p:spPr>
            <a:xfrm>
              <a:off x="3038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円/楕円 1141"/>
            <p:cNvSpPr/>
            <p:nvPr/>
          </p:nvSpPr>
          <p:spPr>
            <a:xfrm>
              <a:off x="311501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>
            <a:xfrm>
              <a:off x="3346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>
            <a:xfrm>
              <a:off x="342263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円/楕円 1144"/>
            <p:cNvSpPr/>
            <p:nvPr/>
          </p:nvSpPr>
          <p:spPr>
            <a:xfrm>
              <a:off x="3959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円/楕円 1145"/>
            <p:cNvSpPr/>
            <p:nvPr/>
          </p:nvSpPr>
          <p:spPr>
            <a:xfrm>
              <a:off x="403555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円/楕円 1146"/>
            <p:cNvSpPr/>
            <p:nvPr/>
          </p:nvSpPr>
          <p:spPr>
            <a:xfrm>
              <a:off x="3346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円/楕円 1147"/>
            <p:cNvSpPr/>
            <p:nvPr/>
          </p:nvSpPr>
          <p:spPr>
            <a:xfrm>
              <a:off x="3422639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円/楕円 1148"/>
            <p:cNvSpPr/>
            <p:nvPr/>
          </p:nvSpPr>
          <p:spPr>
            <a:xfrm>
              <a:off x="3959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円/楕円 1149"/>
            <p:cNvSpPr/>
            <p:nvPr/>
          </p:nvSpPr>
          <p:spPr>
            <a:xfrm>
              <a:off x="403555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円/楕円 1150"/>
            <p:cNvSpPr/>
            <p:nvPr/>
          </p:nvSpPr>
          <p:spPr>
            <a:xfrm>
              <a:off x="3346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円/楕円 1151"/>
            <p:cNvSpPr/>
            <p:nvPr/>
          </p:nvSpPr>
          <p:spPr>
            <a:xfrm>
              <a:off x="3422639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3" name="円/楕円 1152"/>
            <p:cNvSpPr/>
            <p:nvPr/>
          </p:nvSpPr>
          <p:spPr>
            <a:xfrm>
              <a:off x="350030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4" name="円/楕円 1153"/>
            <p:cNvSpPr/>
            <p:nvPr/>
          </p:nvSpPr>
          <p:spPr>
            <a:xfrm>
              <a:off x="35764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5" name="円/楕円 1154"/>
            <p:cNvSpPr/>
            <p:nvPr/>
          </p:nvSpPr>
          <p:spPr>
            <a:xfrm>
              <a:off x="365178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円/楕円 1155"/>
            <p:cNvSpPr/>
            <p:nvPr/>
          </p:nvSpPr>
          <p:spPr>
            <a:xfrm>
              <a:off x="372793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円/楕円 1156"/>
            <p:cNvSpPr/>
            <p:nvPr/>
          </p:nvSpPr>
          <p:spPr>
            <a:xfrm>
              <a:off x="3805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8" name="円/楕円 1157"/>
            <p:cNvSpPr/>
            <p:nvPr/>
          </p:nvSpPr>
          <p:spPr>
            <a:xfrm>
              <a:off x="38817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円/楕円 1158"/>
            <p:cNvSpPr/>
            <p:nvPr/>
          </p:nvSpPr>
          <p:spPr>
            <a:xfrm>
              <a:off x="3959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円/楕円 1159"/>
            <p:cNvSpPr/>
            <p:nvPr/>
          </p:nvSpPr>
          <p:spPr>
            <a:xfrm>
              <a:off x="403555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円/楕円 1160"/>
            <p:cNvSpPr/>
            <p:nvPr/>
          </p:nvSpPr>
          <p:spPr>
            <a:xfrm>
              <a:off x="3346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円/楕円 1161"/>
            <p:cNvSpPr/>
            <p:nvPr/>
          </p:nvSpPr>
          <p:spPr>
            <a:xfrm>
              <a:off x="3422639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円/楕円 1162"/>
            <p:cNvSpPr/>
            <p:nvPr/>
          </p:nvSpPr>
          <p:spPr>
            <a:xfrm>
              <a:off x="3959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円/楕円 1163"/>
            <p:cNvSpPr/>
            <p:nvPr/>
          </p:nvSpPr>
          <p:spPr>
            <a:xfrm>
              <a:off x="403555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1164"/>
            <p:cNvSpPr/>
            <p:nvPr/>
          </p:nvSpPr>
          <p:spPr>
            <a:xfrm>
              <a:off x="3346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>
            <a:xfrm>
              <a:off x="3422639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円/楕円 1166"/>
            <p:cNvSpPr/>
            <p:nvPr/>
          </p:nvSpPr>
          <p:spPr>
            <a:xfrm>
              <a:off x="3959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円/楕円 1167"/>
            <p:cNvSpPr/>
            <p:nvPr/>
          </p:nvSpPr>
          <p:spPr>
            <a:xfrm>
              <a:off x="4035550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3346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0" name="円/楕円 1169"/>
            <p:cNvSpPr/>
            <p:nvPr/>
          </p:nvSpPr>
          <p:spPr>
            <a:xfrm>
              <a:off x="3422639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1" name="円/楕円 1170"/>
            <p:cNvSpPr/>
            <p:nvPr/>
          </p:nvSpPr>
          <p:spPr>
            <a:xfrm>
              <a:off x="3805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円/楕円 1171"/>
            <p:cNvSpPr/>
            <p:nvPr/>
          </p:nvSpPr>
          <p:spPr>
            <a:xfrm>
              <a:off x="38817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円/楕円 1172"/>
            <p:cNvSpPr/>
            <p:nvPr/>
          </p:nvSpPr>
          <p:spPr>
            <a:xfrm>
              <a:off x="3959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円/楕円 1173"/>
            <p:cNvSpPr/>
            <p:nvPr/>
          </p:nvSpPr>
          <p:spPr>
            <a:xfrm>
              <a:off x="4035550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5" name="グループ化 1174"/>
          <p:cNvGrpSpPr/>
          <p:nvPr/>
        </p:nvGrpSpPr>
        <p:grpSpPr>
          <a:xfrm>
            <a:off x="6070156" y="4773658"/>
            <a:ext cx="1511775" cy="1379736"/>
            <a:chOff x="1633923" y="634573"/>
            <a:chExt cx="1219521" cy="1113008"/>
          </a:xfrm>
          <a:solidFill>
            <a:srgbClr val="66FFFF"/>
          </a:solidFill>
        </p:grpSpPr>
        <p:sp>
          <p:nvSpPr>
            <p:cNvPr id="1177" name="円/楕円 1176"/>
            <p:cNvSpPr/>
            <p:nvPr/>
          </p:nvSpPr>
          <p:spPr>
            <a:xfrm>
              <a:off x="1863876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円/楕円 1177"/>
            <p:cNvSpPr/>
            <p:nvPr/>
          </p:nvSpPr>
          <p:spPr>
            <a:xfrm>
              <a:off x="1941542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円/楕円 117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円/楕円 117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1" name="円/楕円 1180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円/楕円 1181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円/楕円 1182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円/楕円 118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円/楕円 1184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円/楕円 1186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円/楕円 118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円/楕円 1188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円/楕円 1189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円/楕円 1192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円/楕円 1193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円/楕円 1194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円/楕円 1195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円/楕円 1196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円/楕円 119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円/楕円 1198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0" name="円/楕円 1199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1" name="円/楕円 1200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円/楕円 1201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3" name="円/楕円 1202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円/楕円 1203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5" name="円/楕円 1204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6" name="円/楕円 1205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7" name="円/楕円 1206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8" name="円/楕円 1207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9" name="円/楕円 1208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0" name="円/楕円 1209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1" name="円/楕円 1210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円/楕円 1211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円/楕円 1212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円/楕円 1213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5" name="円/楕円 1214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6" name="円/楕円 121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7" name="円/楕円 1216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8" name="円/楕円 1217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円/楕円 1218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0" name="円/楕円 1219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円/楕円 1220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円/楕円 1221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3" name="円/楕円 1222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4" name="円/楕円 1223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5" name="円/楕円 1224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6" name="円/楕円 1225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7" name="円/楕円 1226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8" name="円/楕円 1227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9" name="円/楕円 1228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円/楕円 1229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円/楕円 1230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2" name="円/楕円 123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3" name="円/楕円 1232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4" name="円/楕円 1233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5" name="円/楕円 1234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6" name="円/楕円 1235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7" name="円/楕円 1236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8" name="円/楕円 1237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9" name="円/楕円 1238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0" name="円/楕円 1239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1" name="円/楕円 1240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2" name="円/楕円 1241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3" name="円/楕円 1242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4" name="円/楕円 1243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5" name="円/楕円 1244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6" name="円/楕円 1245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7" name="円/楕円 1246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8" name="円/楕円 1247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9" name="円/楕円 124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0" name="円/楕円 124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1" name="円/楕円 1250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2" name="円/楕円 1251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3" name="円/楕円 1252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4" name="円/楕円 1253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5" name="円/楕円 1254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6" name="円/楕円 1255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7" name="円/楕円 125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8" name="円/楕円 125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9" name="円/楕円 1258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0" name="円/楕円 1259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1" name="円/楕円 1260"/>
            <p:cNvSpPr/>
            <p:nvPr/>
          </p:nvSpPr>
          <p:spPr>
            <a:xfrm>
              <a:off x="171006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2" name="円/楕円 1261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3" name="円/楕円 1262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4" name="円/楕円 1263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5" name="円/楕円 1264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6" name="円/楕円 126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7" name="円/楕円 1266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8" name="円/楕円 126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9" name="円/楕円 1268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0" name="円/楕円 1269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1" name="円/楕円 1270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2" name="円/楕円 1271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3" name="円/楕円 1272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4" name="円/楕円 1273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5" name="円/楕円 1274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6" name="円/楕円 1275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7" name="円/楕円 1276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8" name="円/楕円 1277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9" name="円/楕円 1278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0" name="円/楕円 1279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円/楕円 1280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2" name="円/楕円 1281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3" name="円/楕円 1282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4" name="円/楕円 1283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5" name="円/楕円 1284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6" name="円/楕円 1285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7" name="円/楕円 1286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8" name="円/楕円 1287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9" name="円/楕円 1288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0" name="円/楕円 1289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1" name="円/楕円 1290"/>
            <p:cNvSpPr/>
            <p:nvPr/>
          </p:nvSpPr>
          <p:spPr>
            <a:xfrm>
              <a:off x="278440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2" name="円/楕円 1291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円/楕円 1292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4" name="円/楕円 1293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5" name="円/楕円 1294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6" name="円/楕円 1295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7" name="円/楕円 1296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8" name="円/楕円 1297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9" name="円/楕円 1298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0" name="グループ化 1299"/>
          <p:cNvGrpSpPr/>
          <p:nvPr/>
        </p:nvGrpSpPr>
        <p:grpSpPr>
          <a:xfrm>
            <a:off x="489536" y="4769021"/>
            <a:ext cx="1511775" cy="1379736"/>
            <a:chOff x="354650" y="379777"/>
            <a:chExt cx="1219521" cy="1113008"/>
          </a:xfrm>
          <a:solidFill>
            <a:srgbClr val="66FFFF"/>
          </a:solidFill>
        </p:grpSpPr>
        <p:sp>
          <p:nvSpPr>
            <p:cNvPr id="1302" name="円/楕円 1301"/>
            <p:cNvSpPr/>
            <p:nvPr/>
          </p:nvSpPr>
          <p:spPr>
            <a:xfrm>
              <a:off x="892222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円/楕円 1302"/>
            <p:cNvSpPr/>
            <p:nvPr/>
          </p:nvSpPr>
          <p:spPr>
            <a:xfrm>
              <a:off x="96756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4" name="円/楕円 1303"/>
            <p:cNvSpPr/>
            <p:nvPr/>
          </p:nvSpPr>
          <p:spPr>
            <a:xfrm>
              <a:off x="112137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5" name="円/楕円 1304"/>
            <p:cNvSpPr/>
            <p:nvPr/>
          </p:nvSpPr>
          <p:spPr>
            <a:xfrm>
              <a:off x="1197515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6" name="円/楕円 1305"/>
            <p:cNvSpPr/>
            <p:nvPr/>
          </p:nvSpPr>
          <p:spPr>
            <a:xfrm>
              <a:off x="1351324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7" name="円/楕円 1306"/>
            <p:cNvSpPr/>
            <p:nvPr/>
          </p:nvSpPr>
          <p:spPr>
            <a:xfrm>
              <a:off x="142899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8" name="円/楕円 1307"/>
            <p:cNvSpPr/>
            <p:nvPr/>
          </p:nvSpPr>
          <p:spPr>
            <a:xfrm>
              <a:off x="43079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9" name="円/楕円 1308"/>
            <p:cNvSpPr/>
            <p:nvPr/>
          </p:nvSpPr>
          <p:spPr>
            <a:xfrm>
              <a:off x="50845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円/楕円 1309"/>
            <p:cNvSpPr/>
            <p:nvPr/>
          </p:nvSpPr>
          <p:spPr>
            <a:xfrm>
              <a:off x="58460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1" name="円/楕円 1310"/>
            <p:cNvSpPr/>
            <p:nvPr/>
          </p:nvSpPr>
          <p:spPr>
            <a:xfrm>
              <a:off x="66226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2" name="円/楕円 1311"/>
            <p:cNvSpPr/>
            <p:nvPr/>
          </p:nvSpPr>
          <p:spPr>
            <a:xfrm>
              <a:off x="738413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3" name="円/楕円 1312"/>
            <p:cNvSpPr/>
            <p:nvPr/>
          </p:nvSpPr>
          <p:spPr>
            <a:xfrm>
              <a:off x="96756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4" name="円/楕円 1313"/>
            <p:cNvSpPr/>
            <p:nvPr/>
          </p:nvSpPr>
          <p:spPr>
            <a:xfrm>
              <a:off x="104370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5" name="円/楕円 1314"/>
            <p:cNvSpPr/>
            <p:nvPr/>
          </p:nvSpPr>
          <p:spPr>
            <a:xfrm>
              <a:off x="112137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6" name="円/楕円 1315"/>
            <p:cNvSpPr/>
            <p:nvPr/>
          </p:nvSpPr>
          <p:spPr>
            <a:xfrm>
              <a:off x="119751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7" name="円/楕円 1316"/>
            <p:cNvSpPr/>
            <p:nvPr/>
          </p:nvSpPr>
          <p:spPr>
            <a:xfrm>
              <a:off x="127518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8" name="円/楕円 1317"/>
            <p:cNvSpPr/>
            <p:nvPr/>
          </p:nvSpPr>
          <p:spPr>
            <a:xfrm>
              <a:off x="1351324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9" name="円/楕円 1318"/>
            <p:cNvSpPr/>
            <p:nvPr/>
          </p:nvSpPr>
          <p:spPr>
            <a:xfrm>
              <a:off x="430793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0" name="円/楕円 1319"/>
            <p:cNvSpPr/>
            <p:nvPr/>
          </p:nvSpPr>
          <p:spPr>
            <a:xfrm>
              <a:off x="50845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1" name="円/楕円 1320"/>
            <p:cNvSpPr/>
            <p:nvPr/>
          </p:nvSpPr>
          <p:spPr>
            <a:xfrm>
              <a:off x="66226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2" name="円/楕円 1321"/>
            <p:cNvSpPr/>
            <p:nvPr/>
          </p:nvSpPr>
          <p:spPr>
            <a:xfrm>
              <a:off x="738413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3" name="円/楕円 1322"/>
            <p:cNvSpPr/>
            <p:nvPr/>
          </p:nvSpPr>
          <p:spPr>
            <a:xfrm>
              <a:off x="112137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4" name="円/楕円 1323"/>
            <p:cNvSpPr/>
            <p:nvPr/>
          </p:nvSpPr>
          <p:spPr>
            <a:xfrm>
              <a:off x="119751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円/楕円 1324"/>
            <p:cNvSpPr/>
            <p:nvPr/>
          </p:nvSpPr>
          <p:spPr>
            <a:xfrm>
              <a:off x="430793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円/楕円 1325"/>
            <p:cNvSpPr/>
            <p:nvPr/>
          </p:nvSpPr>
          <p:spPr>
            <a:xfrm>
              <a:off x="50845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7" name="円/楕円 1326"/>
            <p:cNvSpPr/>
            <p:nvPr/>
          </p:nvSpPr>
          <p:spPr>
            <a:xfrm>
              <a:off x="66226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8" name="円/楕円 1327"/>
            <p:cNvSpPr/>
            <p:nvPr/>
          </p:nvSpPr>
          <p:spPr>
            <a:xfrm>
              <a:off x="738413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9" name="円/楕円 1328"/>
            <p:cNvSpPr/>
            <p:nvPr/>
          </p:nvSpPr>
          <p:spPr>
            <a:xfrm>
              <a:off x="81607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0" name="円/楕円 1329"/>
            <p:cNvSpPr/>
            <p:nvPr/>
          </p:nvSpPr>
          <p:spPr>
            <a:xfrm>
              <a:off x="892222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円/楕円 1330"/>
            <p:cNvSpPr/>
            <p:nvPr/>
          </p:nvSpPr>
          <p:spPr>
            <a:xfrm>
              <a:off x="96756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円/楕円 1331"/>
            <p:cNvSpPr/>
            <p:nvPr/>
          </p:nvSpPr>
          <p:spPr>
            <a:xfrm>
              <a:off x="104370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円/楕円 1332"/>
            <p:cNvSpPr/>
            <p:nvPr/>
          </p:nvSpPr>
          <p:spPr>
            <a:xfrm>
              <a:off x="112137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円/楕円 1333"/>
            <p:cNvSpPr/>
            <p:nvPr/>
          </p:nvSpPr>
          <p:spPr>
            <a:xfrm>
              <a:off x="119751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円/楕円 1334"/>
            <p:cNvSpPr/>
            <p:nvPr/>
          </p:nvSpPr>
          <p:spPr>
            <a:xfrm>
              <a:off x="127518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円/楕円 1335"/>
            <p:cNvSpPr/>
            <p:nvPr/>
          </p:nvSpPr>
          <p:spPr>
            <a:xfrm>
              <a:off x="1351324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円/楕円 1336"/>
            <p:cNvSpPr/>
            <p:nvPr/>
          </p:nvSpPr>
          <p:spPr>
            <a:xfrm>
              <a:off x="142899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円/楕円 1337"/>
            <p:cNvSpPr/>
            <p:nvPr/>
          </p:nvSpPr>
          <p:spPr>
            <a:xfrm>
              <a:off x="1505134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円/楕円 1338"/>
            <p:cNvSpPr/>
            <p:nvPr/>
          </p:nvSpPr>
          <p:spPr>
            <a:xfrm>
              <a:off x="430793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円/楕円 1339"/>
            <p:cNvSpPr/>
            <p:nvPr/>
          </p:nvSpPr>
          <p:spPr>
            <a:xfrm>
              <a:off x="50845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円/楕円 1340"/>
            <p:cNvSpPr/>
            <p:nvPr/>
          </p:nvSpPr>
          <p:spPr>
            <a:xfrm>
              <a:off x="66226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円/楕円 1341"/>
            <p:cNvSpPr/>
            <p:nvPr/>
          </p:nvSpPr>
          <p:spPr>
            <a:xfrm>
              <a:off x="738413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3" name="円/楕円 1342"/>
            <p:cNvSpPr/>
            <p:nvPr/>
          </p:nvSpPr>
          <p:spPr>
            <a:xfrm>
              <a:off x="104370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4" name="円/楕円 1343"/>
            <p:cNvSpPr/>
            <p:nvPr/>
          </p:nvSpPr>
          <p:spPr>
            <a:xfrm>
              <a:off x="112137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円/楕円 1344"/>
            <p:cNvSpPr/>
            <p:nvPr/>
          </p:nvSpPr>
          <p:spPr>
            <a:xfrm>
              <a:off x="119751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6" name="円/楕円 1345"/>
            <p:cNvSpPr/>
            <p:nvPr/>
          </p:nvSpPr>
          <p:spPr>
            <a:xfrm>
              <a:off x="127518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円/楕円 1346"/>
            <p:cNvSpPr/>
            <p:nvPr/>
          </p:nvSpPr>
          <p:spPr>
            <a:xfrm>
              <a:off x="43079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8" name="円/楕円 1347"/>
            <p:cNvSpPr/>
            <p:nvPr/>
          </p:nvSpPr>
          <p:spPr>
            <a:xfrm>
              <a:off x="50845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円/楕円 1348"/>
            <p:cNvSpPr/>
            <p:nvPr/>
          </p:nvSpPr>
          <p:spPr>
            <a:xfrm>
              <a:off x="58460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円/楕円 1349"/>
            <p:cNvSpPr/>
            <p:nvPr/>
          </p:nvSpPr>
          <p:spPr>
            <a:xfrm>
              <a:off x="66226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円/楕円 1350"/>
            <p:cNvSpPr/>
            <p:nvPr/>
          </p:nvSpPr>
          <p:spPr>
            <a:xfrm>
              <a:off x="738413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円/楕円 1351"/>
            <p:cNvSpPr/>
            <p:nvPr/>
          </p:nvSpPr>
          <p:spPr>
            <a:xfrm>
              <a:off x="104370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3" name="円/楕円 1352"/>
            <p:cNvSpPr/>
            <p:nvPr/>
          </p:nvSpPr>
          <p:spPr>
            <a:xfrm>
              <a:off x="1121371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4" name="円/楕円 1353"/>
            <p:cNvSpPr/>
            <p:nvPr/>
          </p:nvSpPr>
          <p:spPr>
            <a:xfrm>
              <a:off x="119751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5" name="円/楕円 1354"/>
            <p:cNvSpPr/>
            <p:nvPr/>
          </p:nvSpPr>
          <p:spPr>
            <a:xfrm>
              <a:off x="1275181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6" name="円/楕円 1355"/>
            <p:cNvSpPr/>
            <p:nvPr/>
          </p:nvSpPr>
          <p:spPr>
            <a:xfrm>
              <a:off x="430793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7" name="円/楕円 1356"/>
            <p:cNvSpPr/>
            <p:nvPr/>
          </p:nvSpPr>
          <p:spPr>
            <a:xfrm>
              <a:off x="50845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8" name="円/楕円 1357"/>
            <p:cNvSpPr/>
            <p:nvPr/>
          </p:nvSpPr>
          <p:spPr>
            <a:xfrm>
              <a:off x="66226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円/楕円 1358"/>
            <p:cNvSpPr/>
            <p:nvPr/>
          </p:nvSpPr>
          <p:spPr>
            <a:xfrm>
              <a:off x="738413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0" name="円/楕円 1359"/>
            <p:cNvSpPr/>
            <p:nvPr/>
          </p:nvSpPr>
          <p:spPr>
            <a:xfrm>
              <a:off x="81607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1" name="円/楕円 1360"/>
            <p:cNvSpPr/>
            <p:nvPr/>
          </p:nvSpPr>
          <p:spPr>
            <a:xfrm>
              <a:off x="892222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2" name="円/楕円 1361"/>
            <p:cNvSpPr/>
            <p:nvPr/>
          </p:nvSpPr>
          <p:spPr>
            <a:xfrm>
              <a:off x="96756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3" name="円/楕円 1362"/>
            <p:cNvSpPr/>
            <p:nvPr/>
          </p:nvSpPr>
          <p:spPr>
            <a:xfrm>
              <a:off x="104370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円/楕円 1363"/>
            <p:cNvSpPr/>
            <p:nvPr/>
          </p:nvSpPr>
          <p:spPr>
            <a:xfrm>
              <a:off x="112137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5" name="円/楕円 1364"/>
            <p:cNvSpPr/>
            <p:nvPr/>
          </p:nvSpPr>
          <p:spPr>
            <a:xfrm>
              <a:off x="119751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円/楕円 1365"/>
            <p:cNvSpPr/>
            <p:nvPr/>
          </p:nvSpPr>
          <p:spPr>
            <a:xfrm>
              <a:off x="127518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7" name="円/楕円 1366"/>
            <p:cNvSpPr/>
            <p:nvPr/>
          </p:nvSpPr>
          <p:spPr>
            <a:xfrm>
              <a:off x="1351324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8" name="円/楕円 1367"/>
            <p:cNvSpPr/>
            <p:nvPr/>
          </p:nvSpPr>
          <p:spPr>
            <a:xfrm>
              <a:off x="1428991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9" name="円/楕円 1368"/>
            <p:cNvSpPr/>
            <p:nvPr/>
          </p:nvSpPr>
          <p:spPr>
            <a:xfrm>
              <a:off x="1505134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0" name="円/楕円 1369"/>
            <p:cNvSpPr/>
            <p:nvPr/>
          </p:nvSpPr>
          <p:spPr>
            <a:xfrm>
              <a:off x="430793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1" name="円/楕円 1370"/>
            <p:cNvSpPr/>
            <p:nvPr/>
          </p:nvSpPr>
          <p:spPr>
            <a:xfrm>
              <a:off x="50845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2" name="円/楕円 1371"/>
            <p:cNvSpPr/>
            <p:nvPr/>
          </p:nvSpPr>
          <p:spPr>
            <a:xfrm>
              <a:off x="66226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3" name="円/楕円 1372"/>
            <p:cNvSpPr/>
            <p:nvPr/>
          </p:nvSpPr>
          <p:spPr>
            <a:xfrm>
              <a:off x="738413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4" name="円/楕円 1373"/>
            <p:cNvSpPr/>
            <p:nvPr/>
          </p:nvSpPr>
          <p:spPr>
            <a:xfrm>
              <a:off x="96756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5" name="円/楕円 1374"/>
            <p:cNvSpPr/>
            <p:nvPr/>
          </p:nvSpPr>
          <p:spPr>
            <a:xfrm>
              <a:off x="10437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6" name="円/楕円 1375"/>
            <p:cNvSpPr/>
            <p:nvPr/>
          </p:nvSpPr>
          <p:spPr>
            <a:xfrm>
              <a:off x="127518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7" name="円/楕円 1376"/>
            <p:cNvSpPr/>
            <p:nvPr/>
          </p:nvSpPr>
          <p:spPr>
            <a:xfrm>
              <a:off x="1351324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8" name="円/楕円 1377"/>
            <p:cNvSpPr/>
            <p:nvPr/>
          </p:nvSpPr>
          <p:spPr>
            <a:xfrm>
              <a:off x="430793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9" name="円/楕円 1378"/>
            <p:cNvSpPr/>
            <p:nvPr/>
          </p:nvSpPr>
          <p:spPr>
            <a:xfrm>
              <a:off x="50845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0" name="円/楕円 1379"/>
            <p:cNvSpPr/>
            <p:nvPr/>
          </p:nvSpPr>
          <p:spPr>
            <a:xfrm>
              <a:off x="66226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1" name="円/楕円 1380"/>
            <p:cNvSpPr/>
            <p:nvPr/>
          </p:nvSpPr>
          <p:spPr>
            <a:xfrm>
              <a:off x="738413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2" name="円/楕円 1381"/>
            <p:cNvSpPr/>
            <p:nvPr/>
          </p:nvSpPr>
          <p:spPr>
            <a:xfrm>
              <a:off x="892222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3" name="円/楕円 1382"/>
            <p:cNvSpPr/>
            <p:nvPr/>
          </p:nvSpPr>
          <p:spPr>
            <a:xfrm>
              <a:off x="96756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4" name="円/楕円 1383"/>
            <p:cNvSpPr/>
            <p:nvPr/>
          </p:nvSpPr>
          <p:spPr>
            <a:xfrm>
              <a:off x="112137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5" name="円/楕円 1384"/>
            <p:cNvSpPr/>
            <p:nvPr/>
          </p:nvSpPr>
          <p:spPr>
            <a:xfrm>
              <a:off x="119751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6" name="円/楕円 1385"/>
            <p:cNvSpPr/>
            <p:nvPr/>
          </p:nvSpPr>
          <p:spPr>
            <a:xfrm>
              <a:off x="1351324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7" name="円/楕円 1386"/>
            <p:cNvSpPr/>
            <p:nvPr/>
          </p:nvSpPr>
          <p:spPr>
            <a:xfrm>
              <a:off x="142899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8" name="円/楕円 1387"/>
            <p:cNvSpPr/>
            <p:nvPr/>
          </p:nvSpPr>
          <p:spPr>
            <a:xfrm>
              <a:off x="43079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9" name="円/楕円 1388"/>
            <p:cNvSpPr/>
            <p:nvPr/>
          </p:nvSpPr>
          <p:spPr>
            <a:xfrm>
              <a:off x="50845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0" name="円/楕円 1389"/>
            <p:cNvSpPr/>
            <p:nvPr/>
          </p:nvSpPr>
          <p:spPr>
            <a:xfrm>
              <a:off x="58460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1" name="円/楕円 1390"/>
            <p:cNvSpPr/>
            <p:nvPr/>
          </p:nvSpPr>
          <p:spPr>
            <a:xfrm>
              <a:off x="66226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2" name="円/楕円 1391"/>
            <p:cNvSpPr/>
            <p:nvPr/>
          </p:nvSpPr>
          <p:spPr>
            <a:xfrm>
              <a:off x="738413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3" name="円/楕円 1392"/>
            <p:cNvSpPr/>
            <p:nvPr/>
          </p:nvSpPr>
          <p:spPr>
            <a:xfrm>
              <a:off x="81607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円/楕円 1393"/>
            <p:cNvSpPr/>
            <p:nvPr/>
          </p:nvSpPr>
          <p:spPr>
            <a:xfrm>
              <a:off x="892222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5" name="円/楕円 1394"/>
            <p:cNvSpPr/>
            <p:nvPr/>
          </p:nvSpPr>
          <p:spPr>
            <a:xfrm>
              <a:off x="112137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6" name="円/楕円 1395"/>
            <p:cNvSpPr/>
            <p:nvPr/>
          </p:nvSpPr>
          <p:spPr>
            <a:xfrm>
              <a:off x="119751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7" name="円/楕円 1396"/>
            <p:cNvSpPr/>
            <p:nvPr/>
          </p:nvSpPr>
          <p:spPr>
            <a:xfrm>
              <a:off x="142899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8" name="円/楕円 1397"/>
            <p:cNvSpPr/>
            <p:nvPr/>
          </p:nvSpPr>
          <p:spPr>
            <a:xfrm>
              <a:off x="1505134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9" name="円/楕円 1398"/>
            <p:cNvSpPr/>
            <p:nvPr/>
          </p:nvSpPr>
          <p:spPr>
            <a:xfrm>
              <a:off x="430793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0" name="円/楕円 1399"/>
            <p:cNvSpPr/>
            <p:nvPr/>
          </p:nvSpPr>
          <p:spPr>
            <a:xfrm>
              <a:off x="50845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1" name="円/楕円 1400"/>
            <p:cNvSpPr/>
            <p:nvPr/>
          </p:nvSpPr>
          <p:spPr>
            <a:xfrm>
              <a:off x="66226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2" name="円/楕円 1401"/>
            <p:cNvSpPr/>
            <p:nvPr/>
          </p:nvSpPr>
          <p:spPr>
            <a:xfrm>
              <a:off x="738413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3" name="円/楕円 1402"/>
            <p:cNvSpPr/>
            <p:nvPr/>
          </p:nvSpPr>
          <p:spPr>
            <a:xfrm>
              <a:off x="892222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4" name="円/楕円 1403"/>
            <p:cNvSpPr/>
            <p:nvPr/>
          </p:nvSpPr>
          <p:spPr>
            <a:xfrm>
              <a:off x="96756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5" name="円/楕円 1404"/>
            <p:cNvSpPr/>
            <p:nvPr/>
          </p:nvSpPr>
          <p:spPr>
            <a:xfrm>
              <a:off x="10437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6" name="円/楕円 1405"/>
            <p:cNvSpPr/>
            <p:nvPr/>
          </p:nvSpPr>
          <p:spPr>
            <a:xfrm>
              <a:off x="112137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7" name="円/楕円 1406"/>
            <p:cNvSpPr/>
            <p:nvPr/>
          </p:nvSpPr>
          <p:spPr>
            <a:xfrm>
              <a:off x="119751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8" name="円/楕円 1407"/>
            <p:cNvSpPr/>
            <p:nvPr/>
          </p:nvSpPr>
          <p:spPr>
            <a:xfrm>
              <a:off x="127518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9" name="円/楕円 1408"/>
            <p:cNvSpPr/>
            <p:nvPr/>
          </p:nvSpPr>
          <p:spPr>
            <a:xfrm>
              <a:off x="1351324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0" name="円/楕円 1409"/>
            <p:cNvSpPr/>
            <p:nvPr/>
          </p:nvSpPr>
          <p:spPr>
            <a:xfrm>
              <a:off x="142899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1" name="円/楕円 1410"/>
            <p:cNvSpPr/>
            <p:nvPr/>
          </p:nvSpPr>
          <p:spPr>
            <a:xfrm>
              <a:off x="1505134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2" name="円/楕円 1411"/>
            <p:cNvSpPr/>
            <p:nvPr/>
          </p:nvSpPr>
          <p:spPr>
            <a:xfrm>
              <a:off x="430793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3" name="円/楕円 1412"/>
            <p:cNvSpPr/>
            <p:nvPr/>
          </p:nvSpPr>
          <p:spPr>
            <a:xfrm>
              <a:off x="50845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4" name="円/楕円 1413"/>
            <p:cNvSpPr/>
            <p:nvPr/>
          </p:nvSpPr>
          <p:spPr>
            <a:xfrm>
              <a:off x="66226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5" name="円/楕円 1414"/>
            <p:cNvSpPr/>
            <p:nvPr/>
          </p:nvSpPr>
          <p:spPr>
            <a:xfrm>
              <a:off x="738413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6" name="円/楕円 1415"/>
            <p:cNvSpPr/>
            <p:nvPr/>
          </p:nvSpPr>
          <p:spPr>
            <a:xfrm>
              <a:off x="10437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7" name="円/楕円 1416"/>
            <p:cNvSpPr/>
            <p:nvPr/>
          </p:nvSpPr>
          <p:spPr>
            <a:xfrm>
              <a:off x="112137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8" name="円/楕円 1417"/>
            <p:cNvSpPr/>
            <p:nvPr/>
          </p:nvSpPr>
          <p:spPr>
            <a:xfrm>
              <a:off x="1351324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9" name="円/楕円 1418"/>
            <p:cNvSpPr/>
            <p:nvPr/>
          </p:nvSpPr>
          <p:spPr>
            <a:xfrm>
              <a:off x="142899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0" name="円/楕円 1419"/>
            <p:cNvSpPr/>
            <p:nvPr/>
          </p:nvSpPr>
          <p:spPr>
            <a:xfrm>
              <a:off x="430793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1" name="円/楕円 1420"/>
            <p:cNvSpPr/>
            <p:nvPr/>
          </p:nvSpPr>
          <p:spPr>
            <a:xfrm>
              <a:off x="50845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2" name="円/楕円 1421"/>
            <p:cNvSpPr/>
            <p:nvPr/>
          </p:nvSpPr>
          <p:spPr>
            <a:xfrm>
              <a:off x="66226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3" name="円/楕円 1422"/>
            <p:cNvSpPr/>
            <p:nvPr/>
          </p:nvSpPr>
          <p:spPr>
            <a:xfrm>
              <a:off x="738413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4" name="円/楕円 1423"/>
            <p:cNvSpPr/>
            <p:nvPr/>
          </p:nvSpPr>
          <p:spPr>
            <a:xfrm>
              <a:off x="10437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円/楕円 1424"/>
            <p:cNvSpPr/>
            <p:nvPr/>
          </p:nvSpPr>
          <p:spPr>
            <a:xfrm>
              <a:off x="112137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円/楕円 1425"/>
            <p:cNvSpPr/>
            <p:nvPr/>
          </p:nvSpPr>
          <p:spPr>
            <a:xfrm>
              <a:off x="1351324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円/楕円 1426"/>
            <p:cNvSpPr/>
            <p:nvPr/>
          </p:nvSpPr>
          <p:spPr>
            <a:xfrm>
              <a:off x="142899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円/楕円 1427"/>
            <p:cNvSpPr/>
            <p:nvPr/>
          </p:nvSpPr>
          <p:spPr>
            <a:xfrm>
              <a:off x="354650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円/楕円 1428"/>
            <p:cNvSpPr/>
            <p:nvPr/>
          </p:nvSpPr>
          <p:spPr>
            <a:xfrm>
              <a:off x="430793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円/楕円 1429"/>
            <p:cNvSpPr/>
            <p:nvPr/>
          </p:nvSpPr>
          <p:spPr>
            <a:xfrm>
              <a:off x="66226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円/楕円 1430"/>
            <p:cNvSpPr/>
            <p:nvPr/>
          </p:nvSpPr>
          <p:spPr>
            <a:xfrm>
              <a:off x="738413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2" name="円/楕円 1431"/>
            <p:cNvSpPr/>
            <p:nvPr/>
          </p:nvSpPr>
          <p:spPr>
            <a:xfrm>
              <a:off x="96756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3" name="円/楕円 1432"/>
            <p:cNvSpPr/>
            <p:nvPr/>
          </p:nvSpPr>
          <p:spPr>
            <a:xfrm>
              <a:off x="104370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円/楕円 1433"/>
            <p:cNvSpPr/>
            <p:nvPr/>
          </p:nvSpPr>
          <p:spPr>
            <a:xfrm>
              <a:off x="1351324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円/楕円 1434"/>
            <p:cNvSpPr/>
            <p:nvPr/>
          </p:nvSpPr>
          <p:spPr>
            <a:xfrm>
              <a:off x="142899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6" name="円/楕円 1435"/>
            <p:cNvSpPr/>
            <p:nvPr/>
          </p:nvSpPr>
          <p:spPr>
            <a:xfrm>
              <a:off x="3546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7" name="円/楕円 1436"/>
            <p:cNvSpPr/>
            <p:nvPr/>
          </p:nvSpPr>
          <p:spPr>
            <a:xfrm>
              <a:off x="43079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8" name="円/楕円 1437"/>
            <p:cNvSpPr/>
            <p:nvPr/>
          </p:nvSpPr>
          <p:spPr>
            <a:xfrm>
              <a:off x="58460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9" name="円/楕円 1438"/>
            <p:cNvSpPr/>
            <p:nvPr/>
          </p:nvSpPr>
          <p:spPr>
            <a:xfrm>
              <a:off x="66226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0" name="円/楕円 1439"/>
            <p:cNvSpPr/>
            <p:nvPr/>
          </p:nvSpPr>
          <p:spPr>
            <a:xfrm>
              <a:off x="738413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円/楕円 1440"/>
            <p:cNvSpPr/>
            <p:nvPr/>
          </p:nvSpPr>
          <p:spPr>
            <a:xfrm>
              <a:off x="892222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2" name="円/楕円 1441"/>
            <p:cNvSpPr/>
            <p:nvPr/>
          </p:nvSpPr>
          <p:spPr>
            <a:xfrm>
              <a:off x="96756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円/楕円 1442"/>
            <p:cNvSpPr/>
            <p:nvPr/>
          </p:nvSpPr>
          <p:spPr>
            <a:xfrm>
              <a:off x="119751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4" name="円/楕円 1443"/>
            <p:cNvSpPr/>
            <p:nvPr/>
          </p:nvSpPr>
          <p:spPr>
            <a:xfrm>
              <a:off x="127518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5" name="円/楕円 1444"/>
            <p:cNvSpPr/>
            <p:nvPr/>
          </p:nvSpPr>
          <p:spPr>
            <a:xfrm>
              <a:off x="1351324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46" name="グループ化 1445"/>
          <p:cNvGrpSpPr/>
          <p:nvPr/>
        </p:nvGrpSpPr>
        <p:grpSpPr>
          <a:xfrm>
            <a:off x="2340600" y="4768179"/>
            <a:ext cx="1511775" cy="1379736"/>
            <a:chOff x="1670876" y="379777"/>
            <a:chExt cx="1219521" cy="1113008"/>
          </a:xfrm>
          <a:solidFill>
            <a:srgbClr val="66FFFF"/>
          </a:solidFill>
        </p:grpSpPr>
        <p:sp>
          <p:nvSpPr>
            <p:cNvPr id="1448" name="円/楕円 1447"/>
            <p:cNvSpPr/>
            <p:nvPr/>
          </p:nvSpPr>
          <p:spPr>
            <a:xfrm>
              <a:off x="1978495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9" name="円/楕円 1448"/>
            <p:cNvSpPr/>
            <p:nvPr/>
          </p:nvSpPr>
          <p:spPr>
            <a:xfrm>
              <a:off x="2054639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0" name="円/楕円 1449"/>
            <p:cNvSpPr/>
            <p:nvPr/>
          </p:nvSpPr>
          <p:spPr>
            <a:xfrm>
              <a:off x="1978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1" name="円/楕円 1450"/>
            <p:cNvSpPr/>
            <p:nvPr/>
          </p:nvSpPr>
          <p:spPr>
            <a:xfrm>
              <a:off x="2054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2" name="円/楕円 1451"/>
            <p:cNvSpPr/>
            <p:nvPr/>
          </p:nvSpPr>
          <p:spPr>
            <a:xfrm>
              <a:off x="213230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3" name="円/楕円 1452"/>
            <p:cNvSpPr/>
            <p:nvPr/>
          </p:nvSpPr>
          <p:spPr>
            <a:xfrm>
              <a:off x="2208448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4" name="円/楕円 1453"/>
            <p:cNvSpPr/>
            <p:nvPr/>
          </p:nvSpPr>
          <p:spPr>
            <a:xfrm>
              <a:off x="228378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5" name="円/楕円 1454"/>
            <p:cNvSpPr/>
            <p:nvPr/>
          </p:nvSpPr>
          <p:spPr>
            <a:xfrm>
              <a:off x="2359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6" name="円/楕円 1455"/>
            <p:cNvSpPr/>
            <p:nvPr/>
          </p:nvSpPr>
          <p:spPr>
            <a:xfrm>
              <a:off x="2437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7" name="円/楕円 1456"/>
            <p:cNvSpPr/>
            <p:nvPr/>
          </p:nvSpPr>
          <p:spPr>
            <a:xfrm>
              <a:off x="190082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8" name="円/楕円 1457"/>
            <p:cNvSpPr/>
            <p:nvPr/>
          </p:nvSpPr>
          <p:spPr>
            <a:xfrm>
              <a:off x="1978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9" name="円/楕円 1458"/>
            <p:cNvSpPr/>
            <p:nvPr/>
          </p:nvSpPr>
          <p:spPr>
            <a:xfrm>
              <a:off x="235993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0" name="円/楕円 1459"/>
            <p:cNvSpPr/>
            <p:nvPr/>
          </p:nvSpPr>
          <p:spPr>
            <a:xfrm>
              <a:off x="2437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1" name="円/楕円 1460"/>
            <p:cNvSpPr/>
            <p:nvPr/>
          </p:nvSpPr>
          <p:spPr>
            <a:xfrm>
              <a:off x="182468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2" name="円/楕円 1461"/>
            <p:cNvSpPr/>
            <p:nvPr/>
          </p:nvSpPr>
          <p:spPr>
            <a:xfrm>
              <a:off x="1900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3" name="円/楕円 1462"/>
            <p:cNvSpPr/>
            <p:nvPr/>
          </p:nvSpPr>
          <p:spPr>
            <a:xfrm>
              <a:off x="2283787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4" name="円/楕円 1463"/>
            <p:cNvSpPr/>
            <p:nvPr/>
          </p:nvSpPr>
          <p:spPr>
            <a:xfrm>
              <a:off x="235993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5" name="円/楕円 1464"/>
            <p:cNvSpPr/>
            <p:nvPr/>
          </p:nvSpPr>
          <p:spPr>
            <a:xfrm>
              <a:off x="1670876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6" name="円/楕円 1465"/>
            <p:cNvSpPr/>
            <p:nvPr/>
          </p:nvSpPr>
          <p:spPr>
            <a:xfrm>
              <a:off x="174701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7" name="円/楕円 1466"/>
            <p:cNvSpPr/>
            <p:nvPr/>
          </p:nvSpPr>
          <p:spPr>
            <a:xfrm>
              <a:off x="182468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8" name="円/楕円 1467"/>
            <p:cNvSpPr/>
            <p:nvPr/>
          </p:nvSpPr>
          <p:spPr>
            <a:xfrm>
              <a:off x="1900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9" name="円/楕円 1468"/>
            <p:cNvSpPr/>
            <p:nvPr/>
          </p:nvSpPr>
          <p:spPr>
            <a:xfrm>
              <a:off x="1978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0" name="円/楕円 1469"/>
            <p:cNvSpPr/>
            <p:nvPr/>
          </p:nvSpPr>
          <p:spPr>
            <a:xfrm>
              <a:off x="205463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1" name="円/楕円 1470"/>
            <p:cNvSpPr/>
            <p:nvPr/>
          </p:nvSpPr>
          <p:spPr>
            <a:xfrm>
              <a:off x="213230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2" name="円/楕円 1471"/>
            <p:cNvSpPr/>
            <p:nvPr/>
          </p:nvSpPr>
          <p:spPr>
            <a:xfrm>
              <a:off x="2208448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3" name="円/楕円 1472"/>
            <p:cNvSpPr/>
            <p:nvPr/>
          </p:nvSpPr>
          <p:spPr>
            <a:xfrm>
              <a:off x="228378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4" name="円/楕円 1473"/>
            <p:cNvSpPr/>
            <p:nvPr/>
          </p:nvSpPr>
          <p:spPr>
            <a:xfrm>
              <a:off x="235993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5" name="円/楕円 1474"/>
            <p:cNvSpPr/>
            <p:nvPr/>
          </p:nvSpPr>
          <p:spPr>
            <a:xfrm>
              <a:off x="243759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6" name="円/楕円 1475"/>
            <p:cNvSpPr/>
            <p:nvPr/>
          </p:nvSpPr>
          <p:spPr>
            <a:xfrm>
              <a:off x="2513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円/楕円 1476"/>
            <p:cNvSpPr/>
            <p:nvPr/>
          </p:nvSpPr>
          <p:spPr>
            <a:xfrm>
              <a:off x="2591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円/楕円 1477"/>
            <p:cNvSpPr/>
            <p:nvPr/>
          </p:nvSpPr>
          <p:spPr>
            <a:xfrm>
              <a:off x="2667550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円/楕円 1478"/>
            <p:cNvSpPr/>
            <p:nvPr/>
          </p:nvSpPr>
          <p:spPr>
            <a:xfrm>
              <a:off x="1824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0" name="円/楕円 1479"/>
            <p:cNvSpPr/>
            <p:nvPr/>
          </p:nvSpPr>
          <p:spPr>
            <a:xfrm>
              <a:off x="1900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1" name="円/楕円 1480"/>
            <p:cNvSpPr/>
            <p:nvPr/>
          </p:nvSpPr>
          <p:spPr>
            <a:xfrm>
              <a:off x="2591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2" name="円/楕円 1481"/>
            <p:cNvSpPr/>
            <p:nvPr/>
          </p:nvSpPr>
          <p:spPr>
            <a:xfrm>
              <a:off x="2667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3" name="円/楕円 1482"/>
            <p:cNvSpPr/>
            <p:nvPr/>
          </p:nvSpPr>
          <p:spPr>
            <a:xfrm>
              <a:off x="1824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4" name="円/楕円 1483"/>
            <p:cNvSpPr/>
            <p:nvPr/>
          </p:nvSpPr>
          <p:spPr>
            <a:xfrm>
              <a:off x="190082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5" name="円/楕円 1484"/>
            <p:cNvSpPr/>
            <p:nvPr/>
          </p:nvSpPr>
          <p:spPr>
            <a:xfrm>
              <a:off x="2591407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6" name="円/楕円 1485"/>
            <p:cNvSpPr/>
            <p:nvPr/>
          </p:nvSpPr>
          <p:spPr>
            <a:xfrm>
              <a:off x="2667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7" name="円/楕円 1486"/>
            <p:cNvSpPr/>
            <p:nvPr/>
          </p:nvSpPr>
          <p:spPr>
            <a:xfrm>
              <a:off x="182468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8" name="円/楕円 1487"/>
            <p:cNvSpPr/>
            <p:nvPr/>
          </p:nvSpPr>
          <p:spPr>
            <a:xfrm>
              <a:off x="1900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9" name="円/楕円 1488"/>
            <p:cNvSpPr/>
            <p:nvPr/>
          </p:nvSpPr>
          <p:spPr>
            <a:xfrm>
              <a:off x="1978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0" name="円/楕円 1489"/>
            <p:cNvSpPr/>
            <p:nvPr/>
          </p:nvSpPr>
          <p:spPr>
            <a:xfrm>
              <a:off x="2054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1" name="円/楕円 1490"/>
            <p:cNvSpPr/>
            <p:nvPr/>
          </p:nvSpPr>
          <p:spPr>
            <a:xfrm>
              <a:off x="2132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2" name="円/楕円 1491"/>
            <p:cNvSpPr/>
            <p:nvPr/>
          </p:nvSpPr>
          <p:spPr>
            <a:xfrm>
              <a:off x="2208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3" name="円/楕円 1492"/>
            <p:cNvSpPr/>
            <p:nvPr/>
          </p:nvSpPr>
          <p:spPr>
            <a:xfrm>
              <a:off x="2283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4" name="円/楕円 1493"/>
            <p:cNvSpPr/>
            <p:nvPr/>
          </p:nvSpPr>
          <p:spPr>
            <a:xfrm>
              <a:off x="2359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5" name="円/楕円 1494"/>
            <p:cNvSpPr/>
            <p:nvPr/>
          </p:nvSpPr>
          <p:spPr>
            <a:xfrm>
              <a:off x="2437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6" name="円/楕円 1495"/>
            <p:cNvSpPr/>
            <p:nvPr/>
          </p:nvSpPr>
          <p:spPr>
            <a:xfrm>
              <a:off x="2513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7" name="円/楕円 1496"/>
            <p:cNvSpPr/>
            <p:nvPr/>
          </p:nvSpPr>
          <p:spPr>
            <a:xfrm>
              <a:off x="2591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8" name="円/楕円 1497"/>
            <p:cNvSpPr/>
            <p:nvPr/>
          </p:nvSpPr>
          <p:spPr>
            <a:xfrm>
              <a:off x="2667550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9" name="円/楕円 1498"/>
            <p:cNvSpPr/>
            <p:nvPr/>
          </p:nvSpPr>
          <p:spPr>
            <a:xfrm>
              <a:off x="182468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0" name="円/楕円 1499"/>
            <p:cNvSpPr/>
            <p:nvPr/>
          </p:nvSpPr>
          <p:spPr>
            <a:xfrm>
              <a:off x="1900829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1" name="円/楕円 1500"/>
            <p:cNvSpPr/>
            <p:nvPr/>
          </p:nvSpPr>
          <p:spPr>
            <a:xfrm>
              <a:off x="2591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2" name="円/楕円 1501"/>
            <p:cNvSpPr/>
            <p:nvPr/>
          </p:nvSpPr>
          <p:spPr>
            <a:xfrm>
              <a:off x="2667550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3" name="円/楕円 1502"/>
            <p:cNvSpPr/>
            <p:nvPr/>
          </p:nvSpPr>
          <p:spPr>
            <a:xfrm>
              <a:off x="182468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4" name="円/楕円 1503"/>
            <p:cNvSpPr/>
            <p:nvPr/>
          </p:nvSpPr>
          <p:spPr>
            <a:xfrm>
              <a:off x="190082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5" name="円/楕円 1504"/>
            <p:cNvSpPr/>
            <p:nvPr/>
          </p:nvSpPr>
          <p:spPr>
            <a:xfrm>
              <a:off x="197849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6" name="円/楕円 1505"/>
            <p:cNvSpPr/>
            <p:nvPr/>
          </p:nvSpPr>
          <p:spPr>
            <a:xfrm>
              <a:off x="2054639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7" name="円/楕円 1506"/>
            <p:cNvSpPr/>
            <p:nvPr/>
          </p:nvSpPr>
          <p:spPr>
            <a:xfrm>
              <a:off x="2132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8" name="円/楕円 1507"/>
            <p:cNvSpPr/>
            <p:nvPr/>
          </p:nvSpPr>
          <p:spPr>
            <a:xfrm>
              <a:off x="2208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9" name="円/楕円 1508"/>
            <p:cNvSpPr/>
            <p:nvPr/>
          </p:nvSpPr>
          <p:spPr>
            <a:xfrm>
              <a:off x="228378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0" name="円/楕円 1509"/>
            <p:cNvSpPr/>
            <p:nvPr/>
          </p:nvSpPr>
          <p:spPr>
            <a:xfrm>
              <a:off x="235993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1" name="円/楕円 1510"/>
            <p:cNvSpPr/>
            <p:nvPr/>
          </p:nvSpPr>
          <p:spPr>
            <a:xfrm>
              <a:off x="243759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2" name="円/楕円 1511"/>
            <p:cNvSpPr/>
            <p:nvPr/>
          </p:nvSpPr>
          <p:spPr>
            <a:xfrm>
              <a:off x="2513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3" name="円/楕円 1512"/>
            <p:cNvSpPr/>
            <p:nvPr/>
          </p:nvSpPr>
          <p:spPr>
            <a:xfrm>
              <a:off x="2591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4" name="円/楕円 1513"/>
            <p:cNvSpPr/>
            <p:nvPr/>
          </p:nvSpPr>
          <p:spPr>
            <a:xfrm>
              <a:off x="2667550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5" name="円/楕円 1514"/>
            <p:cNvSpPr/>
            <p:nvPr/>
          </p:nvSpPr>
          <p:spPr>
            <a:xfrm>
              <a:off x="182468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6" name="円/楕円 1515"/>
            <p:cNvSpPr/>
            <p:nvPr/>
          </p:nvSpPr>
          <p:spPr>
            <a:xfrm>
              <a:off x="190082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7" name="円/楕円 1516"/>
            <p:cNvSpPr/>
            <p:nvPr/>
          </p:nvSpPr>
          <p:spPr>
            <a:xfrm>
              <a:off x="2591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円/楕円 1517"/>
            <p:cNvSpPr/>
            <p:nvPr/>
          </p:nvSpPr>
          <p:spPr>
            <a:xfrm>
              <a:off x="2667550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9" name="円/楕円 1518"/>
            <p:cNvSpPr/>
            <p:nvPr/>
          </p:nvSpPr>
          <p:spPr>
            <a:xfrm>
              <a:off x="182468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0" name="円/楕円 1519"/>
            <p:cNvSpPr/>
            <p:nvPr/>
          </p:nvSpPr>
          <p:spPr>
            <a:xfrm>
              <a:off x="190082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1" name="円/楕円 1520"/>
            <p:cNvSpPr/>
            <p:nvPr/>
          </p:nvSpPr>
          <p:spPr>
            <a:xfrm>
              <a:off x="2591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2" name="円/楕円 1521"/>
            <p:cNvSpPr/>
            <p:nvPr/>
          </p:nvSpPr>
          <p:spPr>
            <a:xfrm>
              <a:off x="2667550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3" name="円/楕円 1522"/>
            <p:cNvSpPr/>
            <p:nvPr/>
          </p:nvSpPr>
          <p:spPr>
            <a:xfrm>
              <a:off x="182468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4" name="円/楕円 1523"/>
            <p:cNvSpPr/>
            <p:nvPr/>
          </p:nvSpPr>
          <p:spPr>
            <a:xfrm>
              <a:off x="190082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5" name="円/楕円 1524"/>
            <p:cNvSpPr/>
            <p:nvPr/>
          </p:nvSpPr>
          <p:spPr>
            <a:xfrm>
              <a:off x="1978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6" name="円/楕円 1525"/>
            <p:cNvSpPr/>
            <p:nvPr/>
          </p:nvSpPr>
          <p:spPr>
            <a:xfrm>
              <a:off x="2054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7" name="円/楕円 1526"/>
            <p:cNvSpPr/>
            <p:nvPr/>
          </p:nvSpPr>
          <p:spPr>
            <a:xfrm>
              <a:off x="213230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8" name="円/楕円 1527"/>
            <p:cNvSpPr/>
            <p:nvPr/>
          </p:nvSpPr>
          <p:spPr>
            <a:xfrm>
              <a:off x="2208448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9" name="円/楕円 1528"/>
            <p:cNvSpPr/>
            <p:nvPr/>
          </p:nvSpPr>
          <p:spPr>
            <a:xfrm>
              <a:off x="228378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0" name="円/楕円 1529"/>
            <p:cNvSpPr/>
            <p:nvPr/>
          </p:nvSpPr>
          <p:spPr>
            <a:xfrm>
              <a:off x="235993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1" name="円/楕円 1530"/>
            <p:cNvSpPr/>
            <p:nvPr/>
          </p:nvSpPr>
          <p:spPr>
            <a:xfrm>
              <a:off x="243759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2" name="円/楕円 1531"/>
            <p:cNvSpPr/>
            <p:nvPr/>
          </p:nvSpPr>
          <p:spPr>
            <a:xfrm>
              <a:off x="2513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3" name="円/楕円 1532"/>
            <p:cNvSpPr/>
            <p:nvPr/>
          </p:nvSpPr>
          <p:spPr>
            <a:xfrm>
              <a:off x="2591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4" name="円/楕円 1533"/>
            <p:cNvSpPr/>
            <p:nvPr/>
          </p:nvSpPr>
          <p:spPr>
            <a:xfrm>
              <a:off x="2667550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5" name="円/楕円 1534"/>
            <p:cNvSpPr/>
            <p:nvPr/>
          </p:nvSpPr>
          <p:spPr>
            <a:xfrm>
              <a:off x="1978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6" name="円/楕円 1535"/>
            <p:cNvSpPr/>
            <p:nvPr/>
          </p:nvSpPr>
          <p:spPr>
            <a:xfrm>
              <a:off x="205463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7" name="円/楕円 1536"/>
            <p:cNvSpPr/>
            <p:nvPr/>
          </p:nvSpPr>
          <p:spPr>
            <a:xfrm>
              <a:off x="2437597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8" name="円/楕円 1537"/>
            <p:cNvSpPr/>
            <p:nvPr/>
          </p:nvSpPr>
          <p:spPr>
            <a:xfrm>
              <a:off x="2513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9" name="円/楕円 1538"/>
            <p:cNvSpPr/>
            <p:nvPr/>
          </p:nvSpPr>
          <p:spPr>
            <a:xfrm>
              <a:off x="1670876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0" name="円/楕円 1539"/>
            <p:cNvSpPr/>
            <p:nvPr/>
          </p:nvSpPr>
          <p:spPr>
            <a:xfrm>
              <a:off x="1747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1" name="円/楕円 1540"/>
            <p:cNvSpPr/>
            <p:nvPr/>
          </p:nvSpPr>
          <p:spPr>
            <a:xfrm>
              <a:off x="1824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2" name="円/楕円 1541"/>
            <p:cNvSpPr/>
            <p:nvPr/>
          </p:nvSpPr>
          <p:spPr>
            <a:xfrm>
              <a:off x="1900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3" name="円/楕円 1542"/>
            <p:cNvSpPr/>
            <p:nvPr/>
          </p:nvSpPr>
          <p:spPr>
            <a:xfrm>
              <a:off x="197849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4" name="円/楕円 1543"/>
            <p:cNvSpPr/>
            <p:nvPr/>
          </p:nvSpPr>
          <p:spPr>
            <a:xfrm>
              <a:off x="2513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5" name="円/楕円 1544"/>
            <p:cNvSpPr/>
            <p:nvPr/>
          </p:nvSpPr>
          <p:spPr>
            <a:xfrm>
              <a:off x="259140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6" name="円/楕円 1545"/>
            <p:cNvSpPr/>
            <p:nvPr/>
          </p:nvSpPr>
          <p:spPr>
            <a:xfrm>
              <a:off x="266755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7" name="円/楕円 1546"/>
            <p:cNvSpPr/>
            <p:nvPr/>
          </p:nvSpPr>
          <p:spPr>
            <a:xfrm>
              <a:off x="274521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8" name="円/楕円 1547"/>
            <p:cNvSpPr/>
            <p:nvPr/>
          </p:nvSpPr>
          <p:spPr>
            <a:xfrm>
              <a:off x="2821360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9" name="グループ化 1548"/>
          <p:cNvGrpSpPr/>
          <p:nvPr/>
        </p:nvGrpSpPr>
        <p:grpSpPr>
          <a:xfrm>
            <a:off x="7951408" y="4768179"/>
            <a:ext cx="1511775" cy="1379736"/>
            <a:chOff x="3038876" y="379777"/>
            <a:chExt cx="1219521" cy="1113008"/>
          </a:xfrm>
          <a:solidFill>
            <a:srgbClr val="66FFFF"/>
          </a:solidFill>
        </p:grpSpPr>
        <p:sp>
          <p:nvSpPr>
            <p:cNvPr id="1551" name="円/楕円 1550"/>
            <p:cNvSpPr/>
            <p:nvPr/>
          </p:nvSpPr>
          <p:spPr>
            <a:xfrm>
              <a:off x="3727931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2" name="円/楕円 1551"/>
            <p:cNvSpPr/>
            <p:nvPr/>
          </p:nvSpPr>
          <p:spPr>
            <a:xfrm>
              <a:off x="3805597" y="3797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3" name="円/楕円 1552"/>
            <p:cNvSpPr/>
            <p:nvPr/>
          </p:nvSpPr>
          <p:spPr>
            <a:xfrm>
              <a:off x="3346495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円/楕円 1553"/>
            <p:cNvSpPr/>
            <p:nvPr/>
          </p:nvSpPr>
          <p:spPr>
            <a:xfrm>
              <a:off x="3422639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5" name="円/楕円 1554"/>
            <p:cNvSpPr/>
            <p:nvPr/>
          </p:nvSpPr>
          <p:spPr>
            <a:xfrm>
              <a:off x="3727931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6" name="円/楕円 1555"/>
            <p:cNvSpPr/>
            <p:nvPr/>
          </p:nvSpPr>
          <p:spPr>
            <a:xfrm>
              <a:off x="3805597" y="45723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円/楕円 1556"/>
            <p:cNvSpPr/>
            <p:nvPr/>
          </p:nvSpPr>
          <p:spPr>
            <a:xfrm>
              <a:off x="3346495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8" name="円/楕円 1557"/>
            <p:cNvSpPr/>
            <p:nvPr/>
          </p:nvSpPr>
          <p:spPr>
            <a:xfrm>
              <a:off x="3422639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9" name="円/楕円 1558"/>
            <p:cNvSpPr/>
            <p:nvPr/>
          </p:nvSpPr>
          <p:spPr>
            <a:xfrm>
              <a:off x="3805597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0" name="円/楕円 1559"/>
            <p:cNvSpPr/>
            <p:nvPr/>
          </p:nvSpPr>
          <p:spPr>
            <a:xfrm>
              <a:off x="3881741" y="527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1" name="円/楕円 1560"/>
            <p:cNvSpPr/>
            <p:nvPr/>
          </p:nvSpPr>
          <p:spPr>
            <a:xfrm>
              <a:off x="3268829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2" name="円/楕円 1561"/>
            <p:cNvSpPr/>
            <p:nvPr/>
          </p:nvSpPr>
          <p:spPr>
            <a:xfrm>
              <a:off x="3346495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3" name="円/楕円 1562"/>
            <p:cNvSpPr/>
            <p:nvPr/>
          </p:nvSpPr>
          <p:spPr>
            <a:xfrm>
              <a:off x="3805597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4" name="円/楕円 1563"/>
            <p:cNvSpPr/>
            <p:nvPr/>
          </p:nvSpPr>
          <p:spPr>
            <a:xfrm>
              <a:off x="3881741" y="60541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5" name="円/楕円 1564"/>
            <p:cNvSpPr/>
            <p:nvPr/>
          </p:nvSpPr>
          <p:spPr>
            <a:xfrm>
              <a:off x="3268829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6" name="円/楕円 1565"/>
            <p:cNvSpPr/>
            <p:nvPr/>
          </p:nvSpPr>
          <p:spPr>
            <a:xfrm>
              <a:off x="3346495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7" name="円/楕円 1566"/>
            <p:cNvSpPr/>
            <p:nvPr/>
          </p:nvSpPr>
          <p:spPr>
            <a:xfrm>
              <a:off x="3881741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8" name="円/楕円 1567"/>
            <p:cNvSpPr/>
            <p:nvPr/>
          </p:nvSpPr>
          <p:spPr>
            <a:xfrm>
              <a:off x="3959407" y="6794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9" name="円/楕円 1568"/>
            <p:cNvSpPr/>
            <p:nvPr/>
          </p:nvSpPr>
          <p:spPr>
            <a:xfrm>
              <a:off x="3192685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0" name="円/楕円 1569"/>
            <p:cNvSpPr/>
            <p:nvPr/>
          </p:nvSpPr>
          <p:spPr>
            <a:xfrm>
              <a:off x="3268829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1" name="円/楕円 1570"/>
            <p:cNvSpPr/>
            <p:nvPr/>
          </p:nvSpPr>
          <p:spPr>
            <a:xfrm>
              <a:off x="3959407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2" name="円/楕円 1571"/>
            <p:cNvSpPr/>
            <p:nvPr/>
          </p:nvSpPr>
          <p:spPr>
            <a:xfrm>
              <a:off x="4035550" y="7569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3" name="円/楕円 1572"/>
            <p:cNvSpPr/>
            <p:nvPr/>
          </p:nvSpPr>
          <p:spPr>
            <a:xfrm>
              <a:off x="3115019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4" name="円/楕円 1573"/>
            <p:cNvSpPr/>
            <p:nvPr/>
          </p:nvSpPr>
          <p:spPr>
            <a:xfrm>
              <a:off x="3192685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5" name="円/楕円 1574"/>
            <p:cNvSpPr/>
            <p:nvPr/>
          </p:nvSpPr>
          <p:spPr>
            <a:xfrm>
              <a:off x="4035550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6" name="円/楕円 1575"/>
            <p:cNvSpPr/>
            <p:nvPr/>
          </p:nvSpPr>
          <p:spPr>
            <a:xfrm>
              <a:off x="4113217" y="8276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7" name="円/楕円 1576"/>
            <p:cNvSpPr/>
            <p:nvPr/>
          </p:nvSpPr>
          <p:spPr>
            <a:xfrm>
              <a:off x="3038876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8" name="円/楕円 1577"/>
            <p:cNvSpPr/>
            <p:nvPr/>
          </p:nvSpPr>
          <p:spPr>
            <a:xfrm>
              <a:off x="311501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9" name="円/楕円 1578"/>
            <p:cNvSpPr/>
            <p:nvPr/>
          </p:nvSpPr>
          <p:spPr>
            <a:xfrm>
              <a:off x="326882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0" name="円/楕円 1579"/>
            <p:cNvSpPr/>
            <p:nvPr/>
          </p:nvSpPr>
          <p:spPr>
            <a:xfrm>
              <a:off x="334649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1" name="円/楕円 1580"/>
            <p:cNvSpPr/>
            <p:nvPr/>
          </p:nvSpPr>
          <p:spPr>
            <a:xfrm>
              <a:off x="3422639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2" name="円/楕円 1581"/>
            <p:cNvSpPr/>
            <p:nvPr/>
          </p:nvSpPr>
          <p:spPr>
            <a:xfrm>
              <a:off x="3500305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3" name="円/楕円 1582"/>
            <p:cNvSpPr/>
            <p:nvPr/>
          </p:nvSpPr>
          <p:spPr>
            <a:xfrm>
              <a:off x="3576448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4" name="円/楕円 1583"/>
            <p:cNvSpPr/>
            <p:nvPr/>
          </p:nvSpPr>
          <p:spPr>
            <a:xfrm>
              <a:off x="365178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5" name="円/楕円 1584"/>
            <p:cNvSpPr/>
            <p:nvPr/>
          </p:nvSpPr>
          <p:spPr>
            <a:xfrm>
              <a:off x="372793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円/楕円 1585"/>
            <p:cNvSpPr/>
            <p:nvPr/>
          </p:nvSpPr>
          <p:spPr>
            <a:xfrm>
              <a:off x="380559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円/楕円 1586"/>
            <p:cNvSpPr/>
            <p:nvPr/>
          </p:nvSpPr>
          <p:spPr>
            <a:xfrm>
              <a:off x="3881741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8" name="円/楕円 1587"/>
            <p:cNvSpPr/>
            <p:nvPr/>
          </p:nvSpPr>
          <p:spPr>
            <a:xfrm>
              <a:off x="395940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9" name="円/楕円 1588"/>
            <p:cNvSpPr/>
            <p:nvPr/>
          </p:nvSpPr>
          <p:spPr>
            <a:xfrm>
              <a:off x="4113217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0" name="円/楕円 1589"/>
            <p:cNvSpPr/>
            <p:nvPr/>
          </p:nvSpPr>
          <p:spPr>
            <a:xfrm>
              <a:off x="4189360" y="90513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1" name="円/楕円 1590"/>
            <p:cNvSpPr/>
            <p:nvPr/>
          </p:nvSpPr>
          <p:spPr>
            <a:xfrm>
              <a:off x="3500305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2" name="円/楕円 1591"/>
            <p:cNvSpPr/>
            <p:nvPr/>
          </p:nvSpPr>
          <p:spPr>
            <a:xfrm>
              <a:off x="3576448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3" name="円/楕円 1592"/>
            <p:cNvSpPr/>
            <p:nvPr/>
          </p:nvSpPr>
          <p:spPr>
            <a:xfrm>
              <a:off x="3881741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4" name="円/楕円 1593"/>
            <p:cNvSpPr/>
            <p:nvPr/>
          </p:nvSpPr>
          <p:spPr>
            <a:xfrm>
              <a:off x="3959407" y="9758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5" name="円/楕円 1594"/>
            <p:cNvSpPr/>
            <p:nvPr/>
          </p:nvSpPr>
          <p:spPr>
            <a:xfrm>
              <a:off x="3500305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6" name="円/楕円 1595"/>
            <p:cNvSpPr/>
            <p:nvPr/>
          </p:nvSpPr>
          <p:spPr>
            <a:xfrm>
              <a:off x="3576448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7" name="円/楕円 1596"/>
            <p:cNvSpPr/>
            <p:nvPr/>
          </p:nvSpPr>
          <p:spPr>
            <a:xfrm>
              <a:off x="3881741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8" name="円/楕円 1597"/>
            <p:cNvSpPr/>
            <p:nvPr/>
          </p:nvSpPr>
          <p:spPr>
            <a:xfrm>
              <a:off x="3959407" y="105330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9" name="円/楕円 1598"/>
            <p:cNvSpPr/>
            <p:nvPr/>
          </p:nvSpPr>
          <p:spPr>
            <a:xfrm>
              <a:off x="3422639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0" name="円/楕円 1599"/>
            <p:cNvSpPr/>
            <p:nvPr/>
          </p:nvSpPr>
          <p:spPr>
            <a:xfrm>
              <a:off x="3500305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円/楕円 1600"/>
            <p:cNvSpPr/>
            <p:nvPr/>
          </p:nvSpPr>
          <p:spPr>
            <a:xfrm>
              <a:off x="3881741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2" name="円/楕円 1601"/>
            <p:cNvSpPr/>
            <p:nvPr/>
          </p:nvSpPr>
          <p:spPr>
            <a:xfrm>
              <a:off x="3959407" y="1124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3" name="円/楕円 1602"/>
            <p:cNvSpPr/>
            <p:nvPr/>
          </p:nvSpPr>
          <p:spPr>
            <a:xfrm>
              <a:off x="3422639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4" name="円/楕円 1603"/>
            <p:cNvSpPr/>
            <p:nvPr/>
          </p:nvSpPr>
          <p:spPr>
            <a:xfrm>
              <a:off x="3500305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5" name="円/楕円 1604"/>
            <p:cNvSpPr/>
            <p:nvPr/>
          </p:nvSpPr>
          <p:spPr>
            <a:xfrm>
              <a:off x="3881741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6" name="円/楕円 1605"/>
            <p:cNvSpPr/>
            <p:nvPr/>
          </p:nvSpPr>
          <p:spPr>
            <a:xfrm>
              <a:off x="3959407" y="120148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7" name="円/楕円 1606"/>
            <p:cNvSpPr/>
            <p:nvPr/>
          </p:nvSpPr>
          <p:spPr>
            <a:xfrm>
              <a:off x="3346495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8" name="円/楕円 1607"/>
            <p:cNvSpPr/>
            <p:nvPr/>
          </p:nvSpPr>
          <p:spPr>
            <a:xfrm>
              <a:off x="3422639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9" name="円/楕円 1608"/>
            <p:cNvSpPr/>
            <p:nvPr/>
          </p:nvSpPr>
          <p:spPr>
            <a:xfrm>
              <a:off x="3881741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0" name="円/楕円 1609"/>
            <p:cNvSpPr/>
            <p:nvPr/>
          </p:nvSpPr>
          <p:spPr>
            <a:xfrm>
              <a:off x="3959407" y="12755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1" name="円/楕円 1610"/>
            <p:cNvSpPr/>
            <p:nvPr/>
          </p:nvSpPr>
          <p:spPr>
            <a:xfrm>
              <a:off x="3268829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2" name="円/楕円 1611"/>
            <p:cNvSpPr/>
            <p:nvPr/>
          </p:nvSpPr>
          <p:spPr>
            <a:xfrm>
              <a:off x="3346495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3" name="円/楕円 1612"/>
            <p:cNvSpPr/>
            <p:nvPr/>
          </p:nvSpPr>
          <p:spPr>
            <a:xfrm>
              <a:off x="3881741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4" name="円/楕円 1613"/>
            <p:cNvSpPr/>
            <p:nvPr/>
          </p:nvSpPr>
          <p:spPr>
            <a:xfrm>
              <a:off x="3959407" y="13530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5" name="円/楕円 1614"/>
            <p:cNvSpPr/>
            <p:nvPr/>
          </p:nvSpPr>
          <p:spPr>
            <a:xfrm>
              <a:off x="311501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6" name="円/楕円 1615"/>
            <p:cNvSpPr/>
            <p:nvPr/>
          </p:nvSpPr>
          <p:spPr>
            <a:xfrm>
              <a:off x="3192685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7" name="円/楕円 1616"/>
            <p:cNvSpPr/>
            <p:nvPr/>
          </p:nvSpPr>
          <p:spPr>
            <a:xfrm>
              <a:off x="3268829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8" name="円/楕円 1617"/>
            <p:cNvSpPr/>
            <p:nvPr/>
          </p:nvSpPr>
          <p:spPr>
            <a:xfrm>
              <a:off x="365178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9" name="円/楕円 1618"/>
            <p:cNvSpPr/>
            <p:nvPr/>
          </p:nvSpPr>
          <p:spPr>
            <a:xfrm>
              <a:off x="372793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0" name="円/楕円 1619"/>
            <p:cNvSpPr/>
            <p:nvPr/>
          </p:nvSpPr>
          <p:spPr>
            <a:xfrm>
              <a:off x="3805597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1" name="円/楕円 1620"/>
            <p:cNvSpPr/>
            <p:nvPr/>
          </p:nvSpPr>
          <p:spPr>
            <a:xfrm>
              <a:off x="3881741" y="14237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802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7" name="グループ化 3656"/>
          <p:cNvGrpSpPr/>
          <p:nvPr/>
        </p:nvGrpSpPr>
        <p:grpSpPr>
          <a:xfrm>
            <a:off x="422565" y="843349"/>
            <a:ext cx="1588385" cy="1550536"/>
            <a:chOff x="1604047" y="605410"/>
            <a:chExt cx="1279273" cy="1248790"/>
          </a:xfrm>
          <a:solidFill>
            <a:srgbClr val="FF0000"/>
          </a:solidFill>
        </p:grpSpPr>
        <p:sp>
          <p:nvSpPr>
            <p:cNvPr id="3142" name="正方形/長方形 3141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8" name="円/楕円 3217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9" name="円/楕円 3218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5" name="円/楕円 3234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6" name="円/楕円 3235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2" name="円/楕円 3251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3" name="円/楕円 3252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5" name="円/楕円 3254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6" name="円/楕円 3255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7" name="円/楕円 3256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8" name="円/楕円 3257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9" name="円/楕円 3258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0" name="円/楕円 3259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1" name="円/楕円 3260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2" name="円/楕円 3261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3" name="円/楕円 3262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4" name="円/楕円 3263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5" name="円/楕円 3264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6" name="円/楕円 3265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7" name="円/楕円 3266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8" name="円/楕円 3267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9" name="円/楕円 3268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0" name="円/楕円 3269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4" name="円/楕円 3283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5" name="円/楕円 3284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9" name="円/楕円 3298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0" name="円/楕円 3299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4" name="円/楕円 3313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5" name="円/楕円 3314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56" name="グループ化 3655"/>
          <p:cNvGrpSpPr/>
          <p:nvPr/>
        </p:nvGrpSpPr>
        <p:grpSpPr>
          <a:xfrm>
            <a:off x="2278363" y="843349"/>
            <a:ext cx="1588385" cy="1550536"/>
            <a:chOff x="3037422" y="605410"/>
            <a:chExt cx="1279273" cy="1248790"/>
          </a:xfrm>
          <a:solidFill>
            <a:srgbClr val="FF0000"/>
          </a:solidFill>
        </p:grpSpPr>
        <p:sp>
          <p:nvSpPr>
            <p:cNvPr id="3399" name="正方形/長方形 3398"/>
            <p:cNvSpPr/>
            <p:nvPr/>
          </p:nvSpPr>
          <p:spPr>
            <a:xfrm>
              <a:off x="3037422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7" name="円/楕円 3466"/>
            <p:cNvSpPr/>
            <p:nvPr/>
          </p:nvSpPr>
          <p:spPr>
            <a:xfrm>
              <a:off x="3297251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8" name="円/楕円 3467"/>
            <p:cNvSpPr/>
            <p:nvPr/>
          </p:nvSpPr>
          <p:spPr>
            <a:xfrm>
              <a:off x="337491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2" name="円/楕円 3481"/>
            <p:cNvSpPr/>
            <p:nvPr/>
          </p:nvSpPr>
          <p:spPr>
            <a:xfrm>
              <a:off x="32211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3" name="円/楕円 3482"/>
            <p:cNvSpPr/>
            <p:nvPr/>
          </p:nvSpPr>
          <p:spPr>
            <a:xfrm>
              <a:off x="3297251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7" name="円/楕円 3496"/>
            <p:cNvSpPr/>
            <p:nvPr/>
          </p:nvSpPr>
          <p:spPr>
            <a:xfrm>
              <a:off x="3143441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8" name="円/楕円 3497"/>
            <p:cNvSpPr/>
            <p:nvPr/>
          </p:nvSpPr>
          <p:spPr>
            <a:xfrm>
              <a:off x="32211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2" name="円/楕円 3511"/>
            <p:cNvSpPr/>
            <p:nvPr/>
          </p:nvSpPr>
          <p:spPr>
            <a:xfrm>
              <a:off x="306729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3" name="円/楕円 3512"/>
            <p:cNvSpPr/>
            <p:nvPr/>
          </p:nvSpPr>
          <p:spPr>
            <a:xfrm>
              <a:off x="3143441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4" name="円/楕円 3513"/>
            <p:cNvSpPr/>
            <p:nvPr/>
          </p:nvSpPr>
          <p:spPr>
            <a:xfrm>
              <a:off x="32211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5" name="円/楕円 3514"/>
            <p:cNvSpPr/>
            <p:nvPr/>
          </p:nvSpPr>
          <p:spPr>
            <a:xfrm>
              <a:off x="3297251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6" name="円/楕円 3515"/>
            <p:cNvSpPr/>
            <p:nvPr/>
          </p:nvSpPr>
          <p:spPr>
            <a:xfrm>
              <a:off x="337491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7" name="円/楕円 3516"/>
            <p:cNvSpPr/>
            <p:nvPr/>
          </p:nvSpPr>
          <p:spPr>
            <a:xfrm>
              <a:off x="3451061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8" name="円/楕円 3517"/>
            <p:cNvSpPr/>
            <p:nvPr/>
          </p:nvSpPr>
          <p:spPr>
            <a:xfrm>
              <a:off x="35287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9" name="円/楕円 3518"/>
            <p:cNvSpPr/>
            <p:nvPr/>
          </p:nvSpPr>
          <p:spPr>
            <a:xfrm>
              <a:off x="36048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0" name="円/楕円 3519"/>
            <p:cNvSpPr/>
            <p:nvPr/>
          </p:nvSpPr>
          <p:spPr>
            <a:xfrm>
              <a:off x="368020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1" name="円/楕円 3520"/>
            <p:cNvSpPr/>
            <p:nvPr/>
          </p:nvSpPr>
          <p:spPr>
            <a:xfrm>
              <a:off x="375635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2" name="円/楕円 3521"/>
            <p:cNvSpPr/>
            <p:nvPr/>
          </p:nvSpPr>
          <p:spPr>
            <a:xfrm>
              <a:off x="383401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3" name="円/楕円 3522"/>
            <p:cNvSpPr/>
            <p:nvPr/>
          </p:nvSpPr>
          <p:spPr>
            <a:xfrm>
              <a:off x="391016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4" name="円/楕円 3523"/>
            <p:cNvSpPr/>
            <p:nvPr/>
          </p:nvSpPr>
          <p:spPr>
            <a:xfrm>
              <a:off x="3987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5" name="円/楕円 3524"/>
            <p:cNvSpPr/>
            <p:nvPr/>
          </p:nvSpPr>
          <p:spPr>
            <a:xfrm>
              <a:off x="406397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6" name="円/楕円 3525"/>
            <p:cNvSpPr/>
            <p:nvPr/>
          </p:nvSpPr>
          <p:spPr>
            <a:xfrm>
              <a:off x="4141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7" name="円/楕円 3526"/>
            <p:cNvSpPr/>
            <p:nvPr/>
          </p:nvSpPr>
          <p:spPr>
            <a:xfrm>
              <a:off x="42177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9" name="円/楕円 3528"/>
            <p:cNvSpPr/>
            <p:nvPr/>
          </p:nvSpPr>
          <p:spPr>
            <a:xfrm>
              <a:off x="31434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0" name="円/楕円 3529"/>
            <p:cNvSpPr/>
            <p:nvPr/>
          </p:nvSpPr>
          <p:spPr>
            <a:xfrm>
              <a:off x="32211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6" name="円/楕円 3545"/>
            <p:cNvSpPr/>
            <p:nvPr/>
          </p:nvSpPr>
          <p:spPr>
            <a:xfrm>
              <a:off x="32211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7" name="円/楕円 3546"/>
            <p:cNvSpPr/>
            <p:nvPr/>
          </p:nvSpPr>
          <p:spPr>
            <a:xfrm>
              <a:off x="3297251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3" name="円/楕円 3562"/>
            <p:cNvSpPr/>
            <p:nvPr/>
          </p:nvSpPr>
          <p:spPr>
            <a:xfrm>
              <a:off x="3297251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4" name="円/楕円 3563"/>
            <p:cNvSpPr/>
            <p:nvPr/>
          </p:nvSpPr>
          <p:spPr>
            <a:xfrm>
              <a:off x="337491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58" name="グループ化 3657"/>
          <p:cNvGrpSpPr/>
          <p:nvPr/>
        </p:nvGrpSpPr>
        <p:grpSpPr>
          <a:xfrm>
            <a:off x="4187915" y="843349"/>
            <a:ext cx="1588385" cy="1550536"/>
            <a:chOff x="1604047" y="605410"/>
            <a:chExt cx="1279273" cy="1248790"/>
          </a:xfrm>
          <a:solidFill>
            <a:srgbClr val="FF0000"/>
          </a:solidFill>
        </p:grpSpPr>
        <p:sp>
          <p:nvSpPr>
            <p:cNvPr id="3659" name="正方形/長方形 3658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0" name="円/楕円 3659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1" name="円/楕円 3660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2" name="円/楕円 3661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3" name="円/楕円 3662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4" name="円/楕円 3663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5" name="円/楕円 3664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6" name="円/楕円 3665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7" name="円/楕円 3666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8" name="円/楕円 366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9" name="円/楕円 3668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0" name="円/楕円 3669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1" name="円/楕円 3670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2" name="円/楕円 3671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3" name="円/楕円 3672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4" name="円/楕円 3673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5" name="円/楕円 3674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6" name="円/楕円 3675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7" name="円/楕円 3676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8" name="円/楕円 3677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9" name="円/楕円 3678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0" name="円/楕円 3679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1" name="円/楕円 3680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2" name="円/楕円 3681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3" name="円/楕円 3682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4" name="円/楕円 3683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5" name="円/楕円 3684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6" name="円/楕円 3685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7" name="円/楕円 3686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8" name="円/楕円 3687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9" name="円/楕円 3688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0" name="円/楕円 3689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1" name="円/楕円 3690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2" name="円/楕円 3691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3" name="円/楕円 3692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4" name="円/楕円 3693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5" name="円/楕円 3694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6" name="円/楕円 3695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7" name="円/楕円 3696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8" name="円/楕円 3697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9" name="円/楕円 3698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0" name="円/楕円 3699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1" name="円/楕円 3700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2" name="円/楕円 3701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3" name="円/楕円 3702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4" name="円/楕円 3703"/>
            <p:cNvSpPr/>
            <p:nvPr/>
          </p:nvSpPr>
          <p:spPr>
            <a:xfrm>
              <a:off x="2784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5" name="円/楕円 3704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6" name="円/楕円 3705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7" name="円/楕円 3706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8" name="円/楕円 3707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9" name="円/楕円 3708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0" name="円/楕円 3709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1" name="円/楕円 3710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2" name="円/楕円 3711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3" name="円/楕円 3712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4" name="円/楕円 3713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5" name="円/楕円 3714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6" name="円/楕円 3715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7" name="円/楕円 3716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8" name="円/楕円 3717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9" name="円/楕円 3718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0" name="円/楕円 3719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1" name="円/楕円 3720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2" name="円/楕円 3721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3" name="円/楕円 3722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4" name="円/楕円 3723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5" name="円/楕円 3724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6" name="円/楕円 3725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7" name="円/楕円 3726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8" name="円/楕円 3727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9" name="円/楕円 3728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0" name="円/楕円 3729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1" name="円/楕円 3730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2" name="円/楕円 3731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3" name="円/楕円 3732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4" name="円/楕円 3733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5" name="円/楕円 3734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6" name="円/楕円 3735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7" name="円/楕円 3736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8" name="円/楕円 3737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9" name="円/楕円 3738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0" name="円/楕円 3739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1" name="円/楕円 3740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2" name="円/楕円 3741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3" name="円/楕円 3742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4" name="円/楕円 3743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5" name="円/楕円 3744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6" name="円/楕円 3745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7" name="円/楕円 3746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8" name="円/楕円 3747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9" name="円/楕円 3748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0" name="円/楕円 3749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1" name="円/楕円 3750"/>
            <p:cNvSpPr/>
            <p:nvPr/>
          </p:nvSpPr>
          <p:spPr>
            <a:xfrm>
              <a:off x="2784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2" name="円/楕円 3751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3" name="円/楕円 3752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4" name="円/楕円 3753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5" name="円/楕円 3754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6" name="円/楕円 3755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7" name="円/楕円 3756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8" name="円/楕円 3757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9" name="円/楕円 3758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0" name="円/楕円 3759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1" name="円/楕円 3760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2" name="円/楕円 3761"/>
            <p:cNvSpPr/>
            <p:nvPr/>
          </p:nvSpPr>
          <p:spPr>
            <a:xfrm>
              <a:off x="247678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3" name="円/楕円 3762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4" name="円/楕円 3763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5" name="円/楕円 3764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6" name="円/楕円 3765"/>
            <p:cNvSpPr/>
            <p:nvPr/>
          </p:nvSpPr>
          <p:spPr>
            <a:xfrm>
              <a:off x="2784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7" name="円/楕円 3766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8" name="円/楕円 3767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9" name="円/楕円 3768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0" name="円/楕円 3769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1" name="円/楕円 3770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2" name="円/楕円 3771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3" name="円/楕円 3772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4" name="円/楕円 3773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5" name="円/楕円 3774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6" name="円/楕円 3775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7" name="円/楕円 3776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8" name="円/楕円 3777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9" name="円/楕円 3778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0" name="円/楕円 3779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1" name="円/楕円 3780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2" name="円/楕円 3781"/>
            <p:cNvSpPr/>
            <p:nvPr/>
          </p:nvSpPr>
          <p:spPr>
            <a:xfrm>
              <a:off x="194154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3" name="円/楕円 3782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4" name="円/楕円 3783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5" name="円/楕円 3784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6" name="円/楕円 3785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7" name="円/楕円 3786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8" name="円/楕円 3787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9" name="円/楕円 3788"/>
            <p:cNvSpPr/>
            <p:nvPr/>
          </p:nvSpPr>
          <p:spPr>
            <a:xfrm>
              <a:off x="247678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0" name="円/楕円 3789"/>
            <p:cNvSpPr/>
            <p:nvPr/>
          </p:nvSpPr>
          <p:spPr>
            <a:xfrm>
              <a:off x="255445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1" name="円/楕円 3790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2" name="円/楕円 3791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3" name="円/楕円 3792"/>
            <p:cNvSpPr/>
            <p:nvPr/>
          </p:nvSpPr>
          <p:spPr>
            <a:xfrm>
              <a:off x="2784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4" name="円/楕円 3793"/>
            <p:cNvSpPr/>
            <p:nvPr/>
          </p:nvSpPr>
          <p:spPr>
            <a:xfrm>
              <a:off x="194154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5" name="円/楕円 379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6" name="円/楕円 3795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7" name="円/楕円 3796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8" name="円/楕円 3797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9" name="円/楕円 3798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0" name="円/楕円 3799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1" name="円/楕円 3800"/>
            <p:cNvSpPr/>
            <p:nvPr/>
          </p:nvSpPr>
          <p:spPr>
            <a:xfrm>
              <a:off x="247678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2" name="円/楕円 3801"/>
            <p:cNvSpPr/>
            <p:nvPr/>
          </p:nvSpPr>
          <p:spPr>
            <a:xfrm>
              <a:off x="255445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3" name="円/楕円 3802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4" name="円/楕円 3803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5" name="円/楕円 3804"/>
            <p:cNvSpPr/>
            <p:nvPr/>
          </p:nvSpPr>
          <p:spPr>
            <a:xfrm>
              <a:off x="2784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6" name="円/楕円 3805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7" name="円/楕円 3806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8" name="円/楕円 3807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9" name="円/楕円 3808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0" name="円/楕円 3809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1" name="円/楕円 3810"/>
            <p:cNvSpPr/>
            <p:nvPr/>
          </p:nvSpPr>
          <p:spPr>
            <a:xfrm>
              <a:off x="2171495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12" name="グループ化 3811"/>
          <p:cNvGrpSpPr/>
          <p:nvPr/>
        </p:nvGrpSpPr>
        <p:grpSpPr>
          <a:xfrm>
            <a:off x="6033120" y="843349"/>
            <a:ext cx="1588385" cy="1550536"/>
            <a:chOff x="2921151" y="605410"/>
            <a:chExt cx="1279273" cy="1248790"/>
          </a:xfrm>
          <a:solidFill>
            <a:srgbClr val="FF0000"/>
          </a:solidFill>
        </p:grpSpPr>
        <p:sp>
          <p:nvSpPr>
            <p:cNvPr id="3813" name="正方形/長方形 3812"/>
            <p:cNvSpPr/>
            <p:nvPr/>
          </p:nvSpPr>
          <p:spPr>
            <a:xfrm>
              <a:off x="2921151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4" name="円/楕円 3813"/>
            <p:cNvSpPr/>
            <p:nvPr/>
          </p:nvSpPr>
          <p:spPr>
            <a:xfrm>
              <a:off x="3563938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5" name="円/楕円 3814"/>
            <p:cNvSpPr/>
            <p:nvPr/>
          </p:nvSpPr>
          <p:spPr>
            <a:xfrm>
              <a:off x="356393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6" name="円/楕円 3815"/>
            <p:cNvSpPr/>
            <p:nvPr/>
          </p:nvSpPr>
          <p:spPr>
            <a:xfrm>
              <a:off x="364008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7" name="円/楕円 3816"/>
            <p:cNvSpPr/>
            <p:nvPr/>
          </p:nvSpPr>
          <p:spPr>
            <a:xfrm>
              <a:off x="356393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8" name="円/楕円 3817"/>
            <p:cNvSpPr/>
            <p:nvPr/>
          </p:nvSpPr>
          <p:spPr>
            <a:xfrm>
              <a:off x="364008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9" name="円/楕円 3818"/>
            <p:cNvSpPr/>
            <p:nvPr/>
          </p:nvSpPr>
          <p:spPr>
            <a:xfrm>
              <a:off x="371774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0" name="円/楕円 3819"/>
            <p:cNvSpPr/>
            <p:nvPr/>
          </p:nvSpPr>
          <p:spPr>
            <a:xfrm>
              <a:off x="295102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1" name="円/楕円 3820"/>
            <p:cNvSpPr/>
            <p:nvPr/>
          </p:nvSpPr>
          <p:spPr>
            <a:xfrm>
              <a:off x="3027170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2" name="円/楕円 3821"/>
            <p:cNvSpPr/>
            <p:nvPr/>
          </p:nvSpPr>
          <p:spPr>
            <a:xfrm>
              <a:off x="310483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3" name="円/楕円 3822"/>
            <p:cNvSpPr/>
            <p:nvPr/>
          </p:nvSpPr>
          <p:spPr>
            <a:xfrm>
              <a:off x="3180980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4" name="円/楕円 3823"/>
            <p:cNvSpPr/>
            <p:nvPr/>
          </p:nvSpPr>
          <p:spPr>
            <a:xfrm>
              <a:off x="3258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5" name="円/楕円 3824"/>
            <p:cNvSpPr/>
            <p:nvPr/>
          </p:nvSpPr>
          <p:spPr>
            <a:xfrm>
              <a:off x="3334790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6" name="円/楕円 3825"/>
            <p:cNvSpPr/>
            <p:nvPr/>
          </p:nvSpPr>
          <p:spPr>
            <a:xfrm>
              <a:off x="3412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7" name="円/楕円 3826"/>
            <p:cNvSpPr/>
            <p:nvPr/>
          </p:nvSpPr>
          <p:spPr>
            <a:xfrm>
              <a:off x="3488599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8" name="円/楕円 3827"/>
            <p:cNvSpPr/>
            <p:nvPr/>
          </p:nvSpPr>
          <p:spPr>
            <a:xfrm>
              <a:off x="356393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9" name="円/楕円 3828"/>
            <p:cNvSpPr/>
            <p:nvPr/>
          </p:nvSpPr>
          <p:spPr>
            <a:xfrm>
              <a:off x="364008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0" name="円/楕円 3829"/>
            <p:cNvSpPr/>
            <p:nvPr/>
          </p:nvSpPr>
          <p:spPr>
            <a:xfrm>
              <a:off x="3717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1" name="円/楕円 3830"/>
            <p:cNvSpPr/>
            <p:nvPr/>
          </p:nvSpPr>
          <p:spPr>
            <a:xfrm>
              <a:off x="379389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2" name="円/楕円 3831"/>
            <p:cNvSpPr/>
            <p:nvPr/>
          </p:nvSpPr>
          <p:spPr>
            <a:xfrm>
              <a:off x="295102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3" name="円/楕円 3832"/>
            <p:cNvSpPr/>
            <p:nvPr/>
          </p:nvSpPr>
          <p:spPr>
            <a:xfrm>
              <a:off x="3027170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4" name="円/楕円 3833"/>
            <p:cNvSpPr/>
            <p:nvPr/>
          </p:nvSpPr>
          <p:spPr>
            <a:xfrm>
              <a:off x="310483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5" name="円/楕円 3834"/>
            <p:cNvSpPr/>
            <p:nvPr/>
          </p:nvSpPr>
          <p:spPr>
            <a:xfrm>
              <a:off x="3180980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6" name="円/楕円 3835"/>
            <p:cNvSpPr/>
            <p:nvPr/>
          </p:nvSpPr>
          <p:spPr>
            <a:xfrm>
              <a:off x="325864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7" name="円/楕円 3836"/>
            <p:cNvSpPr/>
            <p:nvPr/>
          </p:nvSpPr>
          <p:spPr>
            <a:xfrm>
              <a:off x="3334790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8" name="円/楕円 3837"/>
            <p:cNvSpPr/>
            <p:nvPr/>
          </p:nvSpPr>
          <p:spPr>
            <a:xfrm>
              <a:off x="341245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9" name="円/楕円 3838"/>
            <p:cNvSpPr/>
            <p:nvPr/>
          </p:nvSpPr>
          <p:spPr>
            <a:xfrm>
              <a:off x="3488599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0" name="円/楕円 3839"/>
            <p:cNvSpPr/>
            <p:nvPr/>
          </p:nvSpPr>
          <p:spPr>
            <a:xfrm>
              <a:off x="356393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1" name="円/楕円 3840"/>
            <p:cNvSpPr/>
            <p:nvPr/>
          </p:nvSpPr>
          <p:spPr>
            <a:xfrm>
              <a:off x="364008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2" name="円/楕円 3841"/>
            <p:cNvSpPr/>
            <p:nvPr/>
          </p:nvSpPr>
          <p:spPr>
            <a:xfrm>
              <a:off x="371774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3" name="円/楕円 3842"/>
            <p:cNvSpPr/>
            <p:nvPr/>
          </p:nvSpPr>
          <p:spPr>
            <a:xfrm>
              <a:off x="379389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4" name="円/楕円 3843"/>
            <p:cNvSpPr/>
            <p:nvPr/>
          </p:nvSpPr>
          <p:spPr>
            <a:xfrm>
              <a:off x="3871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5" name="円/楕円 3844"/>
            <p:cNvSpPr/>
            <p:nvPr/>
          </p:nvSpPr>
          <p:spPr>
            <a:xfrm>
              <a:off x="295102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6" name="円/楕円 3845"/>
            <p:cNvSpPr/>
            <p:nvPr/>
          </p:nvSpPr>
          <p:spPr>
            <a:xfrm>
              <a:off x="3027170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7" name="円/楕円 3846"/>
            <p:cNvSpPr/>
            <p:nvPr/>
          </p:nvSpPr>
          <p:spPr>
            <a:xfrm>
              <a:off x="3104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8" name="円/楕円 3847"/>
            <p:cNvSpPr/>
            <p:nvPr/>
          </p:nvSpPr>
          <p:spPr>
            <a:xfrm>
              <a:off x="3180980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9" name="円/楕円 3848"/>
            <p:cNvSpPr/>
            <p:nvPr/>
          </p:nvSpPr>
          <p:spPr>
            <a:xfrm>
              <a:off x="325864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0" name="円/楕円 3849"/>
            <p:cNvSpPr/>
            <p:nvPr/>
          </p:nvSpPr>
          <p:spPr>
            <a:xfrm>
              <a:off x="3334790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1" name="円/楕円 3850"/>
            <p:cNvSpPr/>
            <p:nvPr/>
          </p:nvSpPr>
          <p:spPr>
            <a:xfrm>
              <a:off x="341245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2" name="円/楕円 3851"/>
            <p:cNvSpPr/>
            <p:nvPr/>
          </p:nvSpPr>
          <p:spPr>
            <a:xfrm>
              <a:off x="3488599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3" name="円/楕円 3852"/>
            <p:cNvSpPr/>
            <p:nvPr/>
          </p:nvSpPr>
          <p:spPr>
            <a:xfrm>
              <a:off x="356393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4" name="円/楕円 3853"/>
            <p:cNvSpPr/>
            <p:nvPr/>
          </p:nvSpPr>
          <p:spPr>
            <a:xfrm>
              <a:off x="364008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5" name="円/楕円 3854"/>
            <p:cNvSpPr/>
            <p:nvPr/>
          </p:nvSpPr>
          <p:spPr>
            <a:xfrm>
              <a:off x="37177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6" name="円/楕円 3855"/>
            <p:cNvSpPr/>
            <p:nvPr/>
          </p:nvSpPr>
          <p:spPr>
            <a:xfrm>
              <a:off x="379389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7" name="円/楕円 3856"/>
            <p:cNvSpPr/>
            <p:nvPr/>
          </p:nvSpPr>
          <p:spPr>
            <a:xfrm>
              <a:off x="3871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8" name="円/楕円 3857"/>
            <p:cNvSpPr/>
            <p:nvPr/>
          </p:nvSpPr>
          <p:spPr>
            <a:xfrm>
              <a:off x="3947701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9" name="円/楕円 3858"/>
            <p:cNvSpPr/>
            <p:nvPr/>
          </p:nvSpPr>
          <p:spPr>
            <a:xfrm>
              <a:off x="295102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0" name="円/楕円 3859"/>
            <p:cNvSpPr/>
            <p:nvPr/>
          </p:nvSpPr>
          <p:spPr>
            <a:xfrm>
              <a:off x="3027170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1" name="円/楕円 3860"/>
            <p:cNvSpPr/>
            <p:nvPr/>
          </p:nvSpPr>
          <p:spPr>
            <a:xfrm>
              <a:off x="3104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2" name="円/楕円 3861"/>
            <p:cNvSpPr/>
            <p:nvPr/>
          </p:nvSpPr>
          <p:spPr>
            <a:xfrm>
              <a:off x="3180980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3" name="円/楕円 3862"/>
            <p:cNvSpPr/>
            <p:nvPr/>
          </p:nvSpPr>
          <p:spPr>
            <a:xfrm>
              <a:off x="325864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4" name="円/楕円 3863"/>
            <p:cNvSpPr/>
            <p:nvPr/>
          </p:nvSpPr>
          <p:spPr>
            <a:xfrm>
              <a:off x="3334790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5" name="円/楕円 3864"/>
            <p:cNvSpPr/>
            <p:nvPr/>
          </p:nvSpPr>
          <p:spPr>
            <a:xfrm>
              <a:off x="3412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6" name="円/楕円 3865"/>
            <p:cNvSpPr/>
            <p:nvPr/>
          </p:nvSpPr>
          <p:spPr>
            <a:xfrm>
              <a:off x="3488599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7" name="円/楕円 3866"/>
            <p:cNvSpPr/>
            <p:nvPr/>
          </p:nvSpPr>
          <p:spPr>
            <a:xfrm>
              <a:off x="356393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8" name="円/楕円 3867"/>
            <p:cNvSpPr/>
            <p:nvPr/>
          </p:nvSpPr>
          <p:spPr>
            <a:xfrm>
              <a:off x="364008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9" name="円/楕円 3868"/>
            <p:cNvSpPr/>
            <p:nvPr/>
          </p:nvSpPr>
          <p:spPr>
            <a:xfrm>
              <a:off x="3717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0" name="円/楕円 3869"/>
            <p:cNvSpPr/>
            <p:nvPr/>
          </p:nvSpPr>
          <p:spPr>
            <a:xfrm>
              <a:off x="379389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1" name="円/楕円 3870"/>
            <p:cNvSpPr/>
            <p:nvPr/>
          </p:nvSpPr>
          <p:spPr>
            <a:xfrm>
              <a:off x="3871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2" name="円/楕円 3871"/>
            <p:cNvSpPr/>
            <p:nvPr/>
          </p:nvSpPr>
          <p:spPr>
            <a:xfrm>
              <a:off x="3947701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3" name="円/楕円 3872"/>
            <p:cNvSpPr/>
            <p:nvPr/>
          </p:nvSpPr>
          <p:spPr>
            <a:xfrm>
              <a:off x="402536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4" name="円/楕円 3873"/>
            <p:cNvSpPr/>
            <p:nvPr/>
          </p:nvSpPr>
          <p:spPr>
            <a:xfrm>
              <a:off x="29510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5" name="円/楕円 3874"/>
            <p:cNvSpPr/>
            <p:nvPr/>
          </p:nvSpPr>
          <p:spPr>
            <a:xfrm>
              <a:off x="30271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6" name="円/楕円 3875"/>
            <p:cNvSpPr/>
            <p:nvPr/>
          </p:nvSpPr>
          <p:spPr>
            <a:xfrm>
              <a:off x="310483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7" name="円/楕円 3876"/>
            <p:cNvSpPr/>
            <p:nvPr/>
          </p:nvSpPr>
          <p:spPr>
            <a:xfrm>
              <a:off x="3180980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8" name="円/楕円 3877"/>
            <p:cNvSpPr/>
            <p:nvPr/>
          </p:nvSpPr>
          <p:spPr>
            <a:xfrm>
              <a:off x="3258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9" name="円/楕円 3878"/>
            <p:cNvSpPr/>
            <p:nvPr/>
          </p:nvSpPr>
          <p:spPr>
            <a:xfrm>
              <a:off x="3334790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0" name="円/楕円 3879"/>
            <p:cNvSpPr/>
            <p:nvPr/>
          </p:nvSpPr>
          <p:spPr>
            <a:xfrm>
              <a:off x="341245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1" name="円/楕円 3880"/>
            <p:cNvSpPr/>
            <p:nvPr/>
          </p:nvSpPr>
          <p:spPr>
            <a:xfrm>
              <a:off x="348859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2" name="円/楕円 3881"/>
            <p:cNvSpPr/>
            <p:nvPr/>
          </p:nvSpPr>
          <p:spPr>
            <a:xfrm>
              <a:off x="356393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3" name="円/楕円 3882"/>
            <p:cNvSpPr/>
            <p:nvPr/>
          </p:nvSpPr>
          <p:spPr>
            <a:xfrm>
              <a:off x="36400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4" name="円/楕円 3883"/>
            <p:cNvSpPr/>
            <p:nvPr/>
          </p:nvSpPr>
          <p:spPr>
            <a:xfrm>
              <a:off x="3717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5" name="円/楕円 3884"/>
            <p:cNvSpPr/>
            <p:nvPr/>
          </p:nvSpPr>
          <p:spPr>
            <a:xfrm>
              <a:off x="379389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6" name="円/楕円 3885"/>
            <p:cNvSpPr/>
            <p:nvPr/>
          </p:nvSpPr>
          <p:spPr>
            <a:xfrm>
              <a:off x="387155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7" name="円/楕円 3886"/>
            <p:cNvSpPr/>
            <p:nvPr/>
          </p:nvSpPr>
          <p:spPr>
            <a:xfrm>
              <a:off x="3947701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8" name="円/楕円 3887"/>
            <p:cNvSpPr/>
            <p:nvPr/>
          </p:nvSpPr>
          <p:spPr>
            <a:xfrm>
              <a:off x="402536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9" name="円/楕円 3888"/>
            <p:cNvSpPr/>
            <p:nvPr/>
          </p:nvSpPr>
          <p:spPr>
            <a:xfrm>
              <a:off x="4101511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0" name="円/楕円 3889"/>
            <p:cNvSpPr/>
            <p:nvPr/>
          </p:nvSpPr>
          <p:spPr>
            <a:xfrm>
              <a:off x="295102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1" name="円/楕円 3890"/>
            <p:cNvSpPr/>
            <p:nvPr/>
          </p:nvSpPr>
          <p:spPr>
            <a:xfrm>
              <a:off x="3027170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2" name="円/楕円 3891"/>
            <p:cNvSpPr/>
            <p:nvPr/>
          </p:nvSpPr>
          <p:spPr>
            <a:xfrm>
              <a:off x="310483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3" name="円/楕円 3892"/>
            <p:cNvSpPr/>
            <p:nvPr/>
          </p:nvSpPr>
          <p:spPr>
            <a:xfrm>
              <a:off x="3180980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4" name="円/楕円 3893"/>
            <p:cNvSpPr/>
            <p:nvPr/>
          </p:nvSpPr>
          <p:spPr>
            <a:xfrm>
              <a:off x="325864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5" name="円/楕円 3894"/>
            <p:cNvSpPr/>
            <p:nvPr/>
          </p:nvSpPr>
          <p:spPr>
            <a:xfrm>
              <a:off x="3334790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6" name="円/楕円 3895"/>
            <p:cNvSpPr/>
            <p:nvPr/>
          </p:nvSpPr>
          <p:spPr>
            <a:xfrm>
              <a:off x="341245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7" name="円/楕円 3896"/>
            <p:cNvSpPr/>
            <p:nvPr/>
          </p:nvSpPr>
          <p:spPr>
            <a:xfrm>
              <a:off x="3488599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8" name="円/楕円 3897"/>
            <p:cNvSpPr/>
            <p:nvPr/>
          </p:nvSpPr>
          <p:spPr>
            <a:xfrm>
              <a:off x="356393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9" name="円/楕円 3898"/>
            <p:cNvSpPr/>
            <p:nvPr/>
          </p:nvSpPr>
          <p:spPr>
            <a:xfrm>
              <a:off x="364008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0" name="円/楕円 3899"/>
            <p:cNvSpPr/>
            <p:nvPr/>
          </p:nvSpPr>
          <p:spPr>
            <a:xfrm>
              <a:off x="3717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1" name="円/楕円 3900"/>
            <p:cNvSpPr/>
            <p:nvPr/>
          </p:nvSpPr>
          <p:spPr>
            <a:xfrm>
              <a:off x="379389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2" name="円/楕円 3901"/>
            <p:cNvSpPr/>
            <p:nvPr/>
          </p:nvSpPr>
          <p:spPr>
            <a:xfrm>
              <a:off x="387155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3" name="円/楕円 3902"/>
            <p:cNvSpPr/>
            <p:nvPr/>
          </p:nvSpPr>
          <p:spPr>
            <a:xfrm>
              <a:off x="3947701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4" name="円/楕円 3903"/>
            <p:cNvSpPr/>
            <p:nvPr/>
          </p:nvSpPr>
          <p:spPr>
            <a:xfrm>
              <a:off x="402536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5" name="円/楕円 3904"/>
            <p:cNvSpPr/>
            <p:nvPr/>
          </p:nvSpPr>
          <p:spPr>
            <a:xfrm>
              <a:off x="4101511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6" name="円/楕円 3905"/>
            <p:cNvSpPr/>
            <p:nvPr/>
          </p:nvSpPr>
          <p:spPr>
            <a:xfrm>
              <a:off x="295102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7" name="円/楕円 3906"/>
            <p:cNvSpPr/>
            <p:nvPr/>
          </p:nvSpPr>
          <p:spPr>
            <a:xfrm>
              <a:off x="3027170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8" name="円/楕円 3907"/>
            <p:cNvSpPr/>
            <p:nvPr/>
          </p:nvSpPr>
          <p:spPr>
            <a:xfrm>
              <a:off x="310483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9" name="円/楕円 3908"/>
            <p:cNvSpPr/>
            <p:nvPr/>
          </p:nvSpPr>
          <p:spPr>
            <a:xfrm>
              <a:off x="3180980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0" name="円/楕円 3909"/>
            <p:cNvSpPr/>
            <p:nvPr/>
          </p:nvSpPr>
          <p:spPr>
            <a:xfrm>
              <a:off x="325864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1" name="円/楕円 3910"/>
            <p:cNvSpPr/>
            <p:nvPr/>
          </p:nvSpPr>
          <p:spPr>
            <a:xfrm>
              <a:off x="3334790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2" name="円/楕円 3911"/>
            <p:cNvSpPr/>
            <p:nvPr/>
          </p:nvSpPr>
          <p:spPr>
            <a:xfrm>
              <a:off x="341245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3" name="円/楕円 3912"/>
            <p:cNvSpPr/>
            <p:nvPr/>
          </p:nvSpPr>
          <p:spPr>
            <a:xfrm>
              <a:off x="3488599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4" name="円/楕円 3913"/>
            <p:cNvSpPr/>
            <p:nvPr/>
          </p:nvSpPr>
          <p:spPr>
            <a:xfrm>
              <a:off x="356393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5" name="円/楕円 3914"/>
            <p:cNvSpPr/>
            <p:nvPr/>
          </p:nvSpPr>
          <p:spPr>
            <a:xfrm>
              <a:off x="364008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6" name="円/楕円 3915"/>
            <p:cNvSpPr/>
            <p:nvPr/>
          </p:nvSpPr>
          <p:spPr>
            <a:xfrm>
              <a:off x="3717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7" name="円/楕円 3916"/>
            <p:cNvSpPr/>
            <p:nvPr/>
          </p:nvSpPr>
          <p:spPr>
            <a:xfrm>
              <a:off x="379389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8" name="円/楕円 3917"/>
            <p:cNvSpPr/>
            <p:nvPr/>
          </p:nvSpPr>
          <p:spPr>
            <a:xfrm>
              <a:off x="3871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9" name="円/楕円 3918"/>
            <p:cNvSpPr/>
            <p:nvPr/>
          </p:nvSpPr>
          <p:spPr>
            <a:xfrm>
              <a:off x="3947701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0" name="円/楕円 3919"/>
            <p:cNvSpPr/>
            <p:nvPr/>
          </p:nvSpPr>
          <p:spPr>
            <a:xfrm>
              <a:off x="402536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1" name="円/楕円 3920"/>
            <p:cNvSpPr/>
            <p:nvPr/>
          </p:nvSpPr>
          <p:spPr>
            <a:xfrm>
              <a:off x="295102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2" name="円/楕円 3921"/>
            <p:cNvSpPr/>
            <p:nvPr/>
          </p:nvSpPr>
          <p:spPr>
            <a:xfrm>
              <a:off x="3027170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3" name="円/楕円 3922"/>
            <p:cNvSpPr/>
            <p:nvPr/>
          </p:nvSpPr>
          <p:spPr>
            <a:xfrm>
              <a:off x="310483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4" name="円/楕円 3923"/>
            <p:cNvSpPr/>
            <p:nvPr/>
          </p:nvSpPr>
          <p:spPr>
            <a:xfrm>
              <a:off x="3180980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5" name="円/楕円 3924"/>
            <p:cNvSpPr/>
            <p:nvPr/>
          </p:nvSpPr>
          <p:spPr>
            <a:xfrm>
              <a:off x="3258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6" name="円/楕円 3925"/>
            <p:cNvSpPr/>
            <p:nvPr/>
          </p:nvSpPr>
          <p:spPr>
            <a:xfrm>
              <a:off x="3334790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7" name="円/楕円 3926"/>
            <p:cNvSpPr/>
            <p:nvPr/>
          </p:nvSpPr>
          <p:spPr>
            <a:xfrm>
              <a:off x="341245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8" name="円/楕円 3927"/>
            <p:cNvSpPr/>
            <p:nvPr/>
          </p:nvSpPr>
          <p:spPr>
            <a:xfrm>
              <a:off x="3488599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9" name="円/楕円 3928"/>
            <p:cNvSpPr/>
            <p:nvPr/>
          </p:nvSpPr>
          <p:spPr>
            <a:xfrm>
              <a:off x="356393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0" name="円/楕円 3929"/>
            <p:cNvSpPr/>
            <p:nvPr/>
          </p:nvSpPr>
          <p:spPr>
            <a:xfrm>
              <a:off x="364008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1" name="円/楕円 3930"/>
            <p:cNvSpPr/>
            <p:nvPr/>
          </p:nvSpPr>
          <p:spPr>
            <a:xfrm>
              <a:off x="3717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2" name="円/楕円 3931"/>
            <p:cNvSpPr/>
            <p:nvPr/>
          </p:nvSpPr>
          <p:spPr>
            <a:xfrm>
              <a:off x="379389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3" name="円/楕円 3932"/>
            <p:cNvSpPr/>
            <p:nvPr/>
          </p:nvSpPr>
          <p:spPr>
            <a:xfrm>
              <a:off x="387155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4" name="円/楕円 3933"/>
            <p:cNvSpPr/>
            <p:nvPr/>
          </p:nvSpPr>
          <p:spPr>
            <a:xfrm>
              <a:off x="3947701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5" name="円/楕円 3934"/>
            <p:cNvSpPr/>
            <p:nvPr/>
          </p:nvSpPr>
          <p:spPr>
            <a:xfrm>
              <a:off x="295102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6" name="円/楕円 3935"/>
            <p:cNvSpPr/>
            <p:nvPr/>
          </p:nvSpPr>
          <p:spPr>
            <a:xfrm>
              <a:off x="3027170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7" name="円/楕円 3936"/>
            <p:cNvSpPr/>
            <p:nvPr/>
          </p:nvSpPr>
          <p:spPr>
            <a:xfrm>
              <a:off x="310483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8" name="円/楕円 3937"/>
            <p:cNvSpPr/>
            <p:nvPr/>
          </p:nvSpPr>
          <p:spPr>
            <a:xfrm>
              <a:off x="3180980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9" name="円/楕円 3938"/>
            <p:cNvSpPr/>
            <p:nvPr/>
          </p:nvSpPr>
          <p:spPr>
            <a:xfrm>
              <a:off x="3258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0" name="円/楕円 3939"/>
            <p:cNvSpPr/>
            <p:nvPr/>
          </p:nvSpPr>
          <p:spPr>
            <a:xfrm>
              <a:off x="3334790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1" name="円/楕円 3940"/>
            <p:cNvSpPr/>
            <p:nvPr/>
          </p:nvSpPr>
          <p:spPr>
            <a:xfrm>
              <a:off x="341245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2" name="円/楕円 3941"/>
            <p:cNvSpPr/>
            <p:nvPr/>
          </p:nvSpPr>
          <p:spPr>
            <a:xfrm>
              <a:off x="3488599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3" name="円/楕円 3942"/>
            <p:cNvSpPr/>
            <p:nvPr/>
          </p:nvSpPr>
          <p:spPr>
            <a:xfrm>
              <a:off x="356393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4" name="円/楕円 3943"/>
            <p:cNvSpPr/>
            <p:nvPr/>
          </p:nvSpPr>
          <p:spPr>
            <a:xfrm>
              <a:off x="364008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5" name="円/楕円 3944"/>
            <p:cNvSpPr/>
            <p:nvPr/>
          </p:nvSpPr>
          <p:spPr>
            <a:xfrm>
              <a:off x="3717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6" name="円/楕円 3945"/>
            <p:cNvSpPr/>
            <p:nvPr/>
          </p:nvSpPr>
          <p:spPr>
            <a:xfrm>
              <a:off x="379389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7" name="円/楕円 3946"/>
            <p:cNvSpPr/>
            <p:nvPr/>
          </p:nvSpPr>
          <p:spPr>
            <a:xfrm>
              <a:off x="387155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8" name="円/楕円 3947"/>
            <p:cNvSpPr/>
            <p:nvPr/>
          </p:nvSpPr>
          <p:spPr>
            <a:xfrm>
              <a:off x="295102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9" name="円/楕円 3948"/>
            <p:cNvSpPr/>
            <p:nvPr/>
          </p:nvSpPr>
          <p:spPr>
            <a:xfrm>
              <a:off x="3027170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0" name="円/楕円 3949"/>
            <p:cNvSpPr/>
            <p:nvPr/>
          </p:nvSpPr>
          <p:spPr>
            <a:xfrm>
              <a:off x="3104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1" name="円/楕円 3950"/>
            <p:cNvSpPr/>
            <p:nvPr/>
          </p:nvSpPr>
          <p:spPr>
            <a:xfrm>
              <a:off x="3180980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2" name="円/楕円 3951"/>
            <p:cNvSpPr/>
            <p:nvPr/>
          </p:nvSpPr>
          <p:spPr>
            <a:xfrm>
              <a:off x="325864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3" name="円/楕円 3952"/>
            <p:cNvSpPr/>
            <p:nvPr/>
          </p:nvSpPr>
          <p:spPr>
            <a:xfrm>
              <a:off x="3334790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4" name="円/楕円 3953"/>
            <p:cNvSpPr/>
            <p:nvPr/>
          </p:nvSpPr>
          <p:spPr>
            <a:xfrm>
              <a:off x="341245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5" name="円/楕円 3954"/>
            <p:cNvSpPr/>
            <p:nvPr/>
          </p:nvSpPr>
          <p:spPr>
            <a:xfrm>
              <a:off x="3488599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6" name="円/楕円 3955"/>
            <p:cNvSpPr/>
            <p:nvPr/>
          </p:nvSpPr>
          <p:spPr>
            <a:xfrm>
              <a:off x="356393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7" name="円/楕円 3956"/>
            <p:cNvSpPr/>
            <p:nvPr/>
          </p:nvSpPr>
          <p:spPr>
            <a:xfrm>
              <a:off x="364008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8" name="円/楕円 3957"/>
            <p:cNvSpPr/>
            <p:nvPr/>
          </p:nvSpPr>
          <p:spPr>
            <a:xfrm>
              <a:off x="3717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9" name="円/楕円 3958"/>
            <p:cNvSpPr/>
            <p:nvPr/>
          </p:nvSpPr>
          <p:spPr>
            <a:xfrm>
              <a:off x="379389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0" name="円/楕円 3959"/>
            <p:cNvSpPr/>
            <p:nvPr/>
          </p:nvSpPr>
          <p:spPr>
            <a:xfrm>
              <a:off x="356393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1" name="円/楕円 3960"/>
            <p:cNvSpPr/>
            <p:nvPr/>
          </p:nvSpPr>
          <p:spPr>
            <a:xfrm>
              <a:off x="364008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2" name="円/楕円 3961"/>
            <p:cNvSpPr/>
            <p:nvPr/>
          </p:nvSpPr>
          <p:spPr>
            <a:xfrm>
              <a:off x="3717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3" name="円/楕円 3962"/>
            <p:cNvSpPr/>
            <p:nvPr/>
          </p:nvSpPr>
          <p:spPr>
            <a:xfrm>
              <a:off x="356393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4" name="円/楕円 3963"/>
            <p:cNvSpPr/>
            <p:nvPr/>
          </p:nvSpPr>
          <p:spPr>
            <a:xfrm>
              <a:off x="364008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5" name="円/楕円 3964"/>
            <p:cNvSpPr/>
            <p:nvPr/>
          </p:nvSpPr>
          <p:spPr>
            <a:xfrm>
              <a:off x="3563938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66" name="グループ化 3965"/>
          <p:cNvGrpSpPr/>
          <p:nvPr/>
        </p:nvGrpSpPr>
        <p:grpSpPr>
          <a:xfrm>
            <a:off x="7923330" y="843349"/>
            <a:ext cx="1588385" cy="1550536"/>
            <a:chOff x="1604047" y="605410"/>
            <a:chExt cx="1279273" cy="1248790"/>
          </a:xfrm>
          <a:solidFill>
            <a:srgbClr val="FF0000"/>
          </a:solidFill>
        </p:grpSpPr>
        <p:sp>
          <p:nvSpPr>
            <p:cNvPr id="3967" name="正方形/長方形 3966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8" name="円/楕円 3967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9" name="円/楕円 3968"/>
            <p:cNvSpPr/>
            <p:nvPr/>
          </p:nvSpPr>
          <p:spPr>
            <a:xfrm>
              <a:off x="171006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0" name="円/楕円 3969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1" name="円/楕円 3970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2" name="円/楕円 3971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3" name="円/楕円 3972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4" name="円/楕円 3973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5" name="円/楕円 3974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6" name="円/楕円 3975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7" name="円/楕円 3976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8" name="円/楕円 3977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9" name="円/楕円 3978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0" name="円/楕円 3979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1" name="円/楕円 3980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2" name="円/楕円 3981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3" name="円/楕円 3982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4" name="円/楕円 3983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5" name="円/楕円 3984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6" name="円/楕円 3985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7" name="円/楕円 3986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8" name="円/楕円 3987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9" name="円/楕円 3988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0" name="円/楕円 3989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1" name="円/楕円 3990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2" name="円/楕円 3991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3" name="円/楕円 3992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4" name="円/楕円 3993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5" name="円/楕円 3994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6" name="円/楕円 3995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7" name="円/楕円 3996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8" name="円/楕円 3997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9" name="円/楕円 3998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0" name="円/楕円 3999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1" name="円/楕円 4000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2" name="円/楕円 4001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3" name="円/楕円 4002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4" name="円/楕円 4003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5" name="円/楕円 4004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6" name="円/楕円 4005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7" name="円/楕円 4006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8" name="円/楕円 4007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9" name="円/楕円 4008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0" name="円/楕円 4009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1" name="円/楕円 4010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2" name="円/楕円 4011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3" name="円/楕円 4012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4" name="円/楕円 4013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5" name="円/楕円 4014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6" name="円/楕円 4015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7" name="円/楕円 4016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8" name="円/楕円 401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9" name="円/楕円 4018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0" name="円/楕円 4019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1" name="円/楕円 4020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2" name="円/楕円 4021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3" name="円/楕円 4022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4" name="円/楕円 4023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5" name="円/楕円 4024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6" name="円/楕円 4025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7" name="円/楕円 4026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8" name="円/楕円 4027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9" name="円/楕円 4028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0" name="円/楕円 4029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1" name="円/楕円 4030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2" name="円/楕円 4031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3" name="円/楕円 4032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4" name="円/楕円 4033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5" name="円/楕円 4034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6" name="円/楕円 4035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7" name="円/楕円 4036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8" name="円/楕円 4037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9" name="円/楕円 4038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0" name="円/楕円 4039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1" name="円/楕円 4040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2" name="円/楕円 4041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7" name="グループ化 986"/>
          <p:cNvGrpSpPr/>
          <p:nvPr/>
        </p:nvGrpSpPr>
        <p:grpSpPr>
          <a:xfrm>
            <a:off x="422565" y="2799149"/>
            <a:ext cx="1588385" cy="1550536"/>
            <a:chOff x="1604047" y="605410"/>
            <a:chExt cx="1279273" cy="1248790"/>
          </a:xfrm>
          <a:solidFill>
            <a:srgbClr val="00FF00"/>
          </a:solidFill>
        </p:grpSpPr>
        <p:sp>
          <p:nvSpPr>
            <p:cNvPr id="988" name="正方形/長方形 987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円/楕円 988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円/楕円 989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円/楕円 990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円/楕円 991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円/楕円 992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円/楕円 993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円/楕円 994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円/楕円 995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円/楕円 996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8" name="円/楕円 997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円/楕円 998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円/楕円 999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円/楕円 1000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2" name="円/楕円 1001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円/楕円 1002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円/楕円 1003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円/楕円 1004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円/楕円 1005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円/楕円 1006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円/楕円 1007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円/楕円 1008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0" name="円/楕円 1009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1" name="円/楕円 1010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円/楕円 1011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円/楕円 1012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円/楕円 1013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円/楕円 1014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円/楕円 1015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7" name="グループ化 1016"/>
          <p:cNvGrpSpPr/>
          <p:nvPr/>
        </p:nvGrpSpPr>
        <p:grpSpPr>
          <a:xfrm>
            <a:off x="2278363" y="2799149"/>
            <a:ext cx="1588385" cy="1550536"/>
            <a:chOff x="3037422" y="605410"/>
            <a:chExt cx="1279273" cy="1248790"/>
          </a:xfrm>
          <a:solidFill>
            <a:srgbClr val="00FF00"/>
          </a:solidFill>
        </p:grpSpPr>
        <p:sp>
          <p:nvSpPr>
            <p:cNvPr id="1018" name="正方形/長方形 1017"/>
            <p:cNvSpPr/>
            <p:nvPr/>
          </p:nvSpPr>
          <p:spPr>
            <a:xfrm>
              <a:off x="3037422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円/楕円 1018"/>
            <p:cNvSpPr/>
            <p:nvPr/>
          </p:nvSpPr>
          <p:spPr>
            <a:xfrm>
              <a:off x="3297251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円/楕円 1019"/>
            <p:cNvSpPr/>
            <p:nvPr/>
          </p:nvSpPr>
          <p:spPr>
            <a:xfrm>
              <a:off x="337491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円/楕円 1020"/>
            <p:cNvSpPr/>
            <p:nvPr/>
          </p:nvSpPr>
          <p:spPr>
            <a:xfrm>
              <a:off x="32211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円/楕円 1021"/>
            <p:cNvSpPr/>
            <p:nvPr/>
          </p:nvSpPr>
          <p:spPr>
            <a:xfrm>
              <a:off x="329725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円/楕円 1022"/>
            <p:cNvSpPr/>
            <p:nvPr/>
          </p:nvSpPr>
          <p:spPr>
            <a:xfrm>
              <a:off x="3143441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円/楕円 1023"/>
            <p:cNvSpPr/>
            <p:nvPr/>
          </p:nvSpPr>
          <p:spPr>
            <a:xfrm>
              <a:off x="32211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円/楕円 1024"/>
            <p:cNvSpPr/>
            <p:nvPr/>
          </p:nvSpPr>
          <p:spPr>
            <a:xfrm>
              <a:off x="306729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円/楕円 1025"/>
            <p:cNvSpPr/>
            <p:nvPr/>
          </p:nvSpPr>
          <p:spPr>
            <a:xfrm>
              <a:off x="314344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円/楕円 1026"/>
            <p:cNvSpPr/>
            <p:nvPr/>
          </p:nvSpPr>
          <p:spPr>
            <a:xfrm>
              <a:off x="32211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円/楕円 1027"/>
            <p:cNvSpPr/>
            <p:nvPr/>
          </p:nvSpPr>
          <p:spPr>
            <a:xfrm>
              <a:off x="329725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円/楕円 1028"/>
            <p:cNvSpPr/>
            <p:nvPr/>
          </p:nvSpPr>
          <p:spPr>
            <a:xfrm>
              <a:off x="337491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円/楕円 1029"/>
            <p:cNvSpPr/>
            <p:nvPr/>
          </p:nvSpPr>
          <p:spPr>
            <a:xfrm>
              <a:off x="345106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円/楕円 1030"/>
            <p:cNvSpPr/>
            <p:nvPr/>
          </p:nvSpPr>
          <p:spPr>
            <a:xfrm>
              <a:off x="35287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円/楕円 1031"/>
            <p:cNvSpPr/>
            <p:nvPr/>
          </p:nvSpPr>
          <p:spPr>
            <a:xfrm>
              <a:off x="36048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円/楕円 1032"/>
            <p:cNvSpPr/>
            <p:nvPr/>
          </p:nvSpPr>
          <p:spPr>
            <a:xfrm>
              <a:off x="368020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円/楕円 1033"/>
            <p:cNvSpPr/>
            <p:nvPr/>
          </p:nvSpPr>
          <p:spPr>
            <a:xfrm>
              <a:off x="375635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円/楕円 1034"/>
            <p:cNvSpPr/>
            <p:nvPr/>
          </p:nvSpPr>
          <p:spPr>
            <a:xfrm>
              <a:off x="383401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円/楕円 1035"/>
            <p:cNvSpPr/>
            <p:nvPr/>
          </p:nvSpPr>
          <p:spPr>
            <a:xfrm>
              <a:off x="391016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円/楕円 1036"/>
            <p:cNvSpPr/>
            <p:nvPr/>
          </p:nvSpPr>
          <p:spPr>
            <a:xfrm>
              <a:off x="3987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円/楕円 1037"/>
            <p:cNvSpPr/>
            <p:nvPr/>
          </p:nvSpPr>
          <p:spPr>
            <a:xfrm>
              <a:off x="406397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円/楕円 1038"/>
            <p:cNvSpPr/>
            <p:nvPr/>
          </p:nvSpPr>
          <p:spPr>
            <a:xfrm>
              <a:off x="4141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円/楕円 1039"/>
            <p:cNvSpPr/>
            <p:nvPr/>
          </p:nvSpPr>
          <p:spPr>
            <a:xfrm>
              <a:off x="42177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/楕円 1040"/>
            <p:cNvSpPr/>
            <p:nvPr/>
          </p:nvSpPr>
          <p:spPr>
            <a:xfrm>
              <a:off x="31434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円/楕円 1041"/>
            <p:cNvSpPr/>
            <p:nvPr/>
          </p:nvSpPr>
          <p:spPr>
            <a:xfrm>
              <a:off x="32211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円/楕円 1042"/>
            <p:cNvSpPr/>
            <p:nvPr/>
          </p:nvSpPr>
          <p:spPr>
            <a:xfrm>
              <a:off x="32211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円/楕円 1043"/>
            <p:cNvSpPr/>
            <p:nvPr/>
          </p:nvSpPr>
          <p:spPr>
            <a:xfrm>
              <a:off x="329725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円/楕円 1044"/>
            <p:cNvSpPr/>
            <p:nvPr/>
          </p:nvSpPr>
          <p:spPr>
            <a:xfrm>
              <a:off x="329725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円/楕円 1045"/>
            <p:cNvSpPr/>
            <p:nvPr/>
          </p:nvSpPr>
          <p:spPr>
            <a:xfrm>
              <a:off x="337491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7" name="グループ化 1046"/>
          <p:cNvGrpSpPr/>
          <p:nvPr/>
        </p:nvGrpSpPr>
        <p:grpSpPr>
          <a:xfrm>
            <a:off x="4187915" y="2799149"/>
            <a:ext cx="1588385" cy="1550536"/>
            <a:chOff x="1604047" y="605410"/>
            <a:chExt cx="1279273" cy="1248790"/>
          </a:xfrm>
          <a:solidFill>
            <a:srgbClr val="00FF00"/>
          </a:solidFill>
        </p:grpSpPr>
        <p:sp>
          <p:nvSpPr>
            <p:cNvPr id="1048" name="正方形/長方形 1047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円/楕円 1048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円/楕円 1049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1" name="円/楕円 1050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円/楕円 1051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円/楕円 1052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円/楕円 1054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円/楕円 1055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円/楕円 1056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円/楕円 1057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円/楕円 1058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円/楕円 1059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円/楕円 1060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円/楕円 1061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円/楕円 1062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円/楕円 1063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円/楕円 1064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円/楕円 1065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円/楕円 1066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円/楕円 1067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円/楕円 1068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円/楕円 1069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円/楕円 1070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円/楕円 1071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円/楕円 1072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円/楕円 1073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円/楕円 1075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円/楕円 1076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円/楕円 1081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円/楕円 1082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円/楕円 1083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円/楕円 1084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円/楕円 1085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円/楕円 1087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円/楕円 1089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円/楕円 1090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>
            <a:xfrm>
              <a:off x="2784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円/楕円 1093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円/楕円 1095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円/楕円 1096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円/楕円 1097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円/楕円 1098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円/楕円 1099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円/楕円 1100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円/楕円 1102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円/楕円 1104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円/楕円 1105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円/楕円 1106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円/楕円 1107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円/楕円 1108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円/楕円 1113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円/楕円 1114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円/楕円 1115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円/楕円 1116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円/楕円 1117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円/楕円 1120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円/楕円 1121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円/楕円 1124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円/楕円 1125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円/楕円 1126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円/楕円 1127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円/楕円 1130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円/楕円 1131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円/楕円 1132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円/楕円 1133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円/楕円 1135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7" name="円/楕円 1136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円/楕円 1137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円/楕円 1138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2784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円/楕円 1140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円/楕円 1141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円/楕円 1144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円/楕円 1145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円/楕円 1146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円/楕円 1147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円/楕円 1148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円/楕円 1149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円/楕円 1150"/>
            <p:cNvSpPr/>
            <p:nvPr/>
          </p:nvSpPr>
          <p:spPr>
            <a:xfrm>
              <a:off x="247678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円/楕円 1151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3" name="円/楕円 1152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4" name="円/楕円 1153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5" name="円/楕円 1154"/>
            <p:cNvSpPr/>
            <p:nvPr/>
          </p:nvSpPr>
          <p:spPr>
            <a:xfrm>
              <a:off x="2784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円/楕円 1155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円/楕円 1156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8" name="円/楕円 1157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円/楕円 1158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円/楕円 1159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円/楕円 1160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円/楕円 1161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円/楕円 1162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円/楕円 1163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1164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円/楕円 1166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円/楕円 1167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0" name="円/楕円 1169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1" name="円/楕円 1170"/>
            <p:cNvSpPr/>
            <p:nvPr/>
          </p:nvSpPr>
          <p:spPr>
            <a:xfrm>
              <a:off x="194154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円/楕円 1171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円/楕円 1172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円/楕円 1173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円/楕円 1174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円/楕円 1175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円/楕円 1176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円/楕円 1177"/>
            <p:cNvSpPr/>
            <p:nvPr/>
          </p:nvSpPr>
          <p:spPr>
            <a:xfrm>
              <a:off x="247678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円/楕円 1178"/>
            <p:cNvSpPr/>
            <p:nvPr/>
          </p:nvSpPr>
          <p:spPr>
            <a:xfrm>
              <a:off x="255445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円/楕円 1179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1" name="円/楕円 1180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円/楕円 1181"/>
            <p:cNvSpPr/>
            <p:nvPr/>
          </p:nvSpPr>
          <p:spPr>
            <a:xfrm>
              <a:off x="2784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円/楕円 1182"/>
            <p:cNvSpPr/>
            <p:nvPr/>
          </p:nvSpPr>
          <p:spPr>
            <a:xfrm>
              <a:off x="194154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円/楕円 1183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円/楕円 1184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円/楕円 1186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円/楕円 1187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円/楕円 1188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円/楕円 1189"/>
            <p:cNvSpPr/>
            <p:nvPr/>
          </p:nvSpPr>
          <p:spPr>
            <a:xfrm>
              <a:off x="247678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>
            <a:xfrm>
              <a:off x="255445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円/楕円 1192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円/楕円 1193"/>
            <p:cNvSpPr/>
            <p:nvPr/>
          </p:nvSpPr>
          <p:spPr>
            <a:xfrm>
              <a:off x="2784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円/楕円 1194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円/楕円 1195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円/楕円 1196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円/楕円 1197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円/楕円 1198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0" name="円/楕円 1199"/>
            <p:cNvSpPr/>
            <p:nvPr/>
          </p:nvSpPr>
          <p:spPr>
            <a:xfrm>
              <a:off x="2171495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1" name="グループ化 1200"/>
          <p:cNvGrpSpPr/>
          <p:nvPr/>
        </p:nvGrpSpPr>
        <p:grpSpPr>
          <a:xfrm>
            <a:off x="6033120" y="2799149"/>
            <a:ext cx="1588385" cy="1550536"/>
            <a:chOff x="2921151" y="605410"/>
            <a:chExt cx="1279273" cy="1248790"/>
          </a:xfrm>
          <a:solidFill>
            <a:srgbClr val="00FF00"/>
          </a:solidFill>
        </p:grpSpPr>
        <p:sp>
          <p:nvSpPr>
            <p:cNvPr id="1202" name="正方形/長方形 1201"/>
            <p:cNvSpPr/>
            <p:nvPr/>
          </p:nvSpPr>
          <p:spPr>
            <a:xfrm>
              <a:off x="2921151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3" name="円/楕円 1202"/>
            <p:cNvSpPr/>
            <p:nvPr/>
          </p:nvSpPr>
          <p:spPr>
            <a:xfrm>
              <a:off x="356393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円/楕円 1203"/>
            <p:cNvSpPr/>
            <p:nvPr/>
          </p:nvSpPr>
          <p:spPr>
            <a:xfrm>
              <a:off x="356393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5" name="円/楕円 1204"/>
            <p:cNvSpPr/>
            <p:nvPr/>
          </p:nvSpPr>
          <p:spPr>
            <a:xfrm>
              <a:off x="364008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6" name="円/楕円 1205"/>
            <p:cNvSpPr/>
            <p:nvPr/>
          </p:nvSpPr>
          <p:spPr>
            <a:xfrm>
              <a:off x="356393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7" name="円/楕円 1206"/>
            <p:cNvSpPr/>
            <p:nvPr/>
          </p:nvSpPr>
          <p:spPr>
            <a:xfrm>
              <a:off x="364008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8" name="円/楕円 1207"/>
            <p:cNvSpPr/>
            <p:nvPr/>
          </p:nvSpPr>
          <p:spPr>
            <a:xfrm>
              <a:off x="371774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9" name="円/楕円 1208"/>
            <p:cNvSpPr/>
            <p:nvPr/>
          </p:nvSpPr>
          <p:spPr>
            <a:xfrm>
              <a:off x="295102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0" name="円/楕円 1209"/>
            <p:cNvSpPr/>
            <p:nvPr/>
          </p:nvSpPr>
          <p:spPr>
            <a:xfrm>
              <a:off x="302717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1" name="円/楕円 1210"/>
            <p:cNvSpPr/>
            <p:nvPr/>
          </p:nvSpPr>
          <p:spPr>
            <a:xfrm>
              <a:off x="310483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円/楕円 1211"/>
            <p:cNvSpPr/>
            <p:nvPr/>
          </p:nvSpPr>
          <p:spPr>
            <a:xfrm>
              <a:off x="318098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円/楕円 1212"/>
            <p:cNvSpPr/>
            <p:nvPr/>
          </p:nvSpPr>
          <p:spPr>
            <a:xfrm>
              <a:off x="3258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円/楕円 1213"/>
            <p:cNvSpPr/>
            <p:nvPr/>
          </p:nvSpPr>
          <p:spPr>
            <a:xfrm>
              <a:off x="333479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5" name="円/楕円 1214"/>
            <p:cNvSpPr/>
            <p:nvPr/>
          </p:nvSpPr>
          <p:spPr>
            <a:xfrm>
              <a:off x="3412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6" name="円/楕円 1215"/>
            <p:cNvSpPr/>
            <p:nvPr/>
          </p:nvSpPr>
          <p:spPr>
            <a:xfrm>
              <a:off x="3488599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7" name="円/楕円 1216"/>
            <p:cNvSpPr/>
            <p:nvPr/>
          </p:nvSpPr>
          <p:spPr>
            <a:xfrm>
              <a:off x="356393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8" name="円/楕円 1217"/>
            <p:cNvSpPr/>
            <p:nvPr/>
          </p:nvSpPr>
          <p:spPr>
            <a:xfrm>
              <a:off x="364008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円/楕円 1218"/>
            <p:cNvSpPr/>
            <p:nvPr/>
          </p:nvSpPr>
          <p:spPr>
            <a:xfrm>
              <a:off x="3717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0" name="円/楕円 1219"/>
            <p:cNvSpPr/>
            <p:nvPr/>
          </p:nvSpPr>
          <p:spPr>
            <a:xfrm>
              <a:off x="379389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円/楕円 1220"/>
            <p:cNvSpPr/>
            <p:nvPr/>
          </p:nvSpPr>
          <p:spPr>
            <a:xfrm>
              <a:off x="295102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円/楕円 1221"/>
            <p:cNvSpPr/>
            <p:nvPr/>
          </p:nvSpPr>
          <p:spPr>
            <a:xfrm>
              <a:off x="302717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3" name="円/楕円 1222"/>
            <p:cNvSpPr/>
            <p:nvPr/>
          </p:nvSpPr>
          <p:spPr>
            <a:xfrm>
              <a:off x="310483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4" name="円/楕円 1223"/>
            <p:cNvSpPr/>
            <p:nvPr/>
          </p:nvSpPr>
          <p:spPr>
            <a:xfrm>
              <a:off x="318098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5" name="円/楕円 1224"/>
            <p:cNvSpPr/>
            <p:nvPr/>
          </p:nvSpPr>
          <p:spPr>
            <a:xfrm>
              <a:off x="325864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6" name="円/楕円 1225"/>
            <p:cNvSpPr/>
            <p:nvPr/>
          </p:nvSpPr>
          <p:spPr>
            <a:xfrm>
              <a:off x="333479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7" name="円/楕円 1226"/>
            <p:cNvSpPr/>
            <p:nvPr/>
          </p:nvSpPr>
          <p:spPr>
            <a:xfrm>
              <a:off x="341245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8" name="円/楕円 1227"/>
            <p:cNvSpPr/>
            <p:nvPr/>
          </p:nvSpPr>
          <p:spPr>
            <a:xfrm>
              <a:off x="3488599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9" name="円/楕円 1228"/>
            <p:cNvSpPr/>
            <p:nvPr/>
          </p:nvSpPr>
          <p:spPr>
            <a:xfrm>
              <a:off x="356393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円/楕円 1229"/>
            <p:cNvSpPr/>
            <p:nvPr/>
          </p:nvSpPr>
          <p:spPr>
            <a:xfrm>
              <a:off x="364008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円/楕円 1230"/>
            <p:cNvSpPr/>
            <p:nvPr/>
          </p:nvSpPr>
          <p:spPr>
            <a:xfrm>
              <a:off x="371774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2" name="円/楕円 1231"/>
            <p:cNvSpPr/>
            <p:nvPr/>
          </p:nvSpPr>
          <p:spPr>
            <a:xfrm>
              <a:off x="379389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3" name="円/楕円 1232"/>
            <p:cNvSpPr/>
            <p:nvPr/>
          </p:nvSpPr>
          <p:spPr>
            <a:xfrm>
              <a:off x="3871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4" name="円/楕円 1233"/>
            <p:cNvSpPr/>
            <p:nvPr/>
          </p:nvSpPr>
          <p:spPr>
            <a:xfrm>
              <a:off x="295102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5" name="円/楕円 1234"/>
            <p:cNvSpPr/>
            <p:nvPr/>
          </p:nvSpPr>
          <p:spPr>
            <a:xfrm>
              <a:off x="302717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6" name="円/楕円 1235"/>
            <p:cNvSpPr/>
            <p:nvPr/>
          </p:nvSpPr>
          <p:spPr>
            <a:xfrm>
              <a:off x="3104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7" name="円/楕円 1236"/>
            <p:cNvSpPr/>
            <p:nvPr/>
          </p:nvSpPr>
          <p:spPr>
            <a:xfrm>
              <a:off x="318098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8" name="円/楕円 1237"/>
            <p:cNvSpPr/>
            <p:nvPr/>
          </p:nvSpPr>
          <p:spPr>
            <a:xfrm>
              <a:off x="325864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9" name="円/楕円 1238"/>
            <p:cNvSpPr/>
            <p:nvPr/>
          </p:nvSpPr>
          <p:spPr>
            <a:xfrm>
              <a:off x="333479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0" name="円/楕円 1239"/>
            <p:cNvSpPr/>
            <p:nvPr/>
          </p:nvSpPr>
          <p:spPr>
            <a:xfrm>
              <a:off x="341245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1" name="円/楕円 1240"/>
            <p:cNvSpPr/>
            <p:nvPr/>
          </p:nvSpPr>
          <p:spPr>
            <a:xfrm>
              <a:off x="3488599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2" name="円/楕円 1241"/>
            <p:cNvSpPr/>
            <p:nvPr/>
          </p:nvSpPr>
          <p:spPr>
            <a:xfrm>
              <a:off x="356393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3" name="円/楕円 1242"/>
            <p:cNvSpPr/>
            <p:nvPr/>
          </p:nvSpPr>
          <p:spPr>
            <a:xfrm>
              <a:off x="364008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4" name="円/楕円 1243"/>
            <p:cNvSpPr/>
            <p:nvPr/>
          </p:nvSpPr>
          <p:spPr>
            <a:xfrm>
              <a:off x="37177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5" name="円/楕円 1244"/>
            <p:cNvSpPr/>
            <p:nvPr/>
          </p:nvSpPr>
          <p:spPr>
            <a:xfrm>
              <a:off x="379389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6" name="円/楕円 1245"/>
            <p:cNvSpPr/>
            <p:nvPr/>
          </p:nvSpPr>
          <p:spPr>
            <a:xfrm>
              <a:off x="3871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7" name="円/楕円 1246"/>
            <p:cNvSpPr/>
            <p:nvPr/>
          </p:nvSpPr>
          <p:spPr>
            <a:xfrm>
              <a:off x="394770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8" name="円/楕円 1247"/>
            <p:cNvSpPr/>
            <p:nvPr/>
          </p:nvSpPr>
          <p:spPr>
            <a:xfrm>
              <a:off x="295102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9" name="円/楕円 1248"/>
            <p:cNvSpPr/>
            <p:nvPr/>
          </p:nvSpPr>
          <p:spPr>
            <a:xfrm>
              <a:off x="302717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0" name="円/楕円 1249"/>
            <p:cNvSpPr/>
            <p:nvPr/>
          </p:nvSpPr>
          <p:spPr>
            <a:xfrm>
              <a:off x="3104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1" name="円/楕円 1250"/>
            <p:cNvSpPr/>
            <p:nvPr/>
          </p:nvSpPr>
          <p:spPr>
            <a:xfrm>
              <a:off x="318098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2" name="円/楕円 1251"/>
            <p:cNvSpPr/>
            <p:nvPr/>
          </p:nvSpPr>
          <p:spPr>
            <a:xfrm>
              <a:off x="325864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3" name="円/楕円 1252"/>
            <p:cNvSpPr/>
            <p:nvPr/>
          </p:nvSpPr>
          <p:spPr>
            <a:xfrm>
              <a:off x="333479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4" name="円/楕円 1253"/>
            <p:cNvSpPr/>
            <p:nvPr/>
          </p:nvSpPr>
          <p:spPr>
            <a:xfrm>
              <a:off x="3412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5" name="円/楕円 1254"/>
            <p:cNvSpPr/>
            <p:nvPr/>
          </p:nvSpPr>
          <p:spPr>
            <a:xfrm>
              <a:off x="348859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6" name="円/楕円 1255"/>
            <p:cNvSpPr/>
            <p:nvPr/>
          </p:nvSpPr>
          <p:spPr>
            <a:xfrm>
              <a:off x="356393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7" name="円/楕円 1256"/>
            <p:cNvSpPr/>
            <p:nvPr/>
          </p:nvSpPr>
          <p:spPr>
            <a:xfrm>
              <a:off x="364008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8" name="円/楕円 1257"/>
            <p:cNvSpPr/>
            <p:nvPr/>
          </p:nvSpPr>
          <p:spPr>
            <a:xfrm>
              <a:off x="3717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9" name="円/楕円 1258"/>
            <p:cNvSpPr/>
            <p:nvPr/>
          </p:nvSpPr>
          <p:spPr>
            <a:xfrm>
              <a:off x="379389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0" name="円/楕円 1259"/>
            <p:cNvSpPr/>
            <p:nvPr/>
          </p:nvSpPr>
          <p:spPr>
            <a:xfrm>
              <a:off x="3871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1" name="円/楕円 1260"/>
            <p:cNvSpPr/>
            <p:nvPr/>
          </p:nvSpPr>
          <p:spPr>
            <a:xfrm>
              <a:off x="3947701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2" name="円/楕円 1261"/>
            <p:cNvSpPr/>
            <p:nvPr/>
          </p:nvSpPr>
          <p:spPr>
            <a:xfrm>
              <a:off x="402536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3" name="円/楕円 1262"/>
            <p:cNvSpPr/>
            <p:nvPr/>
          </p:nvSpPr>
          <p:spPr>
            <a:xfrm>
              <a:off x="29510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4" name="円/楕円 1263"/>
            <p:cNvSpPr/>
            <p:nvPr/>
          </p:nvSpPr>
          <p:spPr>
            <a:xfrm>
              <a:off x="30271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5" name="円/楕円 1264"/>
            <p:cNvSpPr/>
            <p:nvPr/>
          </p:nvSpPr>
          <p:spPr>
            <a:xfrm>
              <a:off x="310483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6" name="円/楕円 1265"/>
            <p:cNvSpPr/>
            <p:nvPr/>
          </p:nvSpPr>
          <p:spPr>
            <a:xfrm>
              <a:off x="318098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7" name="円/楕円 1266"/>
            <p:cNvSpPr/>
            <p:nvPr/>
          </p:nvSpPr>
          <p:spPr>
            <a:xfrm>
              <a:off x="3258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8" name="円/楕円 1267"/>
            <p:cNvSpPr/>
            <p:nvPr/>
          </p:nvSpPr>
          <p:spPr>
            <a:xfrm>
              <a:off x="333479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9" name="円/楕円 1268"/>
            <p:cNvSpPr/>
            <p:nvPr/>
          </p:nvSpPr>
          <p:spPr>
            <a:xfrm>
              <a:off x="341245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0" name="円/楕円 1269"/>
            <p:cNvSpPr/>
            <p:nvPr/>
          </p:nvSpPr>
          <p:spPr>
            <a:xfrm>
              <a:off x="348859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1" name="円/楕円 1270"/>
            <p:cNvSpPr/>
            <p:nvPr/>
          </p:nvSpPr>
          <p:spPr>
            <a:xfrm>
              <a:off x="356393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2" name="円/楕円 1271"/>
            <p:cNvSpPr/>
            <p:nvPr/>
          </p:nvSpPr>
          <p:spPr>
            <a:xfrm>
              <a:off x="36400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3" name="円/楕円 1272"/>
            <p:cNvSpPr/>
            <p:nvPr/>
          </p:nvSpPr>
          <p:spPr>
            <a:xfrm>
              <a:off x="3717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4" name="円/楕円 1273"/>
            <p:cNvSpPr/>
            <p:nvPr/>
          </p:nvSpPr>
          <p:spPr>
            <a:xfrm>
              <a:off x="379389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5" name="円/楕円 1274"/>
            <p:cNvSpPr/>
            <p:nvPr/>
          </p:nvSpPr>
          <p:spPr>
            <a:xfrm>
              <a:off x="387155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6" name="円/楕円 1275"/>
            <p:cNvSpPr/>
            <p:nvPr/>
          </p:nvSpPr>
          <p:spPr>
            <a:xfrm>
              <a:off x="394770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7" name="円/楕円 1276"/>
            <p:cNvSpPr/>
            <p:nvPr/>
          </p:nvSpPr>
          <p:spPr>
            <a:xfrm>
              <a:off x="402536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8" name="円/楕円 1277"/>
            <p:cNvSpPr/>
            <p:nvPr/>
          </p:nvSpPr>
          <p:spPr>
            <a:xfrm>
              <a:off x="410151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9" name="円/楕円 1278"/>
            <p:cNvSpPr/>
            <p:nvPr/>
          </p:nvSpPr>
          <p:spPr>
            <a:xfrm>
              <a:off x="295102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0" name="円/楕円 1279"/>
            <p:cNvSpPr/>
            <p:nvPr/>
          </p:nvSpPr>
          <p:spPr>
            <a:xfrm>
              <a:off x="302717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円/楕円 1280"/>
            <p:cNvSpPr/>
            <p:nvPr/>
          </p:nvSpPr>
          <p:spPr>
            <a:xfrm>
              <a:off x="310483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2" name="円/楕円 1281"/>
            <p:cNvSpPr/>
            <p:nvPr/>
          </p:nvSpPr>
          <p:spPr>
            <a:xfrm>
              <a:off x="318098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3" name="円/楕円 1282"/>
            <p:cNvSpPr/>
            <p:nvPr/>
          </p:nvSpPr>
          <p:spPr>
            <a:xfrm>
              <a:off x="325864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4" name="円/楕円 1283"/>
            <p:cNvSpPr/>
            <p:nvPr/>
          </p:nvSpPr>
          <p:spPr>
            <a:xfrm>
              <a:off x="333479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5" name="円/楕円 1284"/>
            <p:cNvSpPr/>
            <p:nvPr/>
          </p:nvSpPr>
          <p:spPr>
            <a:xfrm>
              <a:off x="341245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6" name="円/楕円 1285"/>
            <p:cNvSpPr/>
            <p:nvPr/>
          </p:nvSpPr>
          <p:spPr>
            <a:xfrm>
              <a:off x="348859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7" name="円/楕円 1286"/>
            <p:cNvSpPr/>
            <p:nvPr/>
          </p:nvSpPr>
          <p:spPr>
            <a:xfrm>
              <a:off x="356393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8" name="円/楕円 1287"/>
            <p:cNvSpPr/>
            <p:nvPr/>
          </p:nvSpPr>
          <p:spPr>
            <a:xfrm>
              <a:off x="364008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9" name="円/楕円 1288"/>
            <p:cNvSpPr/>
            <p:nvPr/>
          </p:nvSpPr>
          <p:spPr>
            <a:xfrm>
              <a:off x="3717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0" name="円/楕円 1289"/>
            <p:cNvSpPr/>
            <p:nvPr/>
          </p:nvSpPr>
          <p:spPr>
            <a:xfrm>
              <a:off x="379389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1" name="円/楕円 1290"/>
            <p:cNvSpPr/>
            <p:nvPr/>
          </p:nvSpPr>
          <p:spPr>
            <a:xfrm>
              <a:off x="387155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2" name="円/楕円 1291"/>
            <p:cNvSpPr/>
            <p:nvPr/>
          </p:nvSpPr>
          <p:spPr>
            <a:xfrm>
              <a:off x="394770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円/楕円 1292"/>
            <p:cNvSpPr/>
            <p:nvPr/>
          </p:nvSpPr>
          <p:spPr>
            <a:xfrm>
              <a:off x="402536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4" name="円/楕円 1293"/>
            <p:cNvSpPr/>
            <p:nvPr/>
          </p:nvSpPr>
          <p:spPr>
            <a:xfrm>
              <a:off x="410151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5" name="円/楕円 1294"/>
            <p:cNvSpPr/>
            <p:nvPr/>
          </p:nvSpPr>
          <p:spPr>
            <a:xfrm>
              <a:off x="295102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6" name="円/楕円 1295"/>
            <p:cNvSpPr/>
            <p:nvPr/>
          </p:nvSpPr>
          <p:spPr>
            <a:xfrm>
              <a:off x="302717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7" name="円/楕円 1296"/>
            <p:cNvSpPr/>
            <p:nvPr/>
          </p:nvSpPr>
          <p:spPr>
            <a:xfrm>
              <a:off x="310483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8" name="円/楕円 1297"/>
            <p:cNvSpPr/>
            <p:nvPr/>
          </p:nvSpPr>
          <p:spPr>
            <a:xfrm>
              <a:off x="318098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9" name="円/楕円 1298"/>
            <p:cNvSpPr/>
            <p:nvPr/>
          </p:nvSpPr>
          <p:spPr>
            <a:xfrm>
              <a:off x="325864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0" name="円/楕円 1299"/>
            <p:cNvSpPr/>
            <p:nvPr/>
          </p:nvSpPr>
          <p:spPr>
            <a:xfrm>
              <a:off x="333479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1" name="円/楕円 1300"/>
            <p:cNvSpPr/>
            <p:nvPr/>
          </p:nvSpPr>
          <p:spPr>
            <a:xfrm>
              <a:off x="341245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2" name="円/楕円 1301"/>
            <p:cNvSpPr/>
            <p:nvPr/>
          </p:nvSpPr>
          <p:spPr>
            <a:xfrm>
              <a:off x="348859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円/楕円 1302"/>
            <p:cNvSpPr/>
            <p:nvPr/>
          </p:nvSpPr>
          <p:spPr>
            <a:xfrm>
              <a:off x="356393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4" name="円/楕円 1303"/>
            <p:cNvSpPr/>
            <p:nvPr/>
          </p:nvSpPr>
          <p:spPr>
            <a:xfrm>
              <a:off x="364008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5" name="円/楕円 1304"/>
            <p:cNvSpPr/>
            <p:nvPr/>
          </p:nvSpPr>
          <p:spPr>
            <a:xfrm>
              <a:off x="3717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6" name="円/楕円 1305"/>
            <p:cNvSpPr/>
            <p:nvPr/>
          </p:nvSpPr>
          <p:spPr>
            <a:xfrm>
              <a:off x="379389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7" name="円/楕円 1306"/>
            <p:cNvSpPr/>
            <p:nvPr/>
          </p:nvSpPr>
          <p:spPr>
            <a:xfrm>
              <a:off x="3871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8" name="円/楕円 1307"/>
            <p:cNvSpPr/>
            <p:nvPr/>
          </p:nvSpPr>
          <p:spPr>
            <a:xfrm>
              <a:off x="394770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9" name="円/楕円 1308"/>
            <p:cNvSpPr/>
            <p:nvPr/>
          </p:nvSpPr>
          <p:spPr>
            <a:xfrm>
              <a:off x="402536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円/楕円 1309"/>
            <p:cNvSpPr/>
            <p:nvPr/>
          </p:nvSpPr>
          <p:spPr>
            <a:xfrm>
              <a:off x="295102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1" name="円/楕円 1310"/>
            <p:cNvSpPr/>
            <p:nvPr/>
          </p:nvSpPr>
          <p:spPr>
            <a:xfrm>
              <a:off x="302717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2" name="円/楕円 1311"/>
            <p:cNvSpPr/>
            <p:nvPr/>
          </p:nvSpPr>
          <p:spPr>
            <a:xfrm>
              <a:off x="310483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3" name="円/楕円 1312"/>
            <p:cNvSpPr/>
            <p:nvPr/>
          </p:nvSpPr>
          <p:spPr>
            <a:xfrm>
              <a:off x="318098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4" name="円/楕円 1313"/>
            <p:cNvSpPr/>
            <p:nvPr/>
          </p:nvSpPr>
          <p:spPr>
            <a:xfrm>
              <a:off x="3258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5" name="円/楕円 1314"/>
            <p:cNvSpPr/>
            <p:nvPr/>
          </p:nvSpPr>
          <p:spPr>
            <a:xfrm>
              <a:off x="333479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6" name="円/楕円 1315"/>
            <p:cNvSpPr/>
            <p:nvPr/>
          </p:nvSpPr>
          <p:spPr>
            <a:xfrm>
              <a:off x="341245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7" name="円/楕円 1316"/>
            <p:cNvSpPr/>
            <p:nvPr/>
          </p:nvSpPr>
          <p:spPr>
            <a:xfrm>
              <a:off x="3488599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8" name="円/楕円 1317"/>
            <p:cNvSpPr/>
            <p:nvPr/>
          </p:nvSpPr>
          <p:spPr>
            <a:xfrm>
              <a:off x="356393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9" name="円/楕円 1318"/>
            <p:cNvSpPr/>
            <p:nvPr/>
          </p:nvSpPr>
          <p:spPr>
            <a:xfrm>
              <a:off x="364008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0" name="円/楕円 1319"/>
            <p:cNvSpPr/>
            <p:nvPr/>
          </p:nvSpPr>
          <p:spPr>
            <a:xfrm>
              <a:off x="3717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1" name="円/楕円 1320"/>
            <p:cNvSpPr/>
            <p:nvPr/>
          </p:nvSpPr>
          <p:spPr>
            <a:xfrm>
              <a:off x="379389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2" name="円/楕円 1321"/>
            <p:cNvSpPr/>
            <p:nvPr/>
          </p:nvSpPr>
          <p:spPr>
            <a:xfrm>
              <a:off x="387155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3" name="円/楕円 1322"/>
            <p:cNvSpPr/>
            <p:nvPr/>
          </p:nvSpPr>
          <p:spPr>
            <a:xfrm>
              <a:off x="394770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4" name="円/楕円 1323"/>
            <p:cNvSpPr/>
            <p:nvPr/>
          </p:nvSpPr>
          <p:spPr>
            <a:xfrm>
              <a:off x="295102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円/楕円 1324"/>
            <p:cNvSpPr/>
            <p:nvPr/>
          </p:nvSpPr>
          <p:spPr>
            <a:xfrm>
              <a:off x="302717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円/楕円 1325"/>
            <p:cNvSpPr/>
            <p:nvPr/>
          </p:nvSpPr>
          <p:spPr>
            <a:xfrm>
              <a:off x="310483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7" name="円/楕円 1326"/>
            <p:cNvSpPr/>
            <p:nvPr/>
          </p:nvSpPr>
          <p:spPr>
            <a:xfrm>
              <a:off x="318098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8" name="円/楕円 1327"/>
            <p:cNvSpPr/>
            <p:nvPr/>
          </p:nvSpPr>
          <p:spPr>
            <a:xfrm>
              <a:off x="3258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9" name="円/楕円 1328"/>
            <p:cNvSpPr/>
            <p:nvPr/>
          </p:nvSpPr>
          <p:spPr>
            <a:xfrm>
              <a:off x="333479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0" name="円/楕円 1329"/>
            <p:cNvSpPr/>
            <p:nvPr/>
          </p:nvSpPr>
          <p:spPr>
            <a:xfrm>
              <a:off x="341245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円/楕円 1330"/>
            <p:cNvSpPr/>
            <p:nvPr/>
          </p:nvSpPr>
          <p:spPr>
            <a:xfrm>
              <a:off x="3488599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円/楕円 1331"/>
            <p:cNvSpPr/>
            <p:nvPr/>
          </p:nvSpPr>
          <p:spPr>
            <a:xfrm>
              <a:off x="356393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円/楕円 1332"/>
            <p:cNvSpPr/>
            <p:nvPr/>
          </p:nvSpPr>
          <p:spPr>
            <a:xfrm>
              <a:off x="364008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円/楕円 1333"/>
            <p:cNvSpPr/>
            <p:nvPr/>
          </p:nvSpPr>
          <p:spPr>
            <a:xfrm>
              <a:off x="3717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円/楕円 1334"/>
            <p:cNvSpPr/>
            <p:nvPr/>
          </p:nvSpPr>
          <p:spPr>
            <a:xfrm>
              <a:off x="379389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円/楕円 1335"/>
            <p:cNvSpPr/>
            <p:nvPr/>
          </p:nvSpPr>
          <p:spPr>
            <a:xfrm>
              <a:off x="387155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円/楕円 1336"/>
            <p:cNvSpPr/>
            <p:nvPr/>
          </p:nvSpPr>
          <p:spPr>
            <a:xfrm>
              <a:off x="295102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円/楕円 1337"/>
            <p:cNvSpPr/>
            <p:nvPr/>
          </p:nvSpPr>
          <p:spPr>
            <a:xfrm>
              <a:off x="302717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円/楕円 1338"/>
            <p:cNvSpPr/>
            <p:nvPr/>
          </p:nvSpPr>
          <p:spPr>
            <a:xfrm>
              <a:off x="3104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円/楕円 1339"/>
            <p:cNvSpPr/>
            <p:nvPr/>
          </p:nvSpPr>
          <p:spPr>
            <a:xfrm>
              <a:off x="318098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円/楕円 1340"/>
            <p:cNvSpPr/>
            <p:nvPr/>
          </p:nvSpPr>
          <p:spPr>
            <a:xfrm>
              <a:off x="325864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円/楕円 1341"/>
            <p:cNvSpPr/>
            <p:nvPr/>
          </p:nvSpPr>
          <p:spPr>
            <a:xfrm>
              <a:off x="333479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3" name="円/楕円 1342"/>
            <p:cNvSpPr/>
            <p:nvPr/>
          </p:nvSpPr>
          <p:spPr>
            <a:xfrm>
              <a:off x="341245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4" name="円/楕円 1343"/>
            <p:cNvSpPr/>
            <p:nvPr/>
          </p:nvSpPr>
          <p:spPr>
            <a:xfrm>
              <a:off x="3488599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円/楕円 1344"/>
            <p:cNvSpPr/>
            <p:nvPr/>
          </p:nvSpPr>
          <p:spPr>
            <a:xfrm>
              <a:off x="356393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6" name="円/楕円 1345"/>
            <p:cNvSpPr/>
            <p:nvPr/>
          </p:nvSpPr>
          <p:spPr>
            <a:xfrm>
              <a:off x="364008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円/楕円 1346"/>
            <p:cNvSpPr/>
            <p:nvPr/>
          </p:nvSpPr>
          <p:spPr>
            <a:xfrm>
              <a:off x="3717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8" name="円/楕円 1347"/>
            <p:cNvSpPr/>
            <p:nvPr/>
          </p:nvSpPr>
          <p:spPr>
            <a:xfrm>
              <a:off x="379389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円/楕円 1348"/>
            <p:cNvSpPr/>
            <p:nvPr/>
          </p:nvSpPr>
          <p:spPr>
            <a:xfrm>
              <a:off x="356393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円/楕円 1349"/>
            <p:cNvSpPr/>
            <p:nvPr/>
          </p:nvSpPr>
          <p:spPr>
            <a:xfrm>
              <a:off x="364008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円/楕円 1350"/>
            <p:cNvSpPr/>
            <p:nvPr/>
          </p:nvSpPr>
          <p:spPr>
            <a:xfrm>
              <a:off x="3717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円/楕円 1351"/>
            <p:cNvSpPr/>
            <p:nvPr/>
          </p:nvSpPr>
          <p:spPr>
            <a:xfrm>
              <a:off x="356393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3" name="円/楕円 1352"/>
            <p:cNvSpPr/>
            <p:nvPr/>
          </p:nvSpPr>
          <p:spPr>
            <a:xfrm>
              <a:off x="364008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4" name="円/楕円 1353"/>
            <p:cNvSpPr/>
            <p:nvPr/>
          </p:nvSpPr>
          <p:spPr>
            <a:xfrm>
              <a:off x="3563938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5" name="グループ化 1354"/>
          <p:cNvGrpSpPr/>
          <p:nvPr/>
        </p:nvGrpSpPr>
        <p:grpSpPr>
          <a:xfrm>
            <a:off x="7923330" y="2799149"/>
            <a:ext cx="1588385" cy="1550536"/>
            <a:chOff x="1604047" y="605410"/>
            <a:chExt cx="1279273" cy="1248790"/>
          </a:xfrm>
          <a:solidFill>
            <a:srgbClr val="00FF00"/>
          </a:solidFill>
        </p:grpSpPr>
        <p:sp>
          <p:nvSpPr>
            <p:cNvPr id="1356" name="正方形/長方形 1355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7" name="円/楕円 1356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8" name="円/楕円 1357"/>
            <p:cNvSpPr/>
            <p:nvPr/>
          </p:nvSpPr>
          <p:spPr>
            <a:xfrm>
              <a:off x="171006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円/楕円 1358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0" name="円/楕円 1359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1" name="円/楕円 1360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2" name="円/楕円 1361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3" name="円/楕円 1362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円/楕円 1363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5" name="円/楕円 1364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円/楕円 1365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7" name="円/楕円 1366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8" name="円/楕円 1367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9" name="円/楕円 1368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0" name="円/楕円 1369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1" name="円/楕円 1370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2" name="円/楕円 1371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3" name="円/楕円 1372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4" name="円/楕円 1373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5" name="円/楕円 1374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6" name="円/楕円 1375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7" name="円/楕円 1376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8" name="円/楕円 1377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9" name="円/楕円 1378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0" name="円/楕円 1379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1" name="円/楕円 1380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2" name="円/楕円 1381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3" name="円/楕円 1382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4" name="円/楕円 1383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5" name="円/楕円 1384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6" name="円/楕円 1385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7" name="円/楕円 1386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8" name="円/楕円 1387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9" name="円/楕円 1388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0" name="円/楕円 1389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1" name="円/楕円 1390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2" name="円/楕円 1391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3" name="円/楕円 1392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円/楕円 1393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5" name="円/楕円 1394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6" name="円/楕円 1395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7" name="円/楕円 1396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8" name="円/楕円 1397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9" name="円/楕円 1398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0" name="円/楕円 1399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1" name="円/楕円 1400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2" name="円/楕円 1401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3" name="円/楕円 1402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4" name="円/楕円 1403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5" name="円/楕円 1404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6" name="円/楕円 1405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7" name="円/楕円 1406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8" name="円/楕円 1407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9" name="円/楕円 1408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0" name="円/楕円 1409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1" name="円/楕円 1410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2" name="円/楕円 1411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3" name="円/楕円 1412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4" name="円/楕円 1413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5" name="円/楕円 1414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6" name="円/楕円 1415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7" name="円/楕円 1416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8" name="円/楕円 1417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9" name="円/楕円 1418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0" name="円/楕円 1419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1" name="円/楕円 1420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2" name="円/楕円 1421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3" name="円/楕円 1422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4" name="円/楕円 1423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円/楕円 1424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円/楕円 1425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円/楕円 1426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円/楕円 1427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円/楕円 1428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円/楕円 1429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円/楕円 1430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2" name="グループ化 1431"/>
          <p:cNvGrpSpPr/>
          <p:nvPr/>
        </p:nvGrpSpPr>
        <p:grpSpPr>
          <a:xfrm>
            <a:off x="422565" y="4742249"/>
            <a:ext cx="1588385" cy="1550536"/>
            <a:chOff x="1604047" y="605410"/>
            <a:chExt cx="1279273" cy="1248790"/>
          </a:xfrm>
          <a:solidFill>
            <a:srgbClr val="66FFFF"/>
          </a:solidFill>
        </p:grpSpPr>
        <p:sp>
          <p:nvSpPr>
            <p:cNvPr id="1433" name="正方形/長方形 1432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円/楕円 1433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円/楕円 1434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6" name="円/楕円 1435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7" name="円/楕円 1436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8" name="円/楕円 1437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9" name="円/楕円 1438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0" name="円/楕円 1439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円/楕円 1440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2" name="円/楕円 1441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円/楕円 1442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4" name="円/楕円 1443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5" name="円/楕円 1444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6" name="円/楕円 1445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7" name="円/楕円 1446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8" name="円/楕円 1447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9" name="円/楕円 1448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0" name="円/楕円 1449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1" name="円/楕円 1450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2" name="円/楕円 1451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3" name="円/楕円 1452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4" name="円/楕円 1453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5" name="円/楕円 1454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6" name="円/楕円 1455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7" name="円/楕円 1456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8" name="円/楕円 1457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9" name="円/楕円 1458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0" name="円/楕円 1459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1" name="円/楕円 1460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2" name="グループ化 1461"/>
          <p:cNvGrpSpPr/>
          <p:nvPr/>
        </p:nvGrpSpPr>
        <p:grpSpPr>
          <a:xfrm>
            <a:off x="2278363" y="4742249"/>
            <a:ext cx="1588385" cy="1550536"/>
            <a:chOff x="3037422" y="605410"/>
            <a:chExt cx="1279273" cy="1248790"/>
          </a:xfrm>
          <a:solidFill>
            <a:srgbClr val="66FFFF"/>
          </a:solidFill>
        </p:grpSpPr>
        <p:sp>
          <p:nvSpPr>
            <p:cNvPr id="1463" name="正方形/長方形 1462"/>
            <p:cNvSpPr/>
            <p:nvPr/>
          </p:nvSpPr>
          <p:spPr>
            <a:xfrm>
              <a:off x="3037422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4" name="円/楕円 1463"/>
            <p:cNvSpPr/>
            <p:nvPr/>
          </p:nvSpPr>
          <p:spPr>
            <a:xfrm>
              <a:off x="3297251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5" name="円/楕円 1464"/>
            <p:cNvSpPr/>
            <p:nvPr/>
          </p:nvSpPr>
          <p:spPr>
            <a:xfrm>
              <a:off x="337491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6" name="円/楕円 1465"/>
            <p:cNvSpPr/>
            <p:nvPr/>
          </p:nvSpPr>
          <p:spPr>
            <a:xfrm>
              <a:off x="32211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7" name="円/楕円 1466"/>
            <p:cNvSpPr/>
            <p:nvPr/>
          </p:nvSpPr>
          <p:spPr>
            <a:xfrm>
              <a:off x="329725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8" name="円/楕円 1467"/>
            <p:cNvSpPr/>
            <p:nvPr/>
          </p:nvSpPr>
          <p:spPr>
            <a:xfrm>
              <a:off x="3143441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9" name="円/楕円 1468"/>
            <p:cNvSpPr/>
            <p:nvPr/>
          </p:nvSpPr>
          <p:spPr>
            <a:xfrm>
              <a:off x="32211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0" name="円/楕円 1469"/>
            <p:cNvSpPr/>
            <p:nvPr/>
          </p:nvSpPr>
          <p:spPr>
            <a:xfrm>
              <a:off x="306729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1" name="円/楕円 1470"/>
            <p:cNvSpPr/>
            <p:nvPr/>
          </p:nvSpPr>
          <p:spPr>
            <a:xfrm>
              <a:off x="314344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2" name="円/楕円 1471"/>
            <p:cNvSpPr/>
            <p:nvPr/>
          </p:nvSpPr>
          <p:spPr>
            <a:xfrm>
              <a:off x="32211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3" name="円/楕円 1472"/>
            <p:cNvSpPr/>
            <p:nvPr/>
          </p:nvSpPr>
          <p:spPr>
            <a:xfrm>
              <a:off x="329725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4" name="円/楕円 1473"/>
            <p:cNvSpPr/>
            <p:nvPr/>
          </p:nvSpPr>
          <p:spPr>
            <a:xfrm>
              <a:off x="337491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5" name="円/楕円 1474"/>
            <p:cNvSpPr/>
            <p:nvPr/>
          </p:nvSpPr>
          <p:spPr>
            <a:xfrm>
              <a:off x="345106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6" name="円/楕円 1475"/>
            <p:cNvSpPr/>
            <p:nvPr/>
          </p:nvSpPr>
          <p:spPr>
            <a:xfrm>
              <a:off x="35287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円/楕円 1476"/>
            <p:cNvSpPr/>
            <p:nvPr/>
          </p:nvSpPr>
          <p:spPr>
            <a:xfrm>
              <a:off x="36048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円/楕円 1477"/>
            <p:cNvSpPr/>
            <p:nvPr/>
          </p:nvSpPr>
          <p:spPr>
            <a:xfrm>
              <a:off x="368020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円/楕円 1478"/>
            <p:cNvSpPr/>
            <p:nvPr/>
          </p:nvSpPr>
          <p:spPr>
            <a:xfrm>
              <a:off x="375635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0" name="円/楕円 1479"/>
            <p:cNvSpPr/>
            <p:nvPr/>
          </p:nvSpPr>
          <p:spPr>
            <a:xfrm>
              <a:off x="383401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1" name="円/楕円 1480"/>
            <p:cNvSpPr/>
            <p:nvPr/>
          </p:nvSpPr>
          <p:spPr>
            <a:xfrm>
              <a:off x="391016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2" name="円/楕円 1481"/>
            <p:cNvSpPr/>
            <p:nvPr/>
          </p:nvSpPr>
          <p:spPr>
            <a:xfrm>
              <a:off x="3987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3" name="円/楕円 1482"/>
            <p:cNvSpPr/>
            <p:nvPr/>
          </p:nvSpPr>
          <p:spPr>
            <a:xfrm>
              <a:off x="406397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4" name="円/楕円 1483"/>
            <p:cNvSpPr/>
            <p:nvPr/>
          </p:nvSpPr>
          <p:spPr>
            <a:xfrm>
              <a:off x="4141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5" name="円/楕円 1484"/>
            <p:cNvSpPr/>
            <p:nvPr/>
          </p:nvSpPr>
          <p:spPr>
            <a:xfrm>
              <a:off x="42177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6" name="円/楕円 1485"/>
            <p:cNvSpPr/>
            <p:nvPr/>
          </p:nvSpPr>
          <p:spPr>
            <a:xfrm>
              <a:off x="31434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7" name="円/楕円 1486"/>
            <p:cNvSpPr/>
            <p:nvPr/>
          </p:nvSpPr>
          <p:spPr>
            <a:xfrm>
              <a:off x="32211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8" name="円/楕円 1487"/>
            <p:cNvSpPr/>
            <p:nvPr/>
          </p:nvSpPr>
          <p:spPr>
            <a:xfrm>
              <a:off x="32211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9" name="円/楕円 1488"/>
            <p:cNvSpPr/>
            <p:nvPr/>
          </p:nvSpPr>
          <p:spPr>
            <a:xfrm>
              <a:off x="329725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0" name="円/楕円 1489"/>
            <p:cNvSpPr/>
            <p:nvPr/>
          </p:nvSpPr>
          <p:spPr>
            <a:xfrm>
              <a:off x="329725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1" name="円/楕円 1490"/>
            <p:cNvSpPr/>
            <p:nvPr/>
          </p:nvSpPr>
          <p:spPr>
            <a:xfrm>
              <a:off x="337491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2" name="グループ化 1491"/>
          <p:cNvGrpSpPr/>
          <p:nvPr/>
        </p:nvGrpSpPr>
        <p:grpSpPr>
          <a:xfrm>
            <a:off x="4187915" y="4742249"/>
            <a:ext cx="1588385" cy="1550536"/>
            <a:chOff x="1604047" y="605410"/>
            <a:chExt cx="1279273" cy="1248790"/>
          </a:xfrm>
          <a:solidFill>
            <a:srgbClr val="66FFFF"/>
          </a:solidFill>
        </p:grpSpPr>
        <p:sp>
          <p:nvSpPr>
            <p:cNvPr id="1493" name="正方形/長方形 1492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4" name="円/楕円 1493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5" name="円/楕円 1494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6" name="円/楕円 1495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7" name="円/楕円 1496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8" name="円/楕円 1497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9" name="円/楕円 1498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0" name="円/楕円 1499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1" name="円/楕円 1500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2" name="円/楕円 150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3" name="円/楕円 1502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4" name="円/楕円 1503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5" name="円/楕円 150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6" name="円/楕円 150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7" name="円/楕円 1506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8" name="円/楕円 1507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9" name="円/楕円 1508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0" name="円/楕円 1509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1" name="円/楕円 1510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2" name="円/楕円 1511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3" name="円/楕円 1512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4" name="円/楕円 1513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5" name="円/楕円 1514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6" name="円/楕円 1515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7" name="円/楕円 1516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円/楕円 1517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9" name="円/楕円 1518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0" name="円/楕円 1519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1" name="円/楕円 1520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2" name="円/楕円 1521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3" name="円/楕円 1522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4" name="円/楕円 1523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5" name="円/楕円 1524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6" name="円/楕円 1525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7" name="円/楕円 1526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8" name="円/楕円 1527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9" name="円/楕円 1528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0" name="円/楕円 1529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1" name="円/楕円 1530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2" name="円/楕円 1531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3" name="円/楕円 1532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4" name="円/楕円 1533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5" name="円/楕円 1534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6" name="円/楕円 1535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7" name="円/楕円 1536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8" name="円/楕円 1537"/>
            <p:cNvSpPr/>
            <p:nvPr/>
          </p:nvSpPr>
          <p:spPr>
            <a:xfrm>
              <a:off x="2784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9" name="円/楕円 1538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0" name="円/楕円 1539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1" name="円/楕円 1540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2" name="円/楕円 1541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3" name="円/楕円 1542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4" name="円/楕円 1543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5" name="円/楕円 1544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6" name="円/楕円 1545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7" name="円/楕円 1546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8" name="円/楕円 1547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9" name="円/楕円 1548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0" name="円/楕円 1549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1" name="円/楕円 1550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2" name="円/楕円 1551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3" name="円/楕円 1552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円/楕円 1553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5" name="円/楕円 1554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6" name="円/楕円 1555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円/楕円 1556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8" name="円/楕円 1557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9" name="円/楕円 1558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0" name="円/楕円 1559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1" name="円/楕円 1560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2" name="円/楕円 1561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3" name="円/楕円 1562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4" name="円/楕円 1563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5" name="円/楕円 1564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6" name="円/楕円 1565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7" name="円/楕円 1566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8" name="円/楕円 1567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9" name="円/楕円 1568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0" name="円/楕円 1569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1" name="円/楕円 1570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2" name="円/楕円 1571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3" name="円/楕円 1572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4" name="円/楕円 1573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5" name="円/楕円 1574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6" name="円/楕円 1575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7" name="円/楕円 1576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8" name="円/楕円 1577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9" name="円/楕円 157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0" name="円/楕円 157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1" name="円/楕円 158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2" name="円/楕円 1581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3" name="円/楕円 1582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4" name="円/楕円 1583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5" name="円/楕円 1584"/>
            <p:cNvSpPr/>
            <p:nvPr/>
          </p:nvSpPr>
          <p:spPr>
            <a:xfrm>
              <a:off x="2784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円/楕円 1585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円/楕円 1586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8" name="円/楕円 1587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9" name="円/楕円 1588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0" name="円/楕円 1589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1" name="円/楕円 1590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2" name="円/楕円 1591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3" name="円/楕円 1592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4" name="円/楕円 1593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5" name="円/楕円 1594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6" name="円/楕円 1595"/>
            <p:cNvSpPr/>
            <p:nvPr/>
          </p:nvSpPr>
          <p:spPr>
            <a:xfrm>
              <a:off x="247678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7" name="円/楕円 1596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8" name="円/楕円 1597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9" name="円/楕円 1598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0" name="円/楕円 1599"/>
            <p:cNvSpPr/>
            <p:nvPr/>
          </p:nvSpPr>
          <p:spPr>
            <a:xfrm>
              <a:off x="2784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円/楕円 1600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2" name="円/楕円 1601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3" name="円/楕円 1602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4" name="円/楕円 1603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5" name="円/楕円 1604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6" name="円/楕円 1605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7" name="円/楕円 1606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8" name="円/楕円 1607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9" name="円/楕円 1608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0" name="円/楕円 1609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1" name="円/楕円 1610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2" name="円/楕円 1611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3" name="円/楕円 1612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4" name="円/楕円 1613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5" name="円/楕円 1614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6" name="円/楕円 1615"/>
            <p:cNvSpPr/>
            <p:nvPr/>
          </p:nvSpPr>
          <p:spPr>
            <a:xfrm>
              <a:off x="194154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7" name="円/楕円 1616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8" name="円/楕円 1617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9" name="円/楕円 1618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0" name="円/楕円 1619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1" name="円/楕円 1620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2" name="円/楕円 1621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3" name="円/楕円 1622"/>
            <p:cNvSpPr/>
            <p:nvPr/>
          </p:nvSpPr>
          <p:spPr>
            <a:xfrm>
              <a:off x="247678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4" name="円/楕円 1623"/>
            <p:cNvSpPr/>
            <p:nvPr/>
          </p:nvSpPr>
          <p:spPr>
            <a:xfrm>
              <a:off x="255445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5" name="円/楕円 1624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6" name="円/楕円 1625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7" name="円/楕円 1626"/>
            <p:cNvSpPr/>
            <p:nvPr/>
          </p:nvSpPr>
          <p:spPr>
            <a:xfrm>
              <a:off x="2784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8" name="円/楕円 1627"/>
            <p:cNvSpPr/>
            <p:nvPr/>
          </p:nvSpPr>
          <p:spPr>
            <a:xfrm>
              <a:off x="194154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9" name="円/楕円 1628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0" name="円/楕円 1629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円/楕円 1630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2" name="円/楕円 1631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3" name="円/楕円 1632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円/楕円 1633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5" name="円/楕円 1634"/>
            <p:cNvSpPr/>
            <p:nvPr/>
          </p:nvSpPr>
          <p:spPr>
            <a:xfrm>
              <a:off x="247678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6" name="円/楕円 1635"/>
            <p:cNvSpPr/>
            <p:nvPr/>
          </p:nvSpPr>
          <p:spPr>
            <a:xfrm>
              <a:off x="255445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7" name="円/楕円 1636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8" name="円/楕円 1637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9" name="円/楕円 1638"/>
            <p:cNvSpPr/>
            <p:nvPr/>
          </p:nvSpPr>
          <p:spPr>
            <a:xfrm>
              <a:off x="2784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0" name="円/楕円 1639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1" name="円/楕円 1640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2" name="円/楕円 1641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3" name="円/楕円 1642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4" name="円/楕円 1643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5" name="円/楕円 1644"/>
            <p:cNvSpPr/>
            <p:nvPr/>
          </p:nvSpPr>
          <p:spPr>
            <a:xfrm>
              <a:off x="2171495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6" name="グループ化 1645"/>
          <p:cNvGrpSpPr/>
          <p:nvPr/>
        </p:nvGrpSpPr>
        <p:grpSpPr>
          <a:xfrm>
            <a:off x="6033120" y="4742249"/>
            <a:ext cx="1588385" cy="1550536"/>
            <a:chOff x="2921151" y="605410"/>
            <a:chExt cx="1279273" cy="1248790"/>
          </a:xfrm>
          <a:solidFill>
            <a:srgbClr val="66FFFF"/>
          </a:solidFill>
        </p:grpSpPr>
        <p:sp>
          <p:nvSpPr>
            <p:cNvPr id="1647" name="正方形/長方形 1646"/>
            <p:cNvSpPr/>
            <p:nvPr/>
          </p:nvSpPr>
          <p:spPr>
            <a:xfrm>
              <a:off x="2921151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8" name="円/楕円 1647"/>
            <p:cNvSpPr/>
            <p:nvPr/>
          </p:nvSpPr>
          <p:spPr>
            <a:xfrm>
              <a:off x="356393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9" name="円/楕円 1648"/>
            <p:cNvSpPr/>
            <p:nvPr/>
          </p:nvSpPr>
          <p:spPr>
            <a:xfrm>
              <a:off x="356393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0" name="円/楕円 1649"/>
            <p:cNvSpPr/>
            <p:nvPr/>
          </p:nvSpPr>
          <p:spPr>
            <a:xfrm>
              <a:off x="364008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1" name="円/楕円 1650"/>
            <p:cNvSpPr/>
            <p:nvPr/>
          </p:nvSpPr>
          <p:spPr>
            <a:xfrm>
              <a:off x="356393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2" name="円/楕円 1651"/>
            <p:cNvSpPr/>
            <p:nvPr/>
          </p:nvSpPr>
          <p:spPr>
            <a:xfrm>
              <a:off x="364008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3" name="円/楕円 1652"/>
            <p:cNvSpPr/>
            <p:nvPr/>
          </p:nvSpPr>
          <p:spPr>
            <a:xfrm>
              <a:off x="371774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4" name="円/楕円 1653"/>
            <p:cNvSpPr/>
            <p:nvPr/>
          </p:nvSpPr>
          <p:spPr>
            <a:xfrm>
              <a:off x="295102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5" name="円/楕円 1654"/>
            <p:cNvSpPr/>
            <p:nvPr/>
          </p:nvSpPr>
          <p:spPr>
            <a:xfrm>
              <a:off x="302717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6" name="円/楕円 1655"/>
            <p:cNvSpPr/>
            <p:nvPr/>
          </p:nvSpPr>
          <p:spPr>
            <a:xfrm>
              <a:off x="310483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7" name="円/楕円 1656"/>
            <p:cNvSpPr/>
            <p:nvPr/>
          </p:nvSpPr>
          <p:spPr>
            <a:xfrm>
              <a:off x="318098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8" name="円/楕円 1657"/>
            <p:cNvSpPr/>
            <p:nvPr/>
          </p:nvSpPr>
          <p:spPr>
            <a:xfrm>
              <a:off x="3258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9" name="円/楕円 1658"/>
            <p:cNvSpPr/>
            <p:nvPr/>
          </p:nvSpPr>
          <p:spPr>
            <a:xfrm>
              <a:off x="333479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0" name="円/楕円 1659"/>
            <p:cNvSpPr/>
            <p:nvPr/>
          </p:nvSpPr>
          <p:spPr>
            <a:xfrm>
              <a:off x="3412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1" name="円/楕円 1660"/>
            <p:cNvSpPr/>
            <p:nvPr/>
          </p:nvSpPr>
          <p:spPr>
            <a:xfrm>
              <a:off x="3488599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2" name="円/楕円 1661"/>
            <p:cNvSpPr/>
            <p:nvPr/>
          </p:nvSpPr>
          <p:spPr>
            <a:xfrm>
              <a:off x="356393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3" name="円/楕円 1662"/>
            <p:cNvSpPr/>
            <p:nvPr/>
          </p:nvSpPr>
          <p:spPr>
            <a:xfrm>
              <a:off x="364008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4" name="円/楕円 1663"/>
            <p:cNvSpPr/>
            <p:nvPr/>
          </p:nvSpPr>
          <p:spPr>
            <a:xfrm>
              <a:off x="3717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5" name="円/楕円 1664"/>
            <p:cNvSpPr/>
            <p:nvPr/>
          </p:nvSpPr>
          <p:spPr>
            <a:xfrm>
              <a:off x="379389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6" name="円/楕円 1665"/>
            <p:cNvSpPr/>
            <p:nvPr/>
          </p:nvSpPr>
          <p:spPr>
            <a:xfrm>
              <a:off x="295102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7" name="円/楕円 1666"/>
            <p:cNvSpPr/>
            <p:nvPr/>
          </p:nvSpPr>
          <p:spPr>
            <a:xfrm>
              <a:off x="302717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8" name="円/楕円 1667"/>
            <p:cNvSpPr/>
            <p:nvPr/>
          </p:nvSpPr>
          <p:spPr>
            <a:xfrm>
              <a:off x="310483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9" name="円/楕円 1668"/>
            <p:cNvSpPr/>
            <p:nvPr/>
          </p:nvSpPr>
          <p:spPr>
            <a:xfrm>
              <a:off x="318098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0" name="円/楕円 1669"/>
            <p:cNvSpPr/>
            <p:nvPr/>
          </p:nvSpPr>
          <p:spPr>
            <a:xfrm>
              <a:off x="325864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1" name="円/楕円 1670"/>
            <p:cNvSpPr/>
            <p:nvPr/>
          </p:nvSpPr>
          <p:spPr>
            <a:xfrm>
              <a:off x="333479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2" name="円/楕円 1671"/>
            <p:cNvSpPr/>
            <p:nvPr/>
          </p:nvSpPr>
          <p:spPr>
            <a:xfrm>
              <a:off x="341245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3" name="円/楕円 1672"/>
            <p:cNvSpPr/>
            <p:nvPr/>
          </p:nvSpPr>
          <p:spPr>
            <a:xfrm>
              <a:off x="3488599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4" name="円/楕円 1673"/>
            <p:cNvSpPr/>
            <p:nvPr/>
          </p:nvSpPr>
          <p:spPr>
            <a:xfrm>
              <a:off x="356393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5" name="円/楕円 1674"/>
            <p:cNvSpPr/>
            <p:nvPr/>
          </p:nvSpPr>
          <p:spPr>
            <a:xfrm>
              <a:off x="364008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6" name="円/楕円 1675"/>
            <p:cNvSpPr/>
            <p:nvPr/>
          </p:nvSpPr>
          <p:spPr>
            <a:xfrm>
              <a:off x="371774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7" name="円/楕円 1676"/>
            <p:cNvSpPr/>
            <p:nvPr/>
          </p:nvSpPr>
          <p:spPr>
            <a:xfrm>
              <a:off x="379389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8" name="円/楕円 1677"/>
            <p:cNvSpPr/>
            <p:nvPr/>
          </p:nvSpPr>
          <p:spPr>
            <a:xfrm>
              <a:off x="3871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9" name="円/楕円 1678"/>
            <p:cNvSpPr/>
            <p:nvPr/>
          </p:nvSpPr>
          <p:spPr>
            <a:xfrm>
              <a:off x="295102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0" name="円/楕円 1679"/>
            <p:cNvSpPr/>
            <p:nvPr/>
          </p:nvSpPr>
          <p:spPr>
            <a:xfrm>
              <a:off x="302717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1" name="円/楕円 1680"/>
            <p:cNvSpPr/>
            <p:nvPr/>
          </p:nvSpPr>
          <p:spPr>
            <a:xfrm>
              <a:off x="3104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2" name="円/楕円 1681"/>
            <p:cNvSpPr/>
            <p:nvPr/>
          </p:nvSpPr>
          <p:spPr>
            <a:xfrm>
              <a:off x="318098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3" name="円/楕円 1682"/>
            <p:cNvSpPr/>
            <p:nvPr/>
          </p:nvSpPr>
          <p:spPr>
            <a:xfrm>
              <a:off x="325864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4" name="円/楕円 1683"/>
            <p:cNvSpPr/>
            <p:nvPr/>
          </p:nvSpPr>
          <p:spPr>
            <a:xfrm>
              <a:off x="333479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5" name="円/楕円 1684"/>
            <p:cNvSpPr/>
            <p:nvPr/>
          </p:nvSpPr>
          <p:spPr>
            <a:xfrm>
              <a:off x="341245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6" name="円/楕円 1685"/>
            <p:cNvSpPr/>
            <p:nvPr/>
          </p:nvSpPr>
          <p:spPr>
            <a:xfrm>
              <a:off x="3488599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7" name="円/楕円 1686"/>
            <p:cNvSpPr/>
            <p:nvPr/>
          </p:nvSpPr>
          <p:spPr>
            <a:xfrm>
              <a:off x="356393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8" name="円/楕円 1687"/>
            <p:cNvSpPr/>
            <p:nvPr/>
          </p:nvSpPr>
          <p:spPr>
            <a:xfrm>
              <a:off x="364008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9" name="円/楕円 1688"/>
            <p:cNvSpPr/>
            <p:nvPr/>
          </p:nvSpPr>
          <p:spPr>
            <a:xfrm>
              <a:off x="37177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0" name="円/楕円 1689"/>
            <p:cNvSpPr/>
            <p:nvPr/>
          </p:nvSpPr>
          <p:spPr>
            <a:xfrm>
              <a:off x="379389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1" name="円/楕円 1690"/>
            <p:cNvSpPr/>
            <p:nvPr/>
          </p:nvSpPr>
          <p:spPr>
            <a:xfrm>
              <a:off x="3871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2" name="円/楕円 1691"/>
            <p:cNvSpPr/>
            <p:nvPr/>
          </p:nvSpPr>
          <p:spPr>
            <a:xfrm>
              <a:off x="394770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3" name="円/楕円 1692"/>
            <p:cNvSpPr/>
            <p:nvPr/>
          </p:nvSpPr>
          <p:spPr>
            <a:xfrm>
              <a:off x="295102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4" name="円/楕円 1693"/>
            <p:cNvSpPr/>
            <p:nvPr/>
          </p:nvSpPr>
          <p:spPr>
            <a:xfrm>
              <a:off x="302717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5" name="円/楕円 1694"/>
            <p:cNvSpPr/>
            <p:nvPr/>
          </p:nvSpPr>
          <p:spPr>
            <a:xfrm>
              <a:off x="3104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6" name="円/楕円 1695"/>
            <p:cNvSpPr/>
            <p:nvPr/>
          </p:nvSpPr>
          <p:spPr>
            <a:xfrm>
              <a:off x="318098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7" name="円/楕円 1696"/>
            <p:cNvSpPr/>
            <p:nvPr/>
          </p:nvSpPr>
          <p:spPr>
            <a:xfrm>
              <a:off x="325864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8" name="円/楕円 1697"/>
            <p:cNvSpPr/>
            <p:nvPr/>
          </p:nvSpPr>
          <p:spPr>
            <a:xfrm>
              <a:off x="333479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9" name="円/楕円 1698"/>
            <p:cNvSpPr/>
            <p:nvPr/>
          </p:nvSpPr>
          <p:spPr>
            <a:xfrm>
              <a:off x="3412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0" name="円/楕円 1699"/>
            <p:cNvSpPr/>
            <p:nvPr/>
          </p:nvSpPr>
          <p:spPr>
            <a:xfrm>
              <a:off x="348859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1" name="円/楕円 1700"/>
            <p:cNvSpPr/>
            <p:nvPr/>
          </p:nvSpPr>
          <p:spPr>
            <a:xfrm>
              <a:off x="356393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2" name="円/楕円 1701"/>
            <p:cNvSpPr/>
            <p:nvPr/>
          </p:nvSpPr>
          <p:spPr>
            <a:xfrm>
              <a:off x="364008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3" name="円/楕円 1702"/>
            <p:cNvSpPr/>
            <p:nvPr/>
          </p:nvSpPr>
          <p:spPr>
            <a:xfrm>
              <a:off x="3717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4" name="円/楕円 1703"/>
            <p:cNvSpPr/>
            <p:nvPr/>
          </p:nvSpPr>
          <p:spPr>
            <a:xfrm>
              <a:off x="379389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5" name="円/楕円 1704"/>
            <p:cNvSpPr/>
            <p:nvPr/>
          </p:nvSpPr>
          <p:spPr>
            <a:xfrm>
              <a:off x="3871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6" name="円/楕円 1705"/>
            <p:cNvSpPr/>
            <p:nvPr/>
          </p:nvSpPr>
          <p:spPr>
            <a:xfrm>
              <a:off x="3947701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7" name="円/楕円 1706"/>
            <p:cNvSpPr/>
            <p:nvPr/>
          </p:nvSpPr>
          <p:spPr>
            <a:xfrm>
              <a:off x="402536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8" name="円/楕円 1707"/>
            <p:cNvSpPr/>
            <p:nvPr/>
          </p:nvSpPr>
          <p:spPr>
            <a:xfrm>
              <a:off x="29510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9" name="円/楕円 1708"/>
            <p:cNvSpPr/>
            <p:nvPr/>
          </p:nvSpPr>
          <p:spPr>
            <a:xfrm>
              <a:off x="30271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0" name="円/楕円 1709"/>
            <p:cNvSpPr/>
            <p:nvPr/>
          </p:nvSpPr>
          <p:spPr>
            <a:xfrm>
              <a:off x="310483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1" name="円/楕円 1710"/>
            <p:cNvSpPr/>
            <p:nvPr/>
          </p:nvSpPr>
          <p:spPr>
            <a:xfrm>
              <a:off x="318098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2" name="円/楕円 1711"/>
            <p:cNvSpPr/>
            <p:nvPr/>
          </p:nvSpPr>
          <p:spPr>
            <a:xfrm>
              <a:off x="3258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3" name="円/楕円 1712"/>
            <p:cNvSpPr/>
            <p:nvPr/>
          </p:nvSpPr>
          <p:spPr>
            <a:xfrm>
              <a:off x="333479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4" name="円/楕円 1713"/>
            <p:cNvSpPr/>
            <p:nvPr/>
          </p:nvSpPr>
          <p:spPr>
            <a:xfrm>
              <a:off x="341245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5" name="円/楕円 1714"/>
            <p:cNvSpPr/>
            <p:nvPr/>
          </p:nvSpPr>
          <p:spPr>
            <a:xfrm>
              <a:off x="348859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6" name="円/楕円 1715"/>
            <p:cNvSpPr/>
            <p:nvPr/>
          </p:nvSpPr>
          <p:spPr>
            <a:xfrm>
              <a:off x="356393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7" name="円/楕円 1716"/>
            <p:cNvSpPr/>
            <p:nvPr/>
          </p:nvSpPr>
          <p:spPr>
            <a:xfrm>
              <a:off x="36400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8" name="円/楕円 1717"/>
            <p:cNvSpPr/>
            <p:nvPr/>
          </p:nvSpPr>
          <p:spPr>
            <a:xfrm>
              <a:off x="3717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9" name="円/楕円 1718"/>
            <p:cNvSpPr/>
            <p:nvPr/>
          </p:nvSpPr>
          <p:spPr>
            <a:xfrm>
              <a:off x="379389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0" name="円/楕円 1719"/>
            <p:cNvSpPr/>
            <p:nvPr/>
          </p:nvSpPr>
          <p:spPr>
            <a:xfrm>
              <a:off x="387155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1" name="円/楕円 1720"/>
            <p:cNvSpPr/>
            <p:nvPr/>
          </p:nvSpPr>
          <p:spPr>
            <a:xfrm>
              <a:off x="394770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2" name="円/楕円 1721"/>
            <p:cNvSpPr/>
            <p:nvPr/>
          </p:nvSpPr>
          <p:spPr>
            <a:xfrm>
              <a:off x="402536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3" name="円/楕円 1722"/>
            <p:cNvSpPr/>
            <p:nvPr/>
          </p:nvSpPr>
          <p:spPr>
            <a:xfrm>
              <a:off x="410151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4" name="円/楕円 1723"/>
            <p:cNvSpPr/>
            <p:nvPr/>
          </p:nvSpPr>
          <p:spPr>
            <a:xfrm>
              <a:off x="295102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5" name="円/楕円 1724"/>
            <p:cNvSpPr/>
            <p:nvPr/>
          </p:nvSpPr>
          <p:spPr>
            <a:xfrm>
              <a:off x="302717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6" name="円/楕円 1725"/>
            <p:cNvSpPr/>
            <p:nvPr/>
          </p:nvSpPr>
          <p:spPr>
            <a:xfrm>
              <a:off x="310483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7" name="円/楕円 1726"/>
            <p:cNvSpPr/>
            <p:nvPr/>
          </p:nvSpPr>
          <p:spPr>
            <a:xfrm>
              <a:off x="318098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8" name="円/楕円 1727"/>
            <p:cNvSpPr/>
            <p:nvPr/>
          </p:nvSpPr>
          <p:spPr>
            <a:xfrm>
              <a:off x="325864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9" name="円/楕円 1728"/>
            <p:cNvSpPr/>
            <p:nvPr/>
          </p:nvSpPr>
          <p:spPr>
            <a:xfrm>
              <a:off x="333479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0" name="円/楕円 1729"/>
            <p:cNvSpPr/>
            <p:nvPr/>
          </p:nvSpPr>
          <p:spPr>
            <a:xfrm>
              <a:off x="341245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1" name="円/楕円 1730"/>
            <p:cNvSpPr/>
            <p:nvPr/>
          </p:nvSpPr>
          <p:spPr>
            <a:xfrm>
              <a:off x="348859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2" name="円/楕円 1731"/>
            <p:cNvSpPr/>
            <p:nvPr/>
          </p:nvSpPr>
          <p:spPr>
            <a:xfrm>
              <a:off x="356393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3" name="円/楕円 1732"/>
            <p:cNvSpPr/>
            <p:nvPr/>
          </p:nvSpPr>
          <p:spPr>
            <a:xfrm>
              <a:off x="364008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4" name="円/楕円 1733"/>
            <p:cNvSpPr/>
            <p:nvPr/>
          </p:nvSpPr>
          <p:spPr>
            <a:xfrm>
              <a:off x="3717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5" name="円/楕円 1734"/>
            <p:cNvSpPr/>
            <p:nvPr/>
          </p:nvSpPr>
          <p:spPr>
            <a:xfrm>
              <a:off x="379389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6" name="円/楕円 1735"/>
            <p:cNvSpPr/>
            <p:nvPr/>
          </p:nvSpPr>
          <p:spPr>
            <a:xfrm>
              <a:off x="387155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7" name="円/楕円 1736"/>
            <p:cNvSpPr/>
            <p:nvPr/>
          </p:nvSpPr>
          <p:spPr>
            <a:xfrm>
              <a:off x="394770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8" name="円/楕円 1737"/>
            <p:cNvSpPr/>
            <p:nvPr/>
          </p:nvSpPr>
          <p:spPr>
            <a:xfrm>
              <a:off x="402536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9" name="円/楕円 1738"/>
            <p:cNvSpPr/>
            <p:nvPr/>
          </p:nvSpPr>
          <p:spPr>
            <a:xfrm>
              <a:off x="410151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0" name="円/楕円 1739"/>
            <p:cNvSpPr/>
            <p:nvPr/>
          </p:nvSpPr>
          <p:spPr>
            <a:xfrm>
              <a:off x="295102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1" name="円/楕円 1740"/>
            <p:cNvSpPr/>
            <p:nvPr/>
          </p:nvSpPr>
          <p:spPr>
            <a:xfrm>
              <a:off x="302717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2" name="円/楕円 1741"/>
            <p:cNvSpPr/>
            <p:nvPr/>
          </p:nvSpPr>
          <p:spPr>
            <a:xfrm>
              <a:off x="310483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3" name="円/楕円 1742"/>
            <p:cNvSpPr/>
            <p:nvPr/>
          </p:nvSpPr>
          <p:spPr>
            <a:xfrm>
              <a:off x="318098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4" name="円/楕円 1743"/>
            <p:cNvSpPr/>
            <p:nvPr/>
          </p:nvSpPr>
          <p:spPr>
            <a:xfrm>
              <a:off x="325864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5" name="円/楕円 1744"/>
            <p:cNvSpPr/>
            <p:nvPr/>
          </p:nvSpPr>
          <p:spPr>
            <a:xfrm>
              <a:off x="333479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6" name="円/楕円 1745"/>
            <p:cNvSpPr/>
            <p:nvPr/>
          </p:nvSpPr>
          <p:spPr>
            <a:xfrm>
              <a:off x="341245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7" name="円/楕円 1746"/>
            <p:cNvSpPr/>
            <p:nvPr/>
          </p:nvSpPr>
          <p:spPr>
            <a:xfrm>
              <a:off x="348859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8" name="円/楕円 1747"/>
            <p:cNvSpPr/>
            <p:nvPr/>
          </p:nvSpPr>
          <p:spPr>
            <a:xfrm>
              <a:off x="356393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9" name="円/楕円 1748"/>
            <p:cNvSpPr/>
            <p:nvPr/>
          </p:nvSpPr>
          <p:spPr>
            <a:xfrm>
              <a:off x="364008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0" name="円/楕円 1749"/>
            <p:cNvSpPr/>
            <p:nvPr/>
          </p:nvSpPr>
          <p:spPr>
            <a:xfrm>
              <a:off x="3717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1" name="円/楕円 1750"/>
            <p:cNvSpPr/>
            <p:nvPr/>
          </p:nvSpPr>
          <p:spPr>
            <a:xfrm>
              <a:off x="379389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2" name="円/楕円 1751"/>
            <p:cNvSpPr/>
            <p:nvPr/>
          </p:nvSpPr>
          <p:spPr>
            <a:xfrm>
              <a:off x="3871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3" name="円/楕円 1752"/>
            <p:cNvSpPr/>
            <p:nvPr/>
          </p:nvSpPr>
          <p:spPr>
            <a:xfrm>
              <a:off x="394770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4" name="円/楕円 1753"/>
            <p:cNvSpPr/>
            <p:nvPr/>
          </p:nvSpPr>
          <p:spPr>
            <a:xfrm>
              <a:off x="402536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5" name="円/楕円 1754"/>
            <p:cNvSpPr/>
            <p:nvPr/>
          </p:nvSpPr>
          <p:spPr>
            <a:xfrm>
              <a:off x="295102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6" name="円/楕円 1755"/>
            <p:cNvSpPr/>
            <p:nvPr/>
          </p:nvSpPr>
          <p:spPr>
            <a:xfrm>
              <a:off x="302717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7" name="円/楕円 1756"/>
            <p:cNvSpPr/>
            <p:nvPr/>
          </p:nvSpPr>
          <p:spPr>
            <a:xfrm>
              <a:off x="310483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8" name="円/楕円 1757"/>
            <p:cNvSpPr/>
            <p:nvPr/>
          </p:nvSpPr>
          <p:spPr>
            <a:xfrm>
              <a:off x="318098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9" name="円/楕円 1758"/>
            <p:cNvSpPr/>
            <p:nvPr/>
          </p:nvSpPr>
          <p:spPr>
            <a:xfrm>
              <a:off x="3258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0" name="円/楕円 1759"/>
            <p:cNvSpPr/>
            <p:nvPr/>
          </p:nvSpPr>
          <p:spPr>
            <a:xfrm>
              <a:off x="333479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1" name="円/楕円 1760"/>
            <p:cNvSpPr/>
            <p:nvPr/>
          </p:nvSpPr>
          <p:spPr>
            <a:xfrm>
              <a:off x="341245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2" name="円/楕円 1761"/>
            <p:cNvSpPr/>
            <p:nvPr/>
          </p:nvSpPr>
          <p:spPr>
            <a:xfrm>
              <a:off x="3488599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3" name="円/楕円 1762"/>
            <p:cNvSpPr/>
            <p:nvPr/>
          </p:nvSpPr>
          <p:spPr>
            <a:xfrm>
              <a:off x="356393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4" name="円/楕円 1763"/>
            <p:cNvSpPr/>
            <p:nvPr/>
          </p:nvSpPr>
          <p:spPr>
            <a:xfrm>
              <a:off x="364008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5" name="円/楕円 1764"/>
            <p:cNvSpPr/>
            <p:nvPr/>
          </p:nvSpPr>
          <p:spPr>
            <a:xfrm>
              <a:off x="3717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6" name="円/楕円 1765"/>
            <p:cNvSpPr/>
            <p:nvPr/>
          </p:nvSpPr>
          <p:spPr>
            <a:xfrm>
              <a:off x="379389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7" name="円/楕円 1766"/>
            <p:cNvSpPr/>
            <p:nvPr/>
          </p:nvSpPr>
          <p:spPr>
            <a:xfrm>
              <a:off x="387155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8" name="円/楕円 1767"/>
            <p:cNvSpPr/>
            <p:nvPr/>
          </p:nvSpPr>
          <p:spPr>
            <a:xfrm>
              <a:off x="394770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9" name="円/楕円 1768"/>
            <p:cNvSpPr/>
            <p:nvPr/>
          </p:nvSpPr>
          <p:spPr>
            <a:xfrm>
              <a:off x="295102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0" name="円/楕円 1769"/>
            <p:cNvSpPr/>
            <p:nvPr/>
          </p:nvSpPr>
          <p:spPr>
            <a:xfrm>
              <a:off x="302717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1" name="円/楕円 1770"/>
            <p:cNvSpPr/>
            <p:nvPr/>
          </p:nvSpPr>
          <p:spPr>
            <a:xfrm>
              <a:off x="310483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2" name="円/楕円 1771"/>
            <p:cNvSpPr/>
            <p:nvPr/>
          </p:nvSpPr>
          <p:spPr>
            <a:xfrm>
              <a:off x="318098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3" name="円/楕円 1772"/>
            <p:cNvSpPr/>
            <p:nvPr/>
          </p:nvSpPr>
          <p:spPr>
            <a:xfrm>
              <a:off x="3258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4" name="円/楕円 1773"/>
            <p:cNvSpPr/>
            <p:nvPr/>
          </p:nvSpPr>
          <p:spPr>
            <a:xfrm>
              <a:off x="333479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5" name="円/楕円 1774"/>
            <p:cNvSpPr/>
            <p:nvPr/>
          </p:nvSpPr>
          <p:spPr>
            <a:xfrm>
              <a:off x="341245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6" name="円/楕円 1775"/>
            <p:cNvSpPr/>
            <p:nvPr/>
          </p:nvSpPr>
          <p:spPr>
            <a:xfrm>
              <a:off x="3488599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7" name="円/楕円 1776"/>
            <p:cNvSpPr/>
            <p:nvPr/>
          </p:nvSpPr>
          <p:spPr>
            <a:xfrm>
              <a:off x="356393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8" name="円/楕円 1777"/>
            <p:cNvSpPr/>
            <p:nvPr/>
          </p:nvSpPr>
          <p:spPr>
            <a:xfrm>
              <a:off x="364008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9" name="円/楕円 1778"/>
            <p:cNvSpPr/>
            <p:nvPr/>
          </p:nvSpPr>
          <p:spPr>
            <a:xfrm>
              <a:off x="3717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0" name="円/楕円 1779"/>
            <p:cNvSpPr/>
            <p:nvPr/>
          </p:nvSpPr>
          <p:spPr>
            <a:xfrm>
              <a:off x="379389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1" name="円/楕円 1780"/>
            <p:cNvSpPr/>
            <p:nvPr/>
          </p:nvSpPr>
          <p:spPr>
            <a:xfrm>
              <a:off x="387155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2" name="円/楕円 1781"/>
            <p:cNvSpPr/>
            <p:nvPr/>
          </p:nvSpPr>
          <p:spPr>
            <a:xfrm>
              <a:off x="295102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3" name="円/楕円 1782"/>
            <p:cNvSpPr/>
            <p:nvPr/>
          </p:nvSpPr>
          <p:spPr>
            <a:xfrm>
              <a:off x="302717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4" name="円/楕円 1783"/>
            <p:cNvSpPr/>
            <p:nvPr/>
          </p:nvSpPr>
          <p:spPr>
            <a:xfrm>
              <a:off x="3104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5" name="円/楕円 1784"/>
            <p:cNvSpPr/>
            <p:nvPr/>
          </p:nvSpPr>
          <p:spPr>
            <a:xfrm>
              <a:off x="318098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6" name="円/楕円 1785"/>
            <p:cNvSpPr/>
            <p:nvPr/>
          </p:nvSpPr>
          <p:spPr>
            <a:xfrm>
              <a:off x="325864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7" name="円/楕円 1786"/>
            <p:cNvSpPr/>
            <p:nvPr/>
          </p:nvSpPr>
          <p:spPr>
            <a:xfrm>
              <a:off x="333479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8" name="円/楕円 1787"/>
            <p:cNvSpPr/>
            <p:nvPr/>
          </p:nvSpPr>
          <p:spPr>
            <a:xfrm>
              <a:off x="341245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9" name="円/楕円 1788"/>
            <p:cNvSpPr/>
            <p:nvPr/>
          </p:nvSpPr>
          <p:spPr>
            <a:xfrm>
              <a:off x="3488599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0" name="円/楕円 1789"/>
            <p:cNvSpPr/>
            <p:nvPr/>
          </p:nvSpPr>
          <p:spPr>
            <a:xfrm>
              <a:off x="356393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1" name="円/楕円 1790"/>
            <p:cNvSpPr/>
            <p:nvPr/>
          </p:nvSpPr>
          <p:spPr>
            <a:xfrm>
              <a:off x="364008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2" name="円/楕円 1791"/>
            <p:cNvSpPr/>
            <p:nvPr/>
          </p:nvSpPr>
          <p:spPr>
            <a:xfrm>
              <a:off x="3717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3" name="円/楕円 1792"/>
            <p:cNvSpPr/>
            <p:nvPr/>
          </p:nvSpPr>
          <p:spPr>
            <a:xfrm>
              <a:off x="379389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4" name="円/楕円 1793"/>
            <p:cNvSpPr/>
            <p:nvPr/>
          </p:nvSpPr>
          <p:spPr>
            <a:xfrm>
              <a:off x="356393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5" name="円/楕円 1794"/>
            <p:cNvSpPr/>
            <p:nvPr/>
          </p:nvSpPr>
          <p:spPr>
            <a:xfrm>
              <a:off x="364008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6" name="円/楕円 1795"/>
            <p:cNvSpPr/>
            <p:nvPr/>
          </p:nvSpPr>
          <p:spPr>
            <a:xfrm>
              <a:off x="3717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7" name="円/楕円 1796"/>
            <p:cNvSpPr/>
            <p:nvPr/>
          </p:nvSpPr>
          <p:spPr>
            <a:xfrm>
              <a:off x="356393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8" name="円/楕円 1797"/>
            <p:cNvSpPr/>
            <p:nvPr/>
          </p:nvSpPr>
          <p:spPr>
            <a:xfrm>
              <a:off x="364008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9" name="円/楕円 1798"/>
            <p:cNvSpPr/>
            <p:nvPr/>
          </p:nvSpPr>
          <p:spPr>
            <a:xfrm>
              <a:off x="3563938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0" name="グループ化 1799"/>
          <p:cNvGrpSpPr/>
          <p:nvPr/>
        </p:nvGrpSpPr>
        <p:grpSpPr>
          <a:xfrm>
            <a:off x="7923330" y="4742249"/>
            <a:ext cx="1588385" cy="1550536"/>
            <a:chOff x="1604047" y="605410"/>
            <a:chExt cx="1279273" cy="1248790"/>
          </a:xfrm>
          <a:solidFill>
            <a:srgbClr val="66FFFF"/>
          </a:solidFill>
        </p:grpSpPr>
        <p:sp>
          <p:nvSpPr>
            <p:cNvPr id="1801" name="正方形/長方形 1800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2" name="円/楕円 1801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3" name="円/楕円 1802"/>
            <p:cNvSpPr/>
            <p:nvPr/>
          </p:nvSpPr>
          <p:spPr>
            <a:xfrm>
              <a:off x="171006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4" name="円/楕円 1803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5" name="円/楕円 1804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6" name="円/楕円 1805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円/楕円 1806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8" name="円/楕円 1807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9" name="円/楕円 1808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0" name="円/楕円 1809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1" name="円/楕円 1810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2" name="円/楕円 1811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3" name="円/楕円 1812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4" name="円/楕円 1813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5" name="円/楕円 181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6" name="円/楕円 181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7" name="円/楕円 1816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8" name="円/楕円 1817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9" name="円/楕円 1818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0" name="円/楕円 1819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1" name="円/楕円 1820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2" name="円/楕円 1821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3" name="円/楕円 1822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4" name="円/楕円 1823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5" name="円/楕円 1824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6" name="円/楕円 1825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7" name="円/楕円 1826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8" name="円/楕円 1827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9" name="円/楕円 1828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0" name="円/楕円 1829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1" name="円/楕円 1830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2" name="円/楕円 1831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3" name="円/楕円 1832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4" name="円/楕円 1833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5" name="円/楕円 1834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6" name="円/楕円 1835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7" name="円/楕円 1836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8" name="円/楕円 1837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9" name="円/楕円 1838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0" name="円/楕円 1839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1" name="円/楕円 1840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2" name="円/楕円 1841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3" name="円/楕円 1842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4" name="円/楕円 1843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5" name="円/楕円 1844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6" name="円/楕円 1845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7" name="円/楕円 1846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8" name="円/楕円 1847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9" name="円/楕円 1848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0" name="円/楕円 1849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1" name="円/楕円 1850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2" name="円/楕円 1851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3" name="円/楕円 1852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4" name="円/楕円 1853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5" name="円/楕円 1854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6" name="円/楕円 1855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7" name="円/楕円 1856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8" name="円/楕円 1857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9" name="円/楕円 1858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0" name="円/楕円 1859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1" name="円/楕円 1860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2" name="円/楕円 1861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3" name="円/楕円 1862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4" name="円/楕円 1863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5" name="円/楕円 1864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6" name="円/楕円 1865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7" name="円/楕円 1866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8" name="円/楕円 1867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9" name="円/楕円 1868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0" name="円/楕円 1869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1" name="円/楕円 1870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2" name="円/楕円 1871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3" name="円/楕円 1872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4" name="円/楕円 1873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5" name="円/楕円 1874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6" name="円/楕円 1875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9243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57" name="グループ化 3656"/>
          <p:cNvGrpSpPr/>
          <p:nvPr/>
        </p:nvGrpSpPr>
        <p:grpSpPr>
          <a:xfrm>
            <a:off x="459660" y="1251701"/>
            <a:ext cx="1514195" cy="637659"/>
            <a:chOff x="1633923" y="934294"/>
            <a:chExt cx="1219521" cy="513566"/>
          </a:xfrm>
          <a:solidFill>
            <a:srgbClr val="FF0000"/>
          </a:solidFill>
        </p:grpSpPr>
        <p:sp>
          <p:nvSpPr>
            <p:cNvPr id="3218" name="円/楕円 3217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9" name="円/楕円 3218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5" name="円/楕円 3234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6" name="円/楕円 3235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2" name="円/楕円 3251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3" name="円/楕円 3252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5" name="円/楕円 3254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6" name="円/楕円 3255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7" name="円/楕円 3256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8" name="円/楕円 3257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9" name="円/楕円 3258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0" name="円/楕円 3259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1" name="円/楕円 3260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2" name="円/楕円 3261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3" name="円/楕円 3262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4" name="円/楕円 3263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5" name="円/楕円 3264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6" name="円/楕円 3265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7" name="円/楕円 3266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8" name="円/楕円 3267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9" name="円/楕円 3268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0" name="円/楕円 3269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4" name="円/楕円 3283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5" name="円/楕円 3284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9" name="円/楕円 3298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0" name="円/楕円 3299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4" name="円/楕円 3313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5" name="円/楕円 3314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56" name="グループ化 3655"/>
          <p:cNvGrpSpPr/>
          <p:nvPr/>
        </p:nvGrpSpPr>
        <p:grpSpPr>
          <a:xfrm>
            <a:off x="2315458" y="1251701"/>
            <a:ext cx="1514195" cy="637659"/>
            <a:chOff x="3067298" y="934294"/>
            <a:chExt cx="1219521" cy="513566"/>
          </a:xfrm>
          <a:solidFill>
            <a:srgbClr val="FF0000"/>
          </a:solidFill>
        </p:grpSpPr>
        <p:sp>
          <p:nvSpPr>
            <p:cNvPr id="3467" name="円/楕円 3466"/>
            <p:cNvSpPr/>
            <p:nvPr/>
          </p:nvSpPr>
          <p:spPr>
            <a:xfrm>
              <a:off x="3297251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8" name="円/楕円 3467"/>
            <p:cNvSpPr/>
            <p:nvPr/>
          </p:nvSpPr>
          <p:spPr>
            <a:xfrm>
              <a:off x="337491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2" name="円/楕円 3481"/>
            <p:cNvSpPr/>
            <p:nvPr/>
          </p:nvSpPr>
          <p:spPr>
            <a:xfrm>
              <a:off x="32211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3" name="円/楕円 3482"/>
            <p:cNvSpPr/>
            <p:nvPr/>
          </p:nvSpPr>
          <p:spPr>
            <a:xfrm>
              <a:off x="3297251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7" name="円/楕円 3496"/>
            <p:cNvSpPr/>
            <p:nvPr/>
          </p:nvSpPr>
          <p:spPr>
            <a:xfrm>
              <a:off x="3143441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8" name="円/楕円 3497"/>
            <p:cNvSpPr/>
            <p:nvPr/>
          </p:nvSpPr>
          <p:spPr>
            <a:xfrm>
              <a:off x="32211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2" name="円/楕円 3511"/>
            <p:cNvSpPr/>
            <p:nvPr/>
          </p:nvSpPr>
          <p:spPr>
            <a:xfrm>
              <a:off x="306729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3" name="円/楕円 3512"/>
            <p:cNvSpPr/>
            <p:nvPr/>
          </p:nvSpPr>
          <p:spPr>
            <a:xfrm>
              <a:off x="3143441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4" name="円/楕円 3513"/>
            <p:cNvSpPr/>
            <p:nvPr/>
          </p:nvSpPr>
          <p:spPr>
            <a:xfrm>
              <a:off x="32211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5" name="円/楕円 3514"/>
            <p:cNvSpPr/>
            <p:nvPr/>
          </p:nvSpPr>
          <p:spPr>
            <a:xfrm>
              <a:off x="3297251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6" name="円/楕円 3515"/>
            <p:cNvSpPr/>
            <p:nvPr/>
          </p:nvSpPr>
          <p:spPr>
            <a:xfrm>
              <a:off x="337491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7" name="円/楕円 3516"/>
            <p:cNvSpPr/>
            <p:nvPr/>
          </p:nvSpPr>
          <p:spPr>
            <a:xfrm>
              <a:off x="3451061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8" name="円/楕円 3517"/>
            <p:cNvSpPr/>
            <p:nvPr/>
          </p:nvSpPr>
          <p:spPr>
            <a:xfrm>
              <a:off x="35287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9" name="円/楕円 3518"/>
            <p:cNvSpPr/>
            <p:nvPr/>
          </p:nvSpPr>
          <p:spPr>
            <a:xfrm>
              <a:off x="36048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0" name="円/楕円 3519"/>
            <p:cNvSpPr/>
            <p:nvPr/>
          </p:nvSpPr>
          <p:spPr>
            <a:xfrm>
              <a:off x="368020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1" name="円/楕円 3520"/>
            <p:cNvSpPr/>
            <p:nvPr/>
          </p:nvSpPr>
          <p:spPr>
            <a:xfrm>
              <a:off x="375635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2" name="円/楕円 3521"/>
            <p:cNvSpPr/>
            <p:nvPr/>
          </p:nvSpPr>
          <p:spPr>
            <a:xfrm>
              <a:off x="383401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3" name="円/楕円 3522"/>
            <p:cNvSpPr/>
            <p:nvPr/>
          </p:nvSpPr>
          <p:spPr>
            <a:xfrm>
              <a:off x="391016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4" name="円/楕円 3523"/>
            <p:cNvSpPr/>
            <p:nvPr/>
          </p:nvSpPr>
          <p:spPr>
            <a:xfrm>
              <a:off x="3987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5" name="円/楕円 3524"/>
            <p:cNvSpPr/>
            <p:nvPr/>
          </p:nvSpPr>
          <p:spPr>
            <a:xfrm>
              <a:off x="406397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6" name="円/楕円 3525"/>
            <p:cNvSpPr/>
            <p:nvPr/>
          </p:nvSpPr>
          <p:spPr>
            <a:xfrm>
              <a:off x="4141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7" name="円/楕円 3526"/>
            <p:cNvSpPr/>
            <p:nvPr/>
          </p:nvSpPr>
          <p:spPr>
            <a:xfrm>
              <a:off x="42177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9" name="円/楕円 3528"/>
            <p:cNvSpPr/>
            <p:nvPr/>
          </p:nvSpPr>
          <p:spPr>
            <a:xfrm>
              <a:off x="31434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0" name="円/楕円 3529"/>
            <p:cNvSpPr/>
            <p:nvPr/>
          </p:nvSpPr>
          <p:spPr>
            <a:xfrm>
              <a:off x="32211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6" name="円/楕円 3545"/>
            <p:cNvSpPr/>
            <p:nvPr/>
          </p:nvSpPr>
          <p:spPr>
            <a:xfrm>
              <a:off x="32211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7" name="円/楕円 3546"/>
            <p:cNvSpPr/>
            <p:nvPr/>
          </p:nvSpPr>
          <p:spPr>
            <a:xfrm>
              <a:off x="3297251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3" name="円/楕円 3562"/>
            <p:cNvSpPr/>
            <p:nvPr/>
          </p:nvSpPr>
          <p:spPr>
            <a:xfrm>
              <a:off x="3297251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4" name="円/楕円 3563"/>
            <p:cNvSpPr/>
            <p:nvPr/>
          </p:nvSpPr>
          <p:spPr>
            <a:xfrm>
              <a:off x="337491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58" name="グループ化 3657"/>
          <p:cNvGrpSpPr/>
          <p:nvPr/>
        </p:nvGrpSpPr>
        <p:grpSpPr>
          <a:xfrm>
            <a:off x="4225010" y="879558"/>
            <a:ext cx="1514195" cy="1478115"/>
            <a:chOff x="1633923" y="634573"/>
            <a:chExt cx="1219521" cy="1190463"/>
          </a:xfrm>
          <a:solidFill>
            <a:srgbClr val="FF0000"/>
          </a:solidFill>
        </p:grpSpPr>
        <p:sp>
          <p:nvSpPr>
            <p:cNvPr id="3660" name="円/楕円 3659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1" name="円/楕円 3660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2" name="円/楕円 3661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3" name="円/楕円 3662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4" name="円/楕円 3663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5" name="円/楕円 3664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6" name="円/楕円 3665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7" name="円/楕円 3666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8" name="円/楕円 366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69" name="円/楕円 3668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0" name="円/楕円 3669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1" name="円/楕円 3670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2" name="円/楕円 3671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3" name="円/楕円 3672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4" name="円/楕円 3673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5" name="円/楕円 3674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6" name="円/楕円 3675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7" name="円/楕円 3676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8" name="円/楕円 3677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79" name="円/楕円 3678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0" name="円/楕円 3679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1" name="円/楕円 3680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2" name="円/楕円 3681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3" name="円/楕円 3682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4" name="円/楕円 3683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5" name="円/楕円 3684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6" name="円/楕円 3685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7" name="円/楕円 3686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8" name="円/楕円 3687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89" name="円/楕円 3688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0" name="円/楕円 3689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1" name="円/楕円 3690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2" name="円/楕円 3691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3" name="円/楕円 3692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4" name="円/楕円 3693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5" name="円/楕円 3694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6" name="円/楕円 3695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7" name="円/楕円 3696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8" name="円/楕円 3697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99" name="円/楕円 3698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0" name="円/楕円 3699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1" name="円/楕円 3700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2" name="円/楕円 3701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3" name="円/楕円 3702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4" name="円/楕円 3703"/>
            <p:cNvSpPr/>
            <p:nvPr/>
          </p:nvSpPr>
          <p:spPr>
            <a:xfrm>
              <a:off x="2784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5" name="円/楕円 3704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6" name="円/楕円 3705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7" name="円/楕円 3706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8" name="円/楕円 3707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09" name="円/楕円 3708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0" name="円/楕円 3709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1" name="円/楕円 3710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2" name="円/楕円 3711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3" name="円/楕円 3712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4" name="円/楕円 3713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5" name="円/楕円 3714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6" name="円/楕円 3715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7" name="円/楕円 3716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8" name="円/楕円 3717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19" name="円/楕円 3718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0" name="円/楕円 3719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1" name="円/楕円 3720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2" name="円/楕円 3721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3" name="円/楕円 3722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4" name="円/楕円 3723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5" name="円/楕円 3724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6" name="円/楕円 3725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7" name="円/楕円 3726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8" name="円/楕円 3727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29" name="円/楕円 3728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0" name="円/楕円 3729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1" name="円/楕円 3730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2" name="円/楕円 3731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3" name="円/楕円 3732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4" name="円/楕円 3733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5" name="円/楕円 3734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6" name="円/楕円 3735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7" name="円/楕円 3736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8" name="円/楕円 3737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39" name="円/楕円 3738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0" name="円/楕円 3739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1" name="円/楕円 3740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2" name="円/楕円 3741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3" name="円/楕円 3742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4" name="円/楕円 3743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5" name="円/楕円 3744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6" name="円/楕円 3745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7" name="円/楕円 3746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8" name="円/楕円 3747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49" name="円/楕円 3748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0" name="円/楕円 3749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1" name="円/楕円 3750"/>
            <p:cNvSpPr/>
            <p:nvPr/>
          </p:nvSpPr>
          <p:spPr>
            <a:xfrm>
              <a:off x="2784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2" name="円/楕円 3751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3" name="円/楕円 3752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4" name="円/楕円 3753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5" name="円/楕円 3754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6" name="円/楕円 3755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7" name="円/楕円 3756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8" name="円/楕円 3757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59" name="円/楕円 3758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0" name="円/楕円 3759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1" name="円/楕円 3760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2" name="円/楕円 3761"/>
            <p:cNvSpPr/>
            <p:nvPr/>
          </p:nvSpPr>
          <p:spPr>
            <a:xfrm>
              <a:off x="247678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3" name="円/楕円 3762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4" name="円/楕円 3763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5" name="円/楕円 3764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6" name="円/楕円 3765"/>
            <p:cNvSpPr/>
            <p:nvPr/>
          </p:nvSpPr>
          <p:spPr>
            <a:xfrm>
              <a:off x="2784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7" name="円/楕円 3766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8" name="円/楕円 3767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69" name="円/楕円 3768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0" name="円/楕円 3769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1" name="円/楕円 3770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2" name="円/楕円 3771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3" name="円/楕円 3772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4" name="円/楕円 3773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5" name="円/楕円 3774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6" name="円/楕円 3775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7" name="円/楕円 3776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8" name="円/楕円 3777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79" name="円/楕円 3778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0" name="円/楕円 3779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1" name="円/楕円 3780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2" name="円/楕円 3781"/>
            <p:cNvSpPr/>
            <p:nvPr/>
          </p:nvSpPr>
          <p:spPr>
            <a:xfrm>
              <a:off x="194154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3" name="円/楕円 3782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4" name="円/楕円 3783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5" name="円/楕円 3784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6" name="円/楕円 3785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7" name="円/楕円 3786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8" name="円/楕円 3787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89" name="円/楕円 3788"/>
            <p:cNvSpPr/>
            <p:nvPr/>
          </p:nvSpPr>
          <p:spPr>
            <a:xfrm>
              <a:off x="247678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0" name="円/楕円 3789"/>
            <p:cNvSpPr/>
            <p:nvPr/>
          </p:nvSpPr>
          <p:spPr>
            <a:xfrm>
              <a:off x="255445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1" name="円/楕円 3790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2" name="円/楕円 3791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3" name="円/楕円 3792"/>
            <p:cNvSpPr/>
            <p:nvPr/>
          </p:nvSpPr>
          <p:spPr>
            <a:xfrm>
              <a:off x="2784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4" name="円/楕円 3793"/>
            <p:cNvSpPr/>
            <p:nvPr/>
          </p:nvSpPr>
          <p:spPr>
            <a:xfrm>
              <a:off x="194154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5" name="円/楕円 379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6" name="円/楕円 3795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7" name="円/楕円 3796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8" name="円/楕円 3797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9" name="円/楕円 3798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0" name="円/楕円 3799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1" name="円/楕円 3800"/>
            <p:cNvSpPr/>
            <p:nvPr/>
          </p:nvSpPr>
          <p:spPr>
            <a:xfrm>
              <a:off x="247678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2" name="円/楕円 3801"/>
            <p:cNvSpPr/>
            <p:nvPr/>
          </p:nvSpPr>
          <p:spPr>
            <a:xfrm>
              <a:off x="255445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3" name="円/楕円 3802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4" name="円/楕円 3803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5" name="円/楕円 3804"/>
            <p:cNvSpPr/>
            <p:nvPr/>
          </p:nvSpPr>
          <p:spPr>
            <a:xfrm>
              <a:off x="2784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6" name="円/楕円 3805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7" name="円/楕円 3806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8" name="円/楕円 3807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9" name="円/楕円 3808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0" name="円/楕円 3809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1" name="円/楕円 3810"/>
            <p:cNvSpPr/>
            <p:nvPr/>
          </p:nvSpPr>
          <p:spPr>
            <a:xfrm>
              <a:off x="2171495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12" name="グループ化 3811"/>
          <p:cNvGrpSpPr/>
          <p:nvPr/>
        </p:nvGrpSpPr>
        <p:grpSpPr>
          <a:xfrm>
            <a:off x="6070215" y="879558"/>
            <a:ext cx="1514195" cy="1478115"/>
            <a:chOff x="2951027" y="634573"/>
            <a:chExt cx="1219521" cy="1190463"/>
          </a:xfrm>
          <a:solidFill>
            <a:srgbClr val="FF0000"/>
          </a:solidFill>
        </p:grpSpPr>
        <p:sp>
          <p:nvSpPr>
            <p:cNvPr id="3814" name="円/楕円 3813"/>
            <p:cNvSpPr/>
            <p:nvPr/>
          </p:nvSpPr>
          <p:spPr>
            <a:xfrm>
              <a:off x="3563938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5" name="円/楕円 3814"/>
            <p:cNvSpPr/>
            <p:nvPr/>
          </p:nvSpPr>
          <p:spPr>
            <a:xfrm>
              <a:off x="356393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6" name="円/楕円 3815"/>
            <p:cNvSpPr/>
            <p:nvPr/>
          </p:nvSpPr>
          <p:spPr>
            <a:xfrm>
              <a:off x="364008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7" name="円/楕円 3816"/>
            <p:cNvSpPr/>
            <p:nvPr/>
          </p:nvSpPr>
          <p:spPr>
            <a:xfrm>
              <a:off x="356393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8" name="円/楕円 3817"/>
            <p:cNvSpPr/>
            <p:nvPr/>
          </p:nvSpPr>
          <p:spPr>
            <a:xfrm>
              <a:off x="364008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19" name="円/楕円 3818"/>
            <p:cNvSpPr/>
            <p:nvPr/>
          </p:nvSpPr>
          <p:spPr>
            <a:xfrm>
              <a:off x="371774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0" name="円/楕円 3819"/>
            <p:cNvSpPr/>
            <p:nvPr/>
          </p:nvSpPr>
          <p:spPr>
            <a:xfrm>
              <a:off x="295102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1" name="円/楕円 3820"/>
            <p:cNvSpPr/>
            <p:nvPr/>
          </p:nvSpPr>
          <p:spPr>
            <a:xfrm>
              <a:off x="3027170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2" name="円/楕円 3821"/>
            <p:cNvSpPr/>
            <p:nvPr/>
          </p:nvSpPr>
          <p:spPr>
            <a:xfrm>
              <a:off x="310483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3" name="円/楕円 3822"/>
            <p:cNvSpPr/>
            <p:nvPr/>
          </p:nvSpPr>
          <p:spPr>
            <a:xfrm>
              <a:off x="3180980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4" name="円/楕円 3823"/>
            <p:cNvSpPr/>
            <p:nvPr/>
          </p:nvSpPr>
          <p:spPr>
            <a:xfrm>
              <a:off x="3258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5" name="円/楕円 3824"/>
            <p:cNvSpPr/>
            <p:nvPr/>
          </p:nvSpPr>
          <p:spPr>
            <a:xfrm>
              <a:off x="3334790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6" name="円/楕円 3825"/>
            <p:cNvSpPr/>
            <p:nvPr/>
          </p:nvSpPr>
          <p:spPr>
            <a:xfrm>
              <a:off x="3412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7" name="円/楕円 3826"/>
            <p:cNvSpPr/>
            <p:nvPr/>
          </p:nvSpPr>
          <p:spPr>
            <a:xfrm>
              <a:off x="3488599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8" name="円/楕円 3827"/>
            <p:cNvSpPr/>
            <p:nvPr/>
          </p:nvSpPr>
          <p:spPr>
            <a:xfrm>
              <a:off x="356393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29" name="円/楕円 3828"/>
            <p:cNvSpPr/>
            <p:nvPr/>
          </p:nvSpPr>
          <p:spPr>
            <a:xfrm>
              <a:off x="364008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0" name="円/楕円 3829"/>
            <p:cNvSpPr/>
            <p:nvPr/>
          </p:nvSpPr>
          <p:spPr>
            <a:xfrm>
              <a:off x="3717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1" name="円/楕円 3830"/>
            <p:cNvSpPr/>
            <p:nvPr/>
          </p:nvSpPr>
          <p:spPr>
            <a:xfrm>
              <a:off x="379389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2" name="円/楕円 3831"/>
            <p:cNvSpPr/>
            <p:nvPr/>
          </p:nvSpPr>
          <p:spPr>
            <a:xfrm>
              <a:off x="295102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3" name="円/楕円 3832"/>
            <p:cNvSpPr/>
            <p:nvPr/>
          </p:nvSpPr>
          <p:spPr>
            <a:xfrm>
              <a:off x="3027170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4" name="円/楕円 3833"/>
            <p:cNvSpPr/>
            <p:nvPr/>
          </p:nvSpPr>
          <p:spPr>
            <a:xfrm>
              <a:off x="310483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5" name="円/楕円 3834"/>
            <p:cNvSpPr/>
            <p:nvPr/>
          </p:nvSpPr>
          <p:spPr>
            <a:xfrm>
              <a:off x="3180980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6" name="円/楕円 3835"/>
            <p:cNvSpPr/>
            <p:nvPr/>
          </p:nvSpPr>
          <p:spPr>
            <a:xfrm>
              <a:off x="325864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7" name="円/楕円 3836"/>
            <p:cNvSpPr/>
            <p:nvPr/>
          </p:nvSpPr>
          <p:spPr>
            <a:xfrm>
              <a:off x="3334790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8" name="円/楕円 3837"/>
            <p:cNvSpPr/>
            <p:nvPr/>
          </p:nvSpPr>
          <p:spPr>
            <a:xfrm>
              <a:off x="341245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39" name="円/楕円 3838"/>
            <p:cNvSpPr/>
            <p:nvPr/>
          </p:nvSpPr>
          <p:spPr>
            <a:xfrm>
              <a:off x="3488599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0" name="円/楕円 3839"/>
            <p:cNvSpPr/>
            <p:nvPr/>
          </p:nvSpPr>
          <p:spPr>
            <a:xfrm>
              <a:off x="356393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1" name="円/楕円 3840"/>
            <p:cNvSpPr/>
            <p:nvPr/>
          </p:nvSpPr>
          <p:spPr>
            <a:xfrm>
              <a:off x="364008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2" name="円/楕円 3841"/>
            <p:cNvSpPr/>
            <p:nvPr/>
          </p:nvSpPr>
          <p:spPr>
            <a:xfrm>
              <a:off x="371774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3" name="円/楕円 3842"/>
            <p:cNvSpPr/>
            <p:nvPr/>
          </p:nvSpPr>
          <p:spPr>
            <a:xfrm>
              <a:off x="379389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4" name="円/楕円 3843"/>
            <p:cNvSpPr/>
            <p:nvPr/>
          </p:nvSpPr>
          <p:spPr>
            <a:xfrm>
              <a:off x="3871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5" name="円/楕円 3844"/>
            <p:cNvSpPr/>
            <p:nvPr/>
          </p:nvSpPr>
          <p:spPr>
            <a:xfrm>
              <a:off x="295102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6" name="円/楕円 3845"/>
            <p:cNvSpPr/>
            <p:nvPr/>
          </p:nvSpPr>
          <p:spPr>
            <a:xfrm>
              <a:off x="3027170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7" name="円/楕円 3846"/>
            <p:cNvSpPr/>
            <p:nvPr/>
          </p:nvSpPr>
          <p:spPr>
            <a:xfrm>
              <a:off x="3104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8" name="円/楕円 3847"/>
            <p:cNvSpPr/>
            <p:nvPr/>
          </p:nvSpPr>
          <p:spPr>
            <a:xfrm>
              <a:off x="3180980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49" name="円/楕円 3848"/>
            <p:cNvSpPr/>
            <p:nvPr/>
          </p:nvSpPr>
          <p:spPr>
            <a:xfrm>
              <a:off x="325864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0" name="円/楕円 3849"/>
            <p:cNvSpPr/>
            <p:nvPr/>
          </p:nvSpPr>
          <p:spPr>
            <a:xfrm>
              <a:off x="3334790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1" name="円/楕円 3850"/>
            <p:cNvSpPr/>
            <p:nvPr/>
          </p:nvSpPr>
          <p:spPr>
            <a:xfrm>
              <a:off x="341245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2" name="円/楕円 3851"/>
            <p:cNvSpPr/>
            <p:nvPr/>
          </p:nvSpPr>
          <p:spPr>
            <a:xfrm>
              <a:off x="3488599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3" name="円/楕円 3852"/>
            <p:cNvSpPr/>
            <p:nvPr/>
          </p:nvSpPr>
          <p:spPr>
            <a:xfrm>
              <a:off x="356393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4" name="円/楕円 3853"/>
            <p:cNvSpPr/>
            <p:nvPr/>
          </p:nvSpPr>
          <p:spPr>
            <a:xfrm>
              <a:off x="364008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5" name="円/楕円 3854"/>
            <p:cNvSpPr/>
            <p:nvPr/>
          </p:nvSpPr>
          <p:spPr>
            <a:xfrm>
              <a:off x="37177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6" name="円/楕円 3855"/>
            <p:cNvSpPr/>
            <p:nvPr/>
          </p:nvSpPr>
          <p:spPr>
            <a:xfrm>
              <a:off x="379389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7" name="円/楕円 3856"/>
            <p:cNvSpPr/>
            <p:nvPr/>
          </p:nvSpPr>
          <p:spPr>
            <a:xfrm>
              <a:off x="3871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8" name="円/楕円 3857"/>
            <p:cNvSpPr/>
            <p:nvPr/>
          </p:nvSpPr>
          <p:spPr>
            <a:xfrm>
              <a:off x="3947701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59" name="円/楕円 3858"/>
            <p:cNvSpPr/>
            <p:nvPr/>
          </p:nvSpPr>
          <p:spPr>
            <a:xfrm>
              <a:off x="295102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0" name="円/楕円 3859"/>
            <p:cNvSpPr/>
            <p:nvPr/>
          </p:nvSpPr>
          <p:spPr>
            <a:xfrm>
              <a:off x="3027170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1" name="円/楕円 3860"/>
            <p:cNvSpPr/>
            <p:nvPr/>
          </p:nvSpPr>
          <p:spPr>
            <a:xfrm>
              <a:off x="3104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2" name="円/楕円 3861"/>
            <p:cNvSpPr/>
            <p:nvPr/>
          </p:nvSpPr>
          <p:spPr>
            <a:xfrm>
              <a:off x="3180980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3" name="円/楕円 3862"/>
            <p:cNvSpPr/>
            <p:nvPr/>
          </p:nvSpPr>
          <p:spPr>
            <a:xfrm>
              <a:off x="325864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4" name="円/楕円 3863"/>
            <p:cNvSpPr/>
            <p:nvPr/>
          </p:nvSpPr>
          <p:spPr>
            <a:xfrm>
              <a:off x="3334790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5" name="円/楕円 3864"/>
            <p:cNvSpPr/>
            <p:nvPr/>
          </p:nvSpPr>
          <p:spPr>
            <a:xfrm>
              <a:off x="3412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6" name="円/楕円 3865"/>
            <p:cNvSpPr/>
            <p:nvPr/>
          </p:nvSpPr>
          <p:spPr>
            <a:xfrm>
              <a:off x="3488599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7" name="円/楕円 3866"/>
            <p:cNvSpPr/>
            <p:nvPr/>
          </p:nvSpPr>
          <p:spPr>
            <a:xfrm>
              <a:off x="356393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8" name="円/楕円 3867"/>
            <p:cNvSpPr/>
            <p:nvPr/>
          </p:nvSpPr>
          <p:spPr>
            <a:xfrm>
              <a:off x="364008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69" name="円/楕円 3868"/>
            <p:cNvSpPr/>
            <p:nvPr/>
          </p:nvSpPr>
          <p:spPr>
            <a:xfrm>
              <a:off x="3717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0" name="円/楕円 3869"/>
            <p:cNvSpPr/>
            <p:nvPr/>
          </p:nvSpPr>
          <p:spPr>
            <a:xfrm>
              <a:off x="379389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1" name="円/楕円 3870"/>
            <p:cNvSpPr/>
            <p:nvPr/>
          </p:nvSpPr>
          <p:spPr>
            <a:xfrm>
              <a:off x="3871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2" name="円/楕円 3871"/>
            <p:cNvSpPr/>
            <p:nvPr/>
          </p:nvSpPr>
          <p:spPr>
            <a:xfrm>
              <a:off x="3947701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3" name="円/楕円 3872"/>
            <p:cNvSpPr/>
            <p:nvPr/>
          </p:nvSpPr>
          <p:spPr>
            <a:xfrm>
              <a:off x="402536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4" name="円/楕円 3873"/>
            <p:cNvSpPr/>
            <p:nvPr/>
          </p:nvSpPr>
          <p:spPr>
            <a:xfrm>
              <a:off x="29510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5" name="円/楕円 3874"/>
            <p:cNvSpPr/>
            <p:nvPr/>
          </p:nvSpPr>
          <p:spPr>
            <a:xfrm>
              <a:off x="30271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6" name="円/楕円 3875"/>
            <p:cNvSpPr/>
            <p:nvPr/>
          </p:nvSpPr>
          <p:spPr>
            <a:xfrm>
              <a:off x="310483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7" name="円/楕円 3876"/>
            <p:cNvSpPr/>
            <p:nvPr/>
          </p:nvSpPr>
          <p:spPr>
            <a:xfrm>
              <a:off x="3180980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8" name="円/楕円 3877"/>
            <p:cNvSpPr/>
            <p:nvPr/>
          </p:nvSpPr>
          <p:spPr>
            <a:xfrm>
              <a:off x="3258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79" name="円/楕円 3878"/>
            <p:cNvSpPr/>
            <p:nvPr/>
          </p:nvSpPr>
          <p:spPr>
            <a:xfrm>
              <a:off x="3334790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0" name="円/楕円 3879"/>
            <p:cNvSpPr/>
            <p:nvPr/>
          </p:nvSpPr>
          <p:spPr>
            <a:xfrm>
              <a:off x="341245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1" name="円/楕円 3880"/>
            <p:cNvSpPr/>
            <p:nvPr/>
          </p:nvSpPr>
          <p:spPr>
            <a:xfrm>
              <a:off x="3488599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2" name="円/楕円 3881"/>
            <p:cNvSpPr/>
            <p:nvPr/>
          </p:nvSpPr>
          <p:spPr>
            <a:xfrm>
              <a:off x="356393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3" name="円/楕円 3882"/>
            <p:cNvSpPr/>
            <p:nvPr/>
          </p:nvSpPr>
          <p:spPr>
            <a:xfrm>
              <a:off x="36400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4" name="円/楕円 3883"/>
            <p:cNvSpPr/>
            <p:nvPr/>
          </p:nvSpPr>
          <p:spPr>
            <a:xfrm>
              <a:off x="3717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5" name="円/楕円 3884"/>
            <p:cNvSpPr/>
            <p:nvPr/>
          </p:nvSpPr>
          <p:spPr>
            <a:xfrm>
              <a:off x="379389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6" name="円/楕円 3885"/>
            <p:cNvSpPr/>
            <p:nvPr/>
          </p:nvSpPr>
          <p:spPr>
            <a:xfrm>
              <a:off x="387155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7" name="円/楕円 3886"/>
            <p:cNvSpPr/>
            <p:nvPr/>
          </p:nvSpPr>
          <p:spPr>
            <a:xfrm>
              <a:off x="3947701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8" name="円/楕円 3887"/>
            <p:cNvSpPr/>
            <p:nvPr/>
          </p:nvSpPr>
          <p:spPr>
            <a:xfrm>
              <a:off x="402536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89" name="円/楕円 3888"/>
            <p:cNvSpPr/>
            <p:nvPr/>
          </p:nvSpPr>
          <p:spPr>
            <a:xfrm>
              <a:off x="4101511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0" name="円/楕円 3889"/>
            <p:cNvSpPr/>
            <p:nvPr/>
          </p:nvSpPr>
          <p:spPr>
            <a:xfrm>
              <a:off x="295102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1" name="円/楕円 3890"/>
            <p:cNvSpPr/>
            <p:nvPr/>
          </p:nvSpPr>
          <p:spPr>
            <a:xfrm>
              <a:off x="3027170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2" name="円/楕円 3891"/>
            <p:cNvSpPr/>
            <p:nvPr/>
          </p:nvSpPr>
          <p:spPr>
            <a:xfrm>
              <a:off x="310483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3" name="円/楕円 3892"/>
            <p:cNvSpPr/>
            <p:nvPr/>
          </p:nvSpPr>
          <p:spPr>
            <a:xfrm>
              <a:off x="3180980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4" name="円/楕円 3893"/>
            <p:cNvSpPr/>
            <p:nvPr/>
          </p:nvSpPr>
          <p:spPr>
            <a:xfrm>
              <a:off x="325864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5" name="円/楕円 3894"/>
            <p:cNvSpPr/>
            <p:nvPr/>
          </p:nvSpPr>
          <p:spPr>
            <a:xfrm>
              <a:off x="3334790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6" name="円/楕円 3895"/>
            <p:cNvSpPr/>
            <p:nvPr/>
          </p:nvSpPr>
          <p:spPr>
            <a:xfrm>
              <a:off x="341245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7" name="円/楕円 3896"/>
            <p:cNvSpPr/>
            <p:nvPr/>
          </p:nvSpPr>
          <p:spPr>
            <a:xfrm>
              <a:off x="3488599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8" name="円/楕円 3897"/>
            <p:cNvSpPr/>
            <p:nvPr/>
          </p:nvSpPr>
          <p:spPr>
            <a:xfrm>
              <a:off x="356393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9" name="円/楕円 3898"/>
            <p:cNvSpPr/>
            <p:nvPr/>
          </p:nvSpPr>
          <p:spPr>
            <a:xfrm>
              <a:off x="364008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0" name="円/楕円 3899"/>
            <p:cNvSpPr/>
            <p:nvPr/>
          </p:nvSpPr>
          <p:spPr>
            <a:xfrm>
              <a:off x="3717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1" name="円/楕円 3900"/>
            <p:cNvSpPr/>
            <p:nvPr/>
          </p:nvSpPr>
          <p:spPr>
            <a:xfrm>
              <a:off x="379389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2" name="円/楕円 3901"/>
            <p:cNvSpPr/>
            <p:nvPr/>
          </p:nvSpPr>
          <p:spPr>
            <a:xfrm>
              <a:off x="387155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3" name="円/楕円 3902"/>
            <p:cNvSpPr/>
            <p:nvPr/>
          </p:nvSpPr>
          <p:spPr>
            <a:xfrm>
              <a:off x="3947701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4" name="円/楕円 3903"/>
            <p:cNvSpPr/>
            <p:nvPr/>
          </p:nvSpPr>
          <p:spPr>
            <a:xfrm>
              <a:off x="402536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5" name="円/楕円 3904"/>
            <p:cNvSpPr/>
            <p:nvPr/>
          </p:nvSpPr>
          <p:spPr>
            <a:xfrm>
              <a:off x="4101511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6" name="円/楕円 3905"/>
            <p:cNvSpPr/>
            <p:nvPr/>
          </p:nvSpPr>
          <p:spPr>
            <a:xfrm>
              <a:off x="295102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7" name="円/楕円 3906"/>
            <p:cNvSpPr/>
            <p:nvPr/>
          </p:nvSpPr>
          <p:spPr>
            <a:xfrm>
              <a:off x="3027170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8" name="円/楕円 3907"/>
            <p:cNvSpPr/>
            <p:nvPr/>
          </p:nvSpPr>
          <p:spPr>
            <a:xfrm>
              <a:off x="310483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9" name="円/楕円 3908"/>
            <p:cNvSpPr/>
            <p:nvPr/>
          </p:nvSpPr>
          <p:spPr>
            <a:xfrm>
              <a:off x="3180980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0" name="円/楕円 3909"/>
            <p:cNvSpPr/>
            <p:nvPr/>
          </p:nvSpPr>
          <p:spPr>
            <a:xfrm>
              <a:off x="325864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1" name="円/楕円 3910"/>
            <p:cNvSpPr/>
            <p:nvPr/>
          </p:nvSpPr>
          <p:spPr>
            <a:xfrm>
              <a:off x="3334790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2" name="円/楕円 3911"/>
            <p:cNvSpPr/>
            <p:nvPr/>
          </p:nvSpPr>
          <p:spPr>
            <a:xfrm>
              <a:off x="341245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3" name="円/楕円 3912"/>
            <p:cNvSpPr/>
            <p:nvPr/>
          </p:nvSpPr>
          <p:spPr>
            <a:xfrm>
              <a:off x="3488599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4" name="円/楕円 3913"/>
            <p:cNvSpPr/>
            <p:nvPr/>
          </p:nvSpPr>
          <p:spPr>
            <a:xfrm>
              <a:off x="356393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5" name="円/楕円 3914"/>
            <p:cNvSpPr/>
            <p:nvPr/>
          </p:nvSpPr>
          <p:spPr>
            <a:xfrm>
              <a:off x="364008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6" name="円/楕円 3915"/>
            <p:cNvSpPr/>
            <p:nvPr/>
          </p:nvSpPr>
          <p:spPr>
            <a:xfrm>
              <a:off x="3717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7" name="円/楕円 3916"/>
            <p:cNvSpPr/>
            <p:nvPr/>
          </p:nvSpPr>
          <p:spPr>
            <a:xfrm>
              <a:off x="379389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8" name="円/楕円 3917"/>
            <p:cNvSpPr/>
            <p:nvPr/>
          </p:nvSpPr>
          <p:spPr>
            <a:xfrm>
              <a:off x="3871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9" name="円/楕円 3918"/>
            <p:cNvSpPr/>
            <p:nvPr/>
          </p:nvSpPr>
          <p:spPr>
            <a:xfrm>
              <a:off x="3947701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0" name="円/楕円 3919"/>
            <p:cNvSpPr/>
            <p:nvPr/>
          </p:nvSpPr>
          <p:spPr>
            <a:xfrm>
              <a:off x="402536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1" name="円/楕円 3920"/>
            <p:cNvSpPr/>
            <p:nvPr/>
          </p:nvSpPr>
          <p:spPr>
            <a:xfrm>
              <a:off x="295102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2" name="円/楕円 3921"/>
            <p:cNvSpPr/>
            <p:nvPr/>
          </p:nvSpPr>
          <p:spPr>
            <a:xfrm>
              <a:off x="3027170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3" name="円/楕円 3922"/>
            <p:cNvSpPr/>
            <p:nvPr/>
          </p:nvSpPr>
          <p:spPr>
            <a:xfrm>
              <a:off x="310483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4" name="円/楕円 3923"/>
            <p:cNvSpPr/>
            <p:nvPr/>
          </p:nvSpPr>
          <p:spPr>
            <a:xfrm>
              <a:off x="3180980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5" name="円/楕円 3924"/>
            <p:cNvSpPr/>
            <p:nvPr/>
          </p:nvSpPr>
          <p:spPr>
            <a:xfrm>
              <a:off x="3258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6" name="円/楕円 3925"/>
            <p:cNvSpPr/>
            <p:nvPr/>
          </p:nvSpPr>
          <p:spPr>
            <a:xfrm>
              <a:off x="3334790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7" name="円/楕円 3926"/>
            <p:cNvSpPr/>
            <p:nvPr/>
          </p:nvSpPr>
          <p:spPr>
            <a:xfrm>
              <a:off x="341245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8" name="円/楕円 3927"/>
            <p:cNvSpPr/>
            <p:nvPr/>
          </p:nvSpPr>
          <p:spPr>
            <a:xfrm>
              <a:off x="3488599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9" name="円/楕円 3928"/>
            <p:cNvSpPr/>
            <p:nvPr/>
          </p:nvSpPr>
          <p:spPr>
            <a:xfrm>
              <a:off x="356393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0" name="円/楕円 3929"/>
            <p:cNvSpPr/>
            <p:nvPr/>
          </p:nvSpPr>
          <p:spPr>
            <a:xfrm>
              <a:off x="364008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1" name="円/楕円 3930"/>
            <p:cNvSpPr/>
            <p:nvPr/>
          </p:nvSpPr>
          <p:spPr>
            <a:xfrm>
              <a:off x="3717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2" name="円/楕円 3931"/>
            <p:cNvSpPr/>
            <p:nvPr/>
          </p:nvSpPr>
          <p:spPr>
            <a:xfrm>
              <a:off x="379389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3" name="円/楕円 3932"/>
            <p:cNvSpPr/>
            <p:nvPr/>
          </p:nvSpPr>
          <p:spPr>
            <a:xfrm>
              <a:off x="387155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4" name="円/楕円 3933"/>
            <p:cNvSpPr/>
            <p:nvPr/>
          </p:nvSpPr>
          <p:spPr>
            <a:xfrm>
              <a:off x="3947701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5" name="円/楕円 3934"/>
            <p:cNvSpPr/>
            <p:nvPr/>
          </p:nvSpPr>
          <p:spPr>
            <a:xfrm>
              <a:off x="295102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6" name="円/楕円 3935"/>
            <p:cNvSpPr/>
            <p:nvPr/>
          </p:nvSpPr>
          <p:spPr>
            <a:xfrm>
              <a:off x="3027170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7" name="円/楕円 3936"/>
            <p:cNvSpPr/>
            <p:nvPr/>
          </p:nvSpPr>
          <p:spPr>
            <a:xfrm>
              <a:off x="310483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8" name="円/楕円 3937"/>
            <p:cNvSpPr/>
            <p:nvPr/>
          </p:nvSpPr>
          <p:spPr>
            <a:xfrm>
              <a:off x="3180980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9" name="円/楕円 3938"/>
            <p:cNvSpPr/>
            <p:nvPr/>
          </p:nvSpPr>
          <p:spPr>
            <a:xfrm>
              <a:off x="3258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0" name="円/楕円 3939"/>
            <p:cNvSpPr/>
            <p:nvPr/>
          </p:nvSpPr>
          <p:spPr>
            <a:xfrm>
              <a:off x="3334790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1" name="円/楕円 3940"/>
            <p:cNvSpPr/>
            <p:nvPr/>
          </p:nvSpPr>
          <p:spPr>
            <a:xfrm>
              <a:off x="341245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2" name="円/楕円 3941"/>
            <p:cNvSpPr/>
            <p:nvPr/>
          </p:nvSpPr>
          <p:spPr>
            <a:xfrm>
              <a:off x="3488599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3" name="円/楕円 3942"/>
            <p:cNvSpPr/>
            <p:nvPr/>
          </p:nvSpPr>
          <p:spPr>
            <a:xfrm>
              <a:off x="356393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4" name="円/楕円 3943"/>
            <p:cNvSpPr/>
            <p:nvPr/>
          </p:nvSpPr>
          <p:spPr>
            <a:xfrm>
              <a:off x="364008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5" name="円/楕円 3944"/>
            <p:cNvSpPr/>
            <p:nvPr/>
          </p:nvSpPr>
          <p:spPr>
            <a:xfrm>
              <a:off x="3717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6" name="円/楕円 3945"/>
            <p:cNvSpPr/>
            <p:nvPr/>
          </p:nvSpPr>
          <p:spPr>
            <a:xfrm>
              <a:off x="379389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7" name="円/楕円 3946"/>
            <p:cNvSpPr/>
            <p:nvPr/>
          </p:nvSpPr>
          <p:spPr>
            <a:xfrm>
              <a:off x="387155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8" name="円/楕円 3947"/>
            <p:cNvSpPr/>
            <p:nvPr/>
          </p:nvSpPr>
          <p:spPr>
            <a:xfrm>
              <a:off x="295102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9" name="円/楕円 3948"/>
            <p:cNvSpPr/>
            <p:nvPr/>
          </p:nvSpPr>
          <p:spPr>
            <a:xfrm>
              <a:off x="3027170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0" name="円/楕円 3949"/>
            <p:cNvSpPr/>
            <p:nvPr/>
          </p:nvSpPr>
          <p:spPr>
            <a:xfrm>
              <a:off x="3104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1" name="円/楕円 3950"/>
            <p:cNvSpPr/>
            <p:nvPr/>
          </p:nvSpPr>
          <p:spPr>
            <a:xfrm>
              <a:off x="3180980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2" name="円/楕円 3951"/>
            <p:cNvSpPr/>
            <p:nvPr/>
          </p:nvSpPr>
          <p:spPr>
            <a:xfrm>
              <a:off x="325864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3" name="円/楕円 3952"/>
            <p:cNvSpPr/>
            <p:nvPr/>
          </p:nvSpPr>
          <p:spPr>
            <a:xfrm>
              <a:off x="3334790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4" name="円/楕円 3953"/>
            <p:cNvSpPr/>
            <p:nvPr/>
          </p:nvSpPr>
          <p:spPr>
            <a:xfrm>
              <a:off x="341245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5" name="円/楕円 3954"/>
            <p:cNvSpPr/>
            <p:nvPr/>
          </p:nvSpPr>
          <p:spPr>
            <a:xfrm>
              <a:off x="3488599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6" name="円/楕円 3955"/>
            <p:cNvSpPr/>
            <p:nvPr/>
          </p:nvSpPr>
          <p:spPr>
            <a:xfrm>
              <a:off x="356393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7" name="円/楕円 3956"/>
            <p:cNvSpPr/>
            <p:nvPr/>
          </p:nvSpPr>
          <p:spPr>
            <a:xfrm>
              <a:off x="364008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8" name="円/楕円 3957"/>
            <p:cNvSpPr/>
            <p:nvPr/>
          </p:nvSpPr>
          <p:spPr>
            <a:xfrm>
              <a:off x="3717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9" name="円/楕円 3958"/>
            <p:cNvSpPr/>
            <p:nvPr/>
          </p:nvSpPr>
          <p:spPr>
            <a:xfrm>
              <a:off x="379389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0" name="円/楕円 3959"/>
            <p:cNvSpPr/>
            <p:nvPr/>
          </p:nvSpPr>
          <p:spPr>
            <a:xfrm>
              <a:off x="356393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1" name="円/楕円 3960"/>
            <p:cNvSpPr/>
            <p:nvPr/>
          </p:nvSpPr>
          <p:spPr>
            <a:xfrm>
              <a:off x="364008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2" name="円/楕円 3961"/>
            <p:cNvSpPr/>
            <p:nvPr/>
          </p:nvSpPr>
          <p:spPr>
            <a:xfrm>
              <a:off x="3717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3" name="円/楕円 3962"/>
            <p:cNvSpPr/>
            <p:nvPr/>
          </p:nvSpPr>
          <p:spPr>
            <a:xfrm>
              <a:off x="356393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4" name="円/楕円 3963"/>
            <p:cNvSpPr/>
            <p:nvPr/>
          </p:nvSpPr>
          <p:spPr>
            <a:xfrm>
              <a:off x="364008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5" name="円/楕円 3964"/>
            <p:cNvSpPr/>
            <p:nvPr/>
          </p:nvSpPr>
          <p:spPr>
            <a:xfrm>
              <a:off x="3563938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66" name="グループ化 3965"/>
          <p:cNvGrpSpPr/>
          <p:nvPr/>
        </p:nvGrpSpPr>
        <p:grpSpPr>
          <a:xfrm>
            <a:off x="7960426" y="879559"/>
            <a:ext cx="1419654" cy="1381945"/>
            <a:chOff x="1633923" y="634573"/>
            <a:chExt cx="1143378" cy="1113008"/>
          </a:xfrm>
          <a:solidFill>
            <a:srgbClr val="FF0000"/>
          </a:solidFill>
        </p:grpSpPr>
        <p:sp>
          <p:nvSpPr>
            <p:cNvPr id="3968" name="円/楕円 3967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9" name="円/楕円 3968"/>
            <p:cNvSpPr/>
            <p:nvPr/>
          </p:nvSpPr>
          <p:spPr>
            <a:xfrm>
              <a:off x="171006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0" name="円/楕円 3969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1" name="円/楕円 3970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2" name="円/楕円 3971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3" name="円/楕円 3972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4" name="円/楕円 3973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5" name="円/楕円 3974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6" name="円/楕円 3975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7" name="円/楕円 3976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8" name="円/楕円 3977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9" name="円/楕円 3978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0" name="円/楕円 3979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1" name="円/楕円 3980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2" name="円/楕円 3981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3" name="円/楕円 3982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4" name="円/楕円 3983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5" name="円/楕円 3984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6" name="円/楕円 3985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7" name="円/楕円 3986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8" name="円/楕円 3987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9" name="円/楕円 3988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0" name="円/楕円 3989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1" name="円/楕円 3990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2" name="円/楕円 3991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3" name="円/楕円 3992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4" name="円/楕円 3993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5" name="円/楕円 3994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6" name="円/楕円 3995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7" name="円/楕円 3996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8" name="円/楕円 3997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9" name="円/楕円 3998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0" name="円/楕円 3999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1" name="円/楕円 4000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2" name="円/楕円 4001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3" name="円/楕円 4002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4" name="円/楕円 4003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5" name="円/楕円 4004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6" name="円/楕円 4005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7" name="円/楕円 4006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8" name="円/楕円 4007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9" name="円/楕円 4008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0" name="円/楕円 4009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1" name="円/楕円 4010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2" name="円/楕円 4011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3" name="円/楕円 4012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4" name="円/楕円 4013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5" name="円/楕円 4014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6" name="円/楕円 4015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7" name="円/楕円 4016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8" name="円/楕円 401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9" name="円/楕円 4018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0" name="円/楕円 4019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1" name="円/楕円 4020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2" name="円/楕円 4021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3" name="円/楕円 4022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4" name="円/楕円 4023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5" name="円/楕円 4024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6" name="円/楕円 4025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7" name="円/楕円 4026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8" name="円/楕円 4027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9" name="円/楕円 4028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0" name="円/楕円 4029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1" name="円/楕円 4030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2" name="円/楕円 4031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3" name="円/楕円 4032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4" name="円/楕円 4033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5" name="円/楕円 4034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6" name="円/楕円 4035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7" name="円/楕円 4036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8" name="円/楕円 4037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9" name="円/楕円 4038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0" name="円/楕円 4039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1" name="円/楕円 4040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2" name="円/楕円 4041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7" name="グループ化 986"/>
          <p:cNvGrpSpPr/>
          <p:nvPr/>
        </p:nvGrpSpPr>
        <p:grpSpPr>
          <a:xfrm>
            <a:off x="459660" y="3207501"/>
            <a:ext cx="1514195" cy="637659"/>
            <a:chOff x="1633923" y="934294"/>
            <a:chExt cx="1219521" cy="513566"/>
          </a:xfrm>
          <a:solidFill>
            <a:srgbClr val="00FF00"/>
          </a:solidFill>
        </p:grpSpPr>
        <p:sp>
          <p:nvSpPr>
            <p:cNvPr id="989" name="円/楕円 988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円/楕円 989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円/楕円 990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円/楕円 991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円/楕円 992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円/楕円 993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円/楕円 994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円/楕円 995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円/楕円 996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8" name="円/楕円 997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円/楕円 998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円/楕円 999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円/楕円 1000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2" name="円/楕円 1001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円/楕円 1002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円/楕円 1003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円/楕円 1004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円/楕円 1005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円/楕円 1006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円/楕円 1007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円/楕円 1008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0" name="円/楕円 1009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1" name="円/楕円 1010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円/楕円 1011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円/楕円 1012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円/楕円 1013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円/楕円 1014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円/楕円 1015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7" name="グループ化 1016"/>
          <p:cNvGrpSpPr/>
          <p:nvPr/>
        </p:nvGrpSpPr>
        <p:grpSpPr>
          <a:xfrm>
            <a:off x="2315458" y="3207501"/>
            <a:ext cx="1514195" cy="637659"/>
            <a:chOff x="3067298" y="934294"/>
            <a:chExt cx="1219521" cy="513566"/>
          </a:xfrm>
          <a:solidFill>
            <a:srgbClr val="00FF00"/>
          </a:solidFill>
        </p:grpSpPr>
        <p:sp>
          <p:nvSpPr>
            <p:cNvPr id="1019" name="円/楕円 1018"/>
            <p:cNvSpPr/>
            <p:nvPr/>
          </p:nvSpPr>
          <p:spPr>
            <a:xfrm>
              <a:off x="3297251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円/楕円 1019"/>
            <p:cNvSpPr/>
            <p:nvPr/>
          </p:nvSpPr>
          <p:spPr>
            <a:xfrm>
              <a:off x="337491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円/楕円 1020"/>
            <p:cNvSpPr/>
            <p:nvPr/>
          </p:nvSpPr>
          <p:spPr>
            <a:xfrm>
              <a:off x="32211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円/楕円 1021"/>
            <p:cNvSpPr/>
            <p:nvPr/>
          </p:nvSpPr>
          <p:spPr>
            <a:xfrm>
              <a:off x="329725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円/楕円 1022"/>
            <p:cNvSpPr/>
            <p:nvPr/>
          </p:nvSpPr>
          <p:spPr>
            <a:xfrm>
              <a:off x="3143441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円/楕円 1023"/>
            <p:cNvSpPr/>
            <p:nvPr/>
          </p:nvSpPr>
          <p:spPr>
            <a:xfrm>
              <a:off x="32211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円/楕円 1024"/>
            <p:cNvSpPr/>
            <p:nvPr/>
          </p:nvSpPr>
          <p:spPr>
            <a:xfrm>
              <a:off x="306729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円/楕円 1025"/>
            <p:cNvSpPr/>
            <p:nvPr/>
          </p:nvSpPr>
          <p:spPr>
            <a:xfrm>
              <a:off x="314344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円/楕円 1026"/>
            <p:cNvSpPr/>
            <p:nvPr/>
          </p:nvSpPr>
          <p:spPr>
            <a:xfrm>
              <a:off x="32211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円/楕円 1027"/>
            <p:cNvSpPr/>
            <p:nvPr/>
          </p:nvSpPr>
          <p:spPr>
            <a:xfrm>
              <a:off x="329725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円/楕円 1028"/>
            <p:cNvSpPr/>
            <p:nvPr/>
          </p:nvSpPr>
          <p:spPr>
            <a:xfrm>
              <a:off x="337491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円/楕円 1029"/>
            <p:cNvSpPr/>
            <p:nvPr/>
          </p:nvSpPr>
          <p:spPr>
            <a:xfrm>
              <a:off x="345106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円/楕円 1030"/>
            <p:cNvSpPr/>
            <p:nvPr/>
          </p:nvSpPr>
          <p:spPr>
            <a:xfrm>
              <a:off x="35287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円/楕円 1031"/>
            <p:cNvSpPr/>
            <p:nvPr/>
          </p:nvSpPr>
          <p:spPr>
            <a:xfrm>
              <a:off x="36048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円/楕円 1032"/>
            <p:cNvSpPr/>
            <p:nvPr/>
          </p:nvSpPr>
          <p:spPr>
            <a:xfrm>
              <a:off x="368020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円/楕円 1033"/>
            <p:cNvSpPr/>
            <p:nvPr/>
          </p:nvSpPr>
          <p:spPr>
            <a:xfrm>
              <a:off x="375635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円/楕円 1034"/>
            <p:cNvSpPr/>
            <p:nvPr/>
          </p:nvSpPr>
          <p:spPr>
            <a:xfrm>
              <a:off x="383401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円/楕円 1035"/>
            <p:cNvSpPr/>
            <p:nvPr/>
          </p:nvSpPr>
          <p:spPr>
            <a:xfrm>
              <a:off x="391016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円/楕円 1036"/>
            <p:cNvSpPr/>
            <p:nvPr/>
          </p:nvSpPr>
          <p:spPr>
            <a:xfrm>
              <a:off x="3987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円/楕円 1037"/>
            <p:cNvSpPr/>
            <p:nvPr/>
          </p:nvSpPr>
          <p:spPr>
            <a:xfrm>
              <a:off x="406397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円/楕円 1038"/>
            <p:cNvSpPr/>
            <p:nvPr/>
          </p:nvSpPr>
          <p:spPr>
            <a:xfrm>
              <a:off x="4141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円/楕円 1039"/>
            <p:cNvSpPr/>
            <p:nvPr/>
          </p:nvSpPr>
          <p:spPr>
            <a:xfrm>
              <a:off x="42177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/楕円 1040"/>
            <p:cNvSpPr/>
            <p:nvPr/>
          </p:nvSpPr>
          <p:spPr>
            <a:xfrm>
              <a:off x="31434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円/楕円 1041"/>
            <p:cNvSpPr/>
            <p:nvPr/>
          </p:nvSpPr>
          <p:spPr>
            <a:xfrm>
              <a:off x="32211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円/楕円 1042"/>
            <p:cNvSpPr/>
            <p:nvPr/>
          </p:nvSpPr>
          <p:spPr>
            <a:xfrm>
              <a:off x="32211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円/楕円 1043"/>
            <p:cNvSpPr/>
            <p:nvPr/>
          </p:nvSpPr>
          <p:spPr>
            <a:xfrm>
              <a:off x="329725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円/楕円 1044"/>
            <p:cNvSpPr/>
            <p:nvPr/>
          </p:nvSpPr>
          <p:spPr>
            <a:xfrm>
              <a:off x="329725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円/楕円 1045"/>
            <p:cNvSpPr/>
            <p:nvPr/>
          </p:nvSpPr>
          <p:spPr>
            <a:xfrm>
              <a:off x="337491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7" name="グループ化 1046"/>
          <p:cNvGrpSpPr/>
          <p:nvPr/>
        </p:nvGrpSpPr>
        <p:grpSpPr>
          <a:xfrm>
            <a:off x="4225010" y="2835358"/>
            <a:ext cx="1514195" cy="1478115"/>
            <a:chOff x="1633923" y="634573"/>
            <a:chExt cx="1219521" cy="1190463"/>
          </a:xfrm>
          <a:solidFill>
            <a:srgbClr val="00FF00"/>
          </a:solidFill>
        </p:grpSpPr>
        <p:sp>
          <p:nvSpPr>
            <p:cNvPr id="1049" name="円/楕円 1048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円/楕円 1049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1" name="円/楕円 1050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円/楕円 1051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円/楕円 1052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円/楕円 1054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円/楕円 1055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円/楕円 1056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円/楕円 1057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円/楕円 1058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円/楕円 1059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円/楕円 1060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円/楕円 1061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円/楕円 1062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円/楕円 1063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円/楕円 1064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円/楕円 1065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円/楕円 1066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円/楕円 1067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円/楕円 1068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円/楕円 1069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円/楕円 1070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円/楕円 1071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円/楕円 1072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円/楕円 1073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円/楕円 1075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円/楕円 1076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円/楕円 1081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円/楕円 1082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円/楕円 1083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円/楕円 1084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円/楕円 1085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円/楕円 1087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円/楕円 1089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円/楕円 1090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>
            <a:xfrm>
              <a:off x="2784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円/楕円 1093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円/楕円 1095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円/楕円 1096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円/楕円 1097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円/楕円 1098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円/楕円 1099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円/楕円 1100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円/楕円 1102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円/楕円 1104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円/楕円 1105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円/楕円 1106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円/楕円 1107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円/楕円 1108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円/楕円 1113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円/楕円 1114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円/楕円 1115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円/楕円 1116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円/楕円 1117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円/楕円 1120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円/楕円 1121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円/楕円 1124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円/楕円 1125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円/楕円 1126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円/楕円 1127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円/楕円 1130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円/楕円 1131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円/楕円 1132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円/楕円 1133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円/楕円 1135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7" name="円/楕円 1136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円/楕円 1137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円/楕円 1138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2784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円/楕円 1140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円/楕円 1141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円/楕円 1144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円/楕円 1145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円/楕円 1146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円/楕円 1147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円/楕円 1148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円/楕円 1149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円/楕円 1150"/>
            <p:cNvSpPr/>
            <p:nvPr/>
          </p:nvSpPr>
          <p:spPr>
            <a:xfrm>
              <a:off x="247678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円/楕円 1151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3" name="円/楕円 1152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4" name="円/楕円 1153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5" name="円/楕円 1154"/>
            <p:cNvSpPr/>
            <p:nvPr/>
          </p:nvSpPr>
          <p:spPr>
            <a:xfrm>
              <a:off x="2784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円/楕円 1155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円/楕円 1156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8" name="円/楕円 1157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円/楕円 1158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円/楕円 1159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円/楕円 1160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円/楕円 1161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円/楕円 1162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円/楕円 1163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1164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円/楕円 1166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円/楕円 1167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0" name="円/楕円 1169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1" name="円/楕円 1170"/>
            <p:cNvSpPr/>
            <p:nvPr/>
          </p:nvSpPr>
          <p:spPr>
            <a:xfrm>
              <a:off x="194154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円/楕円 1171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円/楕円 1172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円/楕円 1173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円/楕円 1174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円/楕円 1175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円/楕円 1176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円/楕円 1177"/>
            <p:cNvSpPr/>
            <p:nvPr/>
          </p:nvSpPr>
          <p:spPr>
            <a:xfrm>
              <a:off x="247678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円/楕円 1178"/>
            <p:cNvSpPr/>
            <p:nvPr/>
          </p:nvSpPr>
          <p:spPr>
            <a:xfrm>
              <a:off x="255445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円/楕円 1179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1" name="円/楕円 1180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円/楕円 1181"/>
            <p:cNvSpPr/>
            <p:nvPr/>
          </p:nvSpPr>
          <p:spPr>
            <a:xfrm>
              <a:off x="2784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円/楕円 1182"/>
            <p:cNvSpPr/>
            <p:nvPr/>
          </p:nvSpPr>
          <p:spPr>
            <a:xfrm>
              <a:off x="194154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円/楕円 1183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円/楕円 1184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円/楕円 1186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円/楕円 1187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円/楕円 1188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円/楕円 1189"/>
            <p:cNvSpPr/>
            <p:nvPr/>
          </p:nvSpPr>
          <p:spPr>
            <a:xfrm>
              <a:off x="247678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>
            <a:xfrm>
              <a:off x="255445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円/楕円 1192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円/楕円 1193"/>
            <p:cNvSpPr/>
            <p:nvPr/>
          </p:nvSpPr>
          <p:spPr>
            <a:xfrm>
              <a:off x="2784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円/楕円 1194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円/楕円 1195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円/楕円 1196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円/楕円 1197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円/楕円 1198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0" name="円/楕円 1199"/>
            <p:cNvSpPr/>
            <p:nvPr/>
          </p:nvSpPr>
          <p:spPr>
            <a:xfrm>
              <a:off x="2171495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1" name="グループ化 1200"/>
          <p:cNvGrpSpPr/>
          <p:nvPr/>
        </p:nvGrpSpPr>
        <p:grpSpPr>
          <a:xfrm>
            <a:off x="6070215" y="2835358"/>
            <a:ext cx="1514195" cy="1478115"/>
            <a:chOff x="2951027" y="634573"/>
            <a:chExt cx="1219521" cy="1190463"/>
          </a:xfrm>
          <a:solidFill>
            <a:srgbClr val="00FF00"/>
          </a:solidFill>
        </p:grpSpPr>
        <p:sp>
          <p:nvSpPr>
            <p:cNvPr id="1203" name="円/楕円 1202"/>
            <p:cNvSpPr/>
            <p:nvPr/>
          </p:nvSpPr>
          <p:spPr>
            <a:xfrm>
              <a:off x="356393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円/楕円 1203"/>
            <p:cNvSpPr/>
            <p:nvPr/>
          </p:nvSpPr>
          <p:spPr>
            <a:xfrm>
              <a:off x="356393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5" name="円/楕円 1204"/>
            <p:cNvSpPr/>
            <p:nvPr/>
          </p:nvSpPr>
          <p:spPr>
            <a:xfrm>
              <a:off x="364008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6" name="円/楕円 1205"/>
            <p:cNvSpPr/>
            <p:nvPr/>
          </p:nvSpPr>
          <p:spPr>
            <a:xfrm>
              <a:off x="356393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7" name="円/楕円 1206"/>
            <p:cNvSpPr/>
            <p:nvPr/>
          </p:nvSpPr>
          <p:spPr>
            <a:xfrm>
              <a:off x="364008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8" name="円/楕円 1207"/>
            <p:cNvSpPr/>
            <p:nvPr/>
          </p:nvSpPr>
          <p:spPr>
            <a:xfrm>
              <a:off x="371774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9" name="円/楕円 1208"/>
            <p:cNvSpPr/>
            <p:nvPr/>
          </p:nvSpPr>
          <p:spPr>
            <a:xfrm>
              <a:off x="295102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0" name="円/楕円 1209"/>
            <p:cNvSpPr/>
            <p:nvPr/>
          </p:nvSpPr>
          <p:spPr>
            <a:xfrm>
              <a:off x="302717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1" name="円/楕円 1210"/>
            <p:cNvSpPr/>
            <p:nvPr/>
          </p:nvSpPr>
          <p:spPr>
            <a:xfrm>
              <a:off x="310483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円/楕円 1211"/>
            <p:cNvSpPr/>
            <p:nvPr/>
          </p:nvSpPr>
          <p:spPr>
            <a:xfrm>
              <a:off x="318098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円/楕円 1212"/>
            <p:cNvSpPr/>
            <p:nvPr/>
          </p:nvSpPr>
          <p:spPr>
            <a:xfrm>
              <a:off x="3258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円/楕円 1213"/>
            <p:cNvSpPr/>
            <p:nvPr/>
          </p:nvSpPr>
          <p:spPr>
            <a:xfrm>
              <a:off x="333479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5" name="円/楕円 1214"/>
            <p:cNvSpPr/>
            <p:nvPr/>
          </p:nvSpPr>
          <p:spPr>
            <a:xfrm>
              <a:off x="3412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6" name="円/楕円 1215"/>
            <p:cNvSpPr/>
            <p:nvPr/>
          </p:nvSpPr>
          <p:spPr>
            <a:xfrm>
              <a:off x="3488599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7" name="円/楕円 1216"/>
            <p:cNvSpPr/>
            <p:nvPr/>
          </p:nvSpPr>
          <p:spPr>
            <a:xfrm>
              <a:off x="356393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8" name="円/楕円 1217"/>
            <p:cNvSpPr/>
            <p:nvPr/>
          </p:nvSpPr>
          <p:spPr>
            <a:xfrm>
              <a:off x="364008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円/楕円 1218"/>
            <p:cNvSpPr/>
            <p:nvPr/>
          </p:nvSpPr>
          <p:spPr>
            <a:xfrm>
              <a:off x="3717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0" name="円/楕円 1219"/>
            <p:cNvSpPr/>
            <p:nvPr/>
          </p:nvSpPr>
          <p:spPr>
            <a:xfrm>
              <a:off x="379389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円/楕円 1220"/>
            <p:cNvSpPr/>
            <p:nvPr/>
          </p:nvSpPr>
          <p:spPr>
            <a:xfrm>
              <a:off x="295102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円/楕円 1221"/>
            <p:cNvSpPr/>
            <p:nvPr/>
          </p:nvSpPr>
          <p:spPr>
            <a:xfrm>
              <a:off x="302717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3" name="円/楕円 1222"/>
            <p:cNvSpPr/>
            <p:nvPr/>
          </p:nvSpPr>
          <p:spPr>
            <a:xfrm>
              <a:off x="310483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4" name="円/楕円 1223"/>
            <p:cNvSpPr/>
            <p:nvPr/>
          </p:nvSpPr>
          <p:spPr>
            <a:xfrm>
              <a:off x="318098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5" name="円/楕円 1224"/>
            <p:cNvSpPr/>
            <p:nvPr/>
          </p:nvSpPr>
          <p:spPr>
            <a:xfrm>
              <a:off x="325864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6" name="円/楕円 1225"/>
            <p:cNvSpPr/>
            <p:nvPr/>
          </p:nvSpPr>
          <p:spPr>
            <a:xfrm>
              <a:off x="333479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7" name="円/楕円 1226"/>
            <p:cNvSpPr/>
            <p:nvPr/>
          </p:nvSpPr>
          <p:spPr>
            <a:xfrm>
              <a:off x="341245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8" name="円/楕円 1227"/>
            <p:cNvSpPr/>
            <p:nvPr/>
          </p:nvSpPr>
          <p:spPr>
            <a:xfrm>
              <a:off x="3488599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9" name="円/楕円 1228"/>
            <p:cNvSpPr/>
            <p:nvPr/>
          </p:nvSpPr>
          <p:spPr>
            <a:xfrm>
              <a:off x="356393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円/楕円 1229"/>
            <p:cNvSpPr/>
            <p:nvPr/>
          </p:nvSpPr>
          <p:spPr>
            <a:xfrm>
              <a:off x="364008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円/楕円 1230"/>
            <p:cNvSpPr/>
            <p:nvPr/>
          </p:nvSpPr>
          <p:spPr>
            <a:xfrm>
              <a:off x="371774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2" name="円/楕円 1231"/>
            <p:cNvSpPr/>
            <p:nvPr/>
          </p:nvSpPr>
          <p:spPr>
            <a:xfrm>
              <a:off x="379389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3" name="円/楕円 1232"/>
            <p:cNvSpPr/>
            <p:nvPr/>
          </p:nvSpPr>
          <p:spPr>
            <a:xfrm>
              <a:off x="3871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4" name="円/楕円 1233"/>
            <p:cNvSpPr/>
            <p:nvPr/>
          </p:nvSpPr>
          <p:spPr>
            <a:xfrm>
              <a:off x="295102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5" name="円/楕円 1234"/>
            <p:cNvSpPr/>
            <p:nvPr/>
          </p:nvSpPr>
          <p:spPr>
            <a:xfrm>
              <a:off x="302717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6" name="円/楕円 1235"/>
            <p:cNvSpPr/>
            <p:nvPr/>
          </p:nvSpPr>
          <p:spPr>
            <a:xfrm>
              <a:off x="3104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7" name="円/楕円 1236"/>
            <p:cNvSpPr/>
            <p:nvPr/>
          </p:nvSpPr>
          <p:spPr>
            <a:xfrm>
              <a:off x="318098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8" name="円/楕円 1237"/>
            <p:cNvSpPr/>
            <p:nvPr/>
          </p:nvSpPr>
          <p:spPr>
            <a:xfrm>
              <a:off x="325864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9" name="円/楕円 1238"/>
            <p:cNvSpPr/>
            <p:nvPr/>
          </p:nvSpPr>
          <p:spPr>
            <a:xfrm>
              <a:off x="333479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0" name="円/楕円 1239"/>
            <p:cNvSpPr/>
            <p:nvPr/>
          </p:nvSpPr>
          <p:spPr>
            <a:xfrm>
              <a:off x="341245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1" name="円/楕円 1240"/>
            <p:cNvSpPr/>
            <p:nvPr/>
          </p:nvSpPr>
          <p:spPr>
            <a:xfrm>
              <a:off x="3488599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2" name="円/楕円 1241"/>
            <p:cNvSpPr/>
            <p:nvPr/>
          </p:nvSpPr>
          <p:spPr>
            <a:xfrm>
              <a:off x="356393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3" name="円/楕円 1242"/>
            <p:cNvSpPr/>
            <p:nvPr/>
          </p:nvSpPr>
          <p:spPr>
            <a:xfrm>
              <a:off x="364008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4" name="円/楕円 1243"/>
            <p:cNvSpPr/>
            <p:nvPr/>
          </p:nvSpPr>
          <p:spPr>
            <a:xfrm>
              <a:off x="37177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5" name="円/楕円 1244"/>
            <p:cNvSpPr/>
            <p:nvPr/>
          </p:nvSpPr>
          <p:spPr>
            <a:xfrm>
              <a:off x="379389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6" name="円/楕円 1245"/>
            <p:cNvSpPr/>
            <p:nvPr/>
          </p:nvSpPr>
          <p:spPr>
            <a:xfrm>
              <a:off x="3871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7" name="円/楕円 1246"/>
            <p:cNvSpPr/>
            <p:nvPr/>
          </p:nvSpPr>
          <p:spPr>
            <a:xfrm>
              <a:off x="394770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8" name="円/楕円 1247"/>
            <p:cNvSpPr/>
            <p:nvPr/>
          </p:nvSpPr>
          <p:spPr>
            <a:xfrm>
              <a:off x="295102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9" name="円/楕円 1248"/>
            <p:cNvSpPr/>
            <p:nvPr/>
          </p:nvSpPr>
          <p:spPr>
            <a:xfrm>
              <a:off x="302717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0" name="円/楕円 1249"/>
            <p:cNvSpPr/>
            <p:nvPr/>
          </p:nvSpPr>
          <p:spPr>
            <a:xfrm>
              <a:off x="3104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1" name="円/楕円 1250"/>
            <p:cNvSpPr/>
            <p:nvPr/>
          </p:nvSpPr>
          <p:spPr>
            <a:xfrm>
              <a:off x="318098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2" name="円/楕円 1251"/>
            <p:cNvSpPr/>
            <p:nvPr/>
          </p:nvSpPr>
          <p:spPr>
            <a:xfrm>
              <a:off x="325864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3" name="円/楕円 1252"/>
            <p:cNvSpPr/>
            <p:nvPr/>
          </p:nvSpPr>
          <p:spPr>
            <a:xfrm>
              <a:off x="333479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4" name="円/楕円 1253"/>
            <p:cNvSpPr/>
            <p:nvPr/>
          </p:nvSpPr>
          <p:spPr>
            <a:xfrm>
              <a:off x="3412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5" name="円/楕円 1254"/>
            <p:cNvSpPr/>
            <p:nvPr/>
          </p:nvSpPr>
          <p:spPr>
            <a:xfrm>
              <a:off x="348859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6" name="円/楕円 1255"/>
            <p:cNvSpPr/>
            <p:nvPr/>
          </p:nvSpPr>
          <p:spPr>
            <a:xfrm>
              <a:off x="356393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7" name="円/楕円 1256"/>
            <p:cNvSpPr/>
            <p:nvPr/>
          </p:nvSpPr>
          <p:spPr>
            <a:xfrm>
              <a:off x="364008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8" name="円/楕円 1257"/>
            <p:cNvSpPr/>
            <p:nvPr/>
          </p:nvSpPr>
          <p:spPr>
            <a:xfrm>
              <a:off x="3717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9" name="円/楕円 1258"/>
            <p:cNvSpPr/>
            <p:nvPr/>
          </p:nvSpPr>
          <p:spPr>
            <a:xfrm>
              <a:off x="379389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0" name="円/楕円 1259"/>
            <p:cNvSpPr/>
            <p:nvPr/>
          </p:nvSpPr>
          <p:spPr>
            <a:xfrm>
              <a:off x="3871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1" name="円/楕円 1260"/>
            <p:cNvSpPr/>
            <p:nvPr/>
          </p:nvSpPr>
          <p:spPr>
            <a:xfrm>
              <a:off x="3947701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2" name="円/楕円 1261"/>
            <p:cNvSpPr/>
            <p:nvPr/>
          </p:nvSpPr>
          <p:spPr>
            <a:xfrm>
              <a:off x="402536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3" name="円/楕円 1262"/>
            <p:cNvSpPr/>
            <p:nvPr/>
          </p:nvSpPr>
          <p:spPr>
            <a:xfrm>
              <a:off x="29510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4" name="円/楕円 1263"/>
            <p:cNvSpPr/>
            <p:nvPr/>
          </p:nvSpPr>
          <p:spPr>
            <a:xfrm>
              <a:off x="30271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5" name="円/楕円 1264"/>
            <p:cNvSpPr/>
            <p:nvPr/>
          </p:nvSpPr>
          <p:spPr>
            <a:xfrm>
              <a:off x="310483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6" name="円/楕円 1265"/>
            <p:cNvSpPr/>
            <p:nvPr/>
          </p:nvSpPr>
          <p:spPr>
            <a:xfrm>
              <a:off x="318098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7" name="円/楕円 1266"/>
            <p:cNvSpPr/>
            <p:nvPr/>
          </p:nvSpPr>
          <p:spPr>
            <a:xfrm>
              <a:off x="3258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8" name="円/楕円 1267"/>
            <p:cNvSpPr/>
            <p:nvPr/>
          </p:nvSpPr>
          <p:spPr>
            <a:xfrm>
              <a:off x="333479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9" name="円/楕円 1268"/>
            <p:cNvSpPr/>
            <p:nvPr/>
          </p:nvSpPr>
          <p:spPr>
            <a:xfrm>
              <a:off x="341245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0" name="円/楕円 1269"/>
            <p:cNvSpPr/>
            <p:nvPr/>
          </p:nvSpPr>
          <p:spPr>
            <a:xfrm>
              <a:off x="348859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1" name="円/楕円 1270"/>
            <p:cNvSpPr/>
            <p:nvPr/>
          </p:nvSpPr>
          <p:spPr>
            <a:xfrm>
              <a:off x="356393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2" name="円/楕円 1271"/>
            <p:cNvSpPr/>
            <p:nvPr/>
          </p:nvSpPr>
          <p:spPr>
            <a:xfrm>
              <a:off x="36400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3" name="円/楕円 1272"/>
            <p:cNvSpPr/>
            <p:nvPr/>
          </p:nvSpPr>
          <p:spPr>
            <a:xfrm>
              <a:off x="3717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4" name="円/楕円 1273"/>
            <p:cNvSpPr/>
            <p:nvPr/>
          </p:nvSpPr>
          <p:spPr>
            <a:xfrm>
              <a:off x="379389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5" name="円/楕円 1274"/>
            <p:cNvSpPr/>
            <p:nvPr/>
          </p:nvSpPr>
          <p:spPr>
            <a:xfrm>
              <a:off x="387155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6" name="円/楕円 1275"/>
            <p:cNvSpPr/>
            <p:nvPr/>
          </p:nvSpPr>
          <p:spPr>
            <a:xfrm>
              <a:off x="394770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7" name="円/楕円 1276"/>
            <p:cNvSpPr/>
            <p:nvPr/>
          </p:nvSpPr>
          <p:spPr>
            <a:xfrm>
              <a:off x="402536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8" name="円/楕円 1277"/>
            <p:cNvSpPr/>
            <p:nvPr/>
          </p:nvSpPr>
          <p:spPr>
            <a:xfrm>
              <a:off x="410151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9" name="円/楕円 1278"/>
            <p:cNvSpPr/>
            <p:nvPr/>
          </p:nvSpPr>
          <p:spPr>
            <a:xfrm>
              <a:off x="295102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0" name="円/楕円 1279"/>
            <p:cNvSpPr/>
            <p:nvPr/>
          </p:nvSpPr>
          <p:spPr>
            <a:xfrm>
              <a:off x="302717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円/楕円 1280"/>
            <p:cNvSpPr/>
            <p:nvPr/>
          </p:nvSpPr>
          <p:spPr>
            <a:xfrm>
              <a:off x="310483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2" name="円/楕円 1281"/>
            <p:cNvSpPr/>
            <p:nvPr/>
          </p:nvSpPr>
          <p:spPr>
            <a:xfrm>
              <a:off x="318098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3" name="円/楕円 1282"/>
            <p:cNvSpPr/>
            <p:nvPr/>
          </p:nvSpPr>
          <p:spPr>
            <a:xfrm>
              <a:off x="325864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4" name="円/楕円 1283"/>
            <p:cNvSpPr/>
            <p:nvPr/>
          </p:nvSpPr>
          <p:spPr>
            <a:xfrm>
              <a:off x="333479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5" name="円/楕円 1284"/>
            <p:cNvSpPr/>
            <p:nvPr/>
          </p:nvSpPr>
          <p:spPr>
            <a:xfrm>
              <a:off x="341245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6" name="円/楕円 1285"/>
            <p:cNvSpPr/>
            <p:nvPr/>
          </p:nvSpPr>
          <p:spPr>
            <a:xfrm>
              <a:off x="348859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7" name="円/楕円 1286"/>
            <p:cNvSpPr/>
            <p:nvPr/>
          </p:nvSpPr>
          <p:spPr>
            <a:xfrm>
              <a:off x="356393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8" name="円/楕円 1287"/>
            <p:cNvSpPr/>
            <p:nvPr/>
          </p:nvSpPr>
          <p:spPr>
            <a:xfrm>
              <a:off x="364008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9" name="円/楕円 1288"/>
            <p:cNvSpPr/>
            <p:nvPr/>
          </p:nvSpPr>
          <p:spPr>
            <a:xfrm>
              <a:off x="3717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0" name="円/楕円 1289"/>
            <p:cNvSpPr/>
            <p:nvPr/>
          </p:nvSpPr>
          <p:spPr>
            <a:xfrm>
              <a:off x="379389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1" name="円/楕円 1290"/>
            <p:cNvSpPr/>
            <p:nvPr/>
          </p:nvSpPr>
          <p:spPr>
            <a:xfrm>
              <a:off x="387155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2" name="円/楕円 1291"/>
            <p:cNvSpPr/>
            <p:nvPr/>
          </p:nvSpPr>
          <p:spPr>
            <a:xfrm>
              <a:off x="394770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円/楕円 1292"/>
            <p:cNvSpPr/>
            <p:nvPr/>
          </p:nvSpPr>
          <p:spPr>
            <a:xfrm>
              <a:off x="402536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4" name="円/楕円 1293"/>
            <p:cNvSpPr/>
            <p:nvPr/>
          </p:nvSpPr>
          <p:spPr>
            <a:xfrm>
              <a:off x="410151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5" name="円/楕円 1294"/>
            <p:cNvSpPr/>
            <p:nvPr/>
          </p:nvSpPr>
          <p:spPr>
            <a:xfrm>
              <a:off x="295102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6" name="円/楕円 1295"/>
            <p:cNvSpPr/>
            <p:nvPr/>
          </p:nvSpPr>
          <p:spPr>
            <a:xfrm>
              <a:off x="302717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7" name="円/楕円 1296"/>
            <p:cNvSpPr/>
            <p:nvPr/>
          </p:nvSpPr>
          <p:spPr>
            <a:xfrm>
              <a:off x="310483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8" name="円/楕円 1297"/>
            <p:cNvSpPr/>
            <p:nvPr/>
          </p:nvSpPr>
          <p:spPr>
            <a:xfrm>
              <a:off x="318098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9" name="円/楕円 1298"/>
            <p:cNvSpPr/>
            <p:nvPr/>
          </p:nvSpPr>
          <p:spPr>
            <a:xfrm>
              <a:off x="325864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0" name="円/楕円 1299"/>
            <p:cNvSpPr/>
            <p:nvPr/>
          </p:nvSpPr>
          <p:spPr>
            <a:xfrm>
              <a:off x="333479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1" name="円/楕円 1300"/>
            <p:cNvSpPr/>
            <p:nvPr/>
          </p:nvSpPr>
          <p:spPr>
            <a:xfrm>
              <a:off x="341245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2" name="円/楕円 1301"/>
            <p:cNvSpPr/>
            <p:nvPr/>
          </p:nvSpPr>
          <p:spPr>
            <a:xfrm>
              <a:off x="348859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円/楕円 1302"/>
            <p:cNvSpPr/>
            <p:nvPr/>
          </p:nvSpPr>
          <p:spPr>
            <a:xfrm>
              <a:off x="356393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4" name="円/楕円 1303"/>
            <p:cNvSpPr/>
            <p:nvPr/>
          </p:nvSpPr>
          <p:spPr>
            <a:xfrm>
              <a:off x="364008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5" name="円/楕円 1304"/>
            <p:cNvSpPr/>
            <p:nvPr/>
          </p:nvSpPr>
          <p:spPr>
            <a:xfrm>
              <a:off x="3717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6" name="円/楕円 1305"/>
            <p:cNvSpPr/>
            <p:nvPr/>
          </p:nvSpPr>
          <p:spPr>
            <a:xfrm>
              <a:off x="379389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7" name="円/楕円 1306"/>
            <p:cNvSpPr/>
            <p:nvPr/>
          </p:nvSpPr>
          <p:spPr>
            <a:xfrm>
              <a:off x="3871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8" name="円/楕円 1307"/>
            <p:cNvSpPr/>
            <p:nvPr/>
          </p:nvSpPr>
          <p:spPr>
            <a:xfrm>
              <a:off x="394770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9" name="円/楕円 1308"/>
            <p:cNvSpPr/>
            <p:nvPr/>
          </p:nvSpPr>
          <p:spPr>
            <a:xfrm>
              <a:off x="402536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円/楕円 1309"/>
            <p:cNvSpPr/>
            <p:nvPr/>
          </p:nvSpPr>
          <p:spPr>
            <a:xfrm>
              <a:off x="295102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1" name="円/楕円 1310"/>
            <p:cNvSpPr/>
            <p:nvPr/>
          </p:nvSpPr>
          <p:spPr>
            <a:xfrm>
              <a:off x="302717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2" name="円/楕円 1311"/>
            <p:cNvSpPr/>
            <p:nvPr/>
          </p:nvSpPr>
          <p:spPr>
            <a:xfrm>
              <a:off x="310483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3" name="円/楕円 1312"/>
            <p:cNvSpPr/>
            <p:nvPr/>
          </p:nvSpPr>
          <p:spPr>
            <a:xfrm>
              <a:off x="318098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4" name="円/楕円 1313"/>
            <p:cNvSpPr/>
            <p:nvPr/>
          </p:nvSpPr>
          <p:spPr>
            <a:xfrm>
              <a:off x="3258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5" name="円/楕円 1314"/>
            <p:cNvSpPr/>
            <p:nvPr/>
          </p:nvSpPr>
          <p:spPr>
            <a:xfrm>
              <a:off x="333479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6" name="円/楕円 1315"/>
            <p:cNvSpPr/>
            <p:nvPr/>
          </p:nvSpPr>
          <p:spPr>
            <a:xfrm>
              <a:off x="341245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7" name="円/楕円 1316"/>
            <p:cNvSpPr/>
            <p:nvPr/>
          </p:nvSpPr>
          <p:spPr>
            <a:xfrm>
              <a:off x="3488599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8" name="円/楕円 1317"/>
            <p:cNvSpPr/>
            <p:nvPr/>
          </p:nvSpPr>
          <p:spPr>
            <a:xfrm>
              <a:off x="356393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9" name="円/楕円 1318"/>
            <p:cNvSpPr/>
            <p:nvPr/>
          </p:nvSpPr>
          <p:spPr>
            <a:xfrm>
              <a:off x="364008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0" name="円/楕円 1319"/>
            <p:cNvSpPr/>
            <p:nvPr/>
          </p:nvSpPr>
          <p:spPr>
            <a:xfrm>
              <a:off x="3717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1" name="円/楕円 1320"/>
            <p:cNvSpPr/>
            <p:nvPr/>
          </p:nvSpPr>
          <p:spPr>
            <a:xfrm>
              <a:off x="379389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2" name="円/楕円 1321"/>
            <p:cNvSpPr/>
            <p:nvPr/>
          </p:nvSpPr>
          <p:spPr>
            <a:xfrm>
              <a:off x="387155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3" name="円/楕円 1322"/>
            <p:cNvSpPr/>
            <p:nvPr/>
          </p:nvSpPr>
          <p:spPr>
            <a:xfrm>
              <a:off x="394770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4" name="円/楕円 1323"/>
            <p:cNvSpPr/>
            <p:nvPr/>
          </p:nvSpPr>
          <p:spPr>
            <a:xfrm>
              <a:off x="295102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円/楕円 1324"/>
            <p:cNvSpPr/>
            <p:nvPr/>
          </p:nvSpPr>
          <p:spPr>
            <a:xfrm>
              <a:off x="302717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円/楕円 1325"/>
            <p:cNvSpPr/>
            <p:nvPr/>
          </p:nvSpPr>
          <p:spPr>
            <a:xfrm>
              <a:off x="310483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7" name="円/楕円 1326"/>
            <p:cNvSpPr/>
            <p:nvPr/>
          </p:nvSpPr>
          <p:spPr>
            <a:xfrm>
              <a:off x="318098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8" name="円/楕円 1327"/>
            <p:cNvSpPr/>
            <p:nvPr/>
          </p:nvSpPr>
          <p:spPr>
            <a:xfrm>
              <a:off x="3258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9" name="円/楕円 1328"/>
            <p:cNvSpPr/>
            <p:nvPr/>
          </p:nvSpPr>
          <p:spPr>
            <a:xfrm>
              <a:off x="333479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0" name="円/楕円 1329"/>
            <p:cNvSpPr/>
            <p:nvPr/>
          </p:nvSpPr>
          <p:spPr>
            <a:xfrm>
              <a:off x="341245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円/楕円 1330"/>
            <p:cNvSpPr/>
            <p:nvPr/>
          </p:nvSpPr>
          <p:spPr>
            <a:xfrm>
              <a:off x="3488599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円/楕円 1331"/>
            <p:cNvSpPr/>
            <p:nvPr/>
          </p:nvSpPr>
          <p:spPr>
            <a:xfrm>
              <a:off x="356393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円/楕円 1332"/>
            <p:cNvSpPr/>
            <p:nvPr/>
          </p:nvSpPr>
          <p:spPr>
            <a:xfrm>
              <a:off x="364008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円/楕円 1333"/>
            <p:cNvSpPr/>
            <p:nvPr/>
          </p:nvSpPr>
          <p:spPr>
            <a:xfrm>
              <a:off x="3717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円/楕円 1334"/>
            <p:cNvSpPr/>
            <p:nvPr/>
          </p:nvSpPr>
          <p:spPr>
            <a:xfrm>
              <a:off x="379389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円/楕円 1335"/>
            <p:cNvSpPr/>
            <p:nvPr/>
          </p:nvSpPr>
          <p:spPr>
            <a:xfrm>
              <a:off x="387155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円/楕円 1336"/>
            <p:cNvSpPr/>
            <p:nvPr/>
          </p:nvSpPr>
          <p:spPr>
            <a:xfrm>
              <a:off x="295102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円/楕円 1337"/>
            <p:cNvSpPr/>
            <p:nvPr/>
          </p:nvSpPr>
          <p:spPr>
            <a:xfrm>
              <a:off x="302717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円/楕円 1338"/>
            <p:cNvSpPr/>
            <p:nvPr/>
          </p:nvSpPr>
          <p:spPr>
            <a:xfrm>
              <a:off x="3104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円/楕円 1339"/>
            <p:cNvSpPr/>
            <p:nvPr/>
          </p:nvSpPr>
          <p:spPr>
            <a:xfrm>
              <a:off x="318098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円/楕円 1340"/>
            <p:cNvSpPr/>
            <p:nvPr/>
          </p:nvSpPr>
          <p:spPr>
            <a:xfrm>
              <a:off x="325864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円/楕円 1341"/>
            <p:cNvSpPr/>
            <p:nvPr/>
          </p:nvSpPr>
          <p:spPr>
            <a:xfrm>
              <a:off x="333479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3" name="円/楕円 1342"/>
            <p:cNvSpPr/>
            <p:nvPr/>
          </p:nvSpPr>
          <p:spPr>
            <a:xfrm>
              <a:off x="341245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4" name="円/楕円 1343"/>
            <p:cNvSpPr/>
            <p:nvPr/>
          </p:nvSpPr>
          <p:spPr>
            <a:xfrm>
              <a:off x="3488599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円/楕円 1344"/>
            <p:cNvSpPr/>
            <p:nvPr/>
          </p:nvSpPr>
          <p:spPr>
            <a:xfrm>
              <a:off x="356393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6" name="円/楕円 1345"/>
            <p:cNvSpPr/>
            <p:nvPr/>
          </p:nvSpPr>
          <p:spPr>
            <a:xfrm>
              <a:off x="364008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円/楕円 1346"/>
            <p:cNvSpPr/>
            <p:nvPr/>
          </p:nvSpPr>
          <p:spPr>
            <a:xfrm>
              <a:off x="3717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8" name="円/楕円 1347"/>
            <p:cNvSpPr/>
            <p:nvPr/>
          </p:nvSpPr>
          <p:spPr>
            <a:xfrm>
              <a:off x="379389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円/楕円 1348"/>
            <p:cNvSpPr/>
            <p:nvPr/>
          </p:nvSpPr>
          <p:spPr>
            <a:xfrm>
              <a:off x="356393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円/楕円 1349"/>
            <p:cNvSpPr/>
            <p:nvPr/>
          </p:nvSpPr>
          <p:spPr>
            <a:xfrm>
              <a:off x="364008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円/楕円 1350"/>
            <p:cNvSpPr/>
            <p:nvPr/>
          </p:nvSpPr>
          <p:spPr>
            <a:xfrm>
              <a:off x="3717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円/楕円 1351"/>
            <p:cNvSpPr/>
            <p:nvPr/>
          </p:nvSpPr>
          <p:spPr>
            <a:xfrm>
              <a:off x="356393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3" name="円/楕円 1352"/>
            <p:cNvSpPr/>
            <p:nvPr/>
          </p:nvSpPr>
          <p:spPr>
            <a:xfrm>
              <a:off x="364008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4" name="円/楕円 1353"/>
            <p:cNvSpPr/>
            <p:nvPr/>
          </p:nvSpPr>
          <p:spPr>
            <a:xfrm>
              <a:off x="3563938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5" name="グループ化 1354"/>
          <p:cNvGrpSpPr/>
          <p:nvPr/>
        </p:nvGrpSpPr>
        <p:grpSpPr>
          <a:xfrm>
            <a:off x="7960426" y="2835359"/>
            <a:ext cx="1419654" cy="1381945"/>
            <a:chOff x="1633923" y="634573"/>
            <a:chExt cx="1143378" cy="1113008"/>
          </a:xfrm>
          <a:solidFill>
            <a:srgbClr val="00FF00"/>
          </a:solidFill>
        </p:grpSpPr>
        <p:sp>
          <p:nvSpPr>
            <p:cNvPr id="1357" name="円/楕円 1356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8" name="円/楕円 1357"/>
            <p:cNvSpPr/>
            <p:nvPr/>
          </p:nvSpPr>
          <p:spPr>
            <a:xfrm>
              <a:off x="171006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円/楕円 1358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0" name="円/楕円 1359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1" name="円/楕円 1360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2" name="円/楕円 1361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3" name="円/楕円 1362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円/楕円 1363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5" name="円/楕円 1364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円/楕円 1365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7" name="円/楕円 1366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8" name="円/楕円 1367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9" name="円/楕円 1368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0" name="円/楕円 1369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1" name="円/楕円 1370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2" name="円/楕円 1371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3" name="円/楕円 1372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4" name="円/楕円 1373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5" name="円/楕円 1374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6" name="円/楕円 1375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7" name="円/楕円 1376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8" name="円/楕円 1377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9" name="円/楕円 1378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0" name="円/楕円 1379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1" name="円/楕円 1380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2" name="円/楕円 1381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3" name="円/楕円 1382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4" name="円/楕円 1383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5" name="円/楕円 1384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6" name="円/楕円 1385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7" name="円/楕円 1386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8" name="円/楕円 1387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9" name="円/楕円 1388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0" name="円/楕円 1389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1" name="円/楕円 1390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2" name="円/楕円 1391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3" name="円/楕円 1392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円/楕円 1393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5" name="円/楕円 1394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6" name="円/楕円 1395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7" name="円/楕円 1396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8" name="円/楕円 1397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9" name="円/楕円 1398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0" name="円/楕円 1399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1" name="円/楕円 1400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2" name="円/楕円 1401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3" name="円/楕円 1402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4" name="円/楕円 1403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5" name="円/楕円 1404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6" name="円/楕円 1405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7" name="円/楕円 1406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8" name="円/楕円 1407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9" name="円/楕円 1408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0" name="円/楕円 1409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1" name="円/楕円 1410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2" name="円/楕円 1411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3" name="円/楕円 1412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4" name="円/楕円 1413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5" name="円/楕円 1414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6" name="円/楕円 1415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7" name="円/楕円 1416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8" name="円/楕円 1417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9" name="円/楕円 1418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0" name="円/楕円 1419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1" name="円/楕円 1420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2" name="円/楕円 1421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3" name="円/楕円 1422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4" name="円/楕円 1423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円/楕円 1424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円/楕円 1425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円/楕円 1426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円/楕円 1427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円/楕円 1428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円/楕円 1429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円/楕円 1430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2" name="グループ化 1431"/>
          <p:cNvGrpSpPr/>
          <p:nvPr/>
        </p:nvGrpSpPr>
        <p:grpSpPr>
          <a:xfrm>
            <a:off x="459660" y="5150601"/>
            <a:ext cx="1514195" cy="637659"/>
            <a:chOff x="1633923" y="934294"/>
            <a:chExt cx="1219521" cy="513566"/>
          </a:xfrm>
          <a:solidFill>
            <a:srgbClr val="66FFFF"/>
          </a:solidFill>
        </p:grpSpPr>
        <p:sp>
          <p:nvSpPr>
            <p:cNvPr id="1434" name="円/楕円 1433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円/楕円 1434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6" name="円/楕円 1435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7" name="円/楕円 1436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8" name="円/楕円 1437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9" name="円/楕円 1438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0" name="円/楕円 1439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円/楕円 1440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2" name="円/楕円 1441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円/楕円 1442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4" name="円/楕円 1443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5" name="円/楕円 1444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6" name="円/楕円 1445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7" name="円/楕円 1446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8" name="円/楕円 1447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9" name="円/楕円 1448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0" name="円/楕円 1449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1" name="円/楕円 1450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2" name="円/楕円 1451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3" name="円/楕円 1452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4" name="円/楕円 1453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5" name="円/楕円 1454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6" name="円/楕円 1455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7" name="円/楕円 1456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8" name="円/楕円 1457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9" name="円/楕円 1458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0" name="円/楕円 1459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1" name="円/楕円 1460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2" name="グループ化 1461"/>
          <p:cNvGrpSpPr/>
          <p:nvPr/>
        </p:nvGrpSpPr>
        <p:grpSpPr>
          <a:xfrm>
            <a:off x="2315458" y="5150601"/>
            <a:ext cx="1514195" cy="637659"/>
            <a:chOff x="3067298" y="934294"/>
            <a:chExt cx="1219521" cy="513566"/>
          </a:xfrm>
          <a:solidFill>
            <a:srgbClr val="66FFFF"/>
          </a:solidFill>
        </p:grpSpPr>
        <p:sp>
          <p:nvSpPr>
            <p:cNvPr id="1464" name="円/楕円 1463"/>
            <p:cNvSpPr/>
            <p:nvPr/>
          </p:nvSpPr>
          <p:spPr>
            <a:xfrm>
              <a:off x="3297251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5" name="円/楕円 1464"/>
            <p:cNvSpPr/>
            <p:nvPr/>
          </p:nvSpPr>
          <p:spPr>
            <a:xfrm>
              <a:off x="337491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6" name="円/楕円 1465"/>
            <p:cNvSpPr/>
            <p:nvPr/>
          </p:nvSpPr>
          <p:spPr>
            <a:xfrm>
              <a:off x="32211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7" name="円/楕円 1466"/>
            <p:cNvSpPr/>
            <p:nvPr/>
          </p:nvSpPr>
          <p:spPr>
            <a:xfrm>
              <a:off x="329725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8" name="円/楕円 1467"/>
            <p:cNvSpPr/>
            <p:nvPr/>
          </p:nvSpPr>
          <p:spPr>
            <a:xfrm>
              <a:off x="3143441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9" name="円/楕円 1468"/>
            <p:cNvSpPr/>
            <p:nvPr/>
          </p:nvSpPr>
          <p:spPr>
            <a:xfrm>
              <a:off x="32211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0" name="円/楕円 1469"/>
            <p:cNvSpPr/>
            <p:nvPr/>
          </p:nvSpPr>
          <p:spPr>
            <a:xfrm>
              <a:off x="306729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1" name="円/楕円 1470"/>
            <p:cNvSpPr/>
            <p:nvPr/>
          </p:nvSpPr>
          <p:spPr>
            <a:xfrm>
              <a:off x="314344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2" name="円/楕円 1471"/>
            <p:cNvSpPr/>
            <p:nvPr/>
          </p:nvSpPr>
          <p:spPr>
            <a:xfrm>
              <a:off x="32211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3" name="円/楕円 1472"/>
            <p:cNvSpPr/>
            <p:nvPr/>
          </p:nvSpPr>
          <p:spPr>
            <a:xfrm>
              <a:off x="329725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4" name="円/楕円 1473"/>
            <p:cNvSpPr/>
            <p:nvPr/>
          </p:nvSpPr>
          <p:spPr>
            <a:xfrm>
              <a:off x="337491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5" name="円/楕円 1474"/>
            <p:cNvSpPr/>
            <p:nvPr/>
          </p:nvSpPr>
          <p:spPr>
            <a:xfrm>
              <a:off x="345106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6" name="円/楕円 1475"/>
            <p:cNvSpPr/>
            <p:nvPr/>
          </p:nvSpPr>
          <p:spPr>
            <a:xfrm>
              <a:off x="35287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円/楕円 1476"/>
            <p:cNvSpPr/>
            <p:nvPr/>
          </p:nvSpPr>
          <p:spPr>
            <a:xfrm>
              <a:off x="36048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円/楕円 1477"/>
            <p:cNvSpPr/>
            <p:nvPr/>
          </p:nvSpPr>
          <p:spPr>
            <a:xfrm>
              <a:off x="368020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円/楕円 1478"/>
            <p:cNvSpPr/>
            <p:nvPr/>
          </p:nvSpPr>
          <p:spPr>
            <a:xfrm>
              <a:off x="375635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0" name="円/楕円 1479"/>
            <p:cNvSpPr/>
            <p:nvPr/>
          </p:nvSpPr>
          <p:spPr>
            <a:xfrm>
              <a:off x="383401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1" name="円/楕円 1480"/>
            <p:cNvSpPr/>
            <p:nvPr/>
          </p:nvSpPr>
          <p:spPr>
            <a:xfrm>
              <a:off x="391016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2" name="円/楕円 1481"/>
            <p:cNvSpPr/>
            <p:nvPr/>
          </p:nvSpPr>
          <p:spPr>
            <a:xfrm>
              <a:off x="398782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3" name="円/楕円 1482"/>
            <p:cNvSpPr/>
            <p:nvPr/>
          </p:nvSpPr>
          <p:spPr>
            <a:xfrm>
              <a:off x="406397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4" name="円/楕円 1483"/>
            <p:cNvSpPr/>
            <p:nvPr/>
          </p:nvSpPr>
          <p:spPr>
            <a:xfrm>
              <a:off x="414163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5" name="円/楕円 1484"/>
            <p:cNvSpPr/>
            <p:nvPr/>
          </p:nvSpPr>
          <p:spPr>
            <a:xfrm>
              <a:off x="42177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6" name="円/楕円 1485"/>
            <p:cNvSpPr/>
            <p:nvPr/>
          </p:nvSpPr>
          <p:spPr>
            <a:xfrm>
              <a:off x="314344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7" name="円/楕円 1486"/>
            <p:cNvSpPr/>
            <p:nvPr/>
          </p:nvSpPr>
          <p:spPr>
            <a:xfrm>
              <a:off x="32211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8" name="円/楕円 1487"/>
            <p:cNvSpPr/>
            <p:nvPr/>
          </p:nvSpPr>
          <p:spPr>
            <a:xfrm>
              <a:off x="32211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9" name="円/楕円 1488"/>
            <p:cNvSpPr/>
            <p:nvPr/>
          </p:nvSpPr>
          <p:spPr>
            <a:xfrm>
              <a:off x="329725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0" name="円/楕円 1489"/>
            <p:cNvSpPr/>
            <p:nvPr/>
          </p:nvSpPr>
          <p:spPr>
            <a:xfrm>
              <a:off x="329725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1" name="円/楕円 1490"/>
            <p:cNvSpPr/>
            <p:nvPr/>
          </p:nvSpPr>
          <p:spPr>
            <a:xfrm>
              <a:off x="337491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2" name="グループ化 1491"/>
          <p:cNvGrpSpPr/>
          <p:nvPr/>
        </p:nvGrpSpPr>
        <p:grpSpPr>
          <a:xfrm>
            <a:off x="4225010" y="4778458"/>
            <a:ext cx="1514195" cy="1478115"/>
            <a:chOff x="1633923" y="634573"/>
            <a:chExt cx="1219521" cy="1190463"/>
          </a:xfrm>
          <a:solidFill>
            <a:srgbClr val="66FFFF"/>
          </a:solidFill>
        </p:grpSpPr>
        <p:sp>
          <p:nvSpPr>
            <p:cNvPr id="1494" name="円/楕円 1493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5" name="円/楕円 1494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6" name="円/楕円 1495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7" name="円/楕円 1496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8" name="円/楕円 1497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9" name="円/楕円 1498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0" name="円/楕円 1499"/>
            <p:cNvSpPr/>
            <p:nvPr/>
          </p:nvSpPr>
          <p:spPr>
            <a:xfrm>
              <a:off x="194154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1" name="円/楕円 1500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2" name="円/楕円 150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3" name="円/楕円 1502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4" name="円/楕円 1503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5" name="円/楕円 150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6" name="円/楕円 150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7" name="円/楕円 1506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8" name="円/楕円 1507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9" name="円/楕円 1508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0" name="円/楕円 1509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1" name="円/楕円 1510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2" name="円/楕円 1511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3" name="円/楕円 1512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4" name="円/楕円 1513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5" name="円/楕円 1514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6" name="円/楕円 1515"/>
            <p:cNvSpPr/>
            <p:nvPr/>
          </p:nvSpPr>
          <p:spPr>
            <a:xfrm>
              <a:off x="217149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7" name="円/楕円 1516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円/楕円 1517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9" name="円/楕円 1518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0" name="円/楕円 1519"/>
            <p:cNvSpPr/>
            <p:nvPr/>
          </p:nvSpPr>
          <p:spPr>
            <a:xfrm>
              <a:off x="247678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1" name="円/楕円 1520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2" name="円/楕円 1521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3" name="円/楕円 1522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4" name="円/楕円 1523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5" name="円/楕円 1524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6" name="円/楕円 1525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7" name="円/楕円 1526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8" name="円/楕円 1527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9" name="円/楕円 1528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0" name="円/楕円 1529"/>
            <p:cNvSpPr/>
            <p:nvPr/>
          </p:nvSpPr>
          <p:spPr>
            <a:xfrm>
              <a:off x="217149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1" name="円/楕円 1530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2" name="円/楕円 1531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3" name="円/楕円 1532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4" name="円/楕円 1533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5" name="円/楕円 1534"/>
            <p:cNvSpPr/>
            <p:nvPr/>
          </p:nvSpPr>
          <p:spPr>
            <a:xfrm>
              <a:off x="255445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6" name="円/楕円 1535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7" name="円/楕円 1536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8" name="円/楕円 1537"/>
            <p:cNvSpPr/>
            <p:nvPr/>
          </p:nvSpPr>
          <p:spPr>
            <a:xfrm>
              <a:off x="278440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9" name="円/楕円 1538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0" name="円/楕円 1539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1" name="円/楕円 1540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2" name="円/楕円 1541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3" name="円/楕円 1542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4" name="円/楕円 1543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5" name="円/楕円 1544"/>
            <p:cNvSpPr/>
            <p:nvPr/>
          </p:nvSpPr>
          <p:spPr>
            <a:xfrm>
              <a:off x="217149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6" name="円/楕円 1545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7" name="円/楕円 1546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8" name="円/楕円 1547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9" name="円/楕円 1548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0" name="円/楕円 1549"/>
            <p:cNvSpPr/>
            <p:nvPr/>
          </p:nvSpPr>
          <p:spPr>
            <a:xfrm>
              <a:off x="255445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1" name="円/楕円 1550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2" name="円/楕円 1551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3" name="円/楕円 1552"/>
            <p:cNvSpPr/>
            <p:nvPr/>
          </p:nvSpPr>
          <p:spPr>
            <a:xfrm>
              <a:off x="278440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円/楕円 1553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5" name="円/楕円 1554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6" name="円/楕円 1555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円/楕円 1556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8" name="円/楕円 1557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9" name="円/楕円 1558"/>
            <p:cNvSpPr/>
            <p:nvPr/>
          </p:nvSpPr>
          <p:spPr>
            <a:xfrm>
              <a:off x="201768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0" name="円/楕円 1559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1" name="円/楕円 1560"/>
            <p:cNvSpPr/>
            <p:nvPr/>
          </p:nvSpPr>
          <p:spPr>
            <a:xfrm>
              <a:off x="2171495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2" name="円/楕円 1561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3" name="円/楕円 1562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4" name="円/楕円 1563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5" name="円/楕円 1564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6" name="円/楕円 1565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7" name="円/楕円 1566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8" name="円/楕円 1567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9" name="円/楕円 1568"/>
            <p:cNvSpPr/>
            <p:nvPr/>
          </p:nvSpPr>
          <p:spPr>
            <a:xfrm>
              <a:off x="278440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0" name="円/楕円 1569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1" name="円/楕円 1570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2" name="円/楕円 1571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3" name="円/楕円 1572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4" name="円/楕円 1573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5" name="円/楕円 1574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6" name="円/楕円 1575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7" name="円/楕円 1576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8" name="円/楕円 1577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9" name="円/楕円 157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0" name="円/楕円 157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1" name="円/楕円 158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2" name="円/楕円 1581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3" name="円/楕円 1582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4" name="円/楕円 1583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5" name="円/楕円 1584"/>
            <p:cNvSpPr/>
            <p:nvPr/>
          </p:nvSpPr>
          <p:spPr>
            <a:xfrm>
              <a:off x="278440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円/楕円 1585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円/楕円 1586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8" name="円/楕円 1587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9" name="円/楕円 1588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0" name="円/楕円 1589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1" name="円/楕円 1590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2" name="円/楕円 1591"/>
            <p:cNvSpPr/>
            <p:nvPr/>
          </p:nvSpPr>
          <p:spPr>
            <a:xfrm>
              <a:off x="217149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3" name="円/楕円 1592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4" name="円/楕円 1593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5" name="円/楕円 1594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6" name="円/楕円 1595"/>
            <p:cNvSpPr/>
            <p:nvPr/>
          </p:nvSpPr>
          <p:spPr>
            <a:xfrm>
              <a:off x="247678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7" name="円/楕円 1596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8" name="円/楕円 1597"/>
            <p:cNvSpPr/>
            <p:nvPr/>
          </p:nvSpPr>
          <p:spPr>
            <a:xfrm>
              <a:off x="263059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9" name="円/楕円 1598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0" name="円/楕円 1599"/>
            <p:cNvSpPr/>
            <p:nvPr/>
          </p:nvSpPr>
          <p:spPr>
            <a:xfrm>
              <a:off x="278440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円/楕円 1600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2" name="円/楕円 1601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3" name="円/楕円 1602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4" name="円/楕円 1603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5" name="円/楕円 1604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6" name="円/楕円 1605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7" name="円/楕円 1606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8" name="円/楕円 1607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9" name="円/楕円 1608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0" name="円/楕円 1609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1" name="円/楕円 1610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2" name="円/楕円 1611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3" name="円/楕円 1612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4" name="円/楕円 1613"/>
            <p:cNvSpPr/>
            <p:nvPr/>
          </p:nvSpPr>
          <p:spPr>
            <a:xfrm>
              <a:off x="278440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5" name="円/楕円 1614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6" name="円/楕円 1615"/>
            <p:cNvSpPr/>
            <p:nvPr/>
          </p:nvSpPr>
          <p:spPr>
            <a:xfrm>
              <a:off x="194154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7" name="円/楕円 1616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8" name="円/楕円 1617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9" name="円/楕円 1618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0" name="円/楕円 1619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1" name="円/楕円 1620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2" name="円/楕円 1621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3" name="円/楕円 1622"/>
            <p:cNvSpPr/>
            <p:nvPr/>
          </p:nvSpPr>
          <p:spPr>
            <a:xfrm>
              <a:off x="247678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4" name="円/楕円 1623"/>
            <p:cNvSpPr/>
            <p:nvPr/>
          </p:nvSpPr>
          <p:spPr>
            <a:xfrm>
              <a:off x="255445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5" name="円/楕円 1624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6" name="円/楕円 1625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7" name="円/楕円 1626"/>
            <p:cNvSpPr/>
            <p:nvPr/>
          </p:nvSpPr>
          <p:spPr>
            <a:xfrm>
              <a:off x="278440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8" name="円/楕円 1627"/>
            <p:cNvSpPr/>
            <p:nvPr/>
          </p:nvSpPr>
          <p:spPr>
            <a:xfrm>
              <a:off x="194154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9" name="円/楕円 1628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0" name="円/楕円 1629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円/楕円 1630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2" name="円/楕円 1631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3" name="円/楕円 1632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円/楕円 1633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5" name="円/楕円 1634"/>
            <p:cNvSpPr/>
            <p:nvPr/>
          </p:nvSpPr>
          <p:spPr>
            <a:xfrm>
              <a:off x="247678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6" name="円/楕円 1635"/>
            <p:cNvSpPr/>
            <p:nvPr/>
          </p:nvSpPr>
          <p:spPr>
            <a:xfrm>
              <a:off x="255445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7" name="円/楕円 1636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8" name="円/楕円 1637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9" name="円/楕円 1638"/>
            <p:cNvSpPr/>
            <p:nvPr/>
          </p:nvSpPr>
          <p:spPr>
            <a:xfrm>
              <a:off x="278440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0" name="円/楕円 1639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1" name="円/楕円 1640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2" name="円/楕円 1641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3" name="円/楕円 1642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4" name="円/楕円 1643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5" name="円/楕円 1644"/>
            <p:cNvSpPr/>
            <p:nvPr/>
          </p:nvSpPr>
          <p:spPr>
            <a:xfrm>
              <a:off x="2171495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6" name="グループ化 1645"/>
          <p:cNvGrpSpPr/>
          <p:nvPr/>
        </p:nvGrpSpPr>
        <p:grpSpPr>
          <a:xfrm>
            <a:off x="6070215" y="4778458"/>
            <a:ext cx="1514195" cy="1478115"/>
            <a:chOff x="2951027" y="634573"/>
            <a:chExt cx="1219521" cy="1190463"/>
          </a:xfrm>
          <a:solidFill>
            <a:srgbClr val="66FFFF"/>
          </a:solidFill>
        </p:grpSpPr>
        <p:sp>
          <p:nvSpPr>
            <p:cNvPr id="1648" name="円/楕円 1647"/>
            <p:cNvSpPr/>
            <p:nvPr/>
          </p:nvSpPr>
          <p:spPr>
            <a:xfrm>
              <a:off x="356393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9" name="円/楕円 1648"/>
            <p:cNvSpPr/>
            <p:nvPr/>
          </p:nvSpPr>
          <p:spPr>
            <a:xfrm>
              <a:off x="356393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0" name="円/楕円 1649"/>
            <p:cNvSpPr/>
            <p:nvPr/>
          </p:nvSpPr>
          <p:spPr>
            <a:xfrm>
              <a:off x="364008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1" name="円/楕円 1650"/>
            <p:cNvSpPr/>
            <p:nvPr/>
          </p:nvSpPr>
          <p:spPr>
            <a:xfrm>
              <a:off x="356393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2" name="円/楕円 1651"/>
            <p:cNvSpPr/>
            <p:nvPr/>
          </p:nvSpPr>
          <p:spPr>
            <a:xfrm>
              <a:off x="364008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3" name="円/楕円 1652"/>
            <p:cNvSpPr/>
            <p:nvPr/>
          </p:nvSpPr>
          <p:spPr>
            <a:xfrm>
              <a:off x="371774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4" name="円/楕円 1653"/>
            <p:cNvSpPr/>
            <p:nvPr/>
          </p:nvSpPr>
          <p:spPr>
            <a:xfrm>
              <a:off x="295102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5" name="円/楕円 1654"/>
            <p:cNvSpPr/>
            <p:nvPr/>
          </p:nvSpPr>
          <p:spPr>
            <a:xfrm>
              <a:off x="302717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6" name="円/楕円 1655"/>
            <p:cNvSpPr/>
            <p:nvPr/>
          </p:nvSpPr>
          <p:spPr>
            <a:xfrm>
              <a:off x="310483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7" name="円/楕円 1656"/>
            <p:cNvSpPr/>
            <p:nvPr/>
          </p:nvSpPr>
          <p:spPr>
            <a:xfrm>
              <a:off x="318098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8" name="円/楕円 1657"/>
            <p:cNvSpPr/>
            <p:nvPr/>
          </p:nvSpPr>
          <p:spPr>
            <a:xfrm>
              <a:off x="3258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9" name="円/楕円 1658"/>
            <p:cNvSpPr/>
            <p:nvPr/>
          </p:nvSpPr>
          <p:spPr>
            <a:xfrm>
              <a:off x="3334790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0" name="円/楕円 1659"/>
            <p:cNvSpPr/>
            <p:nvPr/>
          </p:nvSpPr>
          <p:spPr>
            <a:xfrm>
              <a:off x="3412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1" name="円/楕円 1660"/>
            <p:cNvSpPr/>
            <p:nvPr/>
          </p:nvSpPr>
          <p:spPr>
            <a:xfrm>
              <a:off x="3488599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2" name="円/楕円 1661"/>
            <p:cNvSpPr/>
            <p:nvPr/>
          </p:nvSpPr>
          <p:spPr>
            <a:xfrm>
              <a:off x="356393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3" name="円/楕円 1662"/>
            <p:cNvSpPr/>
            <p:nvPr/>
          </p:nvSpPr>
          <p:spPr>
            <a:xfrm>
              <a:off x="364008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4" name="円/楕円 1663"/>
            <p:cNvSpPr/>
            <p:nvPr/>
          </p:nvSpPr>
          <p:spPr>
            <a:xfrm>
              <a:off x="3717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5" name="円/楕円 1664"/>
            <p:cNvSpPr/>
            <p:nvPr/>
          </p:nvSpPr>
          <p:spPr>
            <a:xfrm>
              <a:off x="379389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6" name="円/楕円 1665"/>
            <p:cNvSpPr/>
            <p:nvPr/>
          </p:nvSpPr>
          <p:spPr>
            <a:xfrm>
              <a:off x="295102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7" name="円/楕円 1666"/>
            <p:cNvSpPr/>
            <p:nvPr/>
          </p:nvSpPr>
          <p:spPr>
            <a:xfrm>
              <a:off x="302717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8" name="円/楕円 1667"/>
            <p:cNvSpPr/>
            <p:nvPr/>
          </p:nvSpPr>
          <p:spPr>
            <a:xfrm>
              <a:off x="310483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9" name="円/楕円 1668"/>
            <p:cNvSpPr/>
            <p:nvPr/>
          </p:nvSpPr>
          <p:spPr>
            <a:xfrm>
              <a:off x="318098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0" name="円/楕円 1669"/>
            <p:cNvSpPr/>
            <p:nvPr/>
          </p:nvSpPr>
          <p:spPr>
            <a:xfrm>
              <a:off x="325864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1" name="円/楕円 1670"/>
            <p:cNvSpPr/>
            <p:nvPr/>
          </p:nvSpPr>
          <p:spPr>
            <a:xfrm>
              <a:off x="3334790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2" name="円/楕円 1671"/>
            <p:cNvSpPr/>
            <p:nvPr/>
          </p:nvSpPr>
          <p:spPr>
            <a:xfrm>
              <a:off x="341245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3" name="円/楕円 1672"/>
            <p:cNvSpPr/>
            <p:nvPr/>
          </p:nvSpPr>
          <p:spPr>
            <a:xfrm>
              <a:off x="3488599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4" name="円/楕円 1673"/>
            <p:cNvSpPr/>
            <p:nvPr/>
          </p:nvSpPr>
          <p:spPr>
            <a:xfrm>
              <a:off x="356393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5" name="円/楕円 1674"/>
            <p:cNvSpPr/>
            <p:nvPr/>
          </p:nvSpPr>
          <p:spPr>
            <a:xfrm>
              <a:off x="364008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6" name="円/楕円 1675"/>
            <p:cNvSpPr/>
            <p:nvPr/>
          </p:nvSpPr>
          <p:spPr>
            <a:xfrm>
              <a:off x="371774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7" name="円/楕円 1676"/>
            <p:cNvSpPr/>
            <p:nvPr/>
          </p:nvSpPr>
          <p:spPr>
            <a:xfrm>
              <a:off x="379389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8" name="円/楕円 1677"/>
            <p:cNvSpPr/>
            <p:nvPr/>
          </p:nvSpPr>
          <p:spPr>
            <a:xfrm>
              <a:off x="3871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9" name="円/楕円 1678"/>
            <p:cNvSpPr/>
            <p:nvPr/>
          </p:nvSpPr>
          <p:spPr>
            <a:xfrm>
              <a:off x="295102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0" name="円/楕円 1679"/>
            <p:cNvSpPr/>
            <p:nvPr/>
          </p:nvSpPr>
          <p:spPr>
            <a:xfrm>
              <a:off x="302717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1" name="円/楕円 1680"/>
            <p:cNvSpPr/>
            <p:nvPr/>
          </p:nvSpPr>
          <p:spPr>
            <a:xfrm>
              <a:off x="3104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2" name="円/楕円 1681"/>
            <p:cNvSpPr/>
            <p:nvPr/>
          </p:nvSpPr>
          <p:spPr>
            <a:xfrm>
              <a:off x="318098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3" name="円/楕円 1682"/>
            <p:cNvSpPr/>
            <p:nvPr/>
          </p:nvSpPr>
          <p:spPr>
            <a:xfrm>
              <a:off x="325864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4" name="円/楕円 1683"/>
            <p:cNvSpPr/>
            <p:nvPr/>
          </p:nvSpPr>
          <p:spPr>
            <a:xfrm>
              <a:off x="3334790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5" name="円/楕円 1684"/>
            <p:cNvSpPr/>
            <p:nvPr/>
          </p:nvSpPr>
          <p:spPr>
            <a:xfrm>
              <a:off x="341245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6" name="円/楕円 1685"/>
            <p:cNvSpPr/>
            <p:nvPr/>
          </p:nvSpPr>
          <p:spPr>
            <a:xfrm>
              <a:off x="3488599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7" name="円/楕円 1686"/>
            <p:cNvSpPr/>
            <p:nvPr/>
          </p:nvSpPr>
          <p:spPr>
            <a:xfrm>
              <a:off x="356393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8" name="円/楕円 1687"/>
            <p:cNvSpPr/>
            <p:nvPr/>
          </p:nvSpPr>
          <p:spPr>
            <a:xfrm>
              <a:off x="364008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9" name="円/楕円 1688"/>
            <p:cNvSpPr/>
            <p:nvPr/>
          </p:nvSpPr>
          <p:spPr>
            <a:xfrm>
              <a:off x="371774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0" name="円/楕円 1689"/>
            <p:cNvSpPr/>
            <p:nvPr/>
          </p:nvSpPr>
          <p:spPr>
            <a:xfrm>
              <a:off x="379389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1" name="円/楕円 1690"/>
            <p:cNvSpPr/>
            <p:nvPr/>
          </p:nvSpPr>
          <p:spPr>
            <a:xfrm>
              <a:off x="3871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2" name="円/楕円 1691"/>
            <p:cNvSpPr/>
            <p:nvPr/>
          </p:nvSpPr>
          <p:spPr>
            <a:xfrm>
              <a:off x="3947701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3" name="円/楕円 1692"/>
            <p:cNvSpPr/>
            <p:nvPr/>
          </p:nvSpPr>
          <p:spPr>
            <a:xfrm>
              <a:off x="295102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4" name="円/楕円 1693"/>
            <p:cNvSpPr/>
            <p:nvPr/>
          </p:nvSpPr>
          <p:spPr>
            <a:xfrm>
              <a:off x="302717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5" name="円/楕円 1694"/>
            <p:cNvSpPr/>
            <p:nvPr/>
          </p:nvSpPr>
          <p:spPr>
            <a:xfrm>
              <a:off x="3104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6" name="円/楕円 1695"/>
            <p:cNvSpPr/>
            <p:nvPr/>
          </p:nvSpPr>
          <p:spPr>
            <a:xfrm>
              <a:off x="318098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7" name="円/楕円 1696"/>
            <p:cNvSpPr/>
            <p:nvPr/>
          </p:nvSpPr>
          <p:spPr>
            <a:xfrm>
              <a:off x="325864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8" name="円/楕円 1697"/>
            <p:cNvSpPr/>
            <p:nvPr/>
          </p:nvSpPr>
          <p:spPr>
            <a:xfrm>
              <a:off x="3334790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9" name="円/楕円 1698"/>
            <p:cNvSpPr/>
            <p:nvPr/>
          </p:nvSpPr>
          <p:spPr>
            <a:xfrm>
              <a:off x="3412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0" name="円/楕円 1699"/>
            <p:cNvSpPr/>
            <p:nvPr/>
          </p:nvSpPr>
          <p:spPr>
            <a:xfrm>
              <a:off x="3488599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1" name="円/楕円 1700"/>
            <p:cNvSpPr/>
            <p:nvPr/>
          </p:nvSpPr>
          <p:spPr>
            <a:xfrm>
              <a:off x="356393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2" name="円/楕円 1701"/>
            <p:cNvSpPr/>
            <p:nvPr/>
          </p:nvSpPr>
          <p:spPr>
            <a:xfrm>
              <a:off x="364008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3" name="円/楕円 1702"/>
            <p:cNvSpPr/>
            <p:nvPr/>
          </p:nvSpPr>
          <p:spPr>
            <a:xfrm>
              <a:off x="3717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4" name="円/楕円 1703"/>
            <p:cNvSpPr/>
            <p:nvPr/>
          </p:nvSpPr>
          <p:spPr>
            <a:xfrm>
              <a:off x="379389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5" name="円/楕円 1704"/>
            <p:cNvSpPr/>
            <p:nvPr/>
          </p:nvSpPr>
          <p:spPr>
            <a:xfrm>
              <a:off x="3871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6" name="円/楕円 1705"/>
            <p:cNvSpPr/>
            <p:nvPr/>
          </p:nvSpPr>
          <p:spPr>
            <a:xfrm>
              <a:off x="3947701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7" name="円/楕円 1706"/>
            <p:cNvSpPr/>
            <p:nvPr/>
          </p:nvSpPr>
          <p:spPr>
            <a:xfrm>
              <a:off x="402536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8" name="円/楕円 1707"/>
            <p:cNvSpPr/>
            <p:nvPr/>
          </p:nvSpPr>
          <p:spPr>
            <a:xfrm>
              <a:off x="295102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9" name="円/楕円 1708"/>
            <p:cNvSpPr/>
            <p:nvPr/>
          </p:nvSpPr>
          <p:spPr>
            <a:xfrm>
              <a:off x="302717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0" name="円/楕円 1709"/>
            <p:cNvSpPr/>
            <p:nvPr/>
          </p:nvSpPr>
          <p:spPr>
            <a:xfrm>
              <a:off x="310483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1" name="円/楕円 1710"/>
            <p:cNvSpPr/>
            <p:nvPr/>
          </p:nvSpPr>
          <p:spPr>
            <a:xfrm>
              <a:off x="318098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2" name="円/楕円 1711"/>
            <p:cNvSpPr/>
            <p:nvPr/>
          </p:nvSpPr>
          <p:spPr>
            <a:xfrm>
              <a:off x="3258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3" name="円/楕円 1712"/>
            <p:cNvSpPr/>
            <p:nvPr/>
          </p:nvSpPr>
          <p:spPr>
            <a:xfrm>
              <a:off x="3334790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4" name="円/楕円 1713"/>
            <p:cNvSpPr/>
            <p:nvPr/>
          </p:nvSpPr>
          <p:spPr>
            <a:xfrm>
              <a:off x="341245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5" name="円/楕円 1714"/>
            <p:cNvSpPr/>
            <p:nvPr/>
          </p:nvSpPr>
          <p:spPr>
            <a:xfrm>
              <a:off x="3488599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6" name="円/楕円 1715"/>
            <p:cNvSpPr/>
            <p:nvPr/>
          </p:nvSpPr>
          <p:spPr>
            <a:xfrm>
              <a:off x="356393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7" name="円/楕円 1716"/>
            <p:cNvSpPr/>
            <p:nvPr/>
          </p:nvSpPr>
          <p:spPr>
            <a:xfrm>
              <a:off x="364008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8" name="円/楕円 1717"/>
            <p:cNvSpPr/>
            <p:nvPr/>
          </p:nvSpPr>
          <p:spPr>
            <a:xfrm>
              <a:off x="3717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9" name="円/楕円 1718"/>
            <p:cNvSpPr/>
            <p:nvPr/>
          </p:nvSpPr>
          <p:spPr>
            <a:xfrm>
              <a:off x="379389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0" name="円/楕円 1719"/>
            <p:cNvSpPr/>
            <p:nvPr/>
          </p:nvSpPr>
          <p:spPr>
            <a:xfrm>
              <a:off x="387155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1" name="円/楕円 1720"/>
            <p:cNvSpPr/>
            <p:nvPr/>
          </p:nvSpPr>
          <p:spPr>
            <a:xfrm>
              <a:off x="394770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2" name="円/楕円 1721"/>
            <p:cNvSpPr/>
            <p:nvPr/>
          </p:nvSpPr>
          <p:spPr>
            <a:xfrm>
              <a:off x="402536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3" name="円/楕円 1722"/>
            <p:cNvSpPr/>
            <p:nvPr/>
          </p:nvSpPr>
          <p:spPr>
            <a:xfrm>
              <a:off x="4101511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4" name="円/楕円 1723"/>
            <p:cNvSpPr/>
            <p:nvPr/>
          </p:nvSpPr>
          <p:spPr>
            <a:xfrm>
              <a:off x="295102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5" name="円/楕円 1724"/>
            <p:cNvSpPr/>
            <p:nvPr/>
          </p:nvSpPr>
          <p:spPr>
            <a:xfrm>
              <a:off x="302717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6" name="円/楕円 1725"/>
            <p:cNvSpPr/>
            <p:nvPr/>
          </p:nvSpPr>
          <p:spPr>
            <a:xfrm>
              <a:off x="310483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7" name="円/楕円 1726"/>
            <p:cNvSpPr/>
            <p:nvPr/>
          </p:nvSpPr>
          <p:spPr>
            <a:xfrm>
              <a:off x="318098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8" name="円/楕円 1727"/>
            <p:cNvSpPr/>
            <p:nvPr/>
          </p:nvSpPr>
          <p:spPr>
            <a:xfrm>
              <a:off x="325864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9" name="円/楕円 1728"/>
            <p:cNvSpPr/>
            <p:nvPr/>
          </p:nvSpPr>
          <p:spPr>
            <a:xfrm>
              <a:off x="3334790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0" name="円/楕円 1729"/>
            <p:cNvSpPr/>
            <p:nvPr/>
          </p:nvSpPr>
          <p:spPr>
            <a:xfrm>
              <a:off x="341245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1" name="円/楕円 1730"/>
            <p:cNvSpPr/>
            <p:nvPr/>
          </p:nvSpPr>
          <p:spPr>
            <a:xfrm>
              <a:off x="3488599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2" name="円/楕円 1731"/>
            <p:cNvSpPr/>
            <p:nvPr/>
          </p:nvSpPr>
          <p:spPr>
            <a:xfrm>
              <a:off x="356393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3" name="円/楕円 1732"/>
            <p:cNvSpPr/>
            <p:nvPr/>
          </p:nvSpPr>
          <p:spPr>
            <a:xfrm>
              <a:off x="364008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4" name="円/楕円 1733"/>
            <p:cNvSpPr/>
            <p:nvPr/>
          </p:nvSpPr>
          <p:spPr>
            <a:xfrm>
              <a:off x="3717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5" name="円/楕円 1734"/>
            <p:cNvSpPr/>
            <p:nvPr/>
          </p:nvSpPr>
          <p:spPr>
            <a:xfrm>
              <a:off x="379389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6" name="円/楕円 1735"/>
            <p:cNvSpPr/>
            <p:nvPr/>
          </p:nvSpPr>
          <p:spPr>
            <a:xfrm>
              <a:off x="387155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7" name="円/楕円 1736"/>
            <p:cNvSpPr/>
            <p:nvPr/>
          </p:nvSpPr>
          <p:spPr>
            <a:xfrm>
              <a:off x="394770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8" name="円/楕円 1737"/>
            <p:cNvSpPr/>
            <p:nvPr/>
          </p:nvSpPr>
          <p:spPr>
            <a:xfrm>
              <a:off x="402536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9" name="円/楕円 1738"/>
            <p:cNvSpPr/>
            <p:nvPr/>
          </p:nvSpPr>
          <p:spPr>
            <a:xfrm>
              <a:off x="4101511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0" name="円/楕円 1739"/>
            <p:cNvSpPr/>
            <p:nvPr/>
          </p:nvSpPr>
          <p:spPr>
            <a:xfrm>
              <a:off x="295102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1" name="円/楕円 1740"/>
            <p:cNvSpPr/>
            <p:nvPr/>
          </p:nvSpPr>
          <p:spPr>
            <a:xfrm>
              <a:off x="302717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2" name="円/楕円 1741"/>
            <p:cNvSpPr/>
            <p:nvPr/>
          </p:nvSpPr>
          <p:spPr>
            <a:xfrm>
              <a:off x="310483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3" name="円/楕円 1742"/>
            <p:cNvSpPr/>
            <p:nvPr/>
          </p:nvSpPr>
          <p:spPr>
            <a:xfrm>
              <a:off x="318098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4" name="円/楕円 1743"/>
            <p:cNvSpPr/>
            <p:nvPr/>
          </p:nvSpPr>
          <p:spPr>
            <a:xfrm>
              <a:off x="325864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5" name="円/楕円 1744"/>
            <p:cNvSpPr/>
            <p:nvPr/>
          </p:nvSpPr>
          <p:spPr>
            <a:xfrm>
              <a:off x="3334790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6" name="円/楕円 1745"/>
            <p:cNvSpPr/>
            <p:nvPr/>
          </p:nvSpPr>
          <p:spPr>
            <a:xfrm>
              <a:off x="341245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7" name="円/楕円 1746"/>
            <p:cNvSpPr/>
            <p:nvPr/>
          </p:nvSpPr>
          <p:spPr>
            <a:xfrm>
              <a:off x="3488599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8" name="円/楕円 1747"/>
            <p:cNvSpPr/>
            <p:nvPr/>
          </p:nvSpPr>
          <p:spPr>
            <a:xfrm>
              <a:off x="356393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9" name="円/楕円 1748"/>
            <p:cNvSpPr/>
            <p:nvPr/>
          </p:nvSpPr>
          <p:spPr>
            <a:xfrm>
              <a:off x="364008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0" name="円/楕円 1749"/>
            <p:cNvSpPr/>
            <p:nvPr/>
          </p:nvSpPr>
          <p:spPr>
            <a:xfrm>
              <a:off x="3717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1" name="円/楕円 1750"/>
            <p:cNvSpPr/>
            <p:nvPr/>
          </p:nvSpPr>
          <p:spPr>
            <a:xfrm>
              <a:off x="379389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2" name="円/楕円 1751"/>
            <p:cNvSpPr/>
            <p:nvPr/>
          </p:nvSpPr>
          <p:spPr>
            <a:xfrm>
              <a:off x="3871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3" name="円/楕円 1752"/>
            <p:cNvSpPr/>
            <p:nvPr/>
          </p:nvSpPr>
          <p:spPr>
            <a:xfrm>
              <a:off x="394770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4" name="円/楕円 1753"/>
            <p:cNvSpPr/>
            <p:nvPr/>
          </p:nvSpPr>
          <p:spPr>
            <a:xfrm>
              <a:off x="402536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5" name="円/楕円 1754"/>
            <p:cNvSpPr/>
            <p:nvPr/>
          </p:nvSpPr>
          <p:spPr>
            <a:xfrm>
              <a:off x="295102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6" name="円/楕円 1755"/>
            <p:cNvSpPr/>
            <p:nvPr/>
          </p:nvSpPr>
          <p:spPr>
            <a:xfrm>
              <a:off x="302717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7" name="円/楕円 1756"/>
            <p:cNvSpPr/>
            <p:nvPr/>
          </p:nvSpPr>
          <p:spPr>
            <a:xfrm>
              <a:off x="310483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8" name="円/楕円 1757"/>
            <p:cNvSpPr/>
            <p:nvPr/>
          </p:nvSpPr>
          <p:spPr>
            <a:xfrm>
              <a:off x="318098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9" name="円/楕円 1758"/>
            <p:cNvSpPr/>
            <p:nvPr/>
          </p:nvSpPr>
          <p:spPr>
            <a:xfrm>
              <a:off x="3258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0" name="円/楕円 1759"/>
            <p:cNvSpPr/>
            <p:nvPr/>
          </p:nvSpPr>
          <p:spPr>
            <a:xfrm>
              <a:off x="3334790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1" name="円/楕円 1760"/>
            <p:cNvSpPr/>
            <p:nvPr/>
          </p:nvSpPr>
          <p:spPr>
            <a:xfrm>
              <a:off x="341245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2" name="円/楕円 1761"/>
            <p:cNvSpPr/>
            <p:nvPr/>
          </p:nvSpPr>
          <p:spPr>
            <a:xfrm>
              <a:off x="3488599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3" name="円/楕円 1762"/>
            <p:cNvSpPr/>
            <p:nvPr/>
          </p:nvSpPr>
          <p:spPr>
            <a:xfrm>
              <a:off x="356393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4" name="円/楕円 1763"/>
            <p:cNvSpPr/>
            <p:nvPr/>
          </p:nvSpPr>
          <p:spPr>
            <a:xfrm>
              <a:off x="364008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5" name="円/楕円 1764"/>
            <p:cNvSpPr/>
            <p:nvPr/>
          </p:nvSpPr>
          <p:spPr>
            <a:xfrm>
              <a:off x="3717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6" name="円/楕円 1765"/>
            <p:cNvSpPr/>
            <p:nvPr/>
          </p:nvSpPr>
          <p:spPr>
            <a:xfrm>
              <a:off x="379389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7" name="円/楕円 1766"/>
            <p:cNvSpPr/>
            <p:nvPr/>
          </p:nvSpPr>
          <p:spPr>
            <a:xfrm>
              <a:off x="387155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8" name="円/楕円 1767"/>
            <p:cNvSpPr/>
            <p:nvPr/>
          </p:nvSpPr>
          <p:spPr>
            <a:xfrm>
              <a:off x="394770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9" name="円/楕円 1768"/>
            <p:cNvSpPr/>
            <p:nvPr/>
          </p:nvSpPr>
          <p:spPr>
            <a:xfrm>
              <a:off x="295102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0" name="円/楕円 1769"/>
            <p:cNvSpPr/>
            <p:nvPr/>
          </p:nvSpPr>
          <p:spPr>
            <a:xfrm>
              <a:off x="302717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1" name="円/楕円 1770"/>
            <p:cNvSpPr/>
            <p:nvPr/>
          </p:nvSpPr>
          <p:spPr>
            <a:xfrm>
              <a:off x="310483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2" name="円/楕円 1771"/>
            <p:cNvSpPr/>
            <p:nvPr/>
          </p:nvSpPr>
          <p:spPr>
            <a:xfrm>
              <a:off x="318098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3" name="円/楕円 1772"/>
            <p:cNvSpPr/>
            <p:nvPr/>
          </p:nvSpPr>
          <p:spPr>
            <a:xfrm>
              <a:off x="3258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4" name="円/楕円 1773"/>
            <p:cNvSpPr/>
            <p:nvPr/>
          </p:nvSpPr>
          <p:spPr>
            <a:xfrm>
              <a:off x="3334790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5" name="円/楕円 1774"/>
            <p:cNvSpPr/>
            <p:nvPr/>
          </p:nvSpPr>
          <p:spPr>
            <a:xfrm>
              <a:off x="341245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6" name="円/楕円 1775"/>
            <p:cNvSpPr/>
            <p:nvPr/>
          </p:nvSpPr>
          <p:spPr>
            <a:xfrm>
              <a:off x="3488599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7" name="円/楕円 1776"/>
            <p:cNvSpPr/>
            <p:nvPr/>
          </p:nvSpPr>
          <p:spPr>
            <a:xfrm>
              <a:off x="356393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8" name="円/楕円 1777"/>
            <p:cNvSpPr/>
            <p:nvPr/>
          </p:nvSpPr>
          <p:spPr>
            <a:xfrm>
              <a:off x="364008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9" name="円/楕円 1778"/>
            <p:cNvSpPr/>
            <p:nvPr/>
          </p:nvSpPr>
          <p:spPr>
            <a:xfrm>
              <a:off x="3717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0" name="円/楕円 1779"/>
            <p:cNvSpPr/>
            <p:nvPr/>
          </p:nvSpPr>
          <p:spPr>
            <a:xfrm>
              <a:off x="379389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1" name="円/楕円 1780"/>
            <p:cNvSpPr/>
            <p:nvPr/>
          </p:nvSpPr>
          <p:spPr>
            <a:xfrm>
              <a:off x="387155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2" name="円/楕円 1781"/>
            <p:cNvSpPr/>
            <p:nvPr/>
          </p:nvSpPr>
          <p:spPr>
            <a:xfrm>
              <a:off x="295102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3" name="円/楕円 1782"/>
            <p:cNvSpPr/>
            <p:nvPr/>
          </p:nvSpPr>
          <p:spPr>
            <a:xfrm>
              <a:off x="302717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4" name="円/楕円 1783"/>
            <p:cNvSpPr/>
            <p:nvPr/>
          </p:nvSpPr>
          <p:spPr>
            <a:xfrm>
              <a:off x="3104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5" name="円/楕円 1784"/>
            <p:cNvSpPr/>
            <p:nvPr/>
          </p:nvSpPr>
          <p:spPr>
            <a:xfrm>
              <a:off x="318098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6" name="円/楕円 1785"/>
            <p:cNvSpPr/>
            <p:nvPr/>
          </p:nvSpPr>
          <p:spPr>
            <a:xfrm>
              <a:off x="325864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7" name="円/楕円 1786"/>
            <p:cNvSpPr/>
            <p:nvPr/>
          </p:nvSpPr>
          <p:spPr>
            <a:xfrm>
              <a:off x="3334790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8" name="円/楕円 1787"/>
            <p:cNvSpPr/>
            <p:nvPr/>
          </p:nvSpPr>
          <p:spPr>
            <a:xfrm>
              <a:off x="341245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9" name="円/楕円 1788"/>
            <p:cNvSpPr/>
            <p:nvPr/>
          </p:nvSpPr>
          <p:spPr>
            <a:xfrm>
              <a:off x="3488599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0" name="円/楕円 1789"/>
            <p:cNvSpPr/>
            <p:nvPr/>
          </p:nvSpPr>
          <p:spPr>
            <a:xfrm>
              <a:off x="356393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1" name="円/楕円 1790"/>
            <p:cNvSpPr/>
            <p:nvPr/>
          </p:nvSpPr>
          <p:spPr>
            <a:xfrm>
              <a:off x="364008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2" name="円/楕円 1791"/>
            <p:cNvSpPr/>
            <p:nvPr/>
          </p:nvSpPr>
          <p:spPr>
            <a:xfrm>
              <a:off x="3717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3" name="円/楕円 1792"/>
            <p:cNvSpPr/>
            <p:nvPr/>
          </p:nvSpPr>
          <p:spPr>
            <a:xfrm>
              <a:off x="379389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4" name="円/楕円 1793"/>
            <p:cNvSpPr/>
            <p:nvPr/>
          </p:nvSpPr>
          <p:spPr>
            <a:xfrm>
              <a:off x="356393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5" name="円/楕円 1794"/>
            <p:cNvSpPr/>
            <p:nvPr/>
          </p:nvSpPr>
          <p:spPr>
            <a:xfrm>
              <a:off x="364008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6" name="円/楕円 1795"/>
            <p:cNvSpPr/>
            <p:nvPr/>
          </p:nvSpPr>
          <p:spPr>
            <a:xfrm>
              <a:off x="3717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7" name="円/楕円 1796"/>
            <p:cNvSpPr/>
            <p:nvPr/>
          </p:nvSpPr>
          <p:spPr>
            <a:xfrm>
              <a:off x="356393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8" name="円/楕円 1797"/>
            <p:cNvSpPr/>
            <p:nvPr/>
          </p:nvSpPr>
          <p:spPr>
            <a:xfrm>
              <a:off x="364008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9" name="円/楕円 1798"/>
            <p:cNvSpPr/>
            <p:nvPr/>
          </p:nvSpPr>
          <p:spPr>
            <a:xfrm>
              <a:off x="3563938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00" name="グループ化 1799"/>
          <p:cNvGrpSpPr/>
          <p:nvPr/>
        </p:nvGrpSpPr>
        <p:grpSpPr>
          <a:xfrm>
            <a:off x="7960426" y="4778459"/>
            <a:ext cx="1419654" cy="1381945"/>
            <a:chOff x="1633923" y="634573"/>
            <a:chExt cx="1143378" cy="1113008"/>
          </a:xfrm>
          <a:solidFill>
            <a:srgbClr val="66FFFF"/>
          </a:solidFill>
        </p:grpSpPr>
        <p:sp>
          <p:nvSpPr>
            <p:cNvPr id="1802" name="円/楕円 1801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3" name="円/楕円 1802"/>
            <p:cNvSpPr/>
            <p:nvPr/>
          </p:nvSpPr>
          <p:spPr>
            <a:xfrm>
              <a:off x="171006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4" name="円/楕円 1803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5" name="円/楕円 1804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6" name="円/楕円 1805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円/楕円 1806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8" name="円/楕円 1807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9" name="円/楕円 1808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0" name="円/楕円 1809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1" name="円/楕円 1810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2" name="円/楕円 1811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3" name="円/楕円 1812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4" name="円/楕円 1813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5" name="円/楕円 181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6" name="円/楕円 181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7" name="円/楕円 1816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8" name="円/楕円 1817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9" name="円/楕円 1818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0" name="円/楕円 1819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1" name="円/楕円 1820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2" name="円/楕円 1821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3" name="円/楕円 1822"/>
            <p:cNvSpPr/>
            <p:nvPr/>
          </p:nvSpPr>
          <p:spPr>
            <a:xfrm>
              <a:off x="194154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4" name="円/楕円 1823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5" name="円/楕円 1824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6" name="円/楕円 1825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7" name="円/楕円 1826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8" name="円/楕円 1827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9" name="円/楕円 1828"/>
            <p:cNvSpPr/>
            <p:nvPr/>
          </p:nvSpPr>
          <p:spPr>
            <a:xfrm>
              <a:off x="171006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0" name="円/楕円 1829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1" name="円/楕円 1830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2" name="円/楕円 1831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3" name="円/楕円 1832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4" name="円/楕円 1833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5" name="円/楕円 1834"/>
            <p:cNvSpPr/>
            <p:nvPr/>
          </p:nvSpPr>
          <p:spPr>
            <a:xfrm>
              <a:off x="171006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6" name="円/楕円 1835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7" name="円/楕円 1836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8" name="円/楕円 1837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9" name="円/楕円 1838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0" name="円/楕円 1839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1" name="円/楕円 1840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2" name="円/楕円 1841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3" name="円/楕円 1842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4" name="円/楕円 1843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5" name="円/楕円 1844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6" name="円/楕円 1845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7" name="円/楕円 1846"/>
            <p:cNvSpPr/>
            <p:nvPr/>
          </p:nvSpPr>
          <p:spPr>
            <a:xfrm>
              <a:off x="171006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8" name="円/楕円 1847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9" name="円/楕円 1848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0" name="円/楕円 1849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1" name="円/楕円 1850"/>
            <p:cNvSpPr/>
            <p:nvPr/>
          </p:nvSpPr>
          <p:spPr>
            <a:xfrm>
              <a:off x="201768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2" name="円/楕円 1851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3" name="円/楕円 1852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4" name="円/楕円 1853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5" name="円/楕円 1854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6" name="円/楕円 1855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7" name="円/楕円 1856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8" name="円/楕円 1857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9" name="円/楕円 1858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0" name="円/楕円 1859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1" name="円/楕円 1860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2" name="円/楕円 1861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3" name="円/楕円 1862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4" name="円/楕円 1863"/>
            <p:cNvSpPr/>
            <p:nvPr/>
          </p:nvSpPr>
          <p:spPr>
            <a:xfrm>
              <a:off x="201768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5" name="円/楕円 1864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6" name="円/楕円 1865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7" name="円/楕円 1866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8" name="円/楕円 1867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9" name="円/楕円 1868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0" name="円/楕円 1869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1" name="円/楕円 1870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2" name="円/楕円 1871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3" name="円/楕円 1872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4" name="円/楕円 1873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5" name="円/楕円 1874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6" name="円/楕円 1875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4559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PPTX213_ドット文字2</dc:title>
  <dc:subject>PPTX213_ドット文字2</dc:subject>
  <dc:creator>http://www.digipot.net</dc:creator>
  <cp:lastModifiedBy/>
  <cp:revision>1</cp:revision>
  <dcterms:created xsi:type="dcterms:W3CDTF">2014-07-29T07:03:50Z</dcterms:created>
  <dcterms:modified xsi:type="dcterms:W3CDTF">2014-08-24T07:28:40Z</dcterms:modified>
  <cp:category/>
  <cp:version>1</cp:version>
</cp:coreProperties>
</file>