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4" r:id="rId3"/>
    <p:sldId id="272" r:id="rId4"/>
    <p:sldId id="275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66FFFF"/>
    <a:srgbClr val="00CC00"/>
    <a:srgbClr val="00FF00"/>
    <a:srgbClr val="FFCCFF"/>
    <a:srgbClr val="FFFF99"/>
    <a:srgbClr val="CCCCFF"/>
    <a:srgbClr val="99CCFF"/>
    <a:srgbClr val="666633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332" y="24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182196" y="847481"/>
            <a:ext cx="1584152" cy="1546404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3" name="正方形/長方形 2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円/楕円 3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282504" y="842806"/>
            <a:ext cx="1584152" cy="1546404"/>
            <a:chOff x="127817" y="605410"/>
            <a:chExt cx="1279273" cy="1248790"/>
          </a:xfrm>
          <a:solidFill>
            <a:srgbClr val="FF0000"/>
          </a:solidFill>
        </p:grpSpPr>
        <p:sp>
          <p:nvSpPr>
            <p:cNvPr id="95" name="正方形/長方形 94"/>
            <p:cNvSpPr/>
            <p:nvPr/>
          </p:nvSpPr>
          <p:spPr>
            <a:xfrm>
              <a:off x="12781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407495" y="847481"/>
            <a:ext cx="1584152" cy="1546404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215" name="正方形/長方形 214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円/楕円 215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7893075" y="843648"/>
            <a:ext cx="1584152" cy="1546404"/>
            <a:chOff x="3300783" y="1853358"/>
            <a:chExt cx="1279273" cy="1248790"/>
          </a:xfrm>
          <a:solidFill>
            <a:srgbClr val="FF0000"/>
          </a:solidFill>
        </p:grpSpPr>
        <p:sp>
          <p:nvSpPr>
            <p:cNvPr id="275" name="正方形/長方形 274"/>
            <p:cNvSpPr/>
            <p:nvPr/>
          </p:nvSpPr>
          <p:spPr>
            <a:xfrm>
              <a:off x="3300783" y="1853358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" name="円/楕円 275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円/楕円 321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円/楕円 322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3" name="円/楕円 332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円/楕円 339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1" name="円/楕円 340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円/楕円 343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円/楕円 356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9" name="円/楕円 358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0" name="円/楕円 359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1" name="円/楕円 360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円/楕円 363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5" name="円/楕円 364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6" name="円/楕円 365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7" name="円/楕円 366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円/楕円 367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円/楕円 368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1" name="円/楕円 370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円/楕円 371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3" name="円/楕円 372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円/楕円 375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8" name="円/楕円 377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円/楕円 378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0" name="円/楕円 379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2" name="円/楕円 391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3" name="円/楕円 392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4" name="円/楕円 393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円/楕円 395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円/楕円 397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9" name="円/楕円 408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0" name="円/楕円 409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4" name="グループ化 413"/>
          <p:cNvGrpSpPr/>
          <p:nvPr/>
        </p:nvGrpSpPr>
        <p:grpSpPr>
          <a:xfrm>
            <a:off x="6027599" y="833251"/>
            <a:ext cx="1584152" cy="1546404"/>
            <a:chOff x="1910133" y="1852516"/>
            <a:chExt cx="1279273" cy="1248790"/>
          </a:xfrm>
          <a:solidFill>
            <a:srgbClr val="FF0000"/>
          </a:solidFill>
        </p:grpSpPr>
        <p:sp>
          <p:nvSpPr>
            <p:cNvPr id="415" name="正方形/長方形 414"/>
            <p:cNvSpPr/>
            <p:nvPr/>
          </p:nvSpPr>
          <p:spPr>
            <a:xfrm>
              <a:off x="1910133" y="1852516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6" name="円/楕円 415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円/楕円 422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円/楕円 427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438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439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円/楕円 458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円/楕円 459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円/楕円 468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円/楕円 469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円/楕円 470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474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円/楕円 491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円/楕円 492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円/楕円 495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円/楕円 498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円/楕円 499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円/楕円 507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17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円/楕円 518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円/楕円 521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円/楕円 524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/楕円 525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円/楕円 541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542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円/楕円 546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4182196" y="2815981"/>
            <a:ext cx="1584152" cy="1546404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920" name="正方形/長方形 91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円/楕円 920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1" name="グループ化 1010"/>
          <p:cNvGrpSpPr/>
          <p:nvPr/>
        </p:nvGrpSpPr>
        <p:grpSpPr>
          <a:xfrm>
            <a:off x="2282504" y="2811306"/>
            <a:ext cx="1584152" cy="1546404"/>
            <a:chOff x="127817" y="605410"/>
            <a:chExt cx="1279273" cy="1248790"/>
          </a:xfrm>
          <a:solidFill>
            <a:srgbClr val="00FF00"/>
          </a:solidFill>
        </p:grpSpPr>
        <p:sp>
          <p:nvSpPr>
            <p:cNvPr id="1012" name="正方形/長方形 1011"/>
            <p:cNvSpPr/>
            <p:nvPr/>
          </p:nvSpPr>
          <p:spPr>
            <a:xfrm>
              <a:off x="12781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1" name="グループ化 1130"/>
          <p:cNvGrpSpPr/>
          <p:nvPr/>
        </p:nvGrpSpPr>
        <p:grpSpPr>
          <a:xfrm>
            <a:off x="407495" y="2815981"/>
            <a:ext cx="1584152" cy="1546404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1132" name="正方形/長方形 1131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1" name="グループ化 1190"/>
          <p:cNvGrpSpPr/>
          <p:nvPr/>
        </p:nvGrpSpPr>
        <p:grpSpPr>
          <a:xfrm>
            <a:off x="7893075" y="2812148"/>
            <a:ext cx="1584152" cy="1546404"/>
            <a:chOff x="3300783" y="1853358"/>
            <a:chExt cx="1279273" cy="1248790"/>
          </a:xfrm>
          <a:solidFill>
            <a:srgbClr val="00FF00"/>
          </a:solidFill>
        </p:grpSpPr>
        <p:sp>
          <p:nvSpPr>
            <p:cNvPr id="1192" name="正方形/長方形 1191"/>
            <p:cNvSpPr/>
            <p:nvPr/>
          </p:nvSpPr>
          <p:spPr>
            <a:xfrm>
              <a:off x="3300783" y="1853358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31" name="グループ化 1330"/>
          <p:cNvGrpSpPr/>
          <p:nvPr/>
        </p:nvGrpSpPr>
        <p:grpSpPr>
          <a:xfrm>
            <a:off x="6027599" y="2801751"/>
            <a:ext cx="1584152" cy="1546404"/>
            <a:chOff x="1910133" y="1852516"/>
            <a:chExt cx="1279273" cy="1248790"/>
          </a:xfrm>
          <a:solidFill>
            <a:srgbClr val="00FF00"/>
          </a:solidFill>
        </p:grpSpPr>
        <p:sp>
          <p:nvSpPr>
            <p:cNvPr id="1332" name="正方形/長方形 1331"/>
            <p:cNvSpPr/>
            <p:nvPr/>
          </p:nvSpPr>
          <p:spPr>
            <a:xfrm>
              <a:off x="1910133" y="1852516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円/楕円 1355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6" name="グループ化 1465"/>
          <p:cNvGrpSpPr/>
          <p:nvPr/>
        </p:nvGrpSpPr>
        <p:grpSpPr>
          <a:xfrm>
            <a:off x="4182196" y="4759081"/>
            <a:ext cx="1584152" cy="1546404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467" name="正方形/長方形 1466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8" name="グループ化 1557"/>
          <p:cNvGrpSpPr/>
          <p:nvPr/>
        </p:nvGrpSpPr>
        <p:grpSpPr>
          <a:xfrm>
            <a:off x="2282504" y="4754406"/>
            <a:ext cx="1584152" cy="1546404"/>
            <a:chOff x="127817" y="605410"/>
            <a:chExt cx="1279273" cy="1248790"/>
          </a:xfrm>
          <a:solidFill>
            <a:srgbClr val="66FFFF"/>
          </a:solidFill>
        </p:grpSpPr>
        <p:sp>
          <p:nvSpPr>
            <p:cNvPr id="1559" name="正方形/長方形 1558"/>
            <p:cNvSpPr/>
            <p:nvPr/>
          </p:nvSpPr>
          <p:spPr>
            <a:xfrm>
              <a:off x="12781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円/楕円 1645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7" name="円/楕円 1646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円/楕円 1647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9" name="円/楕円 1658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0" name="円/楕円 1659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円/楕円 1660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円/楕円 1661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円/楕円 1662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4" name="円/楕円 1663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5" name="円/楕円 1664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円/楕円 1665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円/楕円 1666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円/楕円 1667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円/楕円 1668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円/楕円 1669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円/楕円 1670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2" name="円/楕円 1671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3" name="円/楕円 1672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円/楕円 1673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円/楕円 1674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円/楕円 1675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円/楕円 1676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8" name="グループ化 1677"/>
          <p:cNvGrpSpPr/>
          <p:nvPr/>
        </p:nvGrpSpPr>
        <p:grpSpPr>
          <a:xfrm>
            <a:off x="407495" y="4759081"/>
            <a:ext cx="1584152" cy="1546404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679" name="正方形/長方形 1678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0" name="円/楕円 1679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円/楕円 1680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円/楕円 1681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円/楕円 1682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円/楕円 1683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円/楕円 1684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円/楕円 1685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円/楕円 168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円/楕円 168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円/楕円 1688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円/楕円 1689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円/楕円 169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円/楕円 169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円/楕円 1692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円/楕円 1693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円/楕円 169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円/楕円 169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円/楕円 1696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円/楕円 1697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円/楕円 1698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円/楕円 1699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円/楕円 1700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円/楕円 1701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円/楕円 1702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4" name="円/楕円 170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5" name="円/楕円 1704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円/楕円 1705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円/楕円 1706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円/楕円 1707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円/楕円 1708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円/楕円 1709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円/楕円 1710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円/楕円 171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円/楕円 171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円/楕円 171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円/楕円 1714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円/楕円 1715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円/楕円 1718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円/楕円 1719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円/楕円 1720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円/楕円 1721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円/楕円 1722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円/楕円 1723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円/楕円 1724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円/楕円 1725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円/楕円 1726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円/楕円 1727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円/楕円 1728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円/楕円 1729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円/楕円 1730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円/楕円 1731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円/楕円 1732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円/楕円 1733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円/楕円 1734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円/楕円 1735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7" name="円/楕円 1736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8" name="グループ化 1737"/>
          <p:cNvGrpSpPr/>
          <p:nvPr/>
        </p:nvGrpSpPr>
        <p:grpSpPr>
          <a:xfrm>
            <a:off x="7893075" y="4755248"/>
            <a:ext cx="1584152" cy="1546404"/>
            <a:chOff x="3300783" y="1853358"/>
            <a:chExt cx="1279273" cy="1248790"/>
          </a:xfrm>
          <a:solidFill>
            <a:srgbClr val="66FFFF"/>
          </a:solidFill>
        </p:grpSpPr>
        <p:sp>
          <p:nvSpPr>
            <p:cNvPr id="1739" name="正方形/長方形 1738"/>
            <p:cNvSpPr/>
            <p:nvPr/>
          </p:nvSpPr>
          <p:spPr>
            <a:xfrm>
              <a:off x="3300783" y="1853358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0" name="円/楕円 1739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1" name="円/楕円 1740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2" name="円/楕円 1741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3" name="円/楕円 1742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4" name="円/楕円 1743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5" name="円/楕円 1744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6" name="円/楕円 1745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7" name="円/楕円 1746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8" name="円/楕円 1747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9" name="円/楕円 1748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1" name="円/楕円 1750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2" name="円/楕円 1751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3" name="円/楕円 1752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4" name="円/楕円 1753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5" name="円/楕円 1754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6" name="円/楕円 1755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8" name="円/楕円 1757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0" name="円/楕円 1759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1" name="円/楕円 1760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2" name="円/楕円 1761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3" name="円/楕円 1762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4" name="円/楕円 1763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5" name="円/楕円 1764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6" name="円/楕円 1765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7" name="円/楕円 1766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8" name="円/楕円 1767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9" name="円/楕円 1768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0" name="円/楕円 1769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1" name="円/楕円 1770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2" name="円/楕円 1771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3" name="円/楕円 1772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4" name="円/楕円 1773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5" name="円/楕円 1774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6" name="円/楕円 1775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7" name="円/楕円 1776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8" name="円/楕円 1777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9" name="円/楕円 1778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0" name="円/楕円 1779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1" name="円/楕円 1780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2" name="円/楕円 1781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3" name="円/楕円 1782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4" name="円/楕円 1783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5" name="円/楕円 1784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6" name="円/楕円 1785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7" name="円/楕円 1786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8" name="円/楕円 1787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9" name="円/楕円 1788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0" name="円/楕円 1789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1" name="円/楕円 1790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2" name="円/楕円 1791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4" name="円/楕円 1793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5" name="円/楕円 1794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6" name="円/楕円 1795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7" name="円/楕円 1796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8" name="円/楕円 1797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9" name="円/楕円 1798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0" name="円/楕円 1799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1" name="円/楕円 1800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2" name="円/楕円 1801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3" name="円/楕円 1802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5" name="円/楕円 1804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6" name="円/楕円 1805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7" name="円/楕円 1806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8" name="円/楕円 1807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9" name="円/楕円 1808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0" name="円/楕円 1809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1" name="円/楕円 1810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2" name="円/楕円 1811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3" name="円/楕円 1812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4" name="円/楕円 1813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5" name="円/楕円 1814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6" name="円/楕円 1815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7" name="円/楕円 1816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8" name="円/楕円 1817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9" name="円/楕円 1818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0" name="円/楕円 1819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1" name="円/楕円 1820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2" name="円/楕円 1821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3" name="円/楕円 1822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4" name="円/楕円 1823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5" name="円/楕円 1824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6" name="円/楕円 1825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7" name="円/楕円 1826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8" name="円/楕円 1827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9" name="円/楕円 1828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0" name="円/楕円 1829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1" name="円/楕円 1830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2" name="円/楕円 1831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3" name="円/楕円 1832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4" name="円/楕円 1833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5" name="円/楕円 1834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6" name="円/楕円 1835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7" name="円/楕円 1836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8" name="円/楕円 1837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9" name="円/楕円 1838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0" name="円/楕円 1839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1" name="円/楕円 1840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2" name="円/楕円 1841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3" name="円/楕円 1842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4" name="円/楕円 1843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5" name="円/楕円 1844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6" name="円/楕円 1845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7" name="円/楕円 1846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8" name="円/楕円 1847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9" name="円/楕円 1848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0" name="円/楕円 1849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1" name="円/楕円 1850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2" name="円/楕円 1851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3" name="円/楕円 1852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4" name="円/楕円 1853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5" name="円/楕円 1854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6" name="円/楕円 1855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7" name="円/楕円 1856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8" name="円/楕円 1857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9" name="円/楕円 1858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0" name="円/楕円 1859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1" name="円/楕円 1860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2" name="円/楕円 1861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3" name="円/楕円 1862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4" name="円/楕円 1863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5" name="円/楕円 1864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6" name="円/楕円 1865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7" name="円/楕円 1866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8" name="円/楕円 1867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9" name="円/楕円 1868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0" name="円/楕円 1869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1" name="円/楕円 1870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2" name="円/楕円 1871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3" name="円/楕円 1872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4" name="円/楕円 1873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5" name="円/楕円 1874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6" name="円/楕円 1875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7" name="円/楕円 1876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78" name="グループ化 1877"/>
          <p:cNvGrpSpPr/>
          <p:nvPr/>
        </p:nvGrpSpPr>
        <p:grpSpPr>
          <a:xfrm>
            <a:off x="6027599" y="4744851"/>
            <a:ext cx="1584152" cy="1546404"/>
            <a:chOff x="1910133" y="1852516"/>
            <a:chExt cx="1279273" cy="1248790"/>
          </a:xfrm>
          <a:solidFill>
            <a:srgbClr val="66FFFF"/>
          </a:solidFill>
        </p:grpSpPr>
        <p:sp>
          <p:nvSpPr>
            <p:cNvPr id="1879" name="正方形/長方形 1878"/>
            <p:cNvSpPr/>
            <p:nvPr/>
          </p:nvSpPr>
          <p:spPr>
            <a:xfrm>
              <a:off x="1910133" y="1852516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0" name="円/楕円 1879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1" name="円/楕円 1880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2" name="円/楕円 1881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3" name="円/楕円 1882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4" name="円/楕円 1883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5" name="円/楕円 1884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円/楕円 1885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7" name="円/楕円 1886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8" name="円/楕円 1887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9" name="円/楕円 1888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0" name="円/楕円 1889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1" name="円/楕円 1890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2" name="円/楕円 1891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3" name="円/楕円 1892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4" name="円/楕円 1893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5" name="円/楕円 1894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6" name="円/楕円 1895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7" name="円/楕円 1896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8" name="円/楕円 1897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9" name="円/楕円 1898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0" name="円/楕円 1899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1" name="円/楕円 1900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2" name="円/楕円 1901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3" name="円/楕円 1902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4" name="円/楕円 1903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5" name="円/楕円 1904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6" name="円/楕円 1905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7" name="円/楕円 1906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8" name="円/楕円 1907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9" name="円/楕円 1908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0" name="円/楕円 1909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1" name="円/楕円 1910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2" name="円/楕円 1911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3" name="円/楕円 1912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4" name="円/楕円 1913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5" name="円/楕円 1914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6" name="円/楕円 1915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7" name="円/楕円 1916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8" name="円/楕円 1917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9" name="円/楕円 1918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0" name="円/楕円 1919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1" name="円/楕円 1920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2" name="円/楕円 1921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3" name="円/楕円 1922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4" name="円/楕円 1923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5" name="円/楕円 1924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6" name="円/楕円 1925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7" name="円/楕円 1926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8" name="円/楕円 1927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9" name="円/楕円 1928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0" name="円/楕円 1929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1" name="円/楕円 1930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2" name="円/楕円 1931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3" name="円/楕円 1932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4" name="円/楕円 1933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5" name="円/楕円 1934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6" name="円/楕円 1935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7" name="円/楕円 1936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8" name="円/楕円 1937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9" name="円/楕円 1938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0" name="円/楕円 1939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1" name="円/楕円 1940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2" name="円/楕円 1941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3" name="円/楕円 1942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4" name="円/楕円 1943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5" name="円/楕円 1944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6" name="円/楕円 1945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7" name="円/楕円 1946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8" name="円/楕円 1947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9" name="円/楕円 1948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0" name="円/楕円 1949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1" name="円/楕円 1950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2" name="円/楕円 1951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3" name="円/楕円 1952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4" name="円/楕円 1953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5" name="円/楕円 1954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6" name="円/楕円 1955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7" name="円/楕円 1956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8" name="円/楕円 1957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9" name="円/楕円 1958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0" name="円/楕円 1959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1" name="円/楕円 1960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2" name="円/楕円 1961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3" name="円/楕円 1962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4" name="円/楕円 1963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5" name="円/楕円 1964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6" name="円/楕円 1965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7" name="円/楕円 1966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8" name="円/楕円 1967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9" name="円/楕円 1968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0" name="円/楕円 1969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1" name="円/楕円 1970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2" name="円/楕円 1971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3" name="円/楕円 1972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4" name="円/楕円 1973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5" name="円/楕円 1974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6" name="円/楕円 1975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7" name="円/楕円 1976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8" name="円/楕円 1977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9" name="円/楕円 1978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0" name="円/楕円 1979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1" name="円/楕円 1980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2" name="円/楕円 1981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3" name="円/楕円 1982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4" name="円/楕円 1983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5" name="円/楕円 1984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6" name="円/楕円 1985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7" name="円/楕円 1986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8" name="円/楕円 1987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9" name="円/楕円 1988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0" name="円/楕円 1989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1" name="円/楕円 1990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2" name="円/楕円 1991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3" name="円/楕円 1992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4" name="円/楕円 1993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5" name="円/楕円 1994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6" name="円/楕円 1995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7" name="円/楕円 1996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8" name="円/楕円 1997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9" name="円/楕円 1998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0" name="円/楕円 1999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1" name="円/楕円 2000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2" name="円/楕円 2001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3" name="円/楕円 2002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4" name="円/楕円 2003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5" name="円/楕円 2004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6" name="円/楕円 2005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7" name="円/楕円 2006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8" name="円/楕円 2007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9" name="円/楕円 2008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0" name="円/楕円 2009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1" name="円/楕円 2010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2" name="円/楕円 2011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44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4219192" y="883594"/>
            <a:ext cx="1510160" cy="1378262"/>
            <a:chOff x="1633923" y="634573"/>
            <a:chExt cx="1219521" cy="1113008"/>
          </a:xfrm>
          <a:solidFill>
            <a:srgbClr val="FF0000"/>
          </a:solidFill>
        </p:grpSpPr>
        <p:sp>
          <p:nvSpPr>
            <p:cNvPr id="4" name="円/楕円 3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円/楕円 4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円/楕円 5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円/楕円 7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円/楕円 9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円/楕円 10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円/楕円 11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円/楕円 12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円/楕円 13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円/楕円 14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円/楕円 20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5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円/楕円 59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円/楕円 60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円/楕円 61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円/楕円 62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円/楕円 63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円/楕円 65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円/楕円 66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円/楕円 67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円/楕円 68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円/楕円 69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70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円/楕円 72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74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円/楕円 75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76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円/楕円 77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円/楕円 78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80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円/楕円 81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円/楕円 82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83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84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85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86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87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円/楕円 89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円/楕円 90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円/楕円 91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円/楕円 92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4" name="グループ化 93"/>
          <p:cNvGrpSpPr/>
          <p:nvPr/>
        </p:nvGrpSpPr>
        <p:grpSpPr>
          <a:xfrm>
            <a:off x="2319500" y="974835"/>
            <a:ext cx="1510160" cy="1378261"/>
            <a:chOff x="157693" y="712029"/>
            <a:chExt cx="1219521" cy="1113007"/>
          </a:xfrm>
          <a:solidFill>
            <a:srgbClr val="FF0000"/>
          </a:solidFill>
        </p:grpSpPr>
        <p:sp>
          <p:nvSpPr>
            <p:cNvPr id="96" name="円/楕円 95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円/楕円 96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98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円/楕円 99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円/楕円 100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円/楕円 101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円/楕円 102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円/楕円 104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円/楕円 105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円/楕円 106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107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円/楕円 108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円/楕円 109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円/楕円 110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円/楕円 111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円/楕円 113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円/楕円 114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円/楕円 116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円/楕円 117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円/楕円 118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円/楕円 120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円/楕円 122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円/楕円 123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円/楕円 124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円/楕円 125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円/楕円 127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円/楕円 128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円/楕円 129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円/楕円 130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円/楕円 131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円/楕円 132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円/楕円 133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円/楕円 134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円/楕円 135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円/楕円 136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円/楕円 138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円/楕円 139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円/楕円 140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円/楕円 141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円/楕円 142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円/楕円 143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円/楕円 144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円/楕円 145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円/楕円 146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円/楕円 147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円/楕円 150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/楕円 151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円/楕円 152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円/楕円 153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円/楕円 154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円/楕円 155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円/楕円 156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円/楕円 157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円/楕円 158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円/楕円 160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円/楕円 162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円/楕円 163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円/楕円 164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円/楕円 165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円/楕円 166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円/楕円 167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円/楕円 168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円/楕円 169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円/楕円 170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円/楕円 171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円/楕円 172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円/楕円 174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円/楕円 175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円/楕円 176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円/楕円 177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円/楕円 178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円/楕円 179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円/楕円 180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円/楕円 181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円/楕円 182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円/楕円 183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円/楕円 184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円/楕円 185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円/楕円 186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円/楕円 187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円/楕円 188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円/楕円 189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円/楕円 190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円/楕円 191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円/楕円 192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円/楕円 193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円/楕円 194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円/楕円 195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円/楕円 196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円/楕円 198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円/楕円 199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円/楕円 200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円/楕円 201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円/楕円 202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円/楕円 203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円/楕円 204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円/楕円 205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円/楕円 206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円/楕円 209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円/楕円 210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円/楕円 212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4" name="グループ化 213"/>
          <p:cNvGrpSpPr/>
          <p:nvPr/>
        </p:nvGrpSpPr>
        <p:grpSpPr>
          <a:xfrm>
            <a:off x="634956" y="979510"/>
            <a:ext cx="1225405" cy="1282347"/>
            <a:chOff x="1787732" y="712029"/>
            <a:chExt cx="989569" cy="1035552"/>
          </a:xfrm>
          <a:solidFill>
            <a:srgbClr val="FF0000"/>
          </a:solidFill>
        </p:grpSpPr>
        <p:sp>
          <p:nvSpPr>
            <p:cNvPr id="216" name="円/楕円 215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円/楕円 216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円/楕円 217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円/楕円 218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円/楕円 219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円/楕円 220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円/楕円 221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円/楕円 222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円/楕円 223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円/楕円 224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円/楕円 225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円/楕円 226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円/楕円 227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円/楕円 228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円/楕円 230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円/楕円 231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円/楕円 232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円/楕円 23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円/楕円 234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円/楕円 235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円/楕円 236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円/楕円 237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円/楕円 238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円/楕円 239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円/楕円 241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円/楕円 242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円/楕円 243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円/楕円 245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246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円/楕円 249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250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252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253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254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円/楕円 255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円/楕円 256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円/楕円 257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円/楕円 258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円/楕円 259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円/楕円 260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円/楕円 261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円/楕円 264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円/楕円 265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円/楕円 26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円/楕円 268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4" name="グループ化 273"/>
          <p:cNvGrpSpPr/>
          <p:nvPr/>
        </p:nvGrpSpPr>
        <p:grpSpPr>
          <a:xfrm>
            <a:off x="7930070" y="879761"/>
            <a:ext cx="1415870" cy="1378262"/>
            <a:chOff x="3330659" y="1882521"/>
            <a:chExt cx="1143378" cy="1113008"/>
          </a:xfrm>
          <a:solidFill>
            <a:srgbClr val="FF0000"/>
          </a:solidFill>
        </p:grpSpPr>
        <p:sp>
          <p:nvSpPr>
            <p:cNvPr id="276" name="円/楕円 275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7" name="円/楕円 276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8" name="円/楕円 277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円/楕円 278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円/楕円 279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" name="円/楕円 280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2" name="円/楕円 281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3" name="円/楕円 282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4" name="円/楕円 283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" name="円/楕円 284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6" name="円/楕円 285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円/楕円 286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円/楕円 287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円/楕円 288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0" name="円/楕円 289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円/楕円 290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2" name="円/楕円 291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3" name="円/楕円 292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4" name="円/楕円 293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5" name="円/楕円 294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6" name="円/楕円 295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7" name="円/楕円 296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8" name="円/楕円 297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9" name="円/楕円 298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0" name="円/楕円 299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1" name="円/楕円 300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2" name="円/楕円 301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3" name="円/楕円 302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4" name="円/楕円 303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5" name="円/楕円 304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6" name="円/楕円 305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7" name="円/楕円 306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8" name="円/楕円 307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09" name="円/楕円 308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0" name="円/楕円 309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1" name="円/楕円 310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円/楕円 311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3" name="円/楕円 312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4" name="円/楕円 313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5" name="円/楕円 314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6" name="円/楕円 315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7" name="円/楕円 316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8" name="円/楕円 317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9" name="円/楕円 318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円/楕円 319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1" name="円/楕円 320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2" name="円/楕円 321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3" name="円/楕円 322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4" name="円/楕円 323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5" name="円/楕円 324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6" name="円/楕円 325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7" name="円/楕円 326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8" name="円/楕円 327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9" name="円/楕円 328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0" name="円/楕円 329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1" name="円/楕円 330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2" name="円/楕円 331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3" name="円/楕円 332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4" name="円/楕円 333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5" name="円/楕円 334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6" name="円/楕円 335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7" name="円/楕円 336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8" name="円/楕円 337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9" name="円/楕円 338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0" name="円/楕円 339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1" name="円/楕円 340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2" name="円/楕円 341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3" name="円/楕円 342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円/楕円 343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5" name="円/楕円 344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6" name="円/楕円 345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7" name="円/楕円 346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8" name="円/楕円 347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9" name="円/楕円 348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0" name="円/楕円 349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1" name="円/楕円 350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2" name="円/楕円 351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3" name="円/楕円 352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4" name="円/楕円 353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5" name="円/楕円 354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6" name="円/楕円 355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7" name="円/楕円 356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8" name="円/楕円 357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59" name="円/楕円 358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0" name="円/楕円 359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1" name="円/楕円 360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2" name="円/楕円 361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3" name="円/楕円 362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4" name="円/楕円 363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5" name="円/楕円 364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6" name="円/楕円 365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7" name="円/楕円 366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8" name="円/楕円 367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9" name="円/楕円 368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0" name="円/楕円 369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1" name="円/楕円 370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2" name="円/楕円 371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3" name="円/楕円 372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4" name="円/楕円 373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5" name="円/楕円 374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6" name="円/楕円 375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7" name="円/楕円 376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8" name="円/楕円 377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9" name="円/楕円 378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0" name="円/楕円 379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円/楕円 380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2" name="円/楕円 381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3" name="円/楕円 382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4" name="円/楕円 383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円/楕円 384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円/楕円 385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7" name="円/楕円 386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8" name="円/楕円 387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9" name="円/楕円 388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0" name="円/楕円 389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1" name="円/楕円 390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2" name="円/楕円 391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3" name="円/楕円 392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4" name="円/楕円 393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5" name="円/楕円 394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6" name="円/楕円 395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7" name="円/楕円 396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8" name="円/楕円 397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99" name="円/楕円 398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0" name="円/楕円 399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1" name="円/楕円 400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2" name="円/楕円 401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3" name="円/楕円 402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4" name="円/楕円 403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5" name="円/楕円 404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6" name="円/楕円 405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7" name="円/楕円 406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8" name="円/楕円 407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09" name="円/楕円 408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0" name="円/楕円 409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1" name="円/楕円 410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2" name="円/楕円 411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13" name="円/楕円 412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14" name="グループ化 413"/>
          <p:cNvGrpSpPr/>
          <p:nvPr/>
        </p:nvGrpSpPr>
        <p:grpSpPr>
          <a:xfrm>
            <a:off x="6064595" y="869364"/>
            <a:ext cx="1415870" cy="1378262"/>
            <a:chOff x="1940009" y="1881679"/>
            <a:chExt cx="1143378" cy="1113008"/>
          </a:xfrm>
          <a:solidFill>
            <a:srgbClr val="FF0000"/>
          </a:solidFill>
        </p:grpSpPr>
        <p:sp>
          <p:nvSpPr>
            <p:cNvPr id="416" name="円/楕円 415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7" name="円/楕円 416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8" name="円/楕円 417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9" name="円/楕円 418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0" name="円/楕円 419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1" name="円/楕円 420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2" name="円/楕円 421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3" name="円/楕円 422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円/楕円 423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円/楕円 424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6" name="円/楕円 425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円/楕円 426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8" name="円/楕円 427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9" name="円/楕円 428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0" name="円/楕円 429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1" name="円/楕円 430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2" name="円/楕円 431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3" name="円/楕円 432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円/楕円 433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5" name="円/楕円 434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6" name="円/楕円 435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7" name="円/楕円 436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8" name="円/楕円 437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9" name="円/楕円 438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0" name="円/楕円 439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円/楕円 440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2" name="円/楕円 441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3" name="円/楕円 442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4" name="円/楕円 443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5" name="円/楕円 444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円/楕円 445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円/楕円 446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8" name="円/楕円 447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9" name="円/楕円 448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0" name="円/楕円 449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1" name="円/楕円 450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2" name="円/楕円 451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3" name="円/楕円 452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4" name="円/楕円 453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5" name="円/楕円 454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6" name="円/楕円 455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7" name="円/楕円 456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8" name="円/楕円 457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円/楕円 458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0" name="円/楕円 459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1" name="円/楕円 460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2" name="円/楕円 461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3" name="円/楕円 462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4" name="円/楕円 463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円/楕円 464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6" name="円/楕円 465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7" name="円/楕円 466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8" name="円/楕円 467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9" name="円/楕円 468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0" name="円/楕円 469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1" name="円/楕円 470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2" name="円/楕円 471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3" name="円/楕円 472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4" name="円/楕円 473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5" name="円/楕円 474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円/楕円 475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円/楕円 476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8" name="円/楕円 477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9" name="円/楕円 478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円/楕円 479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円/楕円 480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円/楕円 481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3" name="円/楕円 482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円/楕円 483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円/楕円 485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円/楕円 486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0" name="円/楕円 489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円/楕円 490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円/楕円 491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円/楕円 492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円/楕円 493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円/楕円 494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6" name="円/楕円 495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円/楕円 496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円/楕円 497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円/楕円 498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円/楕円 499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2" name="円/楕円 501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3" name="円/楕円 502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円/楕円 504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円/楕円 505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円/楕円 506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円/楕円 507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円/楕円 508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円/楕円 513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円/楕円 514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円/楕円 516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円/楕円 517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円/楕円 518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円/楕円 519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円/楕円 520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円/楕円 521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3" name="円/楕円 522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円/楕円 523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円/楕円 524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円/楕円 525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7" name="円/楕円 526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円/楕円 527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9" name="円/楕円 528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0" name="円/楕円 529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円/楕円 530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円/楕円 531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3" name="円/楕円 532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4" name="円/楕円 533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円/楕円 534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円/楕円 535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円/楕円 536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8" name="円/楕円 537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9" name="円/楕円 538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0" name="円/楕円 539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1" name="円/楕円 540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2" name="円/楕円 541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円/楕円 542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4" name="円/楕円 543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5" name="円/楕円 544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円/楕円 545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7" name="円/楕円 546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8" name="円/楕円 547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4219192" y="2852094"/>
            <a:ext cx="1510160" cy="1378262"/>
            <a:chOff x="1633923" y="634573"/>
            <a:chExt cx="1219521" cy="1113008"/>
          </a:xfrm>
          <a:solidFill>
            <a:srgbClr val="00FF00"/>
          </a:solidFill>
        </p:grpSpPr>
        <p:sp>
          <p:nvSpPr>
            <p:cNvPr id="921" name="円/楕円 920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11" name="グループ化 1010"/>
          <p:cNvGrpSpPr/>
          <p:nvPr/>
        </p:nvGrpSpPr>
        <p:grpSpPr>
          <a:xfrm>
            <a:off x="2319500" y="2943335"/>
            <a:ext cx="1510160" cy="1378261"/>
            <a:chOff x="157693" y="712029"/>
            <a:chExt cx="1219521" cy="1113007"/>
          </a:xfrm>
          <a:solidFill>
            <a:srgbClr val="00FF00"/>
          </a:solidFill>
        </p:grpSpPr>
        <p:sp>
          <p:nvSpPr>
            <p:cNvPr id="1013" name="円/楕円 1012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3" name="円/楕円 1042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4" name="円/楕円 1043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1" name="グループ化 1130"/>
          <p:cNvGrpSpPr/>
          <p:nvPr/>
        </p:nvGrpSpPr>
        <p:grpSpPr>
          <a:xfrm>
            <a:off x="634956" y="2948010"/>
            <a:ext cx="1225405" cy="1282347"/>
            <a:chOff x="1787732" y="712029"/>
            <a:chExt cx="989569" cy="1035552"/>
          </a:xfrm>
          <a:solidFill>
            <a:srgbClr val="00FF00"/>
          </a:solidFill>
        </p:grpSpPr>
        <p:sp>
          <p:nvSpPr>
            <p:cNvPr id="1133" name="円/楕円 1132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7" name="円/楕円 1136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1" name="グループ化 1190"/>
          <p:cNvGrpSpPr/>
          <p:nvPr/>
        </p:nvGrpSpPr>
        <p:grpSpPr>
          <a:xfrm>
            <a:off x="7930070" y="2848261"/>
            <a:ext cx="1415870" cy="1378262"/>
            <a:chOff x="3330659" y="1882521"/>
            <a:chExt cx="1143378" cy="1113008"/>
          </a:xfrm>
          <a:solidFill>
            <a:srgbClr val="00FF00"/>
          </a:solidFill>
        </p:grpSpPr>
        <p:sp>
          <p:nvSpPr>
            <p:cNvPr id="1193" name="円/楕円 1192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9" name="円/楕円 1208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0" name="円/楕円 1209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9" name="円/楕円 1288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0" name="円/楕円 1289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31" name="グループ化 1330"/>
          <p:cNvGrpSpPr/>
          <p:nvPr/>
        </p:nvGrpSpPr>
        <p:grpSpPr>
          <a:xfrm>
            <a:off x="6064595" y="2837864"/>
            <a:ext cx="1415870" cy="1378262"/>
            <a:chOff x="1940009" y="1881679"/>
            <a:chExt cx="1143378" cy="1113008"/>
          </a:xfrm>
          <a:solidFill>
            <a:srgbClr val="00FF00"/>
          </a:solidFill>
        </p:grpSpPr>
        <p:sp>
          <p:nvSpPr>
            <p:cNvPr id="1333" name="円/楕円 1332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6" name="円/楕円 1355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7" name="円/楕円 1356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3" name="円/楕円 1412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4" name="円/楕円 1413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66" name="グループ化 1465"/>
          <p:cNvGrpSpPr/>
          <p:nvPr/>
        </p:nvGrpSpPr>
        <p:grpSpPr>
          <a:xfrm>
            <a:off x="4219192" y="4795194"/>
            <a:ext cx="1510160" cy="1378262"/>
            <a:chOff x="1633923" y="634573"/>
            <a:chExt cx="1219521" cy="1113008"/>
          </a:xfrm>
          <a:solidFill>
            <a:srgbClr val="66FFFF"/>
          </a:solidFill>
        </p:grpSpPr>
        <p:sp>
          <p:nvSpPr>
            <p:cNvPr id="1468" name="円/楕円 1467"/>
            <p:cNvSpPr/>
            <p:nvPr/>
          </p:nvSpPr>
          <p:spPr>
            <a:xfrm>
              <a:off x="2171495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217149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240064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247678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270826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278440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278440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201768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278440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94154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201768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7" name="円/楕円 1506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8" name="円/楕円 1507"/>
            <p:cNvSpPr/>
            <p:nvPr/>
          </p:nvSpPr>
          <p:spPr>
            <a:xfrm>
              <a:off x="194154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01768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194154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47678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270826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171006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01768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2171495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247678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63059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17149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217149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217149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8" name="グループ化 1557"/>
          <p:cNvGrpSpPr/>
          <p:nvPr/>
        </p:nvGrpSpPr>
        <p:grpSpPr>
          <a:xfrm>
            <a:off x="2319500" y="4886435"/>
            <a:ext cx="1510160" cy="1378261"/>
            <a:chOff x="157693" y="712029"/>
            <a:chExt cx="1219521" cy="1113007"/>
          </a:xfrm>
          <a:solidFill>
            <a:srgbClr val="66FFFF"/>
          </a:solidFill>
        </p:grpSpPr>
        <p:sp>
          <p:nvSpPr>
            <p:cNvPr id="1560" name="円/楕円 1559"/>
            <p:cNvSpPr/>
            <p:nvPr/>
          </p:nvSpPr>
          <p:spPr>
            <a:xfrm>
              <a:off x="23383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31150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69526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77060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100055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107822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31150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38764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695265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77060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100055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107822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38764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46531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54145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61912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69526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77060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84674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9" name="円/楕円 1578"/>
            <p:cNvSpPr/>
            <p:nvPr/>
          </p:nvSpPr>
          <p:spPr>
            <a:xfrm>
              <a:off x="92441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円/楕円 1579"/>
            <p:cNvSpPr/>
            <p:nvPr/>
          </p:nvSpPr>
          <p:spPr>
            <a:xfrm>
              <a:off x="100055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107822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115436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12320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695265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77060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00055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107822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15769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23383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695265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77060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100055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107822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3383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31150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46531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54145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61912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695265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77060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84674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92441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100055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107822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115436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12320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130817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31150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38764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84674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92441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84674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92441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61912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695265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77060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84674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92441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100055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107822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1154367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12320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31150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38764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61912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84674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92441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1154367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12320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31150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38764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61912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695265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84674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92441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107822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115436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12320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3383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31150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61912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695265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84674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92441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107822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円/楕円 1645"/>
            <p:cNvSpPr/>
            <p:nvPr/>
          </p:nvSpPr>
          <p:spPr>
            <a:xfrm>
              <a:off x="115436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7" name="円/楕円 1646"/>
            <p:cNvSpPr/>
            <p:nvPr/>
          </p:nvSpPr>
          <p:spPr>
            <a:xfrm>
              <a:off x="12320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円/楕円 1647"/>
            <p:cNvSpPr/>
            <p:nvPr/>
          </p:nvSpPr>
          <p:spPr>
            <a:xfrm>
              <a:off x="23383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31150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61912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695265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77060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84674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92441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100055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107822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1154367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12320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9" name="円/楕円 1658"/>
            <p:cNvSpPr/>
            <p:nvPr/>
          </p:nvSpPr>
          <p:spPr>
            <a:xfrm>
              <a:off x="15769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0" name="円/楕円 1659"/>
            <p:cNvSpPr/>
            <p:nvPr/>
          </p:nvSpPr>
          <p:spPr>
            <a:xfrm>
              <a:off x="23383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1" name="円/楕円 1660"/>
            <p:cNvSpPr/>
            <p:nvPr/>
          </p:nvSpPr>
          <p:spPr>
            <a:xfrm>
              <a:off x="61912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2" name="円/楕円 1661"/>
            <p:cNvSpPr/>
            <p:nvPr/>
          </p:nvSpPr>
          <p:spPr>
            <a:xfrm>
              <a:off x="115436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3" name="円/楕円 1662"/>
            <p:cNvSpPr/>
            <p:nvPr/>
          </p:nvSpPr>
          <p:spPr>
            <a:xfrm>
              <a:off x="12320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4" name="円/楕円 1663"/>
            <p:cNvSpPr/>
            <p:nvPr/>
          </p:nvSpPr>
          <p:spPr>
            <a:xfrm>
              <a:off x="157693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5" name="円/楕円 1664"/>
            <p:cNvSpPr/>
            <p:nvPr/>
          </p:nvSpPr>
          <p:spPr>
            <a:xfrm>
              <a:off x="233836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6" name="円/楕円 1665"/>
            <p:cNvSpPr/>
            <p:nvPr/>
          </p:nvSpPr>
          <p:spPr>
            <a:xfrm>
              <a:off x="619122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7" name="円/楕円 1666"/>
            <p:cNvSpPr/>
            <p:nvPr/>
          </p:nvSpPr>
          <p:spPr>
            <a:xfrm>
              <a:off x="1000558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8" name="円/楕円 1667"/>
            <p:cNvSpPr/>
            <p:nvPr/>
          </p:nvSpPr>
          <p:spPr>
            <a:xfrm>
              <a:off x="107822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9" name="円/楕円 1668"/>
            <p:cNvSpPr/>
            <p:nvPr/>
          </p:nvSpPr>
          <p:spPr>
            <a:xfrm>
              <a:off x="1154367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0" name="円/楕円 1669"/>
            <p:cNvSpPr/>
            <p:nvPr/>
          </p:nvSpPr>
          <p:spPr>
            <a:xfrm>
              <a:off x="1232034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1" name="円/楕円 1670"/>
            <p:cNvSpPr/>
            <p:nvPr/>
          </p:nvSpPr>
          <p:spPr>
            <a:xfrm>
              <a:off x="540541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2" name="円/楕円 1671"/>
            <p:cNvSpPr/>
            <p:nvPr/>
          </p:nvSpPr>
          <p:spPr>
            <a:xfrm>
              <a:off x="540541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3" name="円/楕円 1672"/>
            <p:cNvSpPr/>
            <p:nvPr/>
          </p:nvSpPr>
          <p:spPr>
            <a:xfrm>
              <a:off x="540541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4" name="円/楕円 1673"/>
            <p:cNvSpPr/>
            <p:nvPr/>
          </p:nvSpPr>
          <p:spPr>
            <a:xfrm>
              <a:off x="540541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5" name="円/楕円 1674"/>
            <p:cNvSpPr/>
            <p:nvPr/>
          </p:nvSpPr>
          <p:spPr>
            <a:xfrm>
              <a:off x="540541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6" name="円/楕円 1675"/>
            <p:cNvSpPr/>
            <p:nvPr/>
          </p:nvSpPr>
          <p:spPr>
            <a:xfrm>
              <a:off x="540541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7" name="円/楕円 1676"/>
            <p:cNvSpPr/>
            <p:nvPr/>
          </p:nvSpPr>
          <p:spPr>
            <a:xfrm>
              <a:off x="540541" y="175599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8" name="グループ化 1677"/>
          <p:cNvGrpSpPr/>
          <p:nvPr/>
        </p:nvGrpSpPr>
        <p:grpSpPr>
          <a:xfrm>
            <a:off x="634956" y="4891110"/>
            <a:ext cx="1225405" cy="1282347"/>
            <a:chOff x="1787732" y="712029"/>
            <a:chExt cx="989569" cy="1035552"/>
          </a:xfrm>
          <a:solidFill>
            <a:srgbClr val="66FFFF"/>
          </a:solidFill>
        </p:grpSpPr>
        <p:sp>
          <p:nvSpPr>
            <p:cNvPr id="1680" name="円/楕円 1679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1" name="円/楕円 1680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円/楕円 1681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円/楕円 1682"/>
            <p:cNvSpPr/>
            <p:nvPr/>
          </p:nvSpPr>
          <p:spPr>
            <a:xfrm>
              <a:off x="201768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4" name="円/楕円 1683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5" name="円/楕円 1684"/>
            <p:cNvSpPr/>
            <p:nvPr/>
          </p:nvSpPr>
          <p:spPr>
            <a:xfrm>
              <a:off x="2171495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6" name="円/楕円 1685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7" name="円/楕円 168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8" name="円/楕円 168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9" name="円/楕円 1688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0" name="円/楕円 1689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円/楕円 1690"/>
            <p:cNvSpPr/>
            <p:nvPr/>
          </p:nvSpPr>
          <p:spPr>
            <a:xfrm>
              <a:off x="178773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円/楕円 1691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円/楕円 1692"/>
            <p:cNvSpPr/>
            <p:nvPr/>
          </p:nvSpPr>
          <p:spPr>
            <a:xfrm>
              <a:off x="255445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4" name="円/楕円 1693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5" name="円/楕円 1694"/>
            <p:cNvSpPr/>
            <p:nvPr/>
          </p:nvSpPr>
          <p:spPr>
            <a:xfrm>
              <a:off x="178773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6" name="円/楕円 1695"/>
            <p:cNvSpPr/>
            <p:nvPr/>
          </p:nvSpPr>
          <p:spPr>
            <a:xfrm>
              <a:off x="186387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7" name="円/楕円 1696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8" name="円/楕円 1697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9" name="円/楕円 1698"/>
            <p:cNvSpPr/>
            <p:nvPr/>
          </p:nvSpPr>
          <p:spPr>
            <a:xfrm>
              <a:off x="178773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0" name="円/楕円 1699"/>
            <p:cNvSpPr/>
            <p:nvPr/>
          </p:nvSpPr>
          <p:spPr>
            <a:xfrm>
              <a:off x="186387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1" name="円/楕円 1700"/>
            <p:cNvSpPr/>
            <p:nvPr/>
          </p:nvSpPr>
          <p:spPr>
            <a:xfrm>
              <a:off x="2630597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2" name="円/楕円 1701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3" name="円/楕円 1702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4" name="円/楕円 1703"/>
            <p:cNvSpPr/>
            <p:nvPr/>
          </p:nvSpPr>
          <p:spPr>
            <a:xfrm>
              <a:off x="186387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5" name="円/楕円 1704"/>
            <p:cNvSpPr/>
            <p:nvPr/>
          </p:nvSpPr>
          <p:spPr>
            <a:xfrm>
              <a:off x="2630597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6" name="円/楕円 1705"/>
            <p:cNvSpPr/>
            <p:nvPr/>
          </p:nvSpPr>
          <p:spPr>
            <a:xfrm>
              <a:off x="270826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7" name="円/楕円 1706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8" name="円/楕円 1707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9" name="円/楕円 1708"/>
            <p:cNvSpPr/>
            <p:nvPr/>
          </p:nvSpPr>
          <p:spPr>
            <a:xfrm>
              <a:off x="2630597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0" name="円/楕円 1709"/>
            <p:cNvSpPr/>
            <p:nvPr/>
          </p:nvSpPr>
          <p:spPr>
            <a:xfrm>
              <a:off x="270826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1" name="円/楕円 1710"/>
            <p:cNvSpPr/>
            <p:nvPr/>
          </p:nvSpPr>
          <p:spPr>
            <a:xfrm>
              <a:off x="178773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2" name="円/楕円 1711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3" name="円/楕円 1712"/>
            <p:cNvSpPr/>
            <p:nvPr/>
          </p:nvSpPr>
          <p:spPr>
            <a:xfrm>
              <a:off x="255445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4" name="円/楕円 1713"/>
            <p:cNvSpPr/>
            <p:nvPr/>
          </p:nvSpPr>
          <p:spPr>
            <a:xfrm>
              <a:off x="2630597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5" name="円/楕円 1714"/>
            <p:cNvSpPr/>
            <p:nvPr/>
          </p:nvSpPr>
          <p:spPr>
            <a:xfrm>
              <a:off x="178773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6" name="円/楕円 1715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7" name="円/楕円 1716"/>
            <p:cNvSpPr/>
            <p:nvPr/>
          </p:nvSpPr>
          <p:spPr>
            <a:xfrm>
              <a:off x="194154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8" name="円/楕円 1717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9" name="円/楕円 1718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0" name="円/楕円 1719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円/楕円 1720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2" name="円/楕円 1721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3" name="円/楕円 1722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4" name="円/楕円 1723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円/楕円 1724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円/楕円 1725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7" name="円/楕円 1726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8" name="円/楕円 1727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9" name="円/楕円 1728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0" name="円/楕円 1729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1" name="円/楕円 1730"/>
            <p:cNvSpPr/>
            <p:nvPr/>
          </p:nvSpPr>
          <p:spPr>
            <a:xfrm>
              <a:off x="186387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2" name="円/楕円 1731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3" name="円/楕円 1732"/>
            <p:cNvSpPr/>
            <p:nvPr/>
          </p:nvSpPr>
          <p:spPr>
            <a:xfrm>
              <a:off x="186387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円/楕円 1733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円/楕円 1734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円/楕円 1735"/>
            <p:cNvSpPr/>
            <p:nvPr/>
          </p:nvSpPr>
          <p:spPr>
            <a:xfrm>
              <a:off x="178773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7" name="円/楕円 1736"/>
            <p:cNvSpPr/>
            <p:nvPr/>
          </p:nvSpPr>
          <p:spPr>
            <a:xfrm>
              <a:off x="186387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38" name="グループ化 1737"/>
          <p:cNvGrpSpPr/>
          <p:nvPr/>
        </p:nvGrpSpPr>
        <p:grpSpPr>
          <a:xfrm>
            <a:off x="7930070" y="4791361"/>
            <a:ext cx="1415870" cy="1378262"/>
            <a:chOff x="3330659" y="1882521"/>
            <a:chExt cx="1143378" cy="1113008"/>
          </a:xfrm>
          <a:solidFill>
            <a:srgbClr val="66FFFF"/>
          </a:solidFill>
        </p:grpSpPr>
        <p:sp>
          <p:nvSpPr>
            <p:cNvPr id="1740" name="円/楕円 1739"/>
            <p:cNvSpPr/>
            <p:nvPr/>
          </p:nvSpPr>
          <p:spPr>
            <a:xfrm>
              <a:off x="3330659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1" name="円/楕円 1740"/>
            <p:cNvSpPr/>
            <p:nvPr/>
          </p:nvSpPr>
          <p:spPr>
            <a:xfrm>
              <a:off x="340680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2" name="円/楕円 1741"/>
            <p:cNvSpPr/>
            <p:nvPr/>
          </p:nvSpPr>
          <p:spPr>
            <a:xfrm>
              <a:off x="348446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3" name="円/楕円 1742"/>
            <p:cNvSpPr/>
            <p:nvPr/>
          </p:nvSpPr>
          <p:spPr>
            <a:xfrm>
              <a:off x="356061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4" name="円/楕円 1743"/>
            <p:cNvSpPr/>
            <p:nvPr/>
          </p:nvSpPr>
          <p:spPr>
            <a:xfrm>
              <a:off x="363827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5" name="円/楕円 1744"/>
            <p:cNvSpPr/>
            <p:nvPr/>
          </p:nvSpPr>
          <p:spPr>
            <a:xfrm>
              <a:off x="3714422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6" name="円/楕円 1745"/>
            <p:cNvSpPr/>
            <p:nvPr/>
          </p:nvSpPr>
          <p:spPr>
            <a:xfrm>
              <a:off x="3792088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7" name="円/楕円 1746"/>
            <p:cNvSpPr/>
            <p:nvPr/>
          </p:nvSpPr>
          <p:spPr>
            <a:xfrm>
              <a:off x="394357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8" name="円/楕円 1747"/>
            <p:cNvSpPr/>
            <p:nvPr/>
          </p:nvSpPr>
          <p:spPr>
            <a:xfrm>
              <a:off x="401971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9" name="円/楕円 1748"/>
            <p:cNvSpPr/>
            <p:nvPr/>
          </p:nvSpPr>
          <p:spPr>
            <a:xfrm>
              <a:off x="409738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0" name="円/楕円 1749"/>
            <p:cNvSpPr/>
            <p:nvPr/>
          </p:nvSpPr>
          <p:spPr>
            <a:xfrm>
              <a:off x="4173524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1" name="円/楕円 1750"/>
            <p:cNvSpPr/>
            <p:nvPr/>
          </p:nvSpPr>
          <p:spPr>
            <a:xfrm>
              <a:off x="425119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2" name="円/楕円 1751"/>
            <p:cNvSpPr/>
            <p:nvPr/>
          </p:nvSpPr>
          <p:spPr>
            <a:xfrm>
              <a:off x="4327333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3" name="円/楕円 1752"/>
            <p:cNvSpPr/>
            <p:nvPr/>
          </p:nvSpPr>
          <p:spPr>
            <a:xfrm>
              <a:off x="4405000" y="188252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4" name="円/楕円 1753"/>
            <p:cNvSpPr/>
            <p:nvPr/>
          </p:nvSpPr>
          <p:spPr>
            <a:xfrm>
              <a:off x="3330659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5" name="円/楕円 1754"/>
            <p:cNvSpPr/>
            <p:nvPr/>
          </p:nvSpPr>
          <p:spPr>
            <a:xfrm>
              <a:off x="340680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6" name="円/楕円 1755"/>
            <p:cNvSpPr/>
            <p:nvPr/>
          </p:nvSpPr>
          <p:spPr>
            <a:xfrm>
              <a:off x="3714422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7" name="円/楕円 1756"/>
            <p:cNvSpPr/>
            <p:nvPr/>
          </p:nvSpPr>
          <p:spPr>
            <a:xfrm>
              <a:off x="3792088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8" name="円/楕円 1757"/>
            <p:cNvSpPr/>
            <p:nvPr/>
          </p:nvSpPr>
          <p:spPr>
            <a:xfrm>
              <a:off x="394357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59" name="円/楕円 1758"/>
            <p:cNvSpPr/>
            <p:nvPr/>
          </p:nvSpPr>
          <p:spPr>
            <a:xfrm>
              <a:off x="4019714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0" name="円/楕円 1759"/>
            <p:cNvSpPr/>
            <p:nvPr/>
          </p:nvSpPr>
          <p:spPr>
            <a:xfrm>
              <a:off x="4327333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1" name="円/楕円 1760"/>
            <p:cNvSpPr/>
            <p:nvPr/>
          </p:nvSpPr>
          <p:spPr>
            <a:xfrm>
              <a:off x="4405000" y="195997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2" name="円/楕円 1761"/>
            <p:cNvSpPr/>
            <p:nvPr/>
          </p:nvSpPr>
          <p:spPr>
            <a:xfrm>
              <a:off x="3330659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3" name="円/楕円 1762"/>
            <p:cNvSpPr/>
            <p:nvPr/>
          </p:nvSpPr>
          <p:spPr>
            <a:xfrm>
              <a:off x="340680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4" name="円/楕円 1763"/>
            <p:cNvSpPr/>
            <p:nvPr/>
          </p:nvSpPr>
          <p:spPr>
            <a:xfrm>
              <a:off x="348446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5" name="円/楕円 1764"/>
            <p:cNvSpPr/>
            <p:nvPr/>
          </p:nvSpPr>
          <p:spPr>
            <a:xfrm>
              <a:off x="356061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6" name="円/楕円 1765"/>
            <p:cNvSpPr/>
            <p:nvPr/>
          </p:nvSpPr>
          <p:spPr>
            <a:xfrm>
              <a:off x="363827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7" name="円/楕円 1766"/>
            <p:cNvSpPr/>
            <p:nvPr/>
          </p:nvSpPr>
          <p:spPr>
            <a:xfrm>
              <a:off x="3714422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8" name="円/楕円 1767"/>
            <p:cNvSpPr/>
            <p:nvPr/>
          </p:nvSpPr>
          <p:spPr>
            <a:xfrm>
              <a:off x="3792088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9" name="円/楕円 1768"/>
            <p:cNvSpPr/>
            <p:nvPr/>
          </p:nvSpPr>
          <p:spPr>
            <a:xfrm>
              <a:off x="394357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0" name="円/楕円 1769"/>
            <p:cNvSpPr/>
            <p:nvPr/>
          </p:nvSpPr>
          <p:spPr>
            <a:xfrm>
              <a:off x="401971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1" name="円/楕円 1770"/>
            <p:cNvSpPr/>
            <p:nvPr/>
          </p:nvSpPr>
          <p:spPr>
            <a:xfrm>
              <a:off x="409738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2" name="円/楕円 1771"/>
            <p:cNvSpPr/>
            <p:nvPr/>
          </p:nvSpPr>
          <p:spPr>
            <a:xfrm>
              <a:off x="4173524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3" name="円/楕円 1772"/>
            <p:cNvSpPr/>
            <p:nvPr/>
          </p:nvSpPr>
          <p:spPr>
            <a:xfrm>
              <a:off x="425119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4" name="円/楕円 1773"/>
            <p:cNvSpPr/>
            <p:nvPr/>
          </p:nvSpPr>
          <p:spPr>
            <a:xfrm>
              <a:off x="4327333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5" name="円/楕円 1774"/>
            <p:cNvSpPr/>
            <p:nvPr/>
          </p:nvSpPr>
          <p:spPr>
            <a:xfrm>
              <a:off x="4405000" y="2030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6" name="円/楕円 1775"/>
            <p:cNvSpPr/>
            <p:nvPr/>
          </p:nvSpPr>
          <p:spPr>
            <a:xfrm>
              <a:off x="3330659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7" name="円/楕円 1776"/>
            <p:cNvSpPr/>
            <p:nvPr/>
          </p:nvSpPr>
          <p:spPr>
            <a:xfrm>
              <a:off x="340680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8" name="円/楕円 1777"/>
            <p:cNvSpPr/>
            <p:nvPr/>
          </p:nvSpPr>
          <p:spPr>
            <a:xfrm>
              <a:off x="3714422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9" name="円/楕円 1778"/>
            <p:cNvSpPr/>
            <p:nvPr/>
          </p:nvSpPr>
          <p:spPr>
            <a:xfrm>
              <a:off x="3792088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0" name="円/楕円 1779"/>
            <p:cNvSpPr/>
            <p:nvPr/>
          </p:nvSpPr>
          <p:spPr>
            <a:xfrm>
              <a:off x="394357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1" name="円/楕円 1780"/>
            <p:cNvSpPr/>
            <p:nvPr/>
          </p:nvSpPr>
          <p:spPr>
            <a:xfrm>
              <a:off x="4019714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2" name="円/楕円 1781"/>
            <p:cNvSpPr/>
            <p:nvPr/>
          </p:nvSpPr>
          <p:spPr>
            <a:xfrm>
              <a:off x="4327333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3" name="円/楕円 1782"/>
            <p:cNvSpPr/>
            <p:nvPr/>
          </p:nvSpPr>
          <p:spPr>
            <a:xfrm>
              <a:off x="4405000" y="21081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4" name="円/楕円 1783"/>
            <p:cNvSpPr/>
            <p:nvPr/>
          </p:nvSpPr>
          <p:spPr>
            <a:xfrm>
              <a:off x="3330659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5" name="円/楕円 1784"/>
            <p:cNvSpPr/>
            <p:nvPr/>
          </p:nvSpPr>
          <p:spPr>
            <a:xfrm>
              <a:off x="340680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6" name="円/楕円 1785"/>
            <p:cNvSpPr/>
            <p:nvPr/>
          </p:nvSpPr>
          <p:spPr>
            <a:xfrm>
              <a:off x="348446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7" name="円/楕円 1786"/>
            <p:cNvSpPr/>
            <p:nvPr/>
          </p:nvSpPr>
          <p:spPr>
            <a:xfrm>
              <a:off x="356061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8" name="円/楕円 1787"/>
            <p:cNvSpPr/>
            <p:nvPr/>
          </p:nvSpPr>
          <p:spPr>
            <a:xfrm>
              <a:off x="363827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9" name="円/楕円 1788"/>
            <p:cNvSpPr/>
            <p:nvPr/>
          </p:nvSpPr>
          <p:spPr>
            <a:xfrm>
              <a:off x="3714422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0" name="円/楕円 1789"/>
            <p:cNvSpPr/>
            <p:nvPr/>
          </p:nvSpPr>
          <p:spPr>
            <a:xfrm>
              <a:off x="3792088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1" name="円/楕円 1790"/>
            <p:cNvSpPr/>
            <p:nvPr/>
          </p:nvSpPr>
          <p:spPr>
            <a:xfrm>
              <a:off x="394357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2" name="円/楕円 1791"/>
            <p:cNvSpPr/>
            <p:nvPr/>
          </p:nvSpPr>
          <p:spPr>
            <a:xfrm>
              <a:off x="401971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3" name="円/楕円 1792"/>
            <p:cNvSpPr/>
            <p:nvPr/>
          </p:nvSpPr>
          <p:spPr>
            <a:xfrm>
              <a:off x="409738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4" name="円/楕円 1793"/>
            <p:cNvSpPr/>
            <p:nvPr/>
          </p:nvSpPr>
          <p:spPr>
            <a:xfrm>
              <a:off x="4173524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5" name="円/楕円 1794"/>
            <p:cNvSpPr/>
            <p:nvPr/>
          </p:nvSpPr>
          <p:spPr>
            <a:xfrm>
              <a:off x="425119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6" name="円/楕円 1795"/>
            <p:cNvSpPr/>
            <p:nvPr/>
          </p:nvSpPr>
          <p:spPr>
            <a:xfrm>
              <a:off x="4327333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7" name="円/楕円 1796"/>
            <p:cNvSpPr/>
            <p:nvPr/>
          </p:nvSpPr>
          <p:spPr>
            <a:xfrm>
              <a:off x="4405000" y="218224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8" name="円/楕円 1797"/>
            <p:cNvSpPr/>
            <p:nvPr/>
          </p:nvSpPr>
          <p:spPr>
            <a:xfrm>
              <a:off x="3330659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9" name="円/楕円 1798"/>
            <p:cNvSpPr/>
            <p:nvPr/>
          </p:nvSpPr>
          <p:spPr>
            <a:xfrm>
              <a:off x="3406802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0" name="円/楕円 1799"/>
            <p:cNvSpPr/>
            <p:nvPr/>
          </p:nvSpPr>
          <p:spPr>
            <a:xfrm>
              <a:off x="4327333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1" name="円/楕円 1800"/>
            <p:cNvSpPr/>
            <p:nvPr/>
          </p:nvSpPr>
          <p:spPr>
            <a:xfrm>
              <a:off x="4405000" y="22596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2" name="円/楕円 1801"/>
            <p:cNvSpPr/>
            <p:nvPr/>
          </p:nvSpPr>
          <p:spPr>
            <a:xfrm>
              <a:off x="3330659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3" name="円/楕円 1802"/>
            <p:cNvSpPr/>
            <p:nvPr/>
          </p:nvSpPr>
          <p:spPr>
            <a:xfrm>
              <a:off x="3406802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4" name="円/楕円 1803"/>
            <p:cNvSpPr/>
            <p:nvPr/>
          </p:nvSpPr>
          <p:spPr>
            <a:xfrm>
              <a:off x="4327333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5" name="円/楕円 1804"/>
            <p:cNvSpPr/>
            <p:nvPr/>
          </p:nvSpPr>
          <p:spPr>
            <a:xfrm>
              <a:off x="4405000" y="233041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6" name="円/楕円 1805"/>
            <p:cNvSpPr/>
            <p:nvPr/>
          </p:nvSpPr>
          <p:spPr>
            <a:xfrm>
              <a:off x="3330659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7" name="円/楕円 1806"/>
            <p:cNvSpPr/>
            <p:nvPr/>
          </p:nvSpPr>
          <p:spPr>
            <a:xfrm>
              <a:off x="340680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8" name="円/楕円 1807"/>
            <p:cNvSpPr/>
            <p:nvPr/>
          </p:nvSpPr>
          <p:spPr>
            <a:xfrm>
              <a:off x="356061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09" name="円/楕円 1808"/>
            <p:cNvSpPr/>
            <p:nvPr/>
          </p:nvSpPr>
          <p:spPr>
            <a:xfrm>
              <a:off x="363827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0" name="円/楕円 1809"/>
            <p:cNvSpPr/>
            <p:nvPr/>
          </p:nvSpPr>
          <p:spPr>
            <a:xfrm>
              <a:off x="3714422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1" name="円/楕円 1810"/>
            <p:cNvSpPr/>
            <p:nvPr/>
          </p:nvSpPr>
          <p:spPr>
            <a:xfrm>
              <a:off x="3792088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2" name="円/楕円 1811"/>
            <p:cNvSpPr/>
            <p:nvPr/>
          </p:nvSpPr>
          <p:spPr>
            <a:xfrm>
              <a:off x="3868231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3" name="円/楕円 1812"/>
            <p:cNvSpPr/>
            <p:nvPr/>
          </p:nvSpPr>
          <p:spPr>
            <a:xfrm>
              <a:off x="394357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4" name="円/楕円 1813"/>
            <p:cNvSpPr/>
            <p:nvPr/>
          </p:nvSpPr>
          <p:spPr>
            <a:xfrm>
              <a:off x="401971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5" name="円/楕円 1814"/>
            <p:cNvSpPr/>
            <p:nvPr/>
          </p:nvSpPr>
          <p:spPr>
            <a:xfrm>
              <a:off x="409738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6" name="円/楕円 1815"/>
            <p:cNvSpPr/>
            <p:nvPr/>
          </p:nvSpPr>
          <p:spPr>
            <a:xfrm>
              <a:off x="4173524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7" name="円/楕円 1816"/>
            <p:cNvSpPr/>
            <p:nvPr/>
          </p:nvSpPr>
          <p:spPr>
            <a:xfrm>
              <a:off x="4327333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8" name="円/楕円 1817"/>
            <p:cNvSpPr/>
            <p:nvPr/>
          </p:nvSpPr>
          <p:spPr>
            <a:xfrm>
              <a:off x="4405000" y="240787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19" name="円/楕円 1818"/>
            <p:cNvSpPr/>
            <p:nvPr/>
          </p:nvSpPr>
          <p:spPr>
            <a:xfrm>
              <a:off x="3330659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0" name="円/楕円 1819"/>
            <p:cNvSpPr/>
            <p:nvPr/>
          </p:nvSpPr>
          <p:spPr>
            <a:xfrm>
              <a:off x="340680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1" name="円/楕円 1820"/>
            <p:cNvSpPr/>
            <p:nvPr/>
          </p:nvSpPr>
          <p:spPr>
            <a:xfrm>
              <a:off x="3714422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2" name="円/楕円 1821"/>
            <p:cNvSpPr/>
            <p:nvPr/>
          </p:nvSpPr>
          <p:spPr>
            <a:xfrm>
              <a:off x="3792088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3" name="円/楕円 1822"/>
            <p:cNvSpPr/>
            <p:nvPr/>
          </p:nvSpPr>
          <p:spPr>
            <a:xfrm>
              <a:off x="394357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4" name="円/楕円 1823"/>
            <p:cNvSpPr/>
            <p:nvPr/>
          </p:nvSpPr>
          <p:spPr>
            <a:xfrm>
              <a:off x="4019714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5" name="円/楕円 1824"/>
            <p:cNvSpPr/>
            <p:nvPr/>
          </p:nvSpPr>
          <p:spPr>
            <a:xfrm>
              <a:off x="4327333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6" name="円/楕円 1825"/>
            <p:cNvSpPr/>
            <p:nvPr/>
          </p:nvSpPr>
          <p:spPr>
            <a:xfrm>
              <a:off x="4405000" y="24785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7" name="円/楕円 1826"/>
            <p:cNvSpPr/>
            <p:nvPr/>
          </p:nvSpPr>
          <p:spPr>
            <a:xfrm>
              <a:off x="3330659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8" name="円/楕円 1827"/>
            <p:cNvSpPr/>
            <p:nvPr/>
          </p:nvSpPr>
          <p:spPr>
            <a:xfrm>
              <a:off x="340680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29" name="円/楕円 1828"/>
            <p:cNvSpPr/>
            <p:nvPr/>
          </p:nvSpPr>
          <p:spPr>
            <a:xfrm>
              <a:off x="3714422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0" name="円/楕円 1829"/>
            <p:cNvSpPr/>
            <p:nvPr/>
          </p:nvSpPr>
          <p:spPr>
            <a:xfrm>
              <a:off x="3792088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1" name="円/楕円 1830"/>
            <p:cNvSpPr/>
            <p:nvPr/>
          </p:nvSpPr>
          <p:spPr>
            <a:xfrm>
              <a:off x="394357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2" name="円/楕円 1831"/>
            <p:cNvSpPr/>
            <p:nvPr/>
          </p:nvSpPr>
          <p:spPr>
            <a:xfrm>
              <a:off x="4019714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3" name="円/楕円 1832"/>
            <p:cNvSpPr/>
            <p:nvPr/>
          </p:nvSpPr>
          <p:spPr>
            <a:xfrm>
              <a:off x="4327333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4" name="円/楕円 1833"/>
            <p:cNvSpPr/>
            <p:nvPr/>
          </p:nvSpPr>
          <p:spPr>
            <a:xfrm>
              <a:off x="4405000" y="25560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5" name="円/楕円 1834"/>
            <p:cNvSpPr/>
            <p:nvPr/>
          </p:nvSpPr>
          <p:spPr>
            <a:xfrm>
              <a:off x="3330659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6" name="円/楕円 1835"/>
            <p:cNvSpPr/>
            <p:nvPr/>
          </p:nvSpPr>
          <p:spPr>
            <a:xfrm>
              <a:off x="340680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7" name="円/楕円 1836"/>
            <p:cNvSpPr/>
            <p:nvPr/>
          </p:nvSpPr>
          <p:spPr>
            <a:xfrm>
              <a:off x="356061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8" name="円/楕円 1837"/>
            <p:cNvSpPr/>
            <p:nvPr/>
          </p:nvSpPr>
          <p:spPr>
            <a:xfrm>
              <a:off x="363827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39" name="円/楕円 1838"/>
            <p:cNvSpPr/>
            <p:nvPr/>
          </p:nvSpPr>
          <p:spPr>
            <a:xfrm>
              <a:off x="3714422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0" name="円/楕円 1839"/>
            <p:cNvSpPr/>
            <p:nvPr/>
          </p:nvSpPr>
          <p:spPr>
            <a:xfrm>
              <a:off x="3792088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1" name="円/楕円 1840"/>
            <p:cNvSpPr/>
            <p:nvPr/>
          </p:nvSpPr>
          <p:spPr>
            <a:xfrm>
              <a:off x="3868231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2" name="円/楕円 1841"/>
            <p:cNvSpPr/>
            <p:nvPr/>
          </p:nvSpPr>
          <p:spPr>
            <a:xfrm>
              <a:off x="394357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3" name="円/楕円 1842"/>
            <p:cNvSpPr/>
            <p:nvPr/>
          </p:nvSpPr>
          <p:spPr>
            <a:xfrm>
              <a:off x="401971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4" name="円/楕円 1843"/>
            <p:cNvSpPr/>
            <p:nvPr/>
          </p:nvSpPr>
          <p:spPr>
            <a:xfrm>
              <a:off x="409738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5" name="円/楕円 1844"/>
            <p:cNvSpPr/>
            <p:nvPr/>
          </p:nvSpPr>
          <p:spPr>
            <a:xfrm>
              <a:off x="4173524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6" name="円/楕円 1845"/>
            <p:cNvSpPr/>
            <p:nvPr/>
          </p:nvSpPr>
          <p:spPr>
            <a:xfrm>
              <a:off x="4327333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7" name="円/楕円 1846"/>
            <p:cNvSpPr/>
            <p:nvPr/>
          </p:nvSpPr>
          <p:spPr>
            <a:xfrm>
              <a:off x="4405000" y="2626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8" name="円/楕円 1847"/>
            <p:cNvSpPr/>
            <p:nvPr/>
          </p:nvSpPr>
          <p:spPr>
            <a:xfrm>
              <a:off x="3330659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49" name="円/楕円 1848"/>
            <p:cNvSpPr/>
            <p:nvPr/>
          </p:nvSpPr>
          <p:spPr>
            <a:xfrm>
              <a:off x="340680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0" name="円/楕円 1849"/>
            <p:cNvSpPr/>
            <p:nvPr/>
          </p:nvSpPr>
          <p:spPr>
            <a:xfrm>
              <a:off x="3714422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1" name="円/楕円 1850"/>
            <p:cNvSpPr/>
            <p:nvPr/>
          </p:nvSpPr>
          <p:spPr>
            <a:xfrm>
              <a:off x="3792088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2" name="円/楕円 1851"/>
            <p:cNvSpPr/>
            <p:nvPr/>
          </p:nvSpPr>
          <p:spPr>
            <a:xfrm>
              <a:off x="394357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3" name="円/楕円 1852"/>
            <p:cNvSpPr/>
            <p:nvPr/>
          </p:nvSpPr>
          <p:spPr>
            <a:xfrm>
              <a:off x="4019714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4" name="円/楕円 1853"/>
            <p:cNvSpPr/>
            <p:nvPr/>
          </p:nvSpPr>
          <p:spPr>
            <a:xfrm>
              <a:off x="4327333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5" name="円/楕円 1854"/>
            <p:cNvSpPr/>
            <p:nvPr/>
          </p:nvSpPr>
          <p:spPr>
            <a:xfrm>
              <a:off x="4405000" y="270422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6" name="円/楕円 1855"/>
            <p:cNvSpPr/>
            <p:nvPr/>
          </p:nvSpPr>
          <p:spPr>
            <a:xfrm>
              <a:off x="3330659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7" name="円/楕円 1856"/>
            <p:cNvSpPr/>
            <p:nvPr/>
          </p:nvSpPr>
          <p:spPr>
            <a:xfrm>
              <a:off x="340680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8" name="円/楕円 1857"/>
            <p:cNvSpPr/>
            <p:nvPr/>
          </p:nvSpPr>
          <p:spPr>
            <a:xfrm>
              <a:off x="3638278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9" name="円/楕円 1858"/>
            <p:cNvSpPr/>
            <p:nvPr/>
          </p:nvSpPr>
          <p:spPr>
            <a:xfrm>
              <a:off x="3714422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0" name="円/楕円 1859"/>
            <p:cNvSpPr/>
            <p:nvPr/>
          </p:nvSpPr>
          <p:spPr>
            <a:xfrm>
              <a:off x="394357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1" name="円/楕円 1860"/>
            <p:cNvSpPr/>
            <p:nvPr/>
          </p:nvSpPr>
          <p:spPr>
            <a:xfrm>
              <a:off x="4019714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2" name="円/楕円 1861"/>
            <p:cNvSpPr/>
            <p:nvPr/>
          </p:nvSpPr>
          <p:spPr>
            <a:xfrm>
              <a:off x="4327333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3" name="円/楕円 1862"/>
            <p:cNvSpPr/>
            <p:nvPr/>
          </p:nvSpPr>
          <p:spPr>
            <a:xfrm>
              <a:off x="4405000" y="277831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4" name="円/楕円 1863"/>
            <p:cNvSpPr/>
            <p:nvPr/>
          </p:nvSpPr>
          <p:spPr>
            <a:xfrm>
              <a:off x="3330659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5" name="円/楕円 1864"/>
            <p:cNvSpPr/>
            <p:nvPr/>
          </p:nvSpPr>
          <p:spPr>
            <a:xfrm>
              <a:off x="340680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6" name="円/楕円 1865"/>
            <p:cNvSpPr/>
            <p:nvPr/>
          </p:nvSpPr>
          <p:spPr>
            <a:xfrm>
              <a:off x="3560612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7" name="円/楕円 1866"/>
            <p:cNvSpPr/>
            <p:nvPr/>
          </p:nvSpPr>
          <p:spPr>
            <a:xfrm>
              <a:off x="3638278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8" name="円/楕円 1867"/>
            <p:cNvSpPr/>
            <p:nvPr/>
          </p:nvSpPr>
          <p:spPr>
            <a:xfrm>
              <a:off x="394357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9" name="円/楕円 1868"/>
            <p:cNvSpPr/>
            <p:nvPr/>
          </p:nvSpPr>
          <p:spPr>
            <a:xfrm>
              <a:off x="4019714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0" name="円/楕円 1869"/>
            <p:cNvSpPr/>
            <p:nvPr/>
          </p:nvSpPr>
          <p:spPr>
            <a:xfrm>
              <a:off x="4327333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1" name="円/楕円 1870"/>
            <p:cNvSpPr/>
            <p:nvPr/>
          </p:nvSpPr>
          <p:spPr>
            <a:xfrm>
              <a:off x="4405000" y="285577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2" name="円/楕円 1871"/>
            <p:cNvSpPr/>
            <p:nvPr/>
          </p:nvSpPr>
          <p:spPr>
            <a:xfrm>
              <a:off x="3330659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3" name="円/楕円 1872"/>
            <p:cNvSpPr/>
            <p:nvPr/>
          </p:nvSpPr>
          <p:spPr>
            <a:xfrm>
              <a:off x="3406802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4" name="円/楕円 1873"/>
            <p:cNvSpPr/>
            <p:nvPr/>
          </p:nvSpPr>
          <p:spPr>
            <a:xfrm>
              <a:off x="4173524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5" name="円/楕円 1874"/>
            <p:cNvSpPr/>
            <p:nvPr/>
          </p:nvSpPr>
          <p:spPr>
            <a:xfrm>
              <a:off x="425119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6" name="円/楕円 1875"/>
            <p:cNvSpPr/>
            <p:nvPr/>
          </p:nvSpPr>
          <p:spPr>
            <a:xfrm>
              <a:off x="4327333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7" name="円/楕円 1876"/>
            <p:cNvSpPr/>
            <p:nvPr/>
          </p:nvSpPr>
          <p:spPr>
            <a:xfrm>
              <a:off x="4405000" y="29264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878" name="グループ化 1877"/>
          <p:cNvGrpSpPr/>
          <p:nvPr/>
        </p:nvGrpSpPr>
        <p:grpSpPr>
          <a:xfrm>
            <a:off x="6064595" y="4780964"/>
            <a:ext cx="1415870" cy="1378262"/>
            <a:chOff x="1940009" y="1881679"/>
            <a:chExt cx="1143378" cy="1113008"/>
          </a:xfrm>
          <a:solidFill>
            <a:srgbClr val="66FFFF"/>
          </a:solidFill>
        </p:grpSpPr>
        <p:sp>
          <p:nvSpPr>
            <p:cNvPr id="1880" name="円/楕円 1879"/>
            <p:cNvSpPr/>
            <p:nvPr/>
          </p:nvSpPr>
          <p:spPr>
            <a:xfrm>
              <a:off x="1940009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1" name="円/楕円 1880"/>
            <p:cNvSpPr/>
            <p:nvPr/>
          </p:nvSpPr>
          <p:spPr>
            <a:xfrm>
              <a:off x="201615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2" name="円/楕円 1881"/>
            <p:cNvSpPr/>
            <p:nvPr/>
          </p:nvSpPr>
          <p:spPr>
            <a:xfrm>
              <a:off x="209381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3" name="円/楕円 1882"/>
            <p:cNvSpPr/>
            <p:nvPr/>
          </p:nvSpPr>
          <p:spPr>
            <a:xfrm>
              <a:off x="216996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4" name="円/楕円 1883"/>
            <p:cNvSpPr/>
            <p:nvPr/>
          </p:nvSpPr>
          <p:spPr>
            <a:xfrm>
              <a:off x="224762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5" name="円/楕円 1884"/>
            <p:cNvSpPr/>
            <p:nvPr/>
          </p:nvSpPr>
          <p:spPr>
            <a:xfrm>
              <a:off x="2323772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6" name="円/楕円 1885"/>
            <p:cNvSpPr/>
            <p:nvPr/>
          </p:nvSpPr>
          <p:spPr>
            <a:xfrm>
              <a:off x="2401438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7" name="円/楕円 1886"/>
            <p:cNvSpPr/>
            <p:nvPr/>
          </p:nvSpPr>
          <p:spPr>
            <a:xfrm>
              <a:off x="255292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8" name="円/楕円 1887"/>
            <p:cNvSpPr/>
            <p:nvPr/>
          </p:nvSpPr>
          <p:spPr>
            <a:xfrm>
              <a:off x="262906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9" name="円/楕円 1888"/>
            <p:cNvSpPr/>
            <p:nvPr/>
          </p:nvSpPr>
          <p:spPr>
            <a:xfrm>
              <a:off x="270673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0" name="円/楕円 1889"/>
            <p:cNvSpPr/>
            <p:nvPr/>
          </p:nvSpPr>
          <p:spPr>
            <a:xfrm>
              <a:off x="2782874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1" name="円/楕円 1890"/>
            <p:cNvSpPr/>
            <p:nvPr/>
          </p:nvSpPr>
          <p:spPr>
            <a:xfrm>
              <a:off x="286054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2" name="円/楕円 1891"/>
            <p:cNvSpPr/>
            <p:nvPr/>
          </p:nvSpPr>
          <p:spPr>
            <a:xfrm>
              <a:off x="2936683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3" name="円/楕円 1892"/>
            <p:cNvSpPr/>
            <p:nvPr/>
          </p:nvSpPr>
          <p:spPr>
            <a:xfrm>
              <a:off x="3014350" y="18816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4" name="円/楕円 1893"/>
            <p:cNvSpPr/>
            <p:nvPr/>
          </p:nvSpPr>
          <p:spPr>
            <a:xfrm>
              <a:off x="1940009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5" name="円/楕円 1894"/>
            <p:cNvSpPr/>
            <p:nvPr/>
          </p:nvSpPr>
          <p:spPr>
            <a:xfrm>
              <a:off x="201615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6" name="円/楕円 1895"/>
            <p:cNvSpPr/>
            <p:nvPr/>
          </p:nvSpPr>
          <p:spPr>
            <a:xfrm>
              <a:off x="2323772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7" name="円/楕円 1896"/>
            <p:cNvSpPr/>
            <p:nvPr/>
          </p:nvSpPr>
          <p:spPr>
            <a:xfrm>
              <a:off x="2401438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8" name="円/楕円 1897"/>
            <p:cNvSpPr/>
            <p:nvPr/>
          </p:nvSpPr>
          <p:spPr>
            <a:xfrm>
              <a:off x="255292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9" name="円/楕円 1898"/>
            <p:cNvSpPr/>
            <p:nvPr/>
          </p:nvSpPr>
          <p:spPr>
            <a:xfrm>
              <a:off x="2629064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0" name="円/楕円 1899"/>
            <p:cNvSpPr/>
            <p:nvPr/>
          </p:nvSpPr>
          <p:spPr>
            <a:xfrm>
              <a:off x="2936683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1" name="円/楕円 1900"/>
            <p:cNvSpPr/>
            <p:nvPr/>
          </p:nvSpPr>
          <p:spPr>
            <a:xfrm>
              <a:off x="3014350" y="195913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2" name="円/楕円 1901"/>
            <p:cNvSpPr/>
            <p:nvPr/>
          </p:nvSpPr>
          <p:spPr>
            <a:xfrm>
              <a:off x="1940009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3" name="円/楕円 1902"/>
            <p:cNvSpPr/>
            <p:nvPr/>
          </p:nvSpPr>
          <p:spPr>
            <a:xfrm>
              <a:off x="201615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4" name="円/楕円 1903"/>
            <p:cNvSpPr/>
            <p:nvPr/>
          </p:nvSpPr>
          <p:spPr>
            <a:xfrm>
              <a:off x="209381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5" name="円/楕円 1904"/>
            <p:cNvSpPr/>
            <p:nvPr/>
          </p:nvSpPr>
          <p:spPr>
            <a:xfrm>
              <a:off x="216996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6" name="円/楕円 1905"/>
            <p:cNvSpPr/>
            <p:nvPr/>
          </p:nvSpPr>
          <p:spPr>
            <a:xfrm>
              <a:off x="224762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7" name="円/楕円 1906"/>
            <p:cNvSpPr/>
            <p:nvPr/>
          </p:nvSpPr>
          <p:spPr>
            <a:xfrm>
              <a:off x="2323772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8" name="円/楕円 1907"/>
            <p:cNvSpPr/>
            <p:nvPr/>
          </p:nvSpPr>
          <p:spPr>
            <a:xfrm>
              <a:off x="2401438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9" name="円/楕円 1908"/>
            <p:cNvSpPr/>
            <p:nvPr/>
          </p:nvSpPr>
          <p:spPr>
            <a:xfrm>
              <a:off x="255292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0" name="円/楕円 1909"/>
            <p:cNvSpPr/>
            <p:nvPr/>
          </p:nvSpPr>
          <p:spPr>
            <a:xfrm>
              <a:off x="262906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1" name="円/楕円 1910"/>
            <p:cNvSpPr/>
            <p:nvPr/>
          </p:nvSpPr>
          <p:spPr>
            <a:xfrm>
              <a:off x="270673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2" name="円/楕円 1911"/>
            <p:cNvSpPr/>
            <p:nvPr/>
          </p:nvSpPr>
          <p:spPr>
            <a:xfrm>
              <a:off x="2782874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3" name="円/楕円 1912"/>
            <p:cNvSpPr/>
            <p:nvPr/>
          </p:nvSpPr>
          <p:spPr>
            <a:xfrm>
              <a:off x="286054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4" name="円/楕円 1913"/>
            <p:cNvSpPr/>
            <p:nvPr/>
          </p:nvSpPr>
          <p:spPr>
            <a:xfrm>
              <a:off x="2936683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5" name="円/楕円 1914"/>
            <p:cNvSpPr/>
            <p:nvPr/>
          </p:nvSpPr>
          <p:spPr>
            <a:xfrm>
              <a:off x="3014350" y="2029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6" name="円/楕円 1915"/>
            <p:cNvSpPr/>
            <p:nvPr/>
          </p:nvSpPr>
          <p:spPr>
            <a:xfrm>
              <a:off x="1940009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7" name="円/楕円 1916"/>
            <p:cNvSpPr/>
            <p:nvPr/>
          </p:nvSpPr>
          <p:spPr>
            <a:xfrm>
              <a:off x="201615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8" name="円/楕円 1917"/>
            <p:cNvSpPr/>
            <p:nvPr/>
          </p:nvSpPr>
          <p:spPr>
            <a:xfrm>
              <a:off x="2323772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9" name="円/楕円 1918"/>
            <p:cNvSpPr/>
            <p:nvPr/>
          </p:nvSpPr>
          <p:spPr>
            <a:xfrm>
              <a:off x="2401438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0" name="円/楕円 1919"/>
            <p:cNvSpPr/>
            <p:nvPr/>
          </p:nvSpPr>
          <p:spPr>
            <a:xfrm>
              <a:off x="255292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1" name="円/楕円 1920"/>
            <p:cNvSpPr/>
            <p:nvPr/>
          </p:nvSpPr>
          <p:spPr>
            <a:xfrm>
              <a:off x="2629064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2" name="円/楕円 1921"/>
            <p:cNvSpPr/>
            <p:nvPr/>
          </p:nvSpPr>
          <p:spPr>
            <a:xfrm>
              <a:off x="2936683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3" name="円/楕円 1922"/>
            <p:cNvSpPr/>
            <p:nvPr/>
          </p:nvSpPr>
          <p:spPr>
            <a:xfrm>
              <a:off x="3014350" y="210731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4" name="円/楕円 1923"/>
            <p:cNvSpPr/>
            <p:nvPr/>
          </p:nvSpPr>
          <p:spPr>
            <a:xfrm>
              <a:off x="1940009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5" name="円/楕円 1924"/>
            <p:cNvSpPr/>
            <p:nvPr/>
          </p:nvSpPr>
          <p:spPr>
            <a:xfrm>
              <a:off x="201615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6" name="円/楕円 1925"/>
            <p:cNvSpPr/>
            <p:nvPr/>
          </p:nvSpPr>
          <p:spPr>
            <a:xfrm>
              <a:off x="209381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7" name="円/楕円 1926"/>
            <p:cNvSpPr/>
            <p:nvPr/>
          </p:nvSpPr>
          <p:spPr>
            <a:xfrm>
              <a:off x="216996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8" name="円/楕円 1927"/>
            <p:cNvSpPr/>
            <p:nvPr/>
          </p:nvSpPr>
          <p:spPr>
            <a:xfrm>
              <a:off x="224762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9" name="円/楕円 1928"/>
            <p:cNvSpPr/>
            <p:nvPr/>
          </p:nvSpPr>
          <p:spPr>
            <a:xfrm>
              <a:off x="2323772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0" name="円/楕円 1929"/>
            <p:cNvSpPr/>
            <p:nvPr/>
          </p:nvSpPr>
          <p:spPr>
            <a:xfrm>
              <a:off x="2401438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1" name="円/楕円 1930"/>
            <p:cNvSpPr/>
            <p:nvPr/>
          </p:nvSpPr>
          <p:spPr>
            <a:xfrm>
              <a:off x="255292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2" name="円/楕円 1931"/>
            <p:cNvSpPr/>
            <p:nvPr/>
          </p:nvSpPr>
          <p:spPr>
            <a:xfrm>
              <a:off x="262906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3" name="円/楕円 1932"/>
            <p:cNvSpPr/>
            <p:nvPr/>
          </p:nvSpPr>
          <p:spPr>
            <a:xfrm>
              <a:off x="270673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4" name="円/楕円 1933"/>
            <p:cNvSpPr/>
            <p:nvPr/>
          </p:nvSpPr>
          <p:spPr>
            <a:xfrm>
              <a:off x="2782874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5" name="円/楕円 1934"/>
            <p:cNvSpPr/>
            <p:nvPr/>
          </p:nvSpPr>
          <p:spPr>
            <a:xfrm>
              <a:off x="286054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6" name="円/楕円 1935"/>
            <p:cNvSpPr/>
            <p:nvPr/>
          </p:nvSpPr>
          <p:spPr>
            <a:xfrm>
              <a:off x="2936683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7" name="円/楕円 1936"/>
            <p:cNvSpPr/>
            <p:nvPr/>
          </p:nvSpPr>
          <p:spPr>
            <a:xfrm>
              <a:off x="3014350" y="218140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8" name="円/楕円 1937"/>
            <p:cNvSpPr/>
            <p:nvPr/>
          </p:nvSpPr>
          <p:spPr>
            <a:xfrm>
              <a:off x="1940009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9" name="円/楕円 1938"/>
            <p:cNvSpPr/>
            <p:nvPr/>
          </p:nvSpPr>
          <p:spPr>
            <a:xfrm>
              <a:off x="2016152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0" name="円/楕円 1939"/>
            <p:cNvSpPr/>
            <p:nvPr/>
          </p:nvSpPr>
          <p:spPr>
            <a:xfrm>
              <a:off x="2936683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1" name="円/楕円 1940"/>
            <p:cNvSpPr/>
            <p:nvPr/>
          </p:nvSpPr>
          <p:spPr>
            <a:xfrm>
              <a:off x="3014350" y="225885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2" name="円/楕円 1941"/>
            <p:cNvSpPr/>
            <p:nvPr/>
          </p:nvSpPr>
          <p:spPr>
            <a:xfrm>
              <a:off x="1940009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3" name="円/楕円 1942"/>
            <p:cNvSpPr/>
            <p:nvPr/>
          </p:nvSpPr>
          <p:spPr>
            <a:xfrm>
              <a:off x="2016152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4" name="円/楕円 1943"/>
            <p:cNvSpPr/>
            <p:nvPr/>
          </p:nvSpPr>
          <p:spPr>
            <a:xfrm>
              <a:off x="2477581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5" name="円/楕円 1944"/>
            <p:cNvSpPr/>
            <p:nvPr/>
          </p:nvSpPr>
          <p:spPr>
            <a:xfrm>
              <a:off x="255292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6" name="円/楕円 1945"/>
            <p:cNvSpPr/>
            <p:nvPr/>
          </p:nvSpPr>
          <p:spPr>
            <a:xfrm>
              <a:off x="2936683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7" name="円/楕円 1946"/>
            <p:cNvSpPr/>
            <p:nvPr/>
          </p:nvSpPr>
          <p:spPr>
            <a:xfrm>
              <a:off x="3014350" y="232957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8" name="円/楕円 1947"/>
            <p:cNvSpPr/>
            <p:nvPr/>
          </p:nvSpPr>
          <p:spPr>
            <a:xfrm>
              <a:off x="1940009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9" name="円/楕円 1948"/>
            <p:cNvSpPr/>
            <p:nvPr/>
          </p:nvSpPr>
          <p:spPr>
            <a:xfrm>
              <a:off x="2016152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0" name="円/楕円 1949"/>
            <p:cNvSpPr/>
            <p:nvPr/>
          </p:nvSpPr>
          <p:spPr>
            <a:xfrm>
              <a:off x="2477581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1" name="円/楕円 1950"/>
            <p:cNvSpPr/>
            <p:nvPr/>
          </p:nvSpPr>
          <p:spPr>
            <a:xfrm>
              <a:off x="255292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2" name="円/楕円 1951"/>
            <p:cNvSpPr/>
            <p:nvPr/>
          </p:nvSpPr>
          <p:spPr>
            <a:xfrm>
              <a:off x="2936683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3" name="円/楕円 1952"/>
            <p:cNvSpPr/>
            <p:nvPr/>
          </p:nvSpPr>
          <p:spPr>
            <a:xfrm>
              <a:off x="3014350" y="240703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4" name="円/楕円 1953"/>
            <p:cNvSpPr/>
            <p:nvPr/>
          </p:nvSpPr>
          <p:spPr>
            <a:xfrm>
              <a:off x="1940009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5" name="円/楕円 1954"/>
            <p:cNvSpPr/>
            <p:nvPr/>
          </p:nvSpPr>
          <p:spPr>
            <a:xfrm>
              <a:off x="201615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6" name="円/楕円 1955"/>
            <p:cNvSpPr/>
            <p:nvPr/>
          </p:nvSpPr>
          <p:spPr>
            <a:xfrm>
              <a:off x="209381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7" name="円/楕円 1956"/>
            <p:cNvSpPr/>
            <p:nvPr/>
          </p:nvSpPr>
          <p:spPr>
            <a:xfrm>
              <a:off x="216996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8" name="円/楕円 1957"/>
            <p:cNvSpPr/>
            <p:nvPr/>
          </p:nvSpPr>
          <p:spPr>
            <a:xfrm>
              <a:off x="224762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9" name="円/楕円 1958"/>
            <p:cNvSpPr/>
            <p:nvPr/>
          </p:nvSpPr>
          <p:spPr>
            <a:xfrm>
              <a:off x="2323772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0" name="円/楕円 1959"/>
            <p:cNvSpPr/>
            <p:nvPr/>
          </p:nvSpPr>
          <p:spPr>
            <a:xfrm>
              <a:off x="2401438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1" name="円/楕円 1960"/>
            <p:cNvSpPr/>
            <p:nvPr/>
          </p:nvSpPr>
          <p:spPr>
            <a:xfrm>
              <a:off x="2477581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2" name="円/楕円 1961"/>
            <p:cNvSpPr/>
            <p:nvPr/>
          </p:nvSpPr>
          <p:spPr>
            <a:xfrm>
              <a:off x="255292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3" name="円/楕円 1962"/>
            <p:cNvSpPr/>
            <p:nvPr/>
          </p:nvSpPr>
          <p:spPr>
            <a:xfrm>
              <a:off x="262906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4" name="円/楕円 1963"/>
            <p:cNvSpPr/>
            <p:nvPr/>
          </p:nvSpPr>
          <p:spPr>
            <a:xfrm>
              <a:off x="270673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5" name="円/楕円 1964"/>
            <p:cNvSpPr/>
            <p:nvPr/>
          </p:nvSpPr>
          <p:spPr>
            <a:xfrm>
              <a:off x="2782874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6" name="円/楕円 1965"/>
            <p:cNvSpPr/>
            <p:nvPr/>
          </p:nvSpPr>
          <p:spPr>
            <a:xfrm>
              <a:off x="2936683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7" name="円/楕円 1966"/>
            <p:cNvSpPr/>
            <p:nvPr/>
          </p:nvSpPr>
          <p:spPr>
            <a:xfrm>
              <a:off x="3014350" y="247775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8" name="円/楕円 1967"/>
            <p:cNvSpPr/>
            <p:nvPr/>
          </p:nvSpPr>
          <p:spPr>
            <a:xfrm>
              <a:off x="1940009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9" name="円/楕円 1968"/>
            <p:cNvSpPr/>
            <p:nvPr/>
          </p:nvSpPr>
          <p:spPr>
            <a:xfrm>
              <a:off x="2016152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0" name="円/楕円 1969"/>
            <p:cNvSpPr/>
            <p:nvPr/>
          </p:nvSpPr>
          <p:spPr>
            <a:xfrm>
              <a:off x="2401438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1" name="円/楕円 1970"/>
            <p:cNvSpPr/>
            <p:nvPr/>
          </p:nvSpPr>
          <p:spPr>
            <a:xfrm>
              <a:off x="2477581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2" name="円/楕円 1971"/>
            <p:cNvSpPr/>
            <p:nvPr/>
          </p:nvSpPr>
          <p:spPr>
            <a:xfrm>
              <a:off x="255292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3" name="円/楕円 1972"/>
            <p:cNvSpPr/>
            <p:nvPr/>
          </p:nvSpPr>
          <p:spPr>
            <a:xfrm>
              <a:off x="2936683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4" name="円/楕円 1973"/>
            <p:cNvSpPr/>
            <p:nvPr/>
          </p:nvSpPr>
          <p:spPr>
            <a:xfrm>
              <a:off x="3014350" y="255520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5" name="円/楕円 1974"/>
            <p:cNvSpPr/>
            <p:nvPr/>
          </p:nvSpPr>
          <p:spPr>
            <a:xfrm>
              <a:off x="1940009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6" name="円/楕円 1975"/>
            <p:cNvSpPr/>
            <p:nvPr/>
          </p:nvSpPr>
          <p:spPr>
            <a:xfrm>
              <a:off x="201615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7" name="円/楕円 1976"/>
            <p:cNvSpPr/>
            <p:nvPr/>
          </p:nvSpPr>
          <p:spPr>
            <a:xfrm>
              <a:off x="2323772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8" name="円/楕円 1977"/>
            <p:cNvSpPr/>
            <p:nvPr/>
          </p:nvSpPr>
          <p:spPr>
            <a:xfrm>
              <a:off x="2401438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9" name="円/楕円 1978"/>
            <p:cNvSpPr/>
            <p:nvPr/>
          </p:nvSpPr>
          <p:spPr>
            <a:xfrm>
              <a:off x="2477581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0" name="円/楕円 1979"/>
            <p:cNvSpPr/>
            <p:nvPr/>
          </p:nvSpPr>
          <p:spPr>
            <a:xfrm>
              <a:off x="255292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1" name="円/楕円 1980"/>
            <p:cNvSpPr/>
            <p:nvPr/>
          </p:nvSpPr>
          <p:spPr>
            <a:xfrm>
              <a:off x="2936683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2" name="円/楕円 1981"/>
            <p:cNvSpPr/>
            <p:nvPr/>
          </p:nvSpPr>
          <p:spPr>
            <a:xfrm>
              <a:off x="3014350" y="2625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3" name="円/楕円 1982"/>
            <p:cNvSpPr/>
            <p:nvPr/>
          </p:nvSpPr>
          <p:spPr>
            <a:xfrm>
              <a:off x="1940009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4" name="円/楕円 1983"/>
            <p:cNvSpPr/>
            <p:nvPr/>
          </p:nvSpPr>
          <p:spPr>
            <a:xfrm>
              <a:off x="201615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5" name="円/楕円 1984"/>
            <p:cNvSpPr/>
            <p:nvPr/>
          </p:nvSpPr>
          <p:spPr>
            <a:xfrm>
              <a:off x="2247628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6" name="円/楕円 1985"/>
            <p:cNvSpPr/>
            <p:nvPr/>
          </p:nvSpPr>
          <p:spPr>
            <a:xfrm>
              <a:off x="2323772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7" name="円/楕円 1986"/>
            <p:cNvSpPr/>
            <p:nvPr/>
          </p:nvSpPr>
          <p:spPr>
            <a:xfrm>
              <a:off x="2477581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8" name="円/楕円 1987"/>
            <p:cNvSpPr/>
            <p:nvPr/>
          </p:nvSpPr>
          <p:spPr>
            <a:xfrm>
              <a:off x="255292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9" name="円/楕円 1988"/>
            <p:cNvSpPr/>
            <p:nvPr/>
          </p:nvSpPr>
          <p:spPr>
            <a:xfrm>
              <a:off x="2936683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0" name="円/楕円 1989"/>
            <p:cNvSpPr/>
            <p:nvPr/>
          </p:nvSpPr>
          <p:spPr>
            <a:xfrm>
              <a:off x="3014350" y="270338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1" name="円/楕円 1990"/>
            <p:cNvSpPr/>
            <p:nvPr/>
          </p:nvSpPr>
          <p:spPr>
            <a:xfrm>
              <a:off x="1940009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2" name="円/楕円 1991"/>
            <p:cNvSpPr/>
            <p:nvPr/>
          </p:nvSpPr>
          <p:spPr>
            <a:xfrm>
              <a:off x="201615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3" name="円/楕円 1992"/>
            <p:cNvSpPr/>
            <p:nvPr/>
          </p:nvSpPr>
          <p:spPr>
            <a:xfrm>
              <a:off x="209381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4" name="円/楕円 1993"/>
            <p:cNvSpPr/>
            <p:nvPr/>
          </p:nvSpPr>
          <p:spPr>
            <a:xfrm>
              <a:off x="2169962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5" name="円/楕円 1994"/>
            <p:cNvSpPr/>
            <p:nvPr/>
          </p:nvSpPr>
          <p:spPr>
            <a:xfrm>
              <a:off x="2247628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6" name="円/楕円 1995"/>
            <p:cNvSpPr/>
            <p:nvPr/>
          </p:nvSpPr>
          <p:spPr>
            <a:xfrm>
              <a:off x="2477581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7" name="円/楕円 1996"/>
            <p:cNvSpPr/>
            <p:nvPr/>
          </p:nvSpPr>
          <p:spPr>
            <a:xfrm>
              <a:off x="255292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8" name="円/楕円 1997"/>
            <p:cNvSpPr/>
            <p:nvPr/>
          </p:nvSpPr>
          <p:spPr>
            <a:xfrm>
              <a:off x="2936683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9" name="円/楕円 1998"/>
            <p:cNvSpPr/>
            <p:nvPr/>
          </p:nvSpPr>
          <p:spPr>
            <a:xfrm>
              <a:off x="3014350" y="27774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0" name="円/楕円 1999"/>
            <p:cNvSpPr/>
            <p:nvPr/>
          </p:nvSpPr>
          <p:spPr>
            <a:xfrm>
              <a:off x="1940009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1" name="円/楕円 2000"/>
            <p:cNvSpPr/>
            <p:nvPr/>
          </p:nvSpPr>
          <p:spPr>
            <a:xfrm>
              <a:off x="2016152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2" name="円/楕円 2001"/>
            <p:cNvSpPr/>
            <p:nvPr/>
          </p:nvSpPr>
          <p:spPr>
            <a:xfrm>
              <a:off x="2401438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3" name="円/楕円 2002"/>
            <p:cNvSpPr/>
            <p:nvPr/>
          </p:nvSpPr>
          <p:spPr>
            <a:xfrm>
              <a:off x="2477581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4" name="円/楕円 2003"/>
            <p:cNvSpPr/>
            <p:nvPr/>
          </p:nvSpPr>
          <p:spPr>
            <a:xfrm>
              <a:off x="255292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5" name="円/楕円 2004"/>
            <p:cNvSpPr/>
            <p:nvPr/>
          </p:nvSpPr>
          <p:spPr>
            <a:xfrm>
              <a:off x="2936683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6" name="円/楕円 2005"/>
            <p:cNvSpPr/>
            <p:nvPr/>
          </p:nvSpPr>
          <p:spPr>
            <a:xfrm>
              <a:off x="3014350" y="28549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7" name="円/楕円 2006"/>
            <p:cNvSpPr/>
            <p:nvPr/>
          </p:nvSpPr>
          <p:spPr>
            <a:xfrm>
              <a:off x="1940009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8" name="円/楕円 2007"/>
            <p:cNvSpPr/>
            <p:nvPr/>
          </p:nvSpPr>
          <p:spPr>
            <a:xfrm>
              <a:off x="2016152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9" name="円/楕円 2008"/>
            <p:cNvSpPr/>
            <p:nvPr/>
          </p:nvSpPr>
          <p:spPr>
            <a:xfrm>
              <a:off x="2782874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0" name="円/楕円 2009"/>
            <p:cNvSpPr/>
            <p:nvPr/>
          </p:nvSpPr>
          <p:spPr>
            <a:xfrm>
              <a:off x="286054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1" name="円/楕円 2010"/>
            <p:cNvSpPr/>
            <p:nvPr/>
          </p:nvSpPr>
          <p:spPr>
            <a:xfrm>
              <a:off x="2936683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2" name="円/楕円 2011"/>
            <p:cNvSpPr/>
            <p:nvPr/>
          </p:nvSpPr>
          <p:spPr>
            <a:xfrm>
              <a:off x="3014350" y="29256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74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グループ化 548"/>
          <p:cNvGrpSpPr/>
          <p:nvPr/>
        </p:nvGrpSpPr>
        <p:grpSpPr>
          <a:xfrm>
            <a:off x="2285326" y="859444"/>
            <a:ext cx="1630133" cy="1591290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550" name="正方形/長方形 54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1" name="円/楕円 55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円/楕円 55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円/楕円 58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58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/楕円 60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円/楕円 61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6" name="グループ化 615"/>
          <p:cNvGrpSpPr/>
          <p:nvPr/>
        </p:nvGrpSpPr>
        <p:grpSpPr>
          <a:xfrm>
            <a:off x="428696" y="863715"/>
            <a:ext cx="1630133" cy="1591290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617" name="正方形/長方形 616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8" name="円/楕円 61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円/楕円 62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7" name="円/楕円 62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円/楕円 63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円/楕円 64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2" name="円/楕円 64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3" name="円/楕円 64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円/楕円 64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円/楕円 64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円/楕円 64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9" name="円/楕円 64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円/楕円 64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円/楕円 65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7" name="円/楕円 65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1" name="円/楕円 66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3" name="円/楕円 66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円/楕円 66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5" name="円/楕円 66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3" name="グループ化 672"/>
          <p:cNvGrpSpPr/>
          <p:nvPr/>
        </p:nvGrpSpPr>
        <p:grpSpPr>
          <a:xfrm>
            <a:off x="4161379" y="864557"/>
            <a:ext cx="1630133" cy="1591290"/>
            <a:chOff x="845955" y="493435"/>
            <a:chExt cx="1279273" cy="1248790"/>
          </a:xfrm>
          <a:solidFill>
            <a:srgbClr val="FF0000"/>
          </a:solidFill>
        </p:grpSpPr>
        <p:sp>
          <p:nvSpPr>
            <p:cNvPr id="674" name="正方形/長方形 673"/>
            <p:cNvSpPr/>
            <p:nvPr/>
          </p:nvSpPr>
          <p:spPr>
            <a:xfrm>
              <a:off x="845955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円/楕円 67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円/楕円 67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68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円/楕円 69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70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円/楕円 71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円/楕円 71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円/楕円 71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円/楕円 71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円/楕円 72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円/楕円 72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円/楕円 72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円/楕円 72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円/楕円 73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円/楕円 73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円/楕円 73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円/楕円 74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74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円/楕円 74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円/楕円 74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円/楕円 74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円/楕円 74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円/楕円 74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円/楕円 74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円/楕円 74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円/楕円 74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円/楕円 75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円/楕円 75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円/楕円 75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円/楕円 76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76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76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円/楕円 76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7" name="グループ化 766"/>
          <p:cNvGrpSpPr/>
          <p:nvPr/>
        </p:nvGrpSpPr>
        <p:grpSpPr>
          <a:xfrm>
            <a:off x="7902422" y="847600"/>
            <a:ext cx="1630133" cy="1591290"/>
            <a:chOff x="2369552" y="493435"/>
            <a:chExt cx="1279273" cy="1248790"/>
          </a:xfrm>
          <a:solidFill>
            <a:srgbClr val="FF0000"/>
          </a:solidFill>
        </p:grpSpPr>
        <p:sp>
          <p:nvSpPr>
            <p:cNvPr id="768" name="正方形/長方形 767"/>
            <p:cNvSpPr/>
            <p:nvPr/>
          </p:nvSpPr>
          <p:spPr>
            <a:xfrm>
              <a:off x="2369552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9" name="円/楕円 76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円/楕円 76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円/楕円 77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円/楕円 77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円/楕円 78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円/楕円 78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円/楕円 78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円/楕円 79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円/楕円 79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円/楕円 79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円/楕円 79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円/楕円 79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円/楕円 80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円/楕円 81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円/楕円 81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円/楕円 81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円/楕円 82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円/楕円 82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円/楕円 82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円/楕円 82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円/楕円 82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円/楕円 82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円/楕円 83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円/楕円 83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円/楕円 83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円/楕円 83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9" name="グループ化 838"/>
          <p:cNvGrpSpPr/>
          <p:nvPr/>
        </p:nvGrpSpPr>
        <p:grpSpPr>
          <a:xfrm>
            <a:off x="6014144" y="865399"/>
            <a:ext cx="1630133" cy="1591290"/>
            <a:chOff x="1604047" y="605410"/>
            <a:chExt cx="1279273" cy="1248790"/>
          </a:xfrm>
          <a:solidFill>
            <a:srgbClr val="FF0000"/>
          </a:solidFill>
        </p:grpSpPr>
        <p:sp>
          <p:nvSpPr>
            <p:cNvPr id="840" name="正方形/長方形 83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円/楕円 84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円/楕円 84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円/楕円 84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円/楕円 84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円/楕円 84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円/楕円 84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円/楕円 85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円/楕円 85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円/楕円 85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円/楕円 86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円/楕円 86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円/楕円 86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円/楕円 87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円/楕円 87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円/楕円 87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円/楕円 87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円/楕円 88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円/楕円 88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88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円/楕円 88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円/楕円 88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円/楕円 89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円/楕円 89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円/楕円 89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円/楕円 89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円/楕円 89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円/楕円 89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円/楕円 90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円/楕円 90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円/楕円 90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円/楕円 90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円/楕円 90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円/楕円 90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円/楕円 90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円/楕円 91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円/楕円 91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2285326" y="2789844"/>
            <a:ext cx="1630133" cy="1591290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920" name="正方形/長方形 91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1" name="円/楕円 92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6" name="グループ化 985"/>
          <p:cNvGrpSpPr/>
          <p:nvPr/>
        </p:nvGrpSpPr>
        <p:grpSpPr>
          <a:xfrm>
            <a:off x="428696" y="2794115"/>
            <a:ext cx="1630133" cy="1591290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987" name="正方形/長方形 986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8" name="円/楕円 98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3" name="グループ化 1042"/>
          <p:cNvGrpSpPr/>
          <p:nvPr/>
        </p:nvGrpSpPr>
        <p:grpSpPr>
          <a:xfrm>
            <a:off x="4161379" y="2794957"/>
            <a:ext cx="1630133" cy="1591290"/>
            <a:chOff x="845955" y="493435"/>
            <a:chExt cx="1279273" cy="1248790"/>
          </a:xfrm>
          <a:solidFill>
            <a:srgbClr val="00FF00"/>
          </a:solidFill>
        </p:grpSpPr>
        <p:sp>
          <p:nvSpPr>
            <p:cNvPr id="1044" name="正方形/長方形 1043"/>
            <p:cNvSpPr/>
            <p:nvPr/>
          </p:nvSpPr>
          <p:spPr>
            <a:xfrm>
              <a:off x="845955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7" name="グループ化 1136"/>
          <p:cNvGrpSpPr/>
          <p:nvPr/>
        </p:nvGrpSpPr>
        <p:grpSpPr>
          <a:xfrm>
            <a:off x="7902422" y="2778000"/>
            <a:ext cx="1630133" cy="1591290"/>
            <a:chOff x="2369552" y="493435"/>
            <a:chExt cx="1279273" cy="1248790"/>
          </a:xfrm>
          <a:solidFill>
            <a:srgbClr val="00FF00"/>
          </a:solidFill>
        </p:grpSpPr>
        <p:sp>
          <p:nvSpPr>
            <p:cNvPr id="1138" name="正方形/長方形 1137"/>
            <p:cNvSpPr/>
            <p:nvPr/>
          </p:nvSpPr>
          <p:spPr>
            <a:xfrm>
              <a:off x="2369552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9" name="円/楕円 113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6014144" y="2795799"/>
            <a:ext cx="1630133" cy="1591290"/>
            <a:chOff x="1604047" y="605410"/>
            <a:chExt cx="1279273" cy="1248790"/>
          </a:xfrm>
          <a:solidFill>
            <a:srgbClr val="00FF00"/>
          </a:solidFill>
        </p:grpSpPr>
        <p:sp>
          <p:nvSpPr>
            <p:cNvPr id="1210" name="正方形/長方形 120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1" name="円/楕円 121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2285326" y="4732944"/>
            <a:ext cx="1630133" cy="1591290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290" name="正方形/長方形 128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1" name="円/楕円 129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6" name="グループ化 1355"/>
          <p:cNvGrpSpPr/>
          <p:nvPr/>
        </p:nvGrpSpPr>
        <p:grpSpPr>
          <a:xfrm>
            <a:off x="428696" y="4737215"/>
            <a:ext cx="1630133" cy="1591290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357" name="正方形/長方形 1356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8" name="円/楕円 135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13" name="グループ化 1412"/>
          <p:cNvGrpSpPr/>
          <p:nvPr/>
        </p:nvGrpSpPr>
        <p:grpSpPr>
          <a:xfrm>
            <a:off x="4161379" y="4738057"/>
            <a:ext cx="1630133" cy="1591290"/>
            <a:chOff x="845955" y="493435"/>
            <a:chExt cx="1279273" cy="1248790"/>
          </a:xfrm>
          <a:solidFill>
            <a:srgbClr val="66FFFF"/>
          </a:solidFill>
        </p:grpSpPr>
        <p:sp>
          <p:nvSpPr>
            <p:cNvPr id="1414" name="正方形/長方形 1413"/>
            <p:cNvSpPr/>
            <p:nvPr/>
          </p:nvSpPr>
          <p:spPr>
            <a:xfrm>
              <a:off x="845955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5" name="円/楕円 141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7" name="グループ化 1506"/>
          <p:cNvGrpSpPr/>
          <p:nvPr/>
        </p:nvGrpSpPr>
        <p:grpSpPr>
          <a:xfrm>
            <a:off x="7902422" y="4721100"/>
            <a:ext cx="1630133" cy="1591290"/>
            <a:chOff x="2369552" y="493435"/>
            <a:chExt cx="1279273" cy="1248790"/>
          </a:xfrm>
          <a:solidFill>
            <a:srgbClr val="66FFFF"/>
          </a:solidFill>
        </p:grpSpPr>
        <p:sp>
          <p:nvSpPr>
            <p:cNvPr id="1508" name="正方形/長方形 1507"/>
            <p:cNvSpPr/>
            <p:nvPr/>
          </p:nvSpPr>
          <p:spPr>
            <a:xfrm>
              <a:off x="2369552" y="493435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9" name="円/楕円 150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9" name="グループ化 1578"/>
          <p:cNvGrpSpPr/>
          <p:nvPr/>
        </p:nvGrpSpPr>
        <p:grpSpPr>
          <a:xfrm>
            <a:off x="6014144" y="4738899"/>
            <a:ext cx="1630133" cy="1591290"/>
            <a:chOff x="1604047" y="605410"/>
            <a:chExt cx="1279273" cy="1248790"/>
          </a:xfrm>
          <a:solidFill>
            <a:srgbClr val="66FFFF"/>
          </a:solidFill>
        </p:grpSpPr>
        <p:sp>
          <p:nvSpPr>
            <p:cNvPr id="1580" name="正方形/長方形 1579"/>
            <p:cNvSpPr/>
            <p:nvPr/>
          </p:nvSpPr>
          <p:spPr>
            <a:xfrm>
              <a:off x="1604047" y="605410"/>
              <a:ext cx="1279273" cy="124879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円/楕円 158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円/楕円 164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7" name="円/楕円 164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円/楕円 164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5822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9" name="グループ化 548"/>
          <p:cNvGrpSpPr/>
          <p:nvPr/>
        </p:nvGrpSpPr>
        <p:grpSpPr>
          <a:xfrm>
            <a:off x="2323396" y="995305"/>
            <a:ext cx="1456967" cy="1229451"/>
            <a:chOff x="1633923" y="712029"/>
            <a:chExt cx="1143378" cy="964831"/>
          </a:xfrm>
          <a:solidFill>
            <a:srgbClr val="FF0000"/>
          </a:solidFill>
        </p:grpSpPr>
        <p:sp>
          <p:nvSpPr>
            <p:cNvPr id="551" name="円/楕円 55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円/楕円 55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3" name="円/楕円 55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4" name="円/楕円 55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5" name="円/楕円 55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円/楕円 55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円/楕円 55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円/楕円 55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円/楕円 55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円/楕円 55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円/楕円 56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円/楕円 56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円/楕円 56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円/楕円 56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円/楕円 56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円/楕円 56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円/楕円 57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円/楕円 57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円/楕円 57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円/楕円 57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円/楕円 58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4" name="円/楕円 58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円/楕円 58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58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円/楕円 58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円/楕円 58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円/楕円 59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円/楕円 59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円/楕円 59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円/楕円 59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円/楕円 59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円/楕円 59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円/楕円 59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円/楕円 59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円/楕円 59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円/楕円 60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2" name="円/楕円 60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60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円/楕円 60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円/楕円 60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円/楕円 61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16" name="グループ化 615"/>
          <p:cNvGrpSpPr/>
          <p:nvPr/>
        </p:nvGrpSpPr>
        <p:grpSpPr>
          <a:xfrm>
            <a:off x="466766" y="999576"/>
            <a:ext cx="1456967" cy="1229451"/>
            <a:chOff x="1633923" y="712029"/>
            <a:chExt cx="1143378" cy="964831"/>
          </a:xfrm>
          <a:solidFill>
            <a:srgbClr val="FF0000"/>
          </a:solidFill>
        </p:grpSpPr>
        <p:sp>
          <p:nvSpPr>
            <p:cNvPr id="618" name="円/楕円 61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9" name="円/楕円 61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0" name="円/楕円 61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1" name="円/楕円 62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2" name="円/楕円 62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3" name="円/楕円 62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4" name="円/楕円 62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5" name="円/楕円 62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6" name="円/楕円 62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7" name="円/楕円 62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8" name="円/楕円 62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9" name="円/楕円 62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1" name="円/楕円 63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2" name="円/楕円 63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4" name="円/楕円 63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5" name="円/楕円 63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6" name="円/楕円 63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7" name="円/楕円 63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8" name="円/楕円 63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9" name="円/楕円 63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0" name="円/楕円 63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1" name="円/楕円 64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2" name="円/楕円 64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3" name="円/楕円 64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円/楕円 64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円/楕円 64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円/楕円 64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円/楕円 64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円/楕円 64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9" name="円/楕円 64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0" name="円/楕円 64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1" name="円/楕円 65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2" name="円/楕円 65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3" name="円/楕円 65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4" name="円/楕円 65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5" name="円/楕円 65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円/楕円 65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7" name="円/楕円 65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8" name="円/楕円 65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9" name="円/楕円 65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0" name="円/楕円 65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1" name="円/楕円 66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2" name="円/楕円 66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3" name="円/楕円 66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4" name="円/楕円 66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5" name="円/楕円 66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6" name="円/楕円 66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7" name="円/楕円 66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8" name="円/楕円 66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69" name="円/楕円 66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0" name="円/楕円 66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1" name="円/楕円 67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72" name="円/楕円 67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73" name="グループ化 672"/>
          <p:cNvGrpSpPr/>
          <p:nvPr/>
        </p:nvGrpSpPr>
        <p:grpSpPr>
          <a:xfrm>
            <a:off x="4199449" y="901719"/>
            <a:ext cx="1553993" cy="1418268"/>
            <a:chOff x="875831" y="522598"/>
            <a:chExt cx="1219521" cy="1113008"/>
          </a:xfrm>
          <a:solidFill>
            <a:srgbClr val="FF0000"/>
          </a:solidFill>
        </p:grpSpPr>
        <p:sp>
          <p:nvSpPr>
            <p:cNvPr id="675" name="円/楕円 67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円/楕円 67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円/楕円 67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円/楕円 68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円/楕円 68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円/楕円 68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円/楕円 68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円/楕円 69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円/楕円 69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円/楕円 69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円/楕円 69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円/楕円 69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円/楕円 69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円/楕円 70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円/楕円 70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円/楕円 70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5" name="円/楕円 70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円/楕円 70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70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70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円/楕円 71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円/楕円 71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円/楕円 71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円/楕円 71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円/楕円 71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円/楕円 71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円/楕円 71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8" name="円/楕円 71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9" name="円/楕円 71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0" name="円/楕円 71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1" name="円/楕円 72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2" name="円/楕円 72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3" name="円/楕円 72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円/楕円 72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5" name="円/楕円 72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6" name="円/楕円 72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7" name="円/楕円 72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8" name="円/楕円 72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円/楕円 72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円/楕円 72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1" name="円/楕円 73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2" name="円/楕円 73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3" name="円/楕円 73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円/楕円 73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5" name="円/楕円 73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6" name="円/楕円 73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7" name="円/楕円 73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8" name="円/楕円 73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円/楕円 73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円/楕円 73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円/楕円 74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円/楕円 74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円/楕円 74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円/楕円 74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円/楕円 74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円/楕円 74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7" name="円/楕円 74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8" name="円/楕円 74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9" name="円/楕円 74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0" name="円/楕円 74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円/楕円 75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円/楕円 75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3" name="円/楕円 75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4" name="円/楕円 75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5" name="円/楕円 75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6" name="円/楕円 75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7" name="円/楕円 75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8" name="円/楕円 75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9" name="円/楕円 75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0" name="円/楕円 75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1" name="円/楕円 76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2" name="円/楕円 76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3" name="円/楕円 76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4" name="円/楕円 76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5" name="円/楕円 76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6" name="円/楕円 76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7" name="グループ化 766"/>
          <p:cNvGrpSpPr/>
          <p:nvPr/>
        </p:nvGrpSpPr>
        <p:grpSpPr>
          <a:xfrm>
            <a:off x="7940492" y="884762"/>
            <a:ext cx="1553993" cy="1418268"/>
            <a:chOff x="2399428" y="522598"/>
            <a:chExt cx="1219521" cy="1113008"/>
          </a:xfrm>
          <a:solidFill>
            <a:srgbClr val="FF0000"/>
          </a:solidFill>
        </p:grpSpPr>
        <p:sp>
          <p:nvSpPr>
            <p:cNvPr id="769" name="円/楕円 76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円/楕円 76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円/楕円 77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円/楕円 77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円/楕円 77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円/楕円 77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5" name="円/楕円 77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6" name="円/楕円 77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円/楕円 77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円/楕円 77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円/楕円 77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円/楕円 77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円/楕円 78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円/楕円 78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円/楕円 78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8" name="円/楕円 78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9" name="円/楕円 78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円/楕円 79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円/楕円 79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円/楕円 79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4" name="円/楕円 79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円/楕円 79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6" name="円/楕円 79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円/楕円 79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8" name="円/楕円 79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円/楕円 79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0" name="円/楕円 79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1" name="円/楕円 80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6" name="円/楕円 80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7" name="円/楕円 80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9" name="円/楕円 80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円/楕円 81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円/楕円 81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7" name="円/楕円 81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8" name="円/楕円 81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9" name="円/楕円 81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円/楕円 81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円/楕円 82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円/楕円 82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円/楕円 82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4" name="円/楕円 82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5" name="円/楕円 82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円/楕円 82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円/楕円 82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円/楕円 82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円/楕円 82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0" name="円/楕円 82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円/楕円 83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円/楕円 83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円/楕円 83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円/楕円 83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9" name="グループ化 838"/>
          <p:cNvGrpSpPr/>
          <p:nvPr/>
        </p:nvGrpSpPr>
        <p:grpSpPr>
          <a:xfrm>
            <a:off x="6052214" y="902561"/>
            <a:ext cx="1553993" cy="1418268"/>
            <a:chOff x="1633923" y="634573"/>
            <a:chExt cx="1219521" cy="1113008"/>
          </a:xfrm>
          <a:solidFill>
            <a:srgbClr val="FF0000"/>
          </a:solidFill>
        </p:grpSpPr>
        <p:sp>
          <p:nvSpPr>
            <p:cNvPr id="841" name="円/楕円 84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円/楕円 84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円/楕円 84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円/楕円 84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円/楕円 84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円/楕円 84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円/楕円 84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円/楕円 84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円/楕円 84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円/楕円 85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円/楕円 85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7" name="円/楕円 85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8" name="円/楕円 85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0" name="円/楕円 85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円/楕円 86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円/楕円 86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円/楕円 86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円/楕円 86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8" name="円/楕円 86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9" name="円/楕円 86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0" name="円/楕円 86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1" name="円/楕円 87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3" name="円/楕円 87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4" name="円/楕円 87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7" name="円/楕円 87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8" name="円/楕円 87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9" name="円/楕円 87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0" name="円/楕円 87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1" name="円/楕円 88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2" name="円/楕円 88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円/楕円 88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円/楕円 88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円/楕円 88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88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8" name="円/楕円 88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円/楕円 88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円/楕円 88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1" name="円/楕円 89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2" name="円/楕円 89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円/楕円 89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円/楕円 89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円/楕円 89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円/楕円 89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円/楕円 89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円/楕円 89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円/楕円 89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円/楕円 90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2" name="円/楕円 90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円/楕円 90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円/楕円 90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円/楕円 90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円/楕円 90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円/楕円 90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円/楕円 90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円/楕円 90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円/楕円 90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円/楕円 91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円/楕円 91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円/楕円 91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9" name="グループ化 918"/>
          <p:cNvGrpSpPr/>
          <p:nvPr/>
        </p:nvGrpSpPr>
        <p:grpSpPr>
          <a:xfrm>
            <a:off x="2323396" y="2925705"/>
            <a:ext cx="1456967" cy="1229451"/>
            <a:chOff x="1633923" y="712029"/>
            <a:chExt cx="1143378" cy="964831"/>
          </a:xfrm>
          <a:solidFill>
            <a:srgbClr val="00FF00"/>
          </a:solidFill>
        </p:grpSpPr>
        <p:sp>
          <p:nvSpPr>
            <p:cNvPr id="921" name="円/楕円 92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2" name="円/楕円 92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4" name="円/楕円 92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5" name="円/楕円 92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6" name="円/楕円 92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7" name="円/楕円 92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8" name="円/楕円 92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9" name="円/楕円 92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0" name="円/楕円 92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1" name="円/楕円 93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2" name="円/楕円 93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4" name="円/楕円 93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円/楕円 93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8" name="円/楕円 93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9" name="円/楕円 93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0" name="円/楕円 93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1" name="円/楕円 94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2" name="円/楕円 94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3" name="円/楕円 94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4" name="円/楕円 94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5" name="円/楕円 94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6" name="円/楕円 94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7" name="円/楕円 94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8" name="円/楕円 94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9" name="円/楕円 94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0" name="円/楕円 94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1" name="円/楕円 95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3" name="円/楕円 95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4" name="円/楕円 95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7" name="円/楕円 95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8" name="円/楕円 95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9" name="円/楕円 95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0" name="円/楕円 95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1" name="円/楕円 96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2" name="円/楕円 96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3" name="円/楕円 96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4" name="円/楕円 96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円/楕円 96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円/楕円 96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円/楕円 96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円/楕円 96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円/楕円 96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円/楕円 96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円/楕円 97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円/楕円 97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円/楕円 97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円/楕円 97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円/楕円 98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円/楕円 98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6" name="グループ化 985"/>
          <p:cNvGrpSpPr/>
          <p:nvPr/>
        </p:nvGrpSpPr>
        <p:grpSpPr>
          <a:xfrm>
            <a:off x="466766" y="2929976"/>
            <a:ext cx="1456967" cy="1229451"/>
            <a:chOff x="1633923" y="712029"/>
            <a:chExt cx="1143378" cy="964831"/>
          </a:xfrm>
          <a:solidFill>
            <a:srgbClr val="00FF00"/>
          </a:solidFill>
        </p:grpSpPr>
        <p:sp>
          <p:nvSpPr>
            <p:cNvPr id="988" name="円/楕円 98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0" name="円/楕円 98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1" name="円/楕円 99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4" name="円/楕円 99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5" name="円/楕円 99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6" name="円/楕円 99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7" name="円/楕円 99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8" name="円/楕円 99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9" name="円/楕円 99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0" name="円/楕円 99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1" name="円/楕円 100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2" name="円/楕円 100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3" name="円/楕円 100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4" name="円/楕円 100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5" name="円/楕円 100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6" name="円/楕円 100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7" name="円/楕円 100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09" name="円/楕円 100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0" name="円/楕円 100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3" name="円/楕円 101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4" name="円/楕円 101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5" name="円/楕円 101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6" name="円/楕円 101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7" name="円/楕円 101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8" name="円/楕円 101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19" name="円/楕円 101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0" name="円/楕円 101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1" name="円/楕円 102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2" name="円/楕円 102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3" name="円/楕円 102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4" name="円/楕円 102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5" name="円/楕円 102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6" name="円/楕円 102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8" name="円/楕円 102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29" name="円/楕円 102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2" name="円/楕円 103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3" name="円/楕円 103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4" name="円/楕円 103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5" name="円/楕円 103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6" name="円/楕円 103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円/楕円 103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8" name="円/楕円 103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9" name="円/楕円 103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0" name="円/楕円 103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1" name="円/楕円 104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42" name="円/楕円 104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043" name="グループ化 1042"/>
          <p:cNvGrpSpPr/>
          <p:nvPr/>
        </p:nvGrpSpPr>
        <p:grpSpPr>
          <a:xfrm>
            <a:off x="4199449" y="2832119"/>
            <a:ext cx="1553993" cy="1418268"/>
            <a:chOff x="875831" y="522598"/>
            <a:chExt cx="1219521" cy="1113008"/>
          </a:xfrm>
          <a:solidFill>
            <a:srgbClr val="00FF00"/>
          </a:solidFill>
        </p:grpSpPr>
        <p:sp>
          <p:nvSpPr>
            <p:cNvPr id="1045" name="円/楕円 104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6" name="円/楕円 104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7" name="円/楕円 104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0" name="円/楕円 104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1" name="円/楕円 105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2" name="円/楕円 105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3" name="円/楕円 105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4" name="円/楕円 105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円/楕円 105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円/楕円 105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7" name="円/楕円 105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円/楕円 105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円/楕円 105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円/楕円 105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円/楕円 106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円/楕円 106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円/楕円 106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円/楕円 106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円/楕円 106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円/楕円 106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円/楕円 106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円/楕円 107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円/楕円 107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円/楕円 107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円/楕円 107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円/楕円 107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円/楕円 107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円/楕円 108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5" name="円/楕円 108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8" name="円/楕円 108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円/楕円 108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円/楕円 109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円/楕円 109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円/楕円 109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6" name="円/楕円 109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円/楕円 109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8" name="円/楕円 109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円/楕円 109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円/楕円 109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円/楕円 110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円/楕円 110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円/楕円 110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円/楕円 110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円/楕円 110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円/楕円 110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円/楕円 111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円/楕円 111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円/楕円 111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円/楕円 111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円/楕円 111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円/楕円 111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円/楕円 112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円/楕円 112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円/楕円 112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円/楕円 112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円/楕円 112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円/楕円 112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円/楕円 113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円/楕円 113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6" name="円/楕円 113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37" name="グループ化 1136"/>
          <p:cNvGrpSpPr/>
          <p:nvPr/>
        </p:nvGrpSpPr>
        <p:grpSpPr>
          <a:xfrm>
            <a:off x="7940492" y="2815162"/>
            <a:ext cx="1553993" cy="1418268"/>
            <a:chOff x="2399428" y="522598"/>
            <a:chExt cx="1219521" cy="1113008"/>
          </a:xfrm>
          <a:solidFill>
            <a:srgbClr val="00FF00"/>
          </a:solidFill>
        </p:grpSpPr>
        <p:sp>
          <p:nvSpPr>
            <p:cNvPr id="1139" name="円/楕円 113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円/楕円 114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円/楕円 114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円/楕円 114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円/楕円 114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7" name="円/楕円 114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8" name="円/楕円 114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9" name="円/楕円 114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0" name="円/楕円 114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1" name="円/楕円 115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2" name="円/楕円 115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3" name="円/楕円 115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4" name="円/楕円 115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5" name="円/楕円 115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6" name="円/楕円 115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7" name="円/楕円 115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8" name="円/楕円 115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9" name="円/楕円 115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0" name="円/楕円 115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1" name="円/楕円 116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円/楕円 116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円/楕円 116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円/楕円 116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116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7" name="円/楕円 116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8" name="円/楕円 116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9" name="円/楕円 116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0" name="円/楕円 116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1" name="円/楕円 117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円/楕円 117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円/楕円 117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円/楕円 117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円/楕円 117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円/楕円 117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円/楕円 117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円/楕円 117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円/楕円 117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円/楕円 117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1" name="円/楕円 118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円/楕円 118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円/楕円 118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円/楕円 118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円/楕円 118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円/楕円 118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円/楕円 118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円/楕円 118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円/楕円 118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円/楕円 118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円/楕円 119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円/楕円 119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円/楕円 119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円/楕円 119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0" name="円/楕円 119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1" name="円/楕円 120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3" name="円/楕円 120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4" name="円/楕円 120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5" name="円/楕円 120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6" name="円/楕円 120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7" name="円/楕円 120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8" name="円/楕円 120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9" name="グループ化 1208"/>
          <p:cNvGrpSpPr/>
          <p:nvPr/>
        </p:nvGrpSpPr>
        <p:grpSpPr>
          <a:xfrm>
            <a:off x="6052214" y="2832961"/>
            <a:ext cx="1553993" cy="1418268"/>
            <a:chOff x="1633923" y="634573"/>
            <a:chExt cx="1219521" cy="1113008"/>
          </a:xfrm>
          <a:solidFill>
            <a:srgbClr val="00FF00"/>
          </a:solidFill>
        </p:grpSpPr>
        <p:sp>
          <p:nvSpPr>
            <p:cNvPr id="1211" name="円/楕円 121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2" name="円/楕円 121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3" name="円/楕円 121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4" name="円/楕円 121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5" name="円/楕円 121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6" name="円/楕円 121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7" name="円/楕円 121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8" name="円/楕円 121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9" name="円/楕円 121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0" name="円/楕円 121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1" name="円/楕円 122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2" name="円/楕円 122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3" name="円/楕円 122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4" name="円/楕円 122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5" name="円/楕円 122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6" name="円/楕円 122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7" name="円/楕円 122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8" name="円/楕円 122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9" name="円/楕円 122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0" name="円/楕円 122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1" name="円/楕円 123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2" name="円/楕円 123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3" name="円/楕円 123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4" name="円/楕円 123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5" name="円/楕円 123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6" name="円/楕円 123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7" name="円/楕円 123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8" name="円/楕円 123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9" name="円/楕円 123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0" name="円/楕円 123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1" name="円/楕円 124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2" name="円/楕円 124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3" name="円/楕円 124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4" name="円/楕円 124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5" name="円/楕円 124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6" name="円/楕円 124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7" name="円/楕円 124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8" name="円/楕円 124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9" name="円/楕円 124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0" name="円/楕円 124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1" name="円/楕円 125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2" name="円/楕円 125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3" name="円/楕円 125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4" name="円/楕円 125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5" name="円/楕円 125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6" name="円/楕円 125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7" name="円/楕円 125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8" name="円/楕円 125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9" name="円/楕円 125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0" name="円/楕円 125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1" name="円/楕円 126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2" name="円/楕円 126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3" name="円/楕円 126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4" name="円/楕円 126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5" name="円/楕円 126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6" name="円/楕円 126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7" name="円/楕円 126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8" name="円/楕円 126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9" name="円/楕円 126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0" name="円/楕円 126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1" name="円/楕円 127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2" name="円/楕円 127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3" name="円/楕円 127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4" name="円/楕円 127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5" name="円/楕円 127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6" name="円/楕円 127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7" name="円/楕円 127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8" name="円/楕円 127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9" name="円/楕円 127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0" name="円/楕円 127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1" name="円/楕円 128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2" name="円/楕円 128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3" name="円/楕円 128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4" name="円/楕円 128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5" name="円/楕円 128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6" name="円/楕円 128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7" name="円/楕円 128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8" name="円/楕円 128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89" name="グループ化 1288"/>
          <p:cNvGrpSpPr/>
          <p:nvPr/>
        </p:nvGrpSpPr>
        <p:grpSpPr>
          <a:xfrm>
            <a:off x="2323396" y="4868805"/>
            <a:ext cx="1456967" cy="1229451"/>
            <a:chOff x="1633923" y="712029"/>
            <a:chExt cx="1143378" cy="964831"/>
          </a:xfrm>
          <a:solidFill>
            <a:srgbClr val="66FFFF"/>
          </a:solidFill>
        </p:grpSpPr>
        <p:sp>
          <p:nvSpPr>
            <p:cNvPr id="1291" name="円/楕円 1290"/>
            <p:cNvSpPr/>
            <p:nvPr/>
          </p:nvSpPr>
          <p:spPr>
            <a:xfrm>
              <a:off x="1633923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円/楕円 1291"/>
            <p:cNvSpPr/>
            <p:nvPr/>
          </p:nvSpPr>
          <p:spPr>
            <a:xfrm>
              <a:off x="209535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円/楕円 1292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円/楕円 1293"/>
            <p:cNvSpPr/>
            <p:nvPr/>
          </p:nvSpPr>
          <p:spPr>
            <a:xfrm>
              <a:off x="247678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円/楕円 1294"/>
            <p:cNvSpPr/>
            <p:nvPr/>
          </p:nvSpPr>
          <p:spPr>
            <a:xfrm>
              <a:off x="255445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円/楕円 1295"/>
            <p:cNvSpPr/>
            <p:nvPr/>
          </p:nvSpPr>
          <p:spPr>
            <a:xfrm>
              <a:off x="1633923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円/楕円 1296"/>
            <p:cNvSpPr/>
            <p:nvPr/>
          </p:nvSpPr>
          <p:spPr>
            <a:xfrm>
              <a:off x="209535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8" name="円/楕円 1297"/>
            <p:cNvSpPr/>
            <p:nvPr/>
          </p:nvSpPr>
          <p:spPr>
            <a:xfrm>
              <a:off x="2322978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9" name="円/楕円 1298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0" name="円/楕円 1299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1" name="円/楕円 1300"/>
            <p:cNvSpPr/>
            <p:nvPr/>
          </p:nvSpPr>
          <p:spPr>
            <a:xfrm>
              <a:off x="171006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2" name="円/楕円 130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3" name="円/楕円 1302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4" name="円/楕円 1303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5" name="円/楕円 1304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6" name="円/楕円 1305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円/楕円 1306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円/楕円 1307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9" name="円/楕円 1308"/>
            <p:cNvSpPr/>
            <p:nvPr/>
          </p:nvSpPr>
          <p:spPr>
            <a:xfrm>
              <a:off x="270826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0" name="円/楕円 1309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1" name="円/楕円 1310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2" name="円/楕円 1311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3" name="円/楕円 1312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4" name="円/楕円 1313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5" name="円/楕円 1314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6" name="円/楕円 1315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7" name="円/楕円 1316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8" name="円/楕円 1317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9" name="円/楕円 1318"/>
            <p:cNvSpPr/>
            <p:nvPr/>
          </p:nvSpPr>
          <p:spPr>
            <a:xfrm>
              <a:off x="1863876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0" name="円/楕円 1319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1" name="円/楕円 1320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2" name="円/楕円 1321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3" name="円/楕円 1322"/>
            <p:cNvSpPr/>
            <p:nvPr/>
          </p:nvSpPr>
          <p:spPr>
            <a:xfrm>
              <a:off x="186387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4" name="円/楕円 1323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5" name="円/楕円 1324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6" name="円/楕円 1325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7" name="円/楕円 1326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8" name="円/楕円 1327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9" name="円/楕円 1328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0" name="円/楕円 1329"/>
            <p:cNvSpPr/>
            <p:nvPr/>
          </p:nvSpPr>
          <p:spPr>
            <a:xfrm>
              <a:off x="194154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1" name="円/楕円 1330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2" name="円/楕円 1331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3" name="円/楕円 1332"/>
            <p:cNvSpPr/>
            <p:nvPr/>
          </p:nvSpPr>
          <p:spPr>
            <a:xfrm>
              <a:off x="270826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4" name="円/楕円 1333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5" name="円/楕円 1334"/>
            <p:cNvSpPr/>
            <p:nvPr/>
          </p:nvSpPr>
          <p:spPr>
            <a:xfrm>
              <a:off x="194154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6" name="円/楕円 1335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7" name="円/楕円 1336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8" name="円/楕円 1337"/>
            <p:cNvSpPr/>
            <p:nvPr/>
          </p:nvSpPr>
          <p:spPr>
            <a:xfrm>
              <a:off x="270826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9" name="円/楕円 1338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0" name="円/楕円 1339"/>
            <p:cNvSpPr/>
            <p:nvPr/>
          </p:nvSpPr>
          <p:spPr>
            <a:xfrm>
              <a:off x="201768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1" name="円/楕円 134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2" name="円/楕円 134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3" name="円/楕円 1342"/>
            <p:cNvSpPr/>
            <p:nvPr/>
          </p:nvSpPr>
          <p:spPr>
            <a:xfrm>
              <a:off x="270826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4" name="円/楕円 1343"/>
            <p:cNvSpPr/>
            <p:nvPr/>
          </p:nvSpPr>
          <p:spPr>
            <a:xfrm>
              <a:off x="1633923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5" name="円/楕円 134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6" name="円/楕円 1345"/>
            <p:cNvSpPr/>
            <p:nvPr/>
          </p:nvSpPr>
          <p:spPr>
            <a:xfrm>
              <a:off x="209535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7" name="円/楕円 1346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8" name="円/楕円 1347"/>
            <p:cNvSpPr/>
            <p:nvPr/>
          </p:nvSpPr>
          <p:spPr>
            <a:xfrm>
              <a:off x="2630597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9" name="円/楕円 1348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0" name="円/楕円 1349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1" name="円/楕円 1350"/>
            <p:cNvSpPr/>
            <p:nvPr/>
          </p:nvSpPr>
          <p:spPr>
            <a:xfrm>
              <a:off x="209535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円/楕円 1351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3" name="円/楕円 1352"/>
            <p:cNvSpPr/>
            <p:nvPr/>
          </p:nvSpPr>
          <p:spPr>
            <a:xfrm>
              <a:off x="247678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4" name="円/楕円 1353"/>
            <p:cNvSpPr/>
            <p:nvPr/>
          </p:nvSpPr>
          <p:spPr>
            <a:xfrm>
              <a:off x="255445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5" name="円/楕円 1354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56" name="グループ化 1355"/>
          <p:cNvGrpSpPr/>
          <p:nvPr/>
        </p:nvGrpSpPr>
        <p:grpSpPr>
          <a:xfrm>
            <a:off x="466766" y="4873076"/>
            <a:ext cx="1456967" cy="1229451"/>
            <a:chOff x="1633923" y="712029"/>
            <a:chExt cx="1143378" cy="964831"/>
          </a:xfrm>
          <a:solidFill>
            <a:srgbClr val="66FFFF"/>
          </a:solidFill>
        </p:grpSpPr>
        <p:sp>
          <p:nvSpPr>
            <p:cNvPr id="1358" name="円/楕円 1357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9" name="円/楕円 1358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0" name="円/楕円 1359"/>
            <p:cNvSpPr/>
            <p:nvPr/>
          </p:nvSpPr>
          <p:spPr>
            <a:xfrm>
              <a:off x="194154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1" name="円/楕円 1360"/>
            <p:cNvSpPr/>
            <p:nvPr/>
          </p:nvSpPr>
          <p:spPr>
            <a:xfrm>
              <a:off x="224683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2" name="円/楕円 1361"/>
            <p:cNvSpPr/>
            <p:nvPr/>
          </p:nvSpPr>
          <p:spPr>
            <a:xfrm>
              <a:off x="270826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3" name="円/楕円 1362"/>
            <p:cNvSpPr/>
            <p:nvPr/>
          </p:nvSpPr>
          <p:spPr>
            <a:xfrm>
              <a:off x="171006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4" name="円/楕円 1363"/>
            <p:cNvSpPr/>
            <p:nvPr/>
          </p:nvSpPr>
          <p:spPr>
            <a:xfrm>
              <a:off x="201768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5" name="円/楕円 1364"/>
            <p:cNvSpPr/>
            <p:nvPr/>
          </p:nvSpPr>
          <p:spPr>
            <a:xfrm>
              <a:off x="2246834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6" name="円/楕円 1365"/>
            <p:cNvSpPr/>
            <p:nvPr/>
          </p:nvSpPr>
          <p:spPr>
            <a:xfrm>
              <a:off x="2630597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7" name="円/楕円 1366"/>
            <p:cNvSpPr/>
            <p:nvPr/>
          </p:nvSpPr>
          <p:spPr>
            <a:xfrm>
              <a:off x="1633923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8" name="円/楕円 1367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69" name="円/楕円 1368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0" name="円/楕円 1369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1" name="円/楕円 137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2" name="円/楕円 1371"/>
            <p:cNvSpPr/>
            <p:nvPr/>
          </p:nvSpPr>
          <p:spPr>
            <a:xfrm>
              <a:off x="2095352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3" name="円/楕円 1372"/>
            <p:cNvSpPr/>
            <p:nvPr/>
          </p:nvSpPr>
          <p:spPr>
            <a:xfrm>
              <a:off x="224683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4" name="円/楕円 1373"/>
            <p:cNvSpPr/>
            <p:nvPr/>
          </p:nvSpPr>
          <p:spPr>
            <a:xfrm>
              <a:off x="255445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5" name="円/楕円 1374"/>
            <p:cNvSpPr/>
            <p:nvPr/>
          </p:nvSpPr>
          <p:spPr>
            <a:xfrm>
              <a:off x="1633923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6" name="円/楕円 1375"/>
            <p:cNvSpPr/>
            <p:nvPr/>
          </p:nvSpPr>
          <p:spPr>
            <a:xfrm>
              <a:off x="209535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7" name="円/楕円 1376"/>
            <p:cNvSpPr/>
            <p:nvPr/>
          </p:nvSpPr>
          <p:spPr>
            <a:xfrm>
              <a:off x="224683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8" name="円/楕円 1377"/>
            <p:cNvSpPr/>
            <p:nvPr/>
          </p:nvSpPr>
          <p:spPr>
            <a:xfrm>
              <a:off x="247678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9" name="円/楕円 1378"/>
            <p:cNvSpPr/>
            <p:nvPr/>
          </p:nvSpPr>
          <p:spPr>
            <a:xfrm>
              <a:off x="1633923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0" name="円/楕円 1379"/>
            <p:cNvSpPr/>
            <p:nvPr/>
          </p:nvSpPr>
          <p:spPr>
            <a:xfrm>
              <a:off x="209535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1" name="円/楕円 1380"/>
            <p:cNvSpPr/>
            <p:nvPr/>
          </p:nvSpPr>
          <p:spPr>
            <a:xfrm>
              <a:off x="224683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2" name="円/楕円 1381"/>
            <p:cNvSpPr/>
            <p:nvPr/>
          </p:nvSpPr>
          <p:spPr>
            <a:xfrm>
              <a:off x="247678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3" name="円/楕円 1382"/>
            <p:cNvSpPr/>
            <p:nvPr/>
          </p:nvSpPr>
          <p:spPr>
            <a:xfrm>
              <a:off x="1633923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4" name="円/楕円 1383"/>
            <p:cNvSpPr/>
            <p:nvPr/>
          </p:nvSpPr>
          <p:spPr>
            <a:xfrm>
              <a:off x="2095352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5" name="円/楕円 1384"/>
            <p:cNvSpPr/>
            <p:nvPr/>
          </p:nvSpPr>
          <p:spPr>
            <a:xfrm>
              <a:off x="224683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6" name="円/楕円 1385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7" name="円/楕円 1386"/>
            <p:cNvSpPr/>
            <p:nvPr/>
          </p:nvSpPr>
          <p:spPr>
            <a:xfrm>
              <a:off x="1633923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8" name="円/楕円 1387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9" name="円/楕円 1388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0" name="円/楕円 1389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1" name="円/楕円 139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2" name="円/楕円 1391"/>
            <p:cNvSpPr/>
            <p:nvPr/>
          </p:nvSpPr>
          <p:spPr>
            <a:xfrm>
              <a:off x="1633923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3" name="円/楕円 1392"/>
            <p:cNvSpPr/>
            <p:nvPr/>
          </p:nvSpPr>
          <p:spPr>
            <a:xfrm>
              <a:off x="209535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4" name="円/楕円 1393"/>
            <p:cNvSpPr/>
            <p:nvPr/>
          </p:nvSpPr>
          <p:spPr>
            <a:xfrm>
              <a:off x="224683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5" name="円/楕円 1394"/>
            <p:cNvSpPr/>
            <p:nvPr/>
          </p:nvSpPr>
          <p:spPr>
            <a:xfrm>
              <a:off x="255445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6" name="円/楕円 1395"/>
            <p:cNvSpPr/>
            <p:nvPr/>
          </p:nvSpPr>
          <p:spPr>
            <a:xfrm>
              <a:off x="1633923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7" name="円/楕円 1396"/>
            <p:cNvSpPr/>
            <p:nvPr/>
          </p:nvSpPr>
          <p:spPr>
            <a:xfrm>
              <a:off x="209535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8" name="円/楕円 1397"/>
            <p:cNvSpPr/>
            <p:nvPr/>
          </p:nvSpPr>
          <p:spPr>
            <a:xfrm>
              <a:off x="224683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9" name="円/楕円 1398"/>
            <p:cNvSpPr/>
            <p:nvPr/>
          </p:nvSpPr>
          <p:spPr>
            <a:xfrm>
              <a:off x="255445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0" name="円/楕円 1399"/>
            <p:cNvSpPr/>
            <p:nvPr/>
          </p:nvSpPr>
          <p:spPr>
            <a:xfrm>
              <a:off x="1633923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1" name="円/楕円 1400"/>
            <p:cNvSpPr/>
            <p:nvPr/>
          </p:nvSpPr>
          <p:spPr>
            <a:xfrm>
              <a:off x="209535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2" name="円/楕円 1401"/>
            <p:cNvSpPr/>
            <p:nvPr/>
          </p:nvSpPr>
          <p:spPr>
            <a:xfrm>
              <a:off x="224683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3" name="円/楕円 1402"/>
            <p:cNvSpPr/>
            <p:nvPr/>
          </p:nvSpPr>
          <p:spPr>
            <a:xfrm>
              <a:off x="2630597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4" name="円/楕円 1403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5" name="円/楕円 1404"/>
            <p:cNvSpPr/>
            <p:nvPr/>
          </p:nvSpPr>
          <p:spPr>
            <a:xfrm>
              <a:off x="201768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6" name="円/楕円 1405"/>
            <p:cNvSpPr/>
            <p:nvPr/>
          </p:nvSpPr>
          <p:spPr>
            <a:xfrm>
              <a:off x="224683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7" name="円/楕円 1406"/>
            <p:cNvSpPr/>
            <p:nvPr/>
          </p:nvSpPr>
          <p:spPr>
            <a:xfrm>
              <a:off x="270826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8" name="円/楕円 1407"/>
            <p:cNvSpPr/>
            <p:nvPr/>
          </p:nvSpPr>
          <p:spPr>
            <a:xfrm>
              <a:off x="178773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09" name="円/楕円 1408"/>
            <p:cNvSpPr/>
            <p:nvPr/>
          </p:nvSpPr>
          <p:spPr>
            <a:xfrm>
              <a:off x="186387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0" name="円/楕円 1409"/>
            <p:cNvSpPr/>
            <p:nvPr/>
          </p:nvSpPr>
          <p:spPr>
            <a:xfrm>
              <a:off x="1941542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1" name="円/楕円 1410"/>
            <p:cNvSpPr/>
            <p:nvPr/>
          </p:nvSpPr>
          <p:spPr>
            <a:xfrm>
              <a:off x="224683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12" name="円/楕円 1411"/>
            <p:cNvSpPr/>
            <p:nvPr/>
          </p:nvSpPr>
          <p:spPr>
            <a:xfrm>
              <a:off x="270826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413" name="グループ化 1412"/>
          <p:cNvGrpSpPr/>
          <p:nvPr/>
        </p:nvGrpSpPr>
        <p:grpSpPr>
          <a:xfrm>
            <a:off x="4199449" y="4775219"/>
            <a:ext cx="1553993" cy="1418268"/>
            <a:chOff x="875831" y="522598"/>
            <a:chExt cx="1219521" cy="1113008"/>
          </a:xfrm>
          <a:solidFill>
            <a:srgbClr val="66FFFF"/>
          </a:solidFill>
        </p:grpSpPr>
        <p:sp>
          <p:nvSpPr>
            <p:cNvPr id="1415" name="円/楕円 1414"/>
            <p:cNvSpPr/>
            <p:nvPr/>
          </p:nvSpPr>
          <p:spPr>
            <a:xfrm>
              <a:off x="1259594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6" name="円/楕円 1415"/>
            <p:cNvSpPr/>
            <p:nvPr/>
          </p:nvSpPr>
          <p:spPr>
            <a:xfrm>
              <a:off x="133726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7" name="円/楕円 1416"/>
            <p:cNvSpPr/>
            <p:nvPr/>
          </p:nvSpPr>
          <p:spPr>
            <a:xfrm>
              <a:off x="1259594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8" name="円/楕円 1417"/>
            <p:cNvSpPr/>
            <p:nvPr/>
          </p:nvSpPr>
          <p:spPr>
            <a:xfrm>
              <a:off x="133726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9" name="円/楕円 1418"/>
            <p:cNvSpPr/>
            <p:nvPr/>
          </p:nvSpPr>
          <p:spPr>
            <a:xfrm>
              <a:off x="118345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0" name="円/楕円 1419"/>
            <p:cNvSpPr/>
            <p:nvPr/>
          </p:nvSpPr>
          <p:spPr>
            <a:xfrm>
              <a:off x="1259594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1" name="円/楕円 1420"/>
            <p:cNvSpPr/>
            <p:nvPr/>
          </p:nvSpPr>
          <p:spPr>
            <a:xfrm>
              <a:off x="133726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2" name="円/楕円 1421"/>
            <p:cNvSpPr/>
            <p:nvPr/>
          </p:nvSpPr>
          <p:spPr>
            <a:xfrm>
              <a:off x="1413403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3" name="円/楕円 1422"/>
            <p:cNvSpPr/>
            <p:nvPr/>
          </p:nvSpPr>
          <p:spPr>
            <a:xfrm>
              <a:off x="148874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4" name="円/楕円 1423"/>
            <p:cNvSpPr/>
            <p:nvPr/>
          </p:nvSpPr>
          <p:spPr>
            <a:xfrm>
              <a:off x="156488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5" name="円/楕円 1424"/>
            <p:cNvSpPr/>
            <p:nvPr/>
          </p:nvSpPr>
          <p:spPr>
            <a:xfrm>
              <a:off x="1642552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6" name="円/楕円 1425"/>
            <p:cNvSpPr/>
            <p:nvPr/>
          </p:nvSpPr>
          <p:spPr>
            <a:xfrm>
              <a:off x="1718696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7" name="円/楕円 1426"/>
            <p:cNvSpPr/>
            <p:nvPr/>
          </p:nvSpPr>
          <p:spPr>
            <a:xfrm>
              <a:off x="1105784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8" name="円/楕円 1427"/>
            <p:cNvSpPr/>
            <p:nvPr/>
          </p:nvSpPr>
          <p:spPr>
            <a:xfrm>
              <a:off x="118345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9" name="円/楕円 1428"/>
            <p:cNvSpPr/>
            <p:nvPr/>
          </p:nvSpPr>
          <p:spPr>
            <a:xfrm>
              <a:off x="1642552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0" name="円/楕円 1429"/>
            <p:cNvSpPr/>
            <p:nvPr/>
          </p:nvSpPr>
          <p:spPr>
            <a:xfrm>
              <a:off x="1718696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1" name="円/楕円 1430"/>
            <p:cNvSpPr/>
            <p:nvPr/>
          </p:nvSpPr>
          <p:spPr>
            <a:xfrm>
              <a:off x="102964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2" name="円/楕円 1431"/>
            <p:cNvSpPr/>
            <p:nvPr/>
          </p:nvSpPr>
          <p:spPr>
            <a:xfrm>
              <a:off x="1105784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3" name="円/楕円 1432"/>
            <p:cNvSpPr/>
            <p:nvPr/>
          </p:nvSpPr>
          <p:spPr>
            <a:xfrm>
              <a:off x="1564886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4" name="円/楕円 1433"/>
            <p:cNvSpPr/>
            <p:nvPr/>
          </p:nvSpPr>
          <p:spPr>
            <a:xfrm>
              <a:off x="1642552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5" name="円/楕円 1434"/>
            <p:cNvSpPr/>
            <p:nvPr/>
          </p:nvSpPr>
          <p:spPr>
            <a:xfrm>
              <a:off x="95197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6" name="円/楕円 1435"/>
            <p:cNvSpPr/>
            <p:nvPr/>
          </p:nvSpPr>
          <p:spPr>
            <a:xfrm>
              <a:off x="102964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7" name="円/楕円 1436"/>
            <p:cNvSpPr/>
            <p:nvPr/>
          </p:nvSpPr>
          <p:spPr>
            <a:xfrm>
              <a:off x="110578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8" name="円/楕円 1437"/>
            <p:cNvSpPr/>
            <p:nvPr/>
          </p:nvSpPr>
          <p:spPr>
            <a:xfrm>
              <a:off x="118345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9" name="円/楕円 1438"/>
            <p:cNvSpPr/>
            <p:nvPr/>
          </p:nvSpPr>
          <p:spPr>
            <a:xfrm>
              <a:off x="1259594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0" name="円/楕円 1439"/>
            <p:cNvSpPr/>
            <p:nvPr/>
          </p:nvSpPr>
          <p:spPr>
            <a:xfrm>
              <a:off x="133726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1" name="円/楕円 1440"/>
            <p:cNvSpPr/>
            <p:nvPr/>
          </p:nvSpPr>
          <p:spPr>
            <a:xfrm>
              <a:off x="1413403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2" name="円/楕円 1441"/>
            <p:cNvSpPr/>
            <p:nvPr/>
          </p:nvSpPr>
          <p:spPr>
            <a:xfrm>
              <a:off x="148874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3" name="円/楕円 1442"/>
            <p:cNvSpPr/>
            <p:nvPr/>
          </p:nvSpPr>
          <p:spPr>
            <a:xfrm>
              <a:off x="156488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4" name="円/楕円 1443"/>
            <p:cNvSpPr/>
            <p:nvPr/>
          </p:nvSpPr>
          <p:spPr>
            <a:xfrm>
              <a:off x="164255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5" name="円/楕円 1444"/>
            <p:cNvSpPr/>
            <p:nvPr/>
          </p:nvSpPr>
          <p:spPr>
            <a:xfrm>
              <a:off x="1718696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6" name="円/楕円 1445"/>
            <p:cNvSpPr/>
            <p:nvPr/>
          </p:nvSpPr>
          <p:spPr>
            <a:xfrm>
              <a:off x="179636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7" name="円/楕円 1446"/>
            <p:cNvSpPr/>
            <p:nvPr/>
          </p:nvSpPr>
          <p:spPr>
            <a:xfrm>
              <a:off x="187250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8" name="円/楕円 1447"/>
            <p:cNvSpPr/>
            <p:nvPr/>
          </p:nvSpPr>
          <p:spPr>
            <a:xfrm>
              <a:off x="1950172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9" name="円/楕円 1448"/>
            <p:cNvSpPr/>
            <p:nvPr/>
          </p:nvSpPr>
          <p:spPr>
            <a:xfrm>
              <a:off x="2026315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0" name="円/楕円 1449"/>
            <p:cNvSpPr/>
            <p:nvPr/>
          </p:nvSpPr>
          <p:spPr>
            <a:xfrm>
              <a:off x="102964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1" name="円/楕円 1450"/>
            <p:cNvSpPr/>
            <p:nvPr/>
          </p:nvSpPr>
          <p:spPr>
            <a:xfrm>
              <a:off x="1105784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2" name="円/楕円 1451"/>
            <p:cNvSpPr/>
            <p:nvPr/>
          </p:nvSpPr>
          <p:spPr>
            <a:xfrm>
              <a:off x="102964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3" name="円/楕円 1452"/>
            <p:cNvSpPr/>
            <p:nvPr/>
          </p:nvSpPr>
          <p:spPr>
            <a:xfrm>
              <a:off x="1105784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4" name="円/楕円 1453"/>
            <p:cNvSpPr/>
            <p:nvPr/>
          </p:nvSpPr>
          <p:spPr>
            <a:xfrm>
              <a:off x="102964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5" name="円/楕円 1454"/>
            <p:cNvSpPr/>
            <p:nvPr/>
          </p:nvSpPr>
          <p:spPr>
            <a:xfrm>
              <a:off x="110578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6" name="円/楕円 1455"/>
            <p:cNvSpPr/>
            <p:nvPr/>
          </p:nvSpPr>
          <p:spPr>
            <a:xfrm>
              <a:off x="1259594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7" name="円/楕円 1456"/>
            <p:cNvSpPr/>
            <p:nvPr/>
          </p:nvSpPr>
          <p:spPr>
            <a:xfrm>
              <a:off x="133726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8" name="円/楕円 1457"/>
            <p:cNvSpPr/>
            <p:nvPr/>
          </p:nvSpPr>
          <p:spPr>
            <a:xfrm>
              <a:off x="1413403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9" name="円/楕円 1458"/>
            <p:cNvSpPr/>
            <p:nvPr/>
          </p:nvSpPr>
          <p:spPr>
            <a:xfrm>
              <a:off x="148874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0" name="円/楕円 1459"/>
            <p:cNvSpPr/>
            <p:nvPr/>
          </p:nvSpPr>
          <p:spPr>
            <a:xfrm>
              <a:off x="156488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1" name="円/楕円 1460"/>
            <p:cNvSpPr/>
            <p:nvPr/>
          </p:nvSpPr>
          <p:spPr>
            <a:xfrm>
              <a:off x="164255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2" name="円/楕円 1461"/>
            <p:cNvSpPr/>
            <p:nvPr/>
          </p:nvSpPr>
          <p:spPr>
            <a:xfrm>
              <a:off x="1718696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3" name="円/楕円 1462"/>
            <p:cNvSpPr/>
            <p:nvPr/>
          </p:nvSpPr>
          <p:spPr>
            <a:xfrm>
              <a:off x="1796362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4" name="円/楕円 1463"/>
            <p:cNvSpPr/>
            <p:nvPr/>
          </p:nvSpPr>
          <p:spPr>
            <a:xfrm>
              <a:off x="102964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5" name="円/楕円 1464"/>
            <p:cNvSpPr/>
            <p:nvPr/>
          </p:nvSpPr>
          <p:spPr>
            <a:xfrm>
              <a:off x="110578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6" name="円/楕円 1465"/>
            <p:cNvSpPr/>
            <p:nvPr/>
          </p:nvSpPr>
          <p:spPr>
            <a:xfrm>
              <a:off x="1259594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7" name="円/楕円 1466"/>
            <p:cNvSpPr/>
            <p:nvPr/>
          </p:nvSpPr>
          <p:spPr>
            <a:xfrm>
              <a:off x="133726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8" name="円/楕円 1467"/>
            <p:cNvSpPr/>
            <p:nvPr/>
          </p:nvSpPr>
          <p:spPr>
            <a:xfrm>
              <a:off x="1718696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9" name="円/楕円 1468"/>
            <p:cNvSpPr/>
            <p:nvPr/>
          </p:nvSpPr>
          <p:spPr>
            <a:xfrm>
              <a:off x="1796362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0" name="円/楕円 1469"/>
            <p:cNvSpPr/>
            <p:nvPr/>
          </p:nvSpPr>
          <p:spPr>
            <a:xfrm>
              <a:off x="102964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1" name="円/楕円 1470"/>
            <p:cNvSpPr/>
            <p:nvPr/>
          </p:nvSpPr>
          <p:spPr>
            <a:xfrm>
              <a:off x="110578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2" name="円/楕円 1471"/>
            <p:cNvSpPr/>
            <p:nvPr/>
          </p:nvSpPr>
          <p:spPr>
            <a:xfrm>
              <a:off x="1259594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3" name="円/楕円 1472"/>
            <p:cNvSpPr/>
            <p:nvPr/>
          </p:nvSpPr>
          <p:spPr>
            <a:xfrm>
              <a:off x="133726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4" name="円/楕円 1473"/>
            <p:cNvSpPr/>
            <p:nvPr/>
          </p:nvSpPr>
          <p:spPr>
            <a:xfrm>
              <a:off x="1718696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5" name="円/楕円 1474"/>
            <p:cNvSpPr/>
            <p:nvPr/>
          </p:nvSpPr>
          <p:spPr>
            <a:xfrm>
              <a:off x="1796362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6" name="円/楕円 1475"/>
            <p:cNvSpPr/>
            <p:nvPr/>
          </p:nvSpPr>
          <p:spPr>
            <a:xfrm>
              <a:off x="102964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7" name="円/楕円 1476"/>
            <p:cNvSpPr/>
            <p:nvPr/>
          </p:nvSpPr>
          <p:spPr>
            <a:xfrm>
              <a:off x="110578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8" name="円/楕円 1477"/>
            <p:cNvSpPr/>
            <p:nvPr/>
          </p:nvSpPr>
          <p:spPr>
            <a:xfrm>
              <a:off x="1259594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9" name="円/楕円 1478"/>
            <p:cNvSpPr/>
            <p:nvPr/>
          </p:nvSpPr>
          <p:spPr>
            <a:xfrm>
              <a:off x="133726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0" name="円/楕円 1479"/>
            <p:cNvSpPr/>
            <p:nvPr/>
          </p:nvSpPr>
          <p:spPr>
            <a:xfrm>
              <a:off x="156488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1" name="円/楕円 1480"/>
            <p:cNvSpPr/>
            <p:nvPr/>
          </p:nvSpPr>
          <p:spPr>
            <a:xfrm>
              <a:off x="164255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2" name="円/楕円 1481"/>
            <p:cNvSpPr/>
            <p:nvPr/>
          </p:nvSpPr>
          <p:spPr>
            <a:xfrm>
              <a:off x="1718696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3" name="円/楕円 1482"/>
            <p:cNvSpPr/>
            <p:nvPr/>
          </p:nvSpPr>
          <p:spPr>
            <a:xfrm>
              <a:off x="1796362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4" name="円/楕円 1483"/>
            <p:cNvSpPr/>
            <p:nvPr/>
          </p:nvSpPr>
          <p:spPr>
            <a:xfrm>
              <a:off x="95197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5" name="円/楕円 1484"/>
            <p:cNvSpPr/>
            <p:nvPr/>
          </p:nvSpPr>
          <p:spPr>
            <a:xfrm>
              <a:off x="102964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6" name="円/楕円 1485"/>
            <p:cNvSpPr/>
            <p:nvPr/>
          </p:nvSpPr>
          <p:spPr>
            <a:xfrm>
              <a:off x="1259594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7" name="円/楕円 1486"/>
            <p:cNvSpPr/>
            <p:nvPr/>
          </p:nvSpPr>
          <p:spPr>
            <a:xfrm>
              <a:off x="133726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8" name="円/楕円 1487"/>
            <p:cNvSpPr/>
            <p:nvPr/>
          </p:nvSpPr>
          <p:spPr>
            <a:xfrm>
              <a:off x="1872505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9" name="円/楕円 1488"/>
            <p:cNvSpPr/>
            <p:nvPr/>
          </p:nvSpPr>
          <p:spPr>
            <a:xfrm>
              <a:off x="1950172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0" name="円/楕円 1489"/>
            <p:cNvSpPr/>
            <p:nvPr/>
          </p:nvSpPr>
          <p:spPr>
            <a:xfrm>
              <a:off x="95197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1" name="円/楕円 1490"/>
            <p:cNvSpPr/>
            <p:nvPr/>
          </p:nvSpPr>
          <p:spPr>
            <a:xfrm>
              <a:off x="102964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2" name="円/楕円 1491"/>
            <p:cNvSpPr/>
            <p:nvPr/>
          </p:nvSpPr>
          <p:spPr>
            <a:xfrm>
              <a:off x="1259594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3" name="円/楕円 1492"/>
            <p:cNvSpPr/>
            <p:nvPr/>
          </p:nvSpPr>
          <p:spPr>
            <a:xfrm>
              <a:off x="133726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4" name="円/楕円 1493"/>
            <p:cNvSpPr/>
            <p:nvPr/>
          </p:nvSpPr>
          <p:spPr>
            <a:xfrm>
              <a:off x="1872505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5" name="円/楕円 1494"/>
            <p:cNvSpPr/>
            <p:nvPr/>
          </p:nvSpPr>
          <p:spPr>
            <a:xfrm>
              <a:off x="1950172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6" name="円/楕円 1495"/>
            <p:cNvSpPr/>
            <p:nvPr/>
          </p:nvSpPr>
          <p:spPr>
            <a:xfrm>
              <a:off x="87583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7" name="円/楕円 1496"/>
            <p:cNvSpPr/>
            <p:nvPr/>
          </p:nvSpPr>
          <p:spPr>
            <a:xfrm>
              <a:off x="951974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8" name="円/楕円 1497"/>
            <p:cNvSpPr/>
            <p:nvPr/>
          </p:nvSpPr>
          <p:spPr>
            <a:xfrm>
              <a:off x="133726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9" name="円/楕円 1498"/>
            <p:cNvSpPr/>
            <p:nvPr/>
          </p:nvSpPr>
          <p:spPr>
            <a:xfrm>
              <a:off x="141340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0" name="円/楕円 1499"/>
            <p:cNvSpPr/>
            <p:nvPr/>
          </p:nvSpPr>
          <p:spPr>
            <a:xfrm>
              <a:off x="148874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1" name="円/楕円 1500"/>
            <p:cNvSpPr/>
            <p:nvPr/>
          </p:nvSpPr>
          <p:spPr>
            <a:xfrm>
              <a:off x="156488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2" name="円/楕円 1501"/>
            <p:cNvSpPr/>
            <p:nvPr/>
          </p:nvSpPr>
          <p:spPr>
            <a:xfrm>
              <a:off x="164255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3" name="円/楕円 1502"/>
            <p:cNvSpPr/>
            <p:nvPr/>
          </p:nvSpPr>
          <p:spPr>
            <a:xfrm>
              <a:off x="1718696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4" name="円/楕円 1503"/>
            <p:cNvSpPr/>
            <p:nvPr/>
          </p:nvSpPr>
          <p:spPr>
            <a:xfrm>
              <a:off x="179636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5" name="円/楕円 1504"/>
            <p:cNvSpPr/>
            <p:nvPr/>
          </p:nvSpPr>
          <p:spPr>
            <a:xfrm>
              <a:off x="1872505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6" name="円/楕円 1505"/>
            <p:cNvSpPr/>
            <p:nvPr/>
          </p:nvSpPr>
          <p:spPr>
            <a:xfrm>
              <a:off x="195017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07" name="グループ化 1506"/>
          <p:cNvGrpSpPr/>
          <p:nvPr/>
        </p:nvGrpSpPr>
        <p:grpSpPr>
          <a:xfrm>
            <a:off x="7940492" y="4758262"/>
            <a:ext cx="1553993" cy="1418268"/>
            <a:chOff x="2399428" y="522598"/>
            <a:chExt cx="1219521" cy="1113008"/>
          </a:xfrm>
          <a:solidFill>
            <a:srgbClr val="66FFFF"/>
          </a:solidFill>
        </p:grpSpPr>
        <p:sp>
          <p:nvSpPr>
            <p:cNvPr id="1509" name="円/楕円 1508"/>
            <p:cNvSpPr/>
            <p:nvPr/>
          </p:nvSpPr>
          <p:spPr>
            <a:xfrm>
              <a:off x="2937000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0" name="円/楕円 1509"/>
            <p:cNvSpPr/>
            <p:nvPr/>
          </p:nvSpPr>
          <p:spPr>
            <a:xfrm>
              <a:off x="3012339" y="52259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1" name="円/楕円 1510"/>
            <p:cNvSpPr/>
            <p:nvPr/>
          </p:nvSpPr>
          <p:spPr>
            <a:xfrm>
              <a:off x="2937000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2" name="円/楕円 1511"/>
            <p:cNvSpPr/>
            <p:nvPr/>
          </p:nvSpPr>
          <p:spPr>
            <a:xfrm>
              <a:off x="3012339" y="60005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3" name="円/楕円 1512"/>
            <p:cNvSpPr/>
            <p:nvPr/>
          </p:nvSpPr>
          <p:spPr>
            <a:xfrm>
              <a:off x="2937000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4" name="円/楕円 1513"/>
            <p:cNvSpPr/>
            <p:nvPr/>
          </p:nvSpPr>
          <p:spPr>
            <a:xfrm>
              <a:off x="3012339" y="670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5" name="円/楕円 1514"/>
            <p:cNvSpPr/>
            <p:nvPr/>
          </p:nvSpPr>
          <p:spPr>
            <a:xfrm>
              <a:off x="2937000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6" name="円/楕円 1515"/>
            <p:cNvSpPr/>
            <p:nvPr/>
          </p:nvSpPr>
          <p:spPr>
            <a:xfrm>
              <a:off x="3012339" y="74823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7" name="円/楕円 1516"/>
            <p:cNvSpPr/>
            <p:nvPr/>
          </p:nvSpPr>
          <p:spPr>
            <a:xfrm>
              <a:off x="2553237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8" name="円/楕円 1517"/>
            <p:cNvSpPr/>
            <p:nvPr/>
          </p:nvSpPr>
          <p:spPr>
            <a:xfrm>
              <a:off x="2629381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9" name="円/楕円 1518"/>
            <p:cNvSpPr/>
            <p:nvPr/>
          </p:nvSpPr>
          <p:spPr>
            <a:xfrm>
              <a:off x="2937000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0" name="円/楕円 1519"/>
            <p:cNvSpPr/>
            <p:nvPr/>
          </p:nvSpPr>
          <p:spPr>
            <a:xfrm>
              <a:off x="3012339" y="82231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1" name="円/楕円 1520"/>
            <p:cNvSpPr/>
            <p:nvPr/>
          </p:nvSpPr>
          <p:spPr>
            <a:xfrm>
              <a:off x="2553237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2" name="円/楕円 1521"/>
            <p:cNvSpPr/>
            <p:nvPr/>
          </p:nvSpPr>
          <p:spPr>
            <a:xfrm>
              <a:off x="2629381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3" name="円/楕円 1522"/>
            <p:cNvSpPr/>
            <p:nvPr/>
          </p:nvSpPr>
          <p:spPr>
            <a:xfrm>
              <a:off x="2937000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4" name="円/楕円 1523"/>
            <p:cNvSpPr/>
            <p:nvPr/>
          </p:nvSpPr>
          <p:spPr>
            <a:xfrm>
              <a:off x="3012339" y="89977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5" name="円/楕円 1524"/>
            <p:cNvSpPr/>
            <p:nvPr/>
          </p:nvSpPr>
          <p:spPr>
            <a:xfrm>
              <a:off x="2553237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6" name="円/楕円 1525"/>
            <p:cNvSpPr/>
            <p:nvPr/>
          </p:nvSpPr>
          <p:spPr>
            <a:xfrm>
              <a:off x="2629381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7" name="円/楕円 1526"/>
            <p:cNvSpPr/>
            <p:nvPr/>
          </p:nvSpPr>
          <p:spPr>
            <a:xfrm>
              <a:off x="2937000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8" name="円/楕円 1527"/>
            <p:cNvSpPr/>
            <p:nvPr/>
          </p:nvSpPr>
          <p:spPr>
            <a:xfrm>
              <a:off x="301233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9" name="円/楕円 1528"/>
            <p:cNvSpPr/>
            <p:nvPr/>
          </p:nvSpPr>
          <p:spPr>
            <a:xfrm>
              <a:off x="308848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0" name="円/楕円 1529"/>
            <p:cNvSpPr/>
            <p:nvPr/>
          </p:nvSpPr>
          <p:spPr>
            <a:xfrm>
              <a:off x="316614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1" name="円/楕円 1530"/>
            <p:cNvSpPr/>
            <p:nvPr/>
          </p:nvSpPr>
          <p:spPr>
            <a:xfrm>
              <a:off x="3242293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2" name="円/楕円 1531"/>
            <p:cNvSpPr/>
            <p:nvPr/>
          </p:nvSpPr>
          <p:spPr>
            <a:xfrm>
              <a:off x="331995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3" name="円/楕円 1532"/>
            <p:cNvSpPr/>
            <p:nvPr/>
          </p:nvSpPr>
          <p:spPr>
            <a:xfrm>
              <a:off x="3396102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4" name="円/楕円 1533"/>
            <p:cNvSpPr/>
            <p:nvPr/>
          </p:nvSpPr>
          <p:spPr>
            <a:xfrm>
              <a:off x="3473769" y="970495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5" name="円/楕円 1534"/>
            <p:cNvSpPr/>
            <p:nvPr/>
          </p:nvSpPr>
          <p:spPr>
            <a:xfrm>
              <a:off x="2553237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6" name="円/楕円 1535"/>
            <p:cNvSpPr/>
            <p:nvPr/>
          </p:nvSpPr>
          <p:spPr>
            <a:xfrm>
              <a:off x="2629381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7" name="円/楕円 1536"/>
            <p:cNvSpPr/>
            <p:nvPr/>
          </p:nvSpPr>
          <p:spPr>
            <a:xfrm>
              <a:off x="2937000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8" name="円/楕円 1537"/>
            <p:cNvSpPr/>
            <p:nvPr/>
          </p:nvSpPr>
          <p:spPr>
            <a:xfrm>
              <a:off x="3012339" y="1047951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9" name="円/楕円 1538"/>
            <p:cNvSpPr/>
            <p:nvPr/>
          </p:nvSpPr>
          <p:spPr>
            <a:xfrm>
              <a:off x="2553237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0" name="円/楕円 1539"/>
            <p:cNvSpPr/>
            <p:nvPr/>
          </p:nvSpPr>
          <p:spPr>
            <a:xfrm>
              <a:off x="2629381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1" name="円/楕円 1540"/>
            <p:cNvSpPr/>
            <p:nvPr/>
          </p:nvSpPr>
          <p:spPr>
            <a:xfrm>
              <a:off x="2937000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2" name="円/楕円 1541"/>
            <p:cNvSpPr/>
            <p:nvPr/>
          </p:nvSpPr>
          <p:spPr>
            <a:xfrm>
              <a:off x="3012339" y="111867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3" name="円/楕円 1542"/>
            <p:cNvSpPr/>
            <p:nvPr/>
          </p:nvSpPr>
          <p:spPr>
            <a:xfrm>
              <a:off x="2553237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4" name="円/楕円 1543"/>
            <p:cNvSpPr/>
            <p:nvPr/>
          </p:nvSpPr>
          <p:spPr>
            <a:xfrm>
              <a:off x="2629381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5" name="円/楕円 1544"/>
            <p:cNvSpPr/>
            <p:nvPr/>
          </p:nvSpPr>
          <p:spPr>
            <a:xfrm>
              <a:off x="2937000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6" name="円/楕円 1545"/>
            <p:cNvSpPr/>
            <p:nvPr/>
          </p:nvSpPr>
          <p:spPr>
            <a:xfrm>
              <a:off x="3012339" y="119612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7" name="円/楕円 1546"/>
            <p:cNvSpPr/>
            <p:nvPr/>
          </p:nvSpPr>
          <p:spPr>
            <a:xfrm>
              <a:off x="2553237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8" name="円/楕円 1547"/>
            <p:cNvSpPr/>
            <p:nvPr/>
          </p:nvSpPr>
          <p:spPr>
            <a:xfrm>
              <a:off x="2629381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9" name="円/楕円 1548"/>
            <p:cNvSpPr/>
            <p:nvPr/>
          </p:nvSpPr>
          <p:spPr>
            <a:xfrm>
              <a:off x="2937000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0" name="円/楕円 1549"/>
            <p:cNvSpPr/>
            <p:nvPr/>
          </p:nvSpPr>
          <p:spPr>
            <a:xfrm>
              <a:off x="3012339" y="1266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1" name="円/楕円 1550"/>
            <p:cNvSpPr/>
            <p:nvPr/>
          </p:nvSpPr>
          <p:spPr>
            <a:xfrm>
              <a:off x="2553237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2" name="円/楕円 1551"/>
            <p:cNvSpPr/>
            <p:nvPr/>
          </p:nvSpPr>
          <p:spPr>
            <a:xfrm>
              <a:off x="2629381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3" name="円/楕円 1552"/>
            <p:cNvSpPr/>
            <p:nvPr/>
          </p:nvSpPr>
          <p:spPr>
            <a:xfrm>
              <a:off x="2937000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4" name="円/楕円 1553"/>
            <p:cNvSpPr/>
            <p:nvPr/>
          </p:nvSpPr>
          <p:spPr>
            <a:xfrm>
              <a:off x="3012339" y="134430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5" name="円/楕円 1554"/>
            <p:cNvSpPr/>
            <p:nvPr/>
          </p:nvSpPr>
          <p:spPr>
            <a:xfrm>
              <a:off x="2553237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6" name="円/楕円 1555"/>
            <p:cNvSpPr/>
            <p:nvPr/>
          </p:nvSpPr>
          <p:spPr>
            <a:xfrm>
              <a:off x="2629381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7" name="円/楕円 1556"/>
            <p:cNvSpPr/>
            <p:nvPr/>
          </p:nvSpPr>
          <p:spPr>
            <a:xfrm>
              <a:off x="2937000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8" name="円/楕円 1557"/>
            <p:cNvSpPr/>
            <p:nvPr/>
          </p:nvSpPr>
          <p:spPr>
            <a:xfrm>
              <a:off x="3012339" y="1418392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9" name="円/楕円 1558"/>
            <p:cNvSpPr/>
            <p:nvPr/>
          </p:nvSpPr>
          <p:spPr>
            <a:xfrm>
              <a:off x="2553237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0" name="円/楕円 1559"/>
            <p:cNvSpPr/>
            <p:nvPr/>
          </p:nvSpPr>
          <p:spPr>
            <a:xfrm>
              <a:off x="2629381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1" name="円/楕円 1560"/>
            <p:cNvSpPr/>
            <p:nvPr/>
          </p:nvSpPr>
          <p:spPr>
            <a:xfrm>
              <a:off x="2937000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2" name="円/楕円 1561"/>
            <p:cNvSpPr/>
            <p:nvPr/>
          </p:nvSpPr>
          <p:spPr>
            <a:xfrm>
              <a:off x="3012339" y="1495848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3" name="円/楕円 1562"/>
            <p:cNvSpPr/>
            <p:nvPr/>
          </p:nvSpPr>
          <p:spPr>
            <a:xfrm>
              <a:off x="2399428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4" name="円/楕円 1563"/>
            <p:cNvSpPr/>
            <p:nvPr/>
          </p:nvSpPr>
          <p:spPr>
            <a:xfrm>
              <a:off x="247557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5" name="円/楕円 1564"/>
            <p:cNvSpPr/>
            <p:nvPr/>
          </p:nvSpPr>
          <p:spPr>
            <a:xfrm>
              <a:off x="255323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6" name="円/楕円 1565"/>
            <p:cNvSpPr/>
            <p:nvPr/>
          </p:nvSpPr>
          <p:spPr>
            <a:xfrm>
              <a:off x="262938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7" name="円/楕円 1566"/>
            <p:cNvSpPr/>
            <p:nvPr/>
          </p:nvSpPr>
          <p:spPr>
            <a:xfrm>
              <a:off x="270704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8" name="円/楕円 1567"/>
            <p:cNvSpPr/>
            <p:nvPr/>
          </p:nvSpPr>
          <p:spPr>
            <a:xfrm>
              <a:off x="2783191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9" name="円/楕円 1568"/>
            <p:cNvSpPr/>
            <p:nvPr/>
          </p:nvSpPr>
          <p:spPr>
            <a:xfrm>
              <a:off x="2860857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0" name="円/楕円 1569"/>
            <p:cNvSpPr/>
            <p:nvPr/>
          </p:nvSpPr>
          <p:spPr>
            <a:xfrm>
              <a:off x="2937000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1" name="円/楕円 1570"/>
            <p:cNvSpPr/>
            <p:nvPr/>
          </p:nvSpPr>
          <p:spPr>
            <a:xfrm>
              <a:off x="301233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2" name="円/楕円 1571"/>
            <p:cNvSpPr/>
            <p:nvPr/>
          </p:nvSpPr>
          <p:spPr>
            <a:xfrm>
              <a:off x="308848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3" name="円/楕円 1572"/>
            <p:cNvSpPr/>
            <p:nvPr/>
          </p:nvSpPr>
          <p:spPr>
            <a:xfrm>
              <a:off x="316614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4" name="円/楕円 1573"/>
            <p:cNvSpPr/>
            <p:nvPr/>
          </p:nvSpPr>
          <p:spPr>
            <a:xfrm>
              <a:off x="3242293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5" name="円/楕円 1574"/>
            <p:cNvSpPr/>
            <p:nvPr/>
          </p:nvSpPr>
          <p:spPr>
            <a:xfrm>
              <a:off x="331995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6" name="円/楕円 1575"/>
            <p:cNvSpPr/>
            <p:nvPr/>
          </p:nvSpPr>
          <p:spPr>
            <a:xfrm>
              <a:off x="339610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7" name="円/楕円 1576"/>
            <p:cNvSpPr/>
            <p:nvPr/>
          </p:nvSpPr>
          <p:spPr>
            <a:xfrm>
              <a:off x="3473769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8" name="円/楕円 1577"/>
            <p:cNvSpPr/>
            <p:nvPr/>
          </p:nvSpPr>
          <p:spPr>
            <a:xfrm>
              <a:off x="3549912" y="156656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79" name="グループ化 1578"/>
          <p:cNvGrpSpPr/>
          <p:nvPr/>
        </p:nvGrpSpPr>
        <p:grpSpPr>
          <a:xfrm>
            <a:off x="6052214" y="4776061"/>
            <a:ext cx="1553993" cy="1418268"/>
            <a:chOff x="1633923" y="634573"/>
            <a:chExt cx="1219521" cy="1113008"/>
          </a:xfrm>
          <a:solidFill>
            <a:srgbClr val="66FFFF"/>
          </a:solidFill>
        </p:grpSpPr>
        <p:sp>
          <p:nvSpPr>
            <p:cNvPr id="1581" name="円/楕円 1580"/>
            <p:cNvSpPr/>
            <p:nvPr/>
          </p:nvSpPr>
          <p:spPr>
            <a:xfrm>
              <a:off x="1710066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円/楕円 1581"/>
            <p:cNvSpPr/>
            <p:nvPr/>
          </p:nvSpPr>
          <p:spPr>
            <a:xfrm>
              <a:off x="1787732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円/楕円 1582"/>
            <p:cNvSpPr/>
            <p:nvPr/>
          </p:nvSpPr>
          <p:spPr>
            <a:xfrm>
              <a:off x="2246834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円/楕円 1583"/>
            <p:cNvSpPr/>
            <p:nvPr/>
          </p:nvSpPr>
          <p:spPr>
            <a:xfrm>
              <a:off x="2322978" y="63457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円/楕円 1584"/>
            <p:cNvSpPr/>
            <p:nvPr/>
          </p:nvSpPr>
          <p:spPr>
            <a:xfrm>
              <a:off x="1787732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円/楕円 1585"/>
            <p:cNvSpPr/>
            <p:nvPr/>
          </p:nvSpPr>
          <p:spPr>
            <a:xfrm>
              <a:off x="1863876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円/楕円 1586"/>
            <p:cNvSpPr/>
            <p:nvPr/>
          </p:nvSpPr>
          <p:spPr>
            <a:xfrm>
              <a:off x="2322978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円/楕円 1587"/>
            <p:cNvSpPr/>
            <p:nvPr/>
          </p:nvSpPr>
          <p:spPr>
            <a:xfrm>
              <a:off x="2400644" y="71202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円/楕円 1588"/>
            <p:cNvSpPr/>
            <p:nvPr/>
          </p:nvSpPr>
          <p:spPr>
            <a:xfrm>
              <a:off x="1863876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円/楕円 1589"/>
            <p:cNvSpPr/>
            <p:nvPr/>
          </p:nvSpPr>
          <p:spPr>
            <a:xfrm>
              <a:off x="1941542" y="782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円/楕円 1590"/>
            <p:cNvSpPr/>
            <p:nvPr/>
          </p:nvSpPr>
          <p:spPr>
            <a:xfrm>
              <a:off x="2017686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2" name="円/楕円 1591"/>
            <p:cNvSpPr/>
            <p:nvPr/>
          </p:nvSpPr>
          <p:spPr>
            <a:xfrm>
              <a:off x="2095352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3" name="円/楕円 1592"/>
            <p:cNvSpPr/>
            <p:nvPr/>
          </p:nvSpPr>
          <p:spPr>
            <a:xfrm>
              <a:off x="2171495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4" name="円/楕円 1593"/>
            <p:cNvSpPr/>
            <p:nvPr/>
          </p:nvSpPr>
          <p:spPr>
            <a:xfrm>
              <a:off x="224683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5" name="円/楕円 1594"/>
            <p:cNvSpPr/>
            <p:nvPr/>
          </p:nvSpPr>
          <p:spPr>
            <a:xfrm>
              <a:off x="232297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6" name="円/楕円 1595"/>
            <p:cNvSpPr/>
            <p:nvPr/>
          </p:nvSpPr>
          <p:spPr>
            <a:xfrm>
              <a:off x="240064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7" name="円/楕円 1596"/>
            <p:cNvSpPr/>
            <p:nvPr/>
          </p:nvSpPr>
          <p:spPr>
            <a:xfrm>
              <a:off x="2476788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8" name="円/楕円 1597"/>
            <p:cNvSpPr/>
            <p:nvPr/>
          </p:nvSpPr>
          <p:spPr>
            <a:xfrm>
              <a:off x="255445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9" name="円/楕円 1598"/>
            <p:cNvSpPr/>
            <p:nvPr/>
          </p:nvSpPr>
          <p:spPr>
            <a:xfrm>
              <a:off x="2630597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円/楕円 1599"/>
            <p:cNvSpPr/>
            <p:nvPr/>
          </p:nvSpPr>
          <p:spPr>
            <a:xfrm>
              <a:off x="2708264" y="86020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円/楕円 1600"/>
            <p:cNvSpPr/>
            <p:nvPr/>
          </p:nvSpPr>
          <p:spPr>
            <a:xfrm>
              <a:off x="1633923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2" name="円/楕円 1601"/>
            <p:cNvSpPr/>
            <p:nvPr/>
          </p:nvSpPr>
          <p:spPr>
            <a:xfrm>
              <a:off x="1710066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3" name="円/楕円 1602"/>
            <p:cNvSpPr/>
            <p:nvPr/>
          </p:nvSpPr>
          <p:spPr>
            <a:xfrm>
              <a:off x="2322978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4" name="円/楕円 1603"/>
            <p:cNvSpPr/>
            <p:nvPr/>
          </p:nvSpPr>
          <p:spPr>
            <a:xfrm>
              <a:off x="2400644" y="93429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5" name="円/楕円 1604"/>
            <p:cNvSpPr/>
            <p:nvPr/>
          </p:nvSpPr>
          <p:spPr>
            <a:xfrm>
              <a:off x="1710066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6" name="円/楕円 1605"/>
            <p:cNvSpPr/>
            <p:nvPr/>
          </p:nvSpPr>
          <p:spPr>
            <a:xfrm>
              <a:off x="1787732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7" name="円/楕円 1606"/>
            <p:cNvSpPr/>
            <p:nvPr/>
          </p:nvSpPr>
          <p:spPr>
            <a:xfrm>
              <a:off x="2322978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8" name="円/楕円 1607"/>
            <p:cNvSpPr/>
            <p:nvPr/>
          </p:nvSpPr>
          <p:spPr>
            <a:xfrm>
              <a:off x="2400644" y="101175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9" name="円/楕円 1608"/>
            <p:cNvSpPr/>
            <p:nvPr/>
          </p:nvSpPr>
          <p:spPr>
            <a:xfrm>
              <a:off x="1787732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0" name="円/楕円 1609"/>
            <p:cNvSpPr/>
            <p:nvPr/>
          </p:nvSpPr>
          <p:spPr>
            <a:xfrm>
              <a:off x="1863876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円/楕円 1610"/>
            <p:cNvSpPr/>
            <p:nvPr/>
          </p:nvSpPr>
          <p:spPr>
            <a:xfrm>
              <a:off x="2322978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円/楕円 1611"/>
            <p:cNvSpPr/>
            <p:nvPr/>
          </p:nvSpPr>
          <p:spPr>
            <a:xfrm>
              <a:off x="2400644" y="1082470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3" name="円/楕円 1612"/>
            <p:cNvSpPr/>
            <p:nvPr/>
          </p:nvSpPr>
          <p:spPr>
            <a:xfrm>
              <a:off x="2322978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4" name="円/楕円 1613"/>
            <p:cNvSpPr/>
            <p:nvPr/>
          </p:nvSpPr>
          <p:spPr>
            <a:xfrm>
              <a:off x="2400644" y="1159926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5" name="円/楕円 1614"/>
            <p:cNvSpPr/>
            <p:nvPr/>
          </p:nvSpPr>
          <p:spPr>
            <a:xfrm>
              <a:off x="2017686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6" name="円/楕円 1615"/>
            <p:cNvSpPr/>
            <p:nvPr/>
          </p:nvSpPr>
          <p:spPr>
            <a:xfrm>
              <a:off x="2095352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7" name="円/楕円 1616"/>
            <p:cNvSpPr/>
            <p:nvPr/>
          </p:nvSpPr>
          <p:spPr>
            <a:xfrm>
              <a:off x="2171495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8" name="円/楕円 1617"/>
            <p:cNvSpPr/>
            <p:nvPr/>
          </p:nvSpPr>
          <p:spPr>
            <a:xfrm>
              <a:off x="224683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9" name="円/楕円 1618"/>
            <p:cNvSpPr/>
            <p:nvPr/>
          </p:nvSpPr>
          <p:spPr>
            <a:xfrm>
              <a:off x="232297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0" name="円/楕円 1619"/>
            <p:cNvSpPr/>
            <p:nvPr/>
          </p:nvSpPr>
          <p:spPr>
            <a:xfrm>
              <a:off x="240064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1" name="円/楕円 1620"/>
            <p:cNvSpPr/>
            <p:nvPr/>
          </p:nvSpPr>
          <p:spPr>
            <a:xfrm>
              <a:off x="2476788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2" name="円/楕円 1621"/>
            <p:cNvSpPr/>
            <p:nvPr/>
          </p:nvSpPr>
          <p:spPr>
            <a:xfrm>
              <a:off x="255445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3" name="円/楕円 1622"/>
            <p:cNvSpPr/>
            <p:nvPr/>
          </p:nvSpPr>
          <p:spPr>
            <a:xfrm>
              <a:off x="2630597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4" name="円/楕円 1623"/>
            <p:cNvSpPr/>
            <p:nvPr/>
          </p:nvSpPr>
          <p:spPr>
            <a:xfrm>
              <a:off x="2708264" y="123064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5" name="円/楕円 1624"/>
            <p:cNvSpPr/>
            <p:nvPr/>
          </p:nvSpPr>
          <p:spPr>
            <a:xfrm>
              <a:off x="1787732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6" name="円/楕円 1625"/>
            <p:cNvSpPr/>
            <p:nvPr/>
          </p:nvSpPr>
          <p:spPr>
            <a:xfrm>
              <a:off x="1863876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7" name="円/楕円 1626"/>
            <p:cNvSpPr/>
            <p:nvPr/>
          </p:nvSpPr>
          <p:spPr>
            <a:xfrm>
              <a:off x="2322978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8" name="円/楕円 1627"/>
            <p:cNvSpPr/>
            <p:nvPr/>
          </p:nvSpPr>
          <p:spPr>
            <a:xfrm>
              <a:off x="2400644" y="130810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9" name="円/楕円 1628"/>
            <p:cNvSpPr/>
            <p:nvPr/>
          </p:nvSpPr>
          <p:spPr>
            <a:xfrm>
              <a:off x="1787732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0" name="円/楕円 1629"/>
            <p:cNvSpPr/>
            <p:nvPr/>
          </p:nvSpPr>
          <p:spPr>
            <a:xfrm>
              <a:off x="1863876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1" name="円/楕円 1630"/>
            <p:cNvSpPr/>
            <p:nvPr/>
          </p:nvSpPr>
          <p:spPr>
            <a:xfrm>
              <a:off x="2322978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2" name="円/楕円 1631"/>
            <p:cNvSpPr/>
            <p:nvPr/>
          </p:nvSpPr>
          <p:spPr>
            <a:xfrm>
              <a:off x="2400644" y="1378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3" name="円/楕円 1632"/>
            <p:cNvSpPr/>
            <p:nvPr/>
          </p:nvSpPr>
          <p:spPr>
            <a:xfrm>
              <a:off x="1710066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4" name="円/楕円 1633"/>
            <p:cNvSpPr/>
            <p:nvPr/>
          </p:nvSpPr>
          <p:spPr>
            <a:xfrm>
              <a:off x="1787732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5" name="円/楕円 1634"/>
            <p:cNvSpPr/>
            <p:nvPr/>
          </p:nvSpPr>
          <p:spPr>
            <a:xfrm>
              <a:off x="2322978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6" name="円/楕円 1635"/>
            <p:cNvSpPr/>
            <p:nvPr/>
          </p:nvSpPr>
          <p:spPr>
            <a:xfrm>
              <a:off x="2400644" y="1456279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7" name="円/楕円 1636"/>
            <p:cNvSpPr/>
            <p:nvPr/>
          </p:nvSpPr>
          <p:spPr>
            <a:xfrm>
              <a:off x="1710066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8" name="円/楕円 1637"/>
            <p:cNvSpPr/>
            <p:nvPr/>
          </p:nvSpPr>
          <p:spPr>
            <a:xfrm>
              <a:off x="1787732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9" name="円/楕円 1638"/>
            <p:cNvSpPr/>
            <p:nvPr/>
          </p:nvSpPr>
          <p:spPr>
            <a:xfrm>
              <a:off x="2322978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0" name="円/楕円 1639"/>
            <p:cNvSpPr/>
            <p:nvPr/>
          </p:nvSpPr>
          <p:spPr>
            <a:xfrm>
              <a:off x="2400644" y="1530367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1" name="円/楕円 1640"/>
            <p:cNvSpPr/>
            <p:nvPr/>
          </p:nvSpPr>
          <p:spPr>
            <a:xfrm>
              <a:off x="1633923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2" name="円/楕円 1641"/>
            <p:cNvSpPr/>
            <p:nvPr/>
          </p:nvSpPr>
          <p:spPr>
            <a:xfrm>
              <a:off x="1710066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3" name="円/楕円 1642"/>
            <p:cNvSpPr/>
            <p:nvPr/>
          </p:nvSpPr>
          <p:spPr>
            <a:xfrm>
              <a:off x="2322978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4" name="円/楕円 1643"/>
            <p:cNvSpPr/>
            <p:nvPr/>
          </p:nvSpPr>
          <p:spPr>
            <a:xfrm>
              <a:off x="2400644" y="1607823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5" name="円/楕円 1644"/>
            <p:cNvSpPr/>
            <p:nvPr/>
          </p:nvSpPr>
          <p:spPr>
            <a:xfrm>
              <a:off x="1633923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6" name="円/楕円 1645"/>
            <p:cNvSpPr/>
            <p:nvPr/>
          </p:nvSpPr>
          <p:spPr>
            <a:xfrm>
              <a:off x="171006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7" name="円/楕円 1646"/>
            <p:cNvSpPr/>
            <p:nvPr/>
          </p:nvSpPr>
          <p:spPr>
            <a:xfrm>
              <a:off x="194154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8" name="円/楕円 1647"/>
            <p:cNvSpPr/>
            <p:nvPr/>
          </p:nvSpPr>
          <p:spPr>
            <a:xfrm>
              <a:off x="2017686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9" name="円/楕円 1648"/>
            <p:cNvSpPr/>
            <p:nvPr/>
          </p:nvSpPr>
          <p:spPr>
            <a:xfrm>
              <a:off x="2095352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0" name="円/楕円 1649"/>
            <p:cNvSpPr/>
            <p:nvPr/>
          </p:nvSpPr>
          <p:spPr>
            <a:xfrm>
              <a:off x="2171495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1" name="円/楕円 1650"/>
            <p:cNvSpPr/>
            <p:nvPr/>
          </p:nvSpPr>
          <p:spPr>
            <a:xfrm>
              <a:off x="224683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2" name="円/楕円 1651"/>
            <p:cNvSpPr/>
            <p:nvPr/>
          </p:nvSpPr>
          <p:spPr>
            <a:xfrm>
              <a:off x="232297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3" name="円/楕円 1652"/>
            <p:cNvSpPr/>
            <p:nvPr/>
          </p:nvSpPr>
          <p:spPr>
            <a:xfrm>
              <a:off x="240064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4" name="円/楕円 1653"/>
            <p:cNvSpPr/>
            <p:nvPr/>
          </p:nvSpPr>
          <p:spPr>
            <a:xfrm>
              <a:off x="2476788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5" name="円/楕円 1654"/>
            <p:cNvSpPr/>
            <p:nvPr/>
          </p:nvSpPr>
          <p:spPr>
            <a:xfrm>
              <a:off x="255445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6" name="円/楕円 1655"/>
            <p:cNvSpPr/>
            <p:nvPr/>
          </p:nvSpPr>
          <p:spPr>
            <a:xfrm>
              <a:off x="263059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7" name="円/楕円 1656"/>
            <p:cNvSpPr/>
            <p:nvPr/>
          </p:nvSpPr>
          <p:spPr>
            <a:xfrm>
              <a:off x="2708264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8" name="円/楕円 1657"/>
            <p:cNvSpPr/>
            <p:nvPr/>
          </p:nvSpPr>
          <p:spPr>
            <a:xfrm>
              <a:off x="2784407" y="1678544"/>
              <a:ext cx="69037" cy="69037"/>
            </a:xfrm>
            <a:prstGeom prst="ellipse">
              <a:avLst/>
            </a:prstGeom>
            <a:grpFill/>
            <a:ln>
              <a:solidFill>
                <a:srgbClr val="0099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777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PPTX212_ドット文字1</dc:title>
  <dc:subject>PPTX212_ドット文字1</dc:subject>
  <dc:creator>http://www.digipot.net</dc:creator>
  <cp:lastModifiedBy/>
  <cp:revision>1</cp:revision>
  <dcterms:created xsi:type="dcterms:W3CDTF">2014-07-29T07:03:50Z</dcterms:created>
  <dcterms:modified xsi:type="dcterms:W3CDTF">2014-08-24T07:28:36Z</dcterms:modified>
  <cp:category/>
  <cp:version>1</cp:version>
</cp:coreProperties>
</file>