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9" r:id="rId3"/>
    <p:sldId id="273" r:id="rId4"/>
    <p:sldId id="278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99FF"/>
    <a:srgbClr val="CC6600"/>
    <a:srgbClr val="FF3399"/>
    <a:srgbClr val="FFCCFF"/>
    <a:srgbClr val="663300"/>
    <a:srgbClr val="800000"/>
    <a:srgbClr val="FFCC00"/>
    <a:srgbClr val="99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6023963" y="1231441"/>
            <a:ext cx="1629337" cy="1023451"/>
            <a:chOff x="8942965" y="5233091"/>
            <a:chExt cx="1895476" cy="1190624"/>
          </a:xfrm>
          <a:solidFill>
            <a:srgbClr val="CC6600"/>
          </a:solidFill>
        </p:grpSpPr>
        <p:sp>
          <p:nvSpPr>
            <p:cNvPr id="42" name="円/楕円 45"/>
            <p:cNvSpPr/>
            <p:nvPr/>
          </p:nvSpPr>
          <p:spPr>
            <a:xfrm>
              <a:off x="8942965" y="5595988"/>
              <a:ext cx="1895475" cy="827727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8942966" y="5233091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9120187" y="5326583"/>
              <a:ext cx="1571625" cy="504825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923329" y="1211505"/>
            <a:ext cx="1608237" cy="942617"/>
            <a:chOff x="3310237" y="5321965"/>
            <a:chExt cx="2697304" cy="1580939"/>
          </a:xfrm>
        </p:grpSpPr>
        <p:sp>
          <p:nvSpPr>
            <p:cNvPr id="46" name="円/楕円 45"/>
            <p:cNvSpPr/>
            <p:nvPr/>
          </p:nvSpPr>
          <p:spPr>
            <a:xfrm>
              <a:off x="3310237" y="6025274"/>
              <a:ext cx="2697304" cy="877630"/>
            </a:xfrm>
            <a:prstGeom prst="ellips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615478" y="6101487"/>
              <a:ext cx="2086822" cy="67899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4199020" y="6212163"/>
              <a:ext cx="966734" cy="359860"/>
            </a:xfrm>
            <a:prstGeom prst="roundRect">
              <a:avLst>
                <a:gd name="adj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ドーナツ 48"/>
            <p:cNvSpPr/>
            <p:nvPr/>
          </p:nvSpPr>
          <p:spPr>
            <a:xfrm rot="900000">
              <a:off x="5326999" y="5629556"/>
              <a:ext cx="445151" cy="635000"/>
            </a:xfrm>
            <a:prstGeom prst="donu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ドーナツ 49"/>
            <p:cNvSpPr/>
            <p:nvPr/>
          </p:nvSpPr>
          <p:spPr>
            <a:xfrm rot="20700000" flipH="1">
              <a:off x="3592625" y="5629556"/>
              <a:ext cx="445151" cy="635000"/>
            </a:xfrm>
            <a:prstGeom prst="donu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3841350" y="5358801"/>
              <a:ext cx="1682074" cy="1137621"/>
            </a:xfrm>
            <a:prstGeom prst="roundRect">
              <a:avLst>
                <a:gd name="adj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4088868" y="5321965"/>
              <a:ext cx="1177261" cy="2921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068741" y="1368410"/>
            <a:ext cx="1778000" cy="574829"/>
            <a:chOff x="4658889" y="4650622"/>
            <a:chExt cx="1778000" cy="574829"/>
          </a:xfrm>
          <a:solidFill>
            <a:srgbClr val="CC6600"/>
          </a:solidFill>
        </p:grpSpPr>
        <p:sp>
          <p:nvSpPr>
            <p:cNvPr id="54" name="角丸四角形 53"/>
            <p:cNvSpPr/>
            <p:nvPr/>
          </p:nvSpPr>
          <p:spPr>
            <a:xfrm>
              <a:off x="4658889" y="474214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4658889" y="467229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4725166" y="4749201"/>
              <a:ext cx="1650894" cy="25400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角丸四角形 56"/>
            <p:cNvSpPr/>
            <p:nvPr/>
          </p:nvSpPr>
          <p:spPr>
            <a:xfrm>
              <a:off x="4819285" y="4650622"/>
              <a:ext cx="1474226" cy="43104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4886977" y="4684812"/>
              <a:ext cx="1357322" cy="34342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407495" y="1178750"/>
            <a:ext cx="1584176" cy="1080120"/>
            <a:chOff x="6543863" y="2648838"/>
            <a:chExt cx="1584176" cy="1080120"/>
          </a:xfrm>
        </p:grpSpPr>
        <p:sp>
          <p:nvSpPr>
            <p:cNvPr id="60" name="円/楕円 59"/>
            <p:cNvSpPr/>
            <p:nvPr/>
          </p:nvSpPr>
          <p:spPr>
            <a:xfrm>
              <a:off x="6846009" y="3008878"/>
              <a:ext cx="979884" cy="720080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6543863" y="2648838"/>
              <a:ext cx="1584176" cy="1008112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6809521" y="2864862"/>
              <a:ext cx="1030485" cy="61000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2348576" y="835681"/>
            <a:ext cx="1440160" cy="1584176"/>
            <a:chOff x="8488079" y="2648838"/>
            <a:chExt cx="1440160" cy="1584176"/>
          </a:xfrm>
        </p:grpSpPr>
        <p:sp>
          <p:nvSpPr>
            <p:cNvPr id="64" name="台形 63"/>
            <p:cNvSpPr/>
            <p:nvPr/>
          </p:nvSpPr>
          <p:spPr>
            <a:xfrm>
              <a:off x="8848119" y="3872974"/>
              <a:ext cx="720080" cy="360040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片側の 2 つの角を丸めた四角形 64"/>
            <p:cNvSpPr/>
            <p:nvPr/>
          </p:nvSpPr>
          <p:spPr>
            <a:xfrm flipV="1">
              <a:off x="8488079" y="3080886"/>
              <a:ext cx="144016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8488079" y="2648838"/>
              <a:ext cx="1440160" cy="86409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月 67"/>
            <p:cNvSpPr/>
            <p:nvPr/>
          </p:nvSpPr>
          <p:spPr>
            <a:xfrm rot="18000000">
              <a:off x="8631522" y="338454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月 68"/>
            <p:cNvSpPr/>
            <p:nvPr/>
          </p:nvSpPr>
          <p:spPr>
            <a:xfrm rot="18000000">
              <a:off x="8688592" y="357346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69"/>
            <p:cNvSpPr/>
            <p:nvPr/>
          </p:nvSpPr>
          <p:spPr>
            <a:xfrm rot="16200000">
              <a:off x="9158475" y="3512934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月 70"/>
            <p:cNvSpPr/>
            <p:nvPr/>
          </p:nvSpPr>
          <p:spPr>
            <a:xfrm rot="16200000">
              <a:off x="9158475" y="3656950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月 71"/>
            <p:cNvSpPr/>
            <p:nvPr/>
          </p:nvSpPr>
          <p:spPr>
            <a:xfrm rot="3600000" flipH="1">
              <a:off x="9685428" y="340309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/>
            <p:cNvSpPr/>
            <p:nvPr/>
          </p:nvSpPr>
          <p:spPr>
            <a:xfrm rot="3600000" flipH="1">
              <a:off x="9628358" y="359201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6023963" y="3217404"/>
            <a:ext cx="1629337" cy="1023451"/>
            <a:chOff x="8942965" y="5233091"/>
            <a:chExt cx="1895476" cy="1190624"/>
          </a:xfrm>
          <a:solidFill>
            <a:schemeClr val="bg1">
              <a:lumMod val="85000"/>
            </a:schemeClr>
          </a:solidFill>
        </p:grpSpPr>
        <p:sp>
          <p:nvSpPr>
            <p:cNvPr id="107" name="円/楕円 45"/>
            <p:cNvSpPr/>
            <p:nvPr/>
          </p:nvSpPr>
          <p:spPr>
            <a:xfrm>
              <a:off x="8942965" y="5595988"/>
              <a:ext cx="1895475" cy="827727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8942966" y="5233091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9120187" y="5326583"/>
              <a:ext cx="1571625" cy="5048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7923329" y="3197468"/>
            <a:ext cx="1608237" cy="942617"/>
            <a:chOff x="3310237" y="5321965"/>
            <a:chExt cx="2697304" cy="1580939"/>
          </a:xfrm>
          <a:solidFill>
            <a:srgbClr val="FFCCFF"/>
          </a:solidFill>
        </p:grpSpPr>
        <p:sp>
          <p:nvSpPr>
            <p:cNvPr id="111" name="円/楕円 110"/>
            <p:cNvSpPr/>
            <p:nvPr/>
          </p:nvSpPr>
          <p:spPr>
            <a:xfrm>
              <a:off x="3310237" y="6025274"/>
              <a:ext cx="2697304" cy="877630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3615478" y="6101487"/>
              <a:ext cx="2086822" cy="678996"/>
            </a:xfrm>
            <a:prstGeom prst="ellipse">
              <a:avLst/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4199020" y="6212163"/>
              <a:ext cx="966734" cy="359860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ドーナツ 113"/>
            <p:cNvSpPr/>
            <p:nvPr/>
          </p:nvSpPr>
          <p:spPr>
            <a:xfrm rot="900000">
              <a:off x="5326999" y="5629556"/>
              <a:ext cx="445151" cy="635000"/>
            </a:xfrm>
            <a:prstGeom prst="donu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ドーナツ 114"/>
            <p:cNvSpPr/>
            <p:nvPr/>
          </p:nvSpPr>
          <p:spPr>
            <a:xfrm rot="20700000" flipH="1">
              <a:off x="3592625" y="5629556"/>
              <a:ext cx="445151" cy="635000"/>
            </a:xfrm>
            <a:prstGeom prst="donu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3841350" y="5358801"/>
              <a:ext cx="1682074" cy="1137621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4088868" y="5321965"/>
              <a:ext cx="1177261" cy="292100"/>
            </a:xfrm>
            <a:prstGeom prst="ellipse">
              <a:avLst/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4068741" y="3354373"/>
            <a:ext cx="1778000" cy="574829"/>
            <a:chOff x="4658889" y="4650622"/>
            <a:chExt cx="1778000" cy="574829"/>
          </a:xfrm>
          <a:solidFill>
            <a:srgbClr val="CC6600"/>
          </a:solidFill>
        </p:grpSpPr>
        <p:sp>
          <p:nvSpPr>
            <p:cNvPr id="119" name="角丸四角形 118"/>
            <p:cNvSpPr/>
            <p:nvPr/>
          </p:nvSpPr>
          <p:spPr>
            <a:xfrm>
              <a:off x="4658889" y="4742144"/>
              <a:ext cx="1778000" cy="483307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4658889" y="4672294"/>
              <a:ext cx="1778000" cy="483307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角丸四角形 120"/>
            <p:cNvSpPr/>
            <p:nvPr/>
          </p:nvSpPr>
          <p:spPr>
            <a:xfrm>
              <a:off x="4725166" y="4749201"/>
              <a:ext cx="1650894" cy="254000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角丸四角形 121"/>
            <p:cNvSpPr/>
            <p:nvPr/>
          </p:nvSpPr>
          <p:spPr>
            <a:xfrm>
              <a:off x="4819285" y="4650622"/>
              <a:ext cx="1474226" cy="43104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角丸四角形 122"/>
            <p:cNvSpPr/>
            <p:nvPr/>
          </p:nvSpPr>
          <p:spPr>
            <a:xfrm>
              <a:off x="4886977" y="4684812"/>
              <a:ext cx="1357322" cy="34342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407495" y="3164713"/>
            <a:ext cx="1584176" cy="1080120"/>
            <a:chOff x="6543863" y="2648838"/>
            <a:chExt cx="1584176" cy="1080120"/>
          </a:xfrm>
        </p:grpSpPr>
        <p:sp>
          <p:nvSpPr>
            <p:cNvPr id="125" name="円/楕円 124"/>
            <p:cNvSpPr/>
            <p:nvPr/>
          </p:nvSpPr>
          <p:spPr>
            <a:xfrm>
              <a:off x="6846009" y="3008878"/>
              <a:ext cx="979884" cy="720080"/>
            </a:xfrm>
            <a:prstGeom prst="ellipse">
              <a:avLst/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6543863" y="2648838"/>
              <a:ext cx="1584176" cy="1008112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6809521" y="2864862"/>
              <a:ext cx="1030485" cy="61000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2348576" y="2821644"/>
            <a:ext cx="1440160" cy="1584176"/>
            <a:chOff x="8488079" y="2648838"/>
            <a:chExt cx="1440160" cy="1584176"/>
          </a:xfrm>
        </p:grpSpPr>
        <p:sp>
          <p:nvSpPr>
            <p:cNvPr id="129" name="台形 128"/>
            <p:cNvSpPr/>
            <p:nvPr/>
          </p:nvSpPr>
          <p:spPr>
            <a:xfrm>
              <a:off x="8848119" y="3872974"/>
              <a:ext cx="720080" cy="360040"/>
            </a:xfrm>
            <a:prstGeom prst="trapezoid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片側の 2 つの角を丸めた四角形 129"/>
            <p:cNvSpPr/>
            <p:nvPr/>
          </p:nvSpPr>
          <p:spPr>
            <a:xfrm flipV="1">
              <a:off x="8488079" y="3080886"/>
              <a:ext cx="144016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8488079" y="2648838"/>
              <a:ext cx="1440160" cy="86409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月 131"/>
            <p:cNvSpPr/>
            <p:nvPr/>
          </p:nvSpPr>
          <p:spPr>
            <a:xfrm rot="18000000">
              <a:off x="8631522" y="338454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月 132"/>
            <p:cNvSpPr/>
            <p:nvPr/>
          </p:nvSpPr>
          <p:spPr>
            <a:xfrm rot="18000000">
              <a:off x="8688592" y="357346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/>
            <p:cNvSpPr/>
            <p:nvPr/>
          </p:nvSpPr>
          <p:spPr>
            <a:xfrm rot="16200000">
              <a:off x="9158475" y="3512934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月 134"/>
            <p:cNvSpPr/>
            <p:nvPr/>
          </p:nvSpPr>
          <p:spPr>
            <a:xfrm rot="16200000">
              <a:off x="9158475" y="3656950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/>
            <p:cNvSpPr/>
            <p:nvPr/>
          </p:nvSpPr>
          <p:spPr>
            <a:xfrm rot="3600000" flipH="1">
              <a:off x="9685428" y="340309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/>
            <p:cNvSpPr/>
            <p:nvPr/>
          </p:nvSpPr>
          <p:spPr>
            <a:xfrm rot="3600000" flipH="1">
              <a:off x="9628358" y="359201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/>
          <p:cNvGrpSpPr/>
          <p:nvPr/>
        </p:nvGrpSpPr>
        <p:grpSpPr>
          <a:xfrm>
            <a:off x="6023963" y="5117641"/>
            <a:ext cx="1629337" cy="1023451"/>
            <a:chOff x="8942965" y="5233091"/>
            <a:chExt cx="1895476" cy="1190624"/>
          </a:xfrm>
          <a:solidFill>
            <a:srgbClr val="99CCFF"/>
          </a:solidFill>
        </p:grpSpPr>
        <p:sp>
          <p:nvSpPr>
            <p:cNvPr id="145" name="円/楕円 45"/>
            <p:cNvSpPr/>
            <p:nvPr/>
          </p:nvSpPr>
          <p:spPr>
            <a:xfrm>
              <a:off x="8942965" y="5595988"/>
              <a:ext cx="1895475" cy="827727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8942966" y="5233091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9120187" y="5326583"/>
              <a:ext cx="1571625" cy="504825"/>
            </a:xfrm>
            <a:prstGeom prst="ellipse">
              <a:avLst/>
            </a:prstGeom>
            <a:solidFill>
              <a:srgbClr val="66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7923329" y="5097705"/>
            <a:ext cx="1608237" cy="942617"/>
            <a:chOff x="3310237" y="5321965"/>
            <a:chExt cx="2697304" cy="1580939"/>
          </a:xfrm>
          <a:solidFill>
            <a:srgbClr val="99CCFF"/>
          </a:solidFill>
        </p:grpSpPr>
        <p:sp>
          <p:nvSpPr>
            <p:cNvPr id="150" name="円/楕円 149"/>
            <p:cNvSpPr/>
            <p:nvPr/>
          </p:nvSpPr>
          <p:spPr>
            <a:xfrm>
              <a:off x="3310237" y="6025274"/>
              <a:ext cx="2697304" cy="877630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3615478" y="6101487"/>
              <a:ext cx="2086822" cy="678996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角丸四角形 152"/>
            <p:cNvSpPr/>
            <p:nvPr/>
          </p:nvSpPr>
          <p:spPr>
            <a:xfrm>
              <a:off x="4199020" y="6212163"/>
              <a:ext cx="966734" cy="359860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ドーナツ 153"/>
            <p:cNvSpPr/>
            <p:nvPr/>
          </p:nvSpPr>
          <p:spPr>
            <a:xfrm rot="900000">
              <a:off x="5326999" y="5629556"/>
              <a:ext cx="445151" cy="635000"/>
            </a:xfrm>
            <a:prstGeom prst="donu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ドーナツ 154"/>
            <p:cNvSpPr/>
            <p:nvPr/>
          </p:nvSpPr>
          <p:spPr>
            <a:xfrm rot="20700000" flipH="1">
              <a:off x="3592625" y="5629556"/>
              <a:ext cx="445151" cy="635000"/>
            </a:xfrm>
            <a:prstGeom prst="donu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3841350" y="5358801"/>
              <a:ext cx="1682074" cy="1137621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4088868" y="5321965"/>
              <a:ext cx="1177261" cy="292100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4068741" y="5254610"/>
            <a:ext cx="1778000" cy="574829"/>
            <a:chOff x="4658889" y="4650622"/>
            <a:chExt cx="1778000" cy="574829"/>
          </a:xfrm>
          <a:solidFill>
            <a:schemeClr val="bg1">
              <a:lumMod val="85000"/>
            </a:schemeClr>
          </a:solidFill>
        </p:grpSpPr>
        <p:sp>
          <p:nvSpPr>
            <p:cNvPr id="159" name="角丸四角形 158"/>
            <p:cNvSpPr/>
            <p:nvPr/>
          </p:nvSpPr>
          <p:spPr>
            <a:xfrm>
              <a:off x="4658889" y="474214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角丸四角形 159"/>
            <p:cNvSpPr/>
            <p:nvPr/>
          </p:nvSpPr>
          <p:spPr>
            <a:xfrm>
              <a:off x="4658889" y="467229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角丸四角形 160"/>
            <p:cNvSpPr/>
            <p:nvPr/>
          </p:nvSpPr>
          <p:spPr>
            <a:xfrm>
              <a:off x="4725166" y="4749201"/>
              <a:ext cx="1650894" cy="254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4819285" y="4650622"/>
              <a:ext cx="1474226" cy="43104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>
            <a:xfrm>
              <a:off x="4886977" y="4684812"/>
              <a:ext cx="1357322" cy="34342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/>
          <p:cNvGrpSpPr/>
          <p:nvPr/>
        </p:nvGrpSpPr>
        <p:grpSpPr>
          <a:xfrm>
            <a:off x="407495" y="5064950"/>
            <a:ext cx="1584176" cy="1080120"/>
            <a:chOff x="6543863" y="2648838"/>
            <a:chExt cx="1584176" cy="1080120"/>
          </a:xfrm>
          <a:solidFill>
            <a:srgbClr val="6699FF"/>
          </a:solidFill>
        </p:grpSpPr>
        <p:sp>
          <p:nvSpPr>
            <p:cNvPr id="165" name="円/楕円 164"/>
            <p:cNvSpPr/>
            <p:nvPr/>
          </p:nvSpPr>
          <p:spPr>
            <a:xfrm>
              <a:off x="6846009" y="3008878"/>
              <a:ext cx="979884" cy="720080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6543863" y="2648838"/>
              <a:ext cx="1584176" cy="1008112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6809521" y="2864862"/>
              <a:ext cx="1030485" cy="61000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/>
          <p:cNvGrpSpPr/>
          <p:nvPr/>
        </p:nvGrpSpPr>
        <p:grpSpPr>
          <a:xfrm>
            <a:off x="2348576" y="4721881"/>
            <a:ext cx="1440160" cy="1584176"/>
            <a:chOff x="8488079" y="2648838"/>
            <a:chExt cx="1440160" cy="1584176"/>
          </a:xfrm>
        </p:grpSpPr>
        <p:sp>
          <p:nvSpPr>
            <p:cNvPr id="169" name="台形 168"/>
            <p:cNvSpPr/>
            <p:nvPr/>
          </p:nvSpPr>
          <p:spPr>
            <a:xfrm>
              <a:off x="8848119" y="3872974"/>
              <a:ext cx="720080" cy="360040"/>
            </a:xfrm>
            <a:prstGeom prst="trapezoid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片側の 2 つの角を丸めた四角形 169"/>
            <p:cNvSpPr/>
            <p:nvPr/>
          </p:nvSpPr>
          <p:spPr>
            <a:xfrm flipV="1">
              <a:off x="8488079" y="3080886"/>
              <a:ext cx="144016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8488079" y="2648838"/>
              <a:ext cx="1440160" cy="86409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月 171"/>
            <p:cNvSpPr/>
            <p:nvPr/>
          </p:nvSpPr>
          <p:spPr>
            <a:xfrm rot="18000000">
              <a:off x="8631522" y="338454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月 172"/>
            <p:cNvSpPr/>
            <p:nvPr/>
          </p:nvSpPr>
          <p:spPr>
            <a:xfrm rot="18000000">
              <a:off x="8688592" y="357346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月 173"/>
            <p:cNvSpPr/>
            <p:nvPr/>
          </p:nvSpPr>
          <p:spPr>
            <a:xfrm rot="16200000">
              <a:off x="9158475" y="3512934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月 174"/>
            <p:cNvSpPr/>
            <p:nvPr/>
          </p:nvSpPr>
          <p:spPr>
            <a:xfrm rot="16200000">
              <a:off x="9158475" y="3656950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月 175"/>
            <p:cNvSpPr/>
            <p:nvPr/>
          </p:nvSpPr>
          <p:spPr>
            <a:xfrm rot="3600000" flipH="1">
              <a:off x="9685428" y="340309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月 176"/>
            <p:cNvSpPr/>
            <p:nvPr/>
          </p:nvSpPr>
          <p:spPr>
            <a:xfrm rot="3600000" flipH="1">
              <a:off x="9628358" y="359201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6023963" y="1231441"/>
            <a:ext cx="1629337" cy="1023451"/>
            <a:chOff x="8942965" y="5233091"/>
            <a:chExt cx="1895476" cy="1190624"/>
          </a:xfrm>
          <a:solidFill>
            <a:srgbClr val="CC6600"/>
          </a:solidFill>
        </p:grpSpPr>
        <p:sp>
          <p:nvSpPr>
            <p:cNvPr id="42" name="円/楕円 45"/>
            <p:cNvSpPr/>
            <p:nvPr/>
          </p:nvSpPr>
          <p:spPr>
            <a:xfrm>
              <a:off x="8942965" y="5595988"/>
              <a:ext cx="1895475" cy="827727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8942966" y="5233091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9120187" y="5326583"/>
              <a:ext cx="1571625" cy="504825"/>
            </a:xfrm>
            <a:prstGeom prst="ellipse">
              <a:avLst/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923329" y="1211505"/>
            <a:ext cx="1608237" cy="942617"/>
            <a:chOff x="3310237" y="5321965"/>
            <a:chExt cx="2697304" cy="1580939"/>
          </a:xfrm>
        </p:grpSpPr>
        <p:sp>
          <p:nvSpPr>
            <p:cNvPr id="46" name="円/楕円 45"/>
            <p:cNvSpPr/>
            <p:nvPr/>
          </p:nvSpPr>
          <p:spPr>
            <a:xfrm>
              <a:off x="3310237" y="6025274"/>
              <a:ext cx="2697304" cy="877630"/>
            </a:xfrm>
            <a:prstGeom prst="ellipse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615478" y="6101487"/>
              <a:ext cx="2086822" cy="67899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4199020" y="6212163"/>
              <a:ext cx="966734" cy="359860"/>
            </a:xfrm>
            <a:prstGeom prst="roundRect">
              <a:avLst>
                <a:gd name="adj" fmla="val 50000"/>
              </a:avLst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ドーナツ 48"/>
            <p:cNvSpPr/>
            <p:nvPr/>
          </p:nvSpPr>
          <p:spPr>
            <a:xfrm rot="900000">
              <a:off x="5326999" y="5629556"/>
              <a:ext cx="445151" cy="635000"/>
            </a:xfrm>
            <a:prstGeom prst="donut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ドーナツ 49"/>
            <p:cNvSpPr/>
            <p:nvPr/>
          </p:nvSpPr>
          <p:spPr>
            <a:xfrm rot="20700000" flipH="1">
              <a:off x="3592625" y="5629556"/>
              <a:ext cx="445151" cy="635000"/>
            </a:xfrm>
            <a:prstGeom prst="donut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3841350" y="5358801"/>
              <a:ext cx="1682074" cy="1137621"/>
            </a:xfrm>
            <a:prstGeom prst="roundRect">
              <a:avLst>
                <a:gd name="adj" fmla="val 50000"/>
              </a:avLst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4088868" y="5321965"/>
              <a:ext cx="1177261" cy="2921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068741" y="1368410"/>
            <a:ext cx="1778000" cy="574829"/>
            <a:chOff x="4658889" y="4650622"/>
            <a:chExt cx="1778000" cy="574829"/>
          </a:xfrm>
          <a:solidFill>
            <a:srgbClr val="CC6600"/>
          </a:solidFill>
        </p:grpSpPr>
        <p:sp>
          <p:nvSpPr>
            <p:cNvPr id="54" name="角丸四角形 53"/>
            <p:cNvSpPr/>
            <p:nvPr/>
          </p:nvSpPr>
          <p:spPr>
            <a:xfrm>
              <a:off x="4658889" y="474214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4658889" y="467229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4725166" y="4749201"/>
              <a:ext cx="1650894" cy="254000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角丸四角形 56"/>
            <p:cNvSpPr/>
            <p:nvPr/>
          </p:nvSpPr>
          <p:spPr>
            <a:xfrm>
              <a:off x="4819285" y="4650622"/>
              <a:ext cx="1474226" cy="43104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4886977" y="4684812"/>
              <a:ext cx="1357322" cy="34342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407495" y="1178750"/>
            <a:ext cx="1584176" cy="1080120"/>
            <a:chOff x="6543863" y="2648838"/>
            <a:chExt cx="1584176" cy="1080120"/>
          </a:xfrm>
        </p:grpSpPr>
        <p:sp>
          <p:nvSpPr>
            <p:cNvPr id="60" name="円/楕円 59"/>
            <p:cNvSpPr/>
            <p:nvPr/>
          </p:nvSpPr>
          <p:spPr>
            <a:xfrm>
              <a:off x="6846009" y="3008878"/>
              <a:ext cx="979884" cy="72008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6543863" y="2648838"/>
              <a:ext cx="1584176" cy="1008112"/>
            </a:xfrm>
            <a:prstGeom prst="ellipse">
              <a:avLst/>
            </a:prstGeom>
            <a:solidFill>
              <a:srgbClr val="99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6809521" y="2864862"/>
              <a:ext cx="1030485" cy="610006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2348576" y="835681"/>
            <a:ext cx="1440160" cy="1584176"/>
            <a:chOff x="8488079" y="2648838"/>
            <a:chExt cx="1440160" cy="1584176"/>
          </a:xfrm>
        </p:grpSpPr>
        <p:sp>
          <p:nvSpPr>
            <p:cNvPr id="64" name="台形 63"/>
            <p:cNvSpPr/>
            <p:nvPr/>
          </p:nvSpPr>
          <p:spPr>
            <a:xfrm>
              <a:off x="8848119" y="3872974"/>
              <a:ext cx="720080" cy="360040"/>
            </a:xfrm>
            <a:prstGeom prst="trapezoid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片側の 2 つの角を丸めた四角形 64"/>
            <p:cNvSpPr/>
            <p:nvPr/>
          </p:nvSpPr>
          <p:spPr>
            <a:xfrm flipV="1">
              <a:off x="8488079" y="3080886"/>
              <a:ext cx="144016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8488079" y="2648838"/>
              <a:ext cx="1440160" cy="864096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月 67"/>
            <p:cNvSpPr/>
            <p:nvPr/>
          </p:nvSpPr>
          <p:spPr>
            <a:xfrm rot="18000000">
              <a:off x="8631522" y="338454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月 68"/>
            <p:cNvSpPr/>
            <p:nvPr/>
          </p:nvSpPr>
          <p:spPr>
            <a:xfrm rot="18000000">
              <a:off x="8688592" y="357346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69"/>
            <p:cNvSpPr/>
            <p:nvPr/>
          </p:nvSpPr>
          <p:spPr>
            <a:xfrm rot="16200000">
              <a:off x="9158475" y="3512934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月 70"/>
            <p:cNvSpPr/>
            <p:nvPr/>
          </p:nvSpPr>
          <p:spPr>
            <a:xfrm rot="16200000">
              <a:off x="9158475" y="3656950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月 71"/>
            <p:cNvSpPr/>
            <p:nvPr/>
          </p:nvSpPr>
          <p:spPr>
            <a:xfrm rot="3600000" flipH="1">
              <a:off x="9685428" y="340309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/>
            <p:cNvSpPr/>
            <p:nvPr/>
          </p:nvSpPr>
          <p:spPr>
            <a:xfrm rot="3600000" flipH="1">
              <a:off x="9628358" y="359201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6023963" y="3217404"/>
            <a:ext cx="1629337" cy="1023451"/>
            <a:chOff x="8942965" y="5233091"/>
            <a:chExt cx="1895476" cy="1190624"/>
          </a:xfrm>
          <a:solidFill>
            <a:schemeClr val="bg1">
              <a:lumMod val="85000"/>
            </a:schemeClr>
          </a:solidFill>
        </p:grpSpPr>
        <p:sp>
          <p:nvSpPr>
            <p:cNvPr id="107" name="円/楕円 45"/>
            <p:cNvSpPr/>
            <p:nvPr/>
          </p:nvSpPr>
          <p:spPr>
            <a:xfrm>
              <a:off x="8942965" y="5595988"/>
              <a:ext cx="1895475" cy="827727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8942966" y="5233091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9120187" y="5326583"/>
              <a:ext cx="1571625" cy="5048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7923329" y="3197468"/>
            <a:ext cx="1608237" cy="942617"/>
            <a:chOff x="3310237" y="5321965"/>
            <a:chExt cx="2697304" cy="1580939"/>
          </a:xfrm>
          <a:solidFill>
            <a:srgbClr val="FFCCFF"/>
          </a:solidFill>
        </p:grpSpPr>
        <p:sp>
          <p:nvSpPr>
            <p:cNvPr id="111" name="円/楕円 110"/>
            <p:cNvSpPr/>
            <p:nvPr/>
          </p:nvSpPr>
          <p:spPr>
            <a:xfrm>
              <a:off x="3310237" y="6025274"/>
              <a:ext cx="2697304" cy="877630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3615478" y="6101487"/>
              <a:ext cx="2086822" cy="678996"/>
            </a:xfrm>
            <a:prstGeom prst="ellipse">
              <a:avLst/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4199020" y="6212163"/>
              <a:ext cx="966734" cy="359860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ドーナツ 113"/>
            <p:cNvSpPr/>
            <p:nvPr/>
          </p:nvSpPr>
          <p:spPr>
            <a:xfrm rot="900000">
              <a:off x="5326999" y="5629556"/>
              <a:ext cx="445151" cy="635000"/>
            </a:xfrm>
            <a:prstGeom prst="donu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ドーナツ 114"/>
            <p:cNvSpPr/>
            <p:nvPr/>
          </p:nvSpPr>
          <p:spPr>
            <a:xfrm rot="20700000" flipH="1">
              <a:off x="3592625" y="5629556"/>
              <a:ext cx="445151" cy="635000"/>
            </a:xfrm>
            <a:prstGeom prst="donu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3841350" y="5358801"/>
              <a:ext cx="1682074" cy="1137621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4088868" y="5321965"/>
              <a:ext cx="1177261" cy="292100"/>
            </a:xfrm>
            <a:prstGeom prst="ellipse">
              <a:avLst/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4068741" y="3354373"/>
            <a:ext cx="1778000" cy="574829"/>
            <a:chOff x="4658889" y="4650622"/>
            <a:chExt cx="1778000" cy="574829"/>
          </a:xfrm>
          <a:solidFill>
            <a:srgbClr val="CC6600"/>
          </a:solidFill>
        </p:grpSpPr>
        <p:sp>
          <p:nvSpPr>
            <p:cNvPr id="119" name="角丸四角形 118"/>
            <p:cNvSpPr/>
            <p:nvPr/>
          </p:nvSpPr>
          <p:spPr>
            <a:xfrm>
              <a:off x="4658889" y="4742144"/>
              <a:ext cx="1778000" cy="483307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4658889" y="4672294"/>
              <a:ext cx="1778000" cy="483307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角丸四角形 120"/>
            <p:cNvSpPr/>
            <p:nvPr/>
          </p:nvSpPr>
          <p:spPr>
            <a:xfrm>
              <a:off x="4725166" y="4749201"/>
              <a:ext cx="1650894" cy="254000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角丸四角形 121"/>
            <p:cNvSpPr/>
            <p:nvPr/>
          </p:nvSpPr>
          <p:spPr>
            <a:xfrm>
              <a:off x="4819285" y="4650622"/>
              <a:ext cx="1474226" cy="43104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角丸四角形 122"/>
            <p:cNvSpPr/>
            <p:nvPr/>
          </p:nvSpPr>
          <p:spPr>
            <a:xfrm>
              <a:off x="4886977" y="4684812"/>
              <a:ext cx="1357322" cy="34342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407495" y="3164713"/>
            <a:ext cx="1584176" cy="1080120"/>
            <a:chOff x="6543863" y="2648838"/>
            <a:chExt cx="1584176" cy="1080120"/>
          </a:xfrm>
        </p:grpSpPr>
        <p:sp>
          <p:nvSpPr>
            <p:cNvPr id="125" name="円/楕円 124"/>
            <p:cNvSpPr/>
            <p:nvPr/>
          </p:nvSpPr>
          <p:spPr>
            <a:xfrm>
              <a:off x="6846009" y="3008878"/>
              <a:ext cx="979884" cy="720080"/>
            </a:xfrm>
            <a:prstGeom prst="ellipse">
              <a:avLst/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6543863" y="2648838"/>
              <a:ext cx="1584176" cy="1008112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6809521" y="2864862"/>
              <a:ext cx="1030485" cy="610006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2348576" y="2821644"/>
            <a:ext cx="1440160" cy="1584176"/>
            <a:chOff x="8488079" y="2648838"/>
            <a:chExt cx="1440160" cy="1584176"/>
          </a:xfrm>
        </p:grpSpPr>
        <p:sp>
          <p:nvSpPr>
            <p:cNvPr id="129" name="台形 128"/>
            <p:cNvSpPr/>
            <p:nvPr/>
          </p:nvSpPr>
          <p:spPr>
            <a:xfrm>
              <a:off x="8848119" y="3872974"/>
              <a:ext cx="720080" cy="360040"/>
            </a:xfrm>
            <a:prstGeom prst="trapezoid">
              <a:avLst/>
            </a:pr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片側の 2 つの角を丸めた四角形 129"/>
            <p:cNvSpPr/>
            <p:nvPr/>
          </p:nvSpPr>
          <p:spPr>
            <a:xfrm flipV="1">
              <a:off x="8488079" y="3080886"/>
              <a:ext cx="144016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8488079" y="2648838"/>
              <a:ext cx="1440160" cy="864096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月 131"/>
            <p:cNvSpPr/>
            <p:nvPr/>
          </p:nvSpPr>
          <p:spPr>
            <a:xfrm rot="18000000">
              <a:off x="8631522" y="338454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月 132"/>
            <p:cNvSpPr/>
            <p:nvPr/>
          </p:nvSpPr>
          <p:spPr>
            <a:xfrm rot="18000000">
              <a:off x="8688592" y="357346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/>
            <p:cNvSpPr/>
            <p:nvPr/>
          </p:nvSpPr>
          <p:spPr>
            <a:xfrm rot="16200000">
              <a:off x="9158475" y="3512934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月 134"/>
            <p:cNvSpPr/>
            <p:nvPr/>
          </p:nvSpPr>
          <p:spPr>
            <a:xfrm rot="16200000">
              <a:off x="9158475" y="3656950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月 139"/>
            <p:cNvSpPr/>
            <p:nvPr/>
          </p:nvSpPr>
          <p:spPr>
            <a:xfrm rot="3600000" flipH="1">
              <a:off x="9685428" y="340309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/>
            <p:cNvSpPr/>
            <p:nvPr/>
          </p:nvSpPr>
          <p:spPr>
            <a:xfrm rot="3600000" flipH="1">
              <a:off x="9628358" y="359201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/>
          <p:cNvGrpSpPr/>
          <p:nvPr/>
        </p:nvGrpSpPr>
        <p:grpSpPr>
          <a:xfrm>
            <a:off x="6023963" y="5117641"/>
            <a:ext cx="1629337" cy="1023451"/>
            <a:chOff x="8942965" y="5233091"/>
            <a:chExt cx="1895476" cy="1190624"/>
          </a:xfrm>
          <a:solidFill>
            <a:srgbClr val="99CCFF"/>
          </a:solidFill>
        </p:grpSpPr>
        <p:sp>
          <p:nvSpPr>
            <p:cNvPr id="145" name="円/楕円 45"/>
            <p:cNvSpPr/>
            <p:nvPr/>
          </p:nvSpPr>
          <p:spPr>
            <a:xfrm>
              <a:off x="8942965" y="5595988"/>
              <a:ext cx="1895475" cy="827727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solidFill>
              <a:srgbClr val="66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8942966" y="5233091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9120187" y="5326583"/>
              <a:ext cx="1571625" cy="504825"/>
            </a:xfrm>
            <a:prstGeom prst="ellipse">
              <a:avLst/>
            </a:prstGeom>
            <a:solidFill>
              <a:srgbClr val="66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7923329" y="5097705"/>
            <a:ext cx="1608237" cy="942617"/>
            <a:chOff x="3310237" y="5321965"/>
            <a:chExt cx="2697304" cy="1580939"/>
          </a:xfrm>
          <a:solidFill>
            <a:srgbClr val="99CCFF"/>
          </a:solidFill>
        </p:grpSpPr>
        <p:sp>
          <p:nvSpPr>
            <p:cNvPr id="150" name="円/楕円 149"/>
            <p:cNvSpPr/>
            <p:nvPr/>
          </p:nvSpPr>
          <p:spPr>
            <a:xfrm>
              <a:off x="3310237" y="6025274"/>
              <a:ext cx="2697304" cy="877630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3615478" y="6101487"/>
              <a:ext cx="2086822" cy="678996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角丸四角形 152"/>
            <p:cNvSpPr/>
            <p:nvPr/>
          </p:nvSpPr>
          <p:spPr>
            <a:xfrm>
              <a:off x="4199020" y="6212163"/>
              <a:ext cx="966734" cy="359860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ドーナツ 153"/>
            <p:cNvSpPr/>
            <p:nvPr/>
          </p:nvSpPr>
          <p:spPr>
            <a:xfrm rot="900000">
              <a:off x="5326999" y="5629556"/>
              <a:ext cx="445151" cy="635000"/>
            </a:xfrm>
            <a:prstGeom prst="donu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ドーナツ 154"/>
            <p:cNvSpPr/>
            <p:nvPr/>
          </p:nvSpPr>
          <p:spPr>
            <a:xfrm rot="20700000" flipH="1">
              <a:off x="3592625" y="5629556"/>
              <a:ext cx="445151" cy="635000"/>
            </a:xfrm>
            <a:prstGeom prst="donu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3841350" y="5358801"/>
              <a:ext cx="1682074" cy="1137621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4088868" y="5321965"/>
              <a:ext cx="1177261" cy="292100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4068741" y="5254610"/>
            <a:ext cx="1778000" cy="574829"/>
            <a:chOff x="4658889" y="4650622"/>
            <a:chExt cx="1778000" cy="574829"/>
          </a:xfrm>
          <a:solidFill>
            <a:schemeClr val="bg1">
              <a:lumMod val="85000"/>
            </a:schemeClr>
          </a:solidFill>
        </p:grpSpPr>
        <p:sp>
          <p:nvSpPr>
            <p:cNvPr id="159" name="角丸四角形 158"/>
            <p:cNvSpPr/>
            <p:nvPr/>
          </p:nvSpPr>
          <p:spPr>
            <a:xfrm>
              <a:off x="4658889" y="474214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角丸四角形 159"/>
            <p:cNvSpPr/>
            <p:nvPr/>
          </p:nvSpPr>
          <p:spPr>
            <a:xfrm>
              <a:off x="4658889" y="4672294"/>
              <a:ext cx="1778000" cy="483307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角丸四角形 160"/>
            <p:cNvSpPr/>
            <p:nvPr/>
          </p:nvSpPr>
          <p:spPr>
            <a:xfrm>
              <a:off x="4725166" y="4749201"/>
              <a:ext cx="1650894" cy="254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4819285" y="4650622"/>
              <a:ext cx="1474226" cy="43104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角丸四角形 162"/>
            <p:cNvSpPr/>
            <p:nvPr/>
          </p:nvSpPr>
          <p:spPr>
            <a:xfrm>
              <a:off x="4886977" y="4684812"/>
              <a:ext cx="1357322" cy="34342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/>
          <p:cNvGrpSpPr/>
          <p:nvPr/>
        </p:nvGrpSpPr>
        <p:grpSpPr>
          <a:xfrm>
            <a:off x="407495" y="5064950"/>
            <a:ext cx="1584176" cy="1080120"/>
            <a:chOff x="6543863" y="2648838"/>
            <a:chExt cx="1584176" cy="1080120"/>
          </a:xfrm>
          <a:solidFill>
            <a:srgbClr val="6699FF"/>
          </a:solidFill>
        </p:grpSpPr>
        <p:sp>
          <p:nvSpPr>
            <p:cNvPr id="165" name="円/楕円 164"/>
            <p:cNvSpPr/>
            <p:nvPr/>
          </p:nvSpPr>
          <p:spPr>
            <a:xfrm>
              <a:off x="6846009" y="3008878"/>
              <a:ext cx="979884" cy="720080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6543863" y="2648838"/>
              <a:ext cx="1584176" cy="1008112"/>
            </a:xfrm>
            <a:prstGeom prst="ellipse">
              <a:avLst/>
            </a:prstGeom>
            <a:solidFill>
              <a:srgbClr val="99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6809521" y="2864862"/>
              <a:ext cx="1030485" cy="610006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/>
          <p:cNvGrpSpPr/>
          <p:nvPr/>
        </p:nvGrpSpPr>
        <p:grpSpPr>
          <a:xfrm>
            <a:off x="2348576" y="4721881"/>
            <a:ext cx="1440160" cy="1584176"/>
            <a:chOff x="8488079" y="2648838"/>
            <a:chExt cx="1440160" cy="1584176"/>
          </a:xfrm>
        </p:grpSpPr>
        <p:sp>
          <p:nvSpPr>
            <p:cNvPr id="169" name="台形 168"/>
            <p:cNvSpPr/>
            <p:nvPr/>
          </p:nvSpPr>
          <p:spPr>
            <a:xfrm>
              <a:off x="8848119" y="3872974"/>
              <a:ext cx="720080" cy="360040"/>
            </a:xfrm>
            <a:prstGeom prst="trapezoid">
              <a:avLst/>
            </a:pr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片側の 2 つの角を丸めた四角形 169"/>
            <p:cNvSpPr/>
            <p:nvPr/>
          </p:nvSpPr>
          <p:spPr>
            <a:xfrm flipV="1">
              <a:off x="8488079" y="3080886"/>
              <a:ext cx="1440160" cy="936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8488079" y="2648838"/>
              <a:ext cx="1440160" cy="864096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月 171"/>
            <p:cNvSpPr/>
            <p:nvPr/>
          </p:nvSpPr>
          <p:spPr>
            <a:xfrm rot="18000000">
              <a:off x="8631522" y="338454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月 172"/>
            <p:cNvSpPr/>
            <p:nvPr/>
          </p:nvSpPr>
          <p:spPr>
            <a:xfrm rot="18000000">
              <a:off x="8688592" y="357346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月 173"/>
            <p:cNvSpPr/>
            <p:nvPr/>
          </p:nvSpPr>
          <p:spPr>
            <a:xfrm rot="16200000">
              <a:off x="9158475" y="3512934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月 174"/>
            <p:cNvSpPr/>
            <p:nvPr/>
          </p:nvSpPr>
          <p:spPr>
            <a:xfrm rot="16200000">
              <a:off x="9158475" y="3656950"/>
              <a:ext cx="99368" cy="432048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月 175"/>
            <p:cNvSpPr/>
            <p:nvPr/>
          </p:nvSpPr>
          <p:spPr>
            <a:xfrm rot="3600000" flipH="1">
              <a:off x="9685428" y="3403091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月 176"/>
            <p:cNvSpPr/>
            <p:nvPr/>
          </p:nvSpPr>
          <p:spPr>
            <a:xfrm rot="3600000" flipH="1">
              <a:off x="9628358" y="3592013"/>
              <a:ext cx="99368" cy="363702"/>
            </a:xfrm>
            <a:prstGeom prst="moon">
              <a:avLst>
                <a:gd name="adj" fmla="val 7116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35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4187278" y="1098944"/>
            <a:ext cx="1537565" cy="1178170"/>
            <a:chOff x="5832475" y="3267075"/>
            <a:chExt cx="1025526" cy="962269"/>
          </a:xfrm>
          <a:solidFill>
            <a:srgbClr val="6699FF"/>
          </a:solidFill>
        </p:grpSpPr>
        <p:sp>
          <p:nvSpPr>
            <p:cNvPr id="4" name="円/楕円 2"/>
            <p:cNvSpPr/>
            <p:nvPr/>
          </p:nvSpPr>
          <p:spPr>
            <a:xfrm rot="10800000">
              <a:off x="6170614" y="3943349"/>
              <a:ext cx="349249" cy="28599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5832475" y="3267075"/>
              <a:ext cx="1025526" cy="85114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円/楕円 1"/>
            <p:cNvSpPr/>
            <p:nvPr/>
          </p:nvSpPr>
          <p:spPr>
            <a:xfrm>
              <a:off x="5832476" y="3267075"/>
              <a:ext cx="1025525" cy="485775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5894389" y="3346450"/>
              <a:ext cx="901698" cy="406400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6076237" y="1280371"/>
            <a:ext cx="1532057" cy="1154679"/>
            <a:chOff x="7687226" y="2277114"/>
            <a:chExt cx="1160382" cy="874555"/>
          </a:xfrm>
          <a:solidFill>
            <a:srgbClr val="6699FF"/>
          </a:solidFill>
        </p:grpSpPr>
        <p:sp>
          <p:nvSpPr>
            <p:cNvPr id="32" name="円/楕円 28"/>
            <p:cNvSpPr/>
            <p:nvPr/>
          </p:nvSpPr>
          <p:spPr>
            <a:xfrm>
              <a:off x="8075430" y="2950056"/>
              <a:ext cx="383974" cy="201613"/>
            </a:xfrm>
            <a:custGeom>
              <a:avLst/>
              <a:gdLst>
                <a:gd name="connsiteX0" fmla="*/ 0 w 307652"/>
                <a:gd name="connsiteY0" fmla="*/ 67469 h 134937"/>
                <a:gd name="connsiteX1" fmla="*/ 153826 w 307652"/>
                <a:gd name="connsiteY1" fmla="*/ 0 h 134937"/>
                <a:gd name="connsiteX2" fmla="*/ 307652 w 307652"/>
                <a:gd name="connsiteY2" fmla="*/ 67469 h 134937"/>
                <a:gd name="connsiteX3" fmla="*/ 153826 w 307652"/>
                <a:gd name="connsiteY3" fmla="*/ 134938 h 134937"/>
                <a:gd name="connsiteX4" fmla="*/ 0 w 307652"/>
                <a:gd name="connsiteY4" fmla="*/ 67469 h 134937"/>
                <a:gd name="connsiteX0" fmla="*/ 0 w 307652"/>
                <a:gd name="connsiteY0" fmla="*/ 67469 h 134938"/>
                <a:gd name="connsiteX1" fmla="*/ 153826 w 307652"/>
                <a:gd name="connsiteY1" fmla="*/ 0 h 134938"/>
                <a:gd name="connsiteX2" fmla="*/ 307652 w 307652"/>
                <a:gd name="connsiteY2" fmla="*/ 67469 h 134938"/>
                <a:gd name="connsiteX3" fmla="*/ 153826 w 307652"/>
                <a:gd name="connsiteY3" fmla="*/ 134938 h 134938"/>
                <a:gd name="connsiteX4" fmla="*/ 0 w 307652"/>
                <a:gd name="connsiteY4" fmla="*/ 67469 h 134938"/>
                <a:gd name="connsiteX0" fmla="*/ 0 w 307652"/>
                <a:gd name="connsiteY0" fmla="*/ 134144 h 201613"/>
                <a:gd name="connsiteX1" fmla="*/ 160176 w 307652"/>
                <a:gd name="connsiteY1" fmla="*/ 0 h 201613"/>
                <a:gd name="connsiteX2" fmla="*/ 307652 w 307652"/>
                <a:gd name="connsiteY2" fmla="*/ 134144 h 201613"/>
                <a:gd name="connsiteX3" fmla="*/ 153826 w 307652"/>
                <a:gd name="connsiteY3" fmla="*/ 201613 h 201613"/>
                <a:gd name="connsiteX4" fmla="*/ 0 w 307652"/>
                <a:gd name="connsiteY4" fmla="*/ 134144 h 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52" h="201613">
                  <a:moveTo>
                    <a:pt x="0" y="134144"/>
                  </a:moveTo>
                  <a:cubicBezTo>
                    <a:pt x="0" y="96882"/>
                    <a:pt x="75220" y="0"/>
                    <a:pt x="160176" y="0"/>
                  </a:cubicBezTo>
                  <a:cubicBezTo>
                    <a:pt x="245132" y="0"/>
                    <a:pt x="307652" y="96882"/>
                    <a:pt x="307652" y="134144"/>
                  </a:cubicBezTo>
                  <a:cubicBezTo>
                    <a:pt x="307652" y="171406"/>
                    <a:pt x="238782" y="201613"/>
                    <a:pt x="153826" y="201613"/>
                  </a:cubicBezTo>
                  <a:cubicBezTo>
                    <a:pt x="68870" y="201613"/>
                    <a:pt x="0" y="171406"/>
                    <a:pt x="0" y="13414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29"/>
            <p:cNvSpPr/>
            <p:nvPr/>
          </p:nvSpPr>
          <p:spPr>
            <a:xfrm flipV="1">
              <a:off x="7734851" y="2560705"/>
              <a:ext cx="1065132" cy="442913"/>
            </a:xfrm>
            <a:prstGeom prst="trapezoid">
              <a:avLst>
                <a:gd name="adj" fmla="val 89688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7687226" y="2277114"/>
              <a:ext cx="1160382" cy="401879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7972252" y="1062698"/>
            <a:ext cx="1468991" cy="1340476"/>
            <a:chOff x="7931987" y="887056"/>
            <a:chExt cx="1733067" cy="1581449"/>
          </a:xfrm>
          <a:solidFill>
            <a:srgbClr val="6699FF"/>
          </a:solidFill>
        </p:grpSpPr>
        <p:sp>
          <p:nvSpPr>
            <p:cNvPr id="39" name="円/楕円 2"/>
            <p:cNvSpPr/>
            <p:nvPr/>
          </p:nvSpPr>
          <p:spPr>
            <a:xfrm rot="10800000">
              <a:off x="8410497" y="2140247"/>
              <a:ext cx="776045" cy="328258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/>
            <p:cNvSpPr/>
            <p:nvPr/>
          </p:nvSpPr>
          <p:spPr>
            <a:xfrm flipV="1">
              <a:off x="7931987" y="1064818"/>
              <a:ext cx="1733067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7931987" y="887056"/>
              <a:ext cx="1733067" cy="342900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07495" y="1374407"/>
            <a:ext cx="1620180" cy="748051"/>
            <a:chOff x="407495" y="1247301"/>
            <a:chExt cx="1895476" cy="875158"/>
          </a:xfrm>
          <a:solidFill>
            <a:srgbClr val="6699FF"/>
          </a:solidFill>
        </p:grpSpPr>
        <p:sp>
          <p:nvSpPr>
            <p:cNvPr id="51" name="円/楕円 45"/>
            <p:cNvSpPr/>
            <p:nvPr/>
          </p:nvSpPr>
          <p:spPr>
            <a:xfrm>
              <a:off x="407495" y="1610198"/>
              <a:ext cx="1895475" cy="512261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407496" y="1247301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462797" y="1277733"/>
              <a:ext cx="1779303" cy="640819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546616" y="1414950"/>
              <a:ext cx="1611664" cy="503602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303544" y="1255181"/>
            <a:ext cx="1537806" cy="955510"/>
            <a:chOff x="3431524" y="3674595"/>
            <a:chExt cx="1895476" cy="955510"/>
          </a:xfrm>
          <a:solidFill>
            <a:srgbClr val="6699FF"/>
          </a:solidFill>
        </p:grpSpPr>
        <p:sp>
          <p:nvSpPr>
            <p:cNvPr id="55" name="円/楕円 45"/>
            <p:cNvSpPr/>
            <p:nvPr/>
          </p:nvSpPr>
          <p:spPr>
            <a:xfrm>
              <a:off x="3431524" y="4037492"/>
              <a:ext cx="1895475" cy="592613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3431525" y="3674595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486826" y="3705027"/>
              <a:ext cx="1779303" cy="640819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954396" y="4082068"/>
              <a:ext cx="844162" cy="263778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4187278" y="2942031"/>
            <a:ext cx="1537565" cy="1178170"/>
            <a:chOff x="5832475" y="3267075"/>
            <a:chExt cx="1025526" cy="962269"/>
          </a:xfrm>
          <a:solidFill>
            <a:srgbClr val="C00000"/>
          </a:solidFill>
        </p:grpSpPr>
        <p:sp>
          <p:nvSpPr>
            <p:cNvPr id="102" name="円/楕円 2"/>
            <p:cNvSpPr/>
            <p:nvPr/>
          </p:nvSpPr>
          <p:spPr>
            <a:xfrm rot="10800000">
              <a:off x="6170614" y="3943349"/>
              <a:ext cx="349249" cy="28599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2"/>
            <p:cNvSpPr/>
            <p:nvPr/>
          </p:nvSpPr>
          <p:spPr>
            <a:xfrm>
              <a:off x="5832475" y="3267075"/>
              <a:ext cx="1025526" cy="85114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5832476" y="3267075"/>
              <a:ext cx="1025525" cy="485775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5894389" y="3346450"/>
              <a:ext cx="901698" cy="406400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6076237" y="3123458"/>
            <a:ext cx="1532057" cy="1154679"/>
            <a:chOff x="7687226" y="2277114"/>
            <a:chExt cx="1160382" cy="874555"/>
          </a:xfrm>
          <a:solidFill>
            <a:srgbClr val="C00000"/>
          </a:solidFill>
        </p:grpSpPr>
        <p:sp>
          <p:nvSpPr>
            <p:cNvPr id="107" name="円/楕円 28"/>
            <p:cNvSpPr/>
            <p:nvPr/>
          </p:nvSpPr>
          <p:spPr>
            <a:xfrm>
              <a:off x="8075430" y="2950056"/>
              <a:ext cx="383974" cy="201613"/>
            </a:xfrm>
            <a:custGeom>
              <a:avLst/>
              <a:gdLst>
                <a:gd name="connsiteX0" fmla="*/ 0 w 307652"/>
                <a:gd name="connsiteY0" fmla="*/ 67469 h 134937"/>
                <a:gd name="connsiteX1" fmla="*/ 153826 w 307652"/>
                <a:gd name="connsiteY1" fmla="*/ 0 h 134937"/>
                <a:gd name="connsiteX2" fmla="*/ 307652 w 307652"/>
                <a:gd name="connsiteY2" fmla="*/ 67469 h 134937"/>
                <a:gd name="connsiteX3" fmla="*/ 153826 w 307652"/>
                <a:gd name="connsiteY3" fmla="*/ 134938 h 134937"/>
                <a:gd name="connsiteX4" fmla="*/ 0 w 307652"/>
                <a:gd name="connsiteY4" fmla="*/ 67469 h 134937"/>
                <a:gd name="connsiteX0" fmla="*/ 0 w 307652"/>
                <a:gd name="connsiteY0" fmla="*/ 67469 h 134938"/>
                <a:gd name="connsiteX1" fmla="*/ 153826 w 307652"/>
                <a:gd name="connsiteY1" fmla="*/ 0 h 134938"/>
                <a:gd name="connsiteX2" fmla="*/ 307652 w 307652"/>
                <a:gd name="connsiteY2" fmla="*/ 67469 h 134938"/>
                <a:gd name="connsiteX3" fmla="*/ 153826 w 307652"/>
                <a:gd name="connsiteY3" fmla="*/ 134938 h 134938"/>
                <a:gd name="connsiteX4" fmla="*/ 0 w 307652"/>
                <a:gd name="connsiteY4" fmla="*/ 67469 h 134938"/>
                <a:gd name="connsiteX0" fmla="*/ 0 w 307652"/>
                <a:gd name="connsiteY0" fmla="*/ 134144 h 201613"/>
                <a:gd name="connsiteX1" fmla="*/ 160176 w 307652"/>
                <a:gd name="connsiteY1" fmla="*/ 0 h 201613"/>
                <a:gd name="connsiteX2" fmla="*/ 307652 w 307652"/>
                <a:gd name="connsiteY2" fmla="*/ 134144 h 201613"/>
                <a:gd name="connsiteX3" fmla="*/ 153826 w 307652"/>
                <a:gd name="connsiteY3" fmla="*/ 201613 h 201613"/>
                <a:gd name="connsiteX4" fmla="*/ 0 w 307652"/>
                <a:gd name="connsiteY4" fmla="*/ 134144 h 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52" h="201613">
                  <a:moveTo>
                    <a:pt x="0" y="134144"/>
                  </a:moveTo>
                  <a:cubicBezTo>
                    <a:pt x="0" y="96882"/>
                    <a:pt x="75220" y="0"/>
                    <a:pt x="160176" y="0"/>
                  </a:cubicBezTo>
                  <a:cubicBezTo>
                    <a:pt x="245132" y="0"/>
                    <a:pt x="307652" y="96882"/>
                    <a:pt x="307652" y="134144"/>
                  </a:cubicBezTo>
                  <a:cubicBezTo>
                    <a:pt x="307652" y="171406"/>
                    <a:pt x="238782" y="201613"/>
                    <a:pt x="153826" y="201613"/>
                  </a:cubicBezTo>
                  <a:cubicBezTo>
                    <a:pt x="68870" y="201613"/>
                    <a:pt x="0" y="171406"/>
                    <a:pt x="0" y="134144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台形 107"/>
            <p:cNvSpPr/>
            <p:nvPr/>
          </p:nvSpPr>
          <p:spPr>
            <a:xfrm flipV="1">
              <a:off x="7734851" y="2560705"/>
              <a:ext cx="1065132" cy="442913"/>
            </a:xfrm>
            <a:prstGeom prst="trapezoid">
              <a:avLst>
                <a:gd name="adj" fmla="val 89688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7687226" y="2277114"/>
              <a:ext cx="1160382" cy="401879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7972252" y="2905785"/>
            <a:ext cx="1468991" cy="1340476"/>
            <a:chOff x="7931987" y="887056"/>
            <a:chExt cx="1733067" cy="1581449"/>
          </a:xfrm>
          <a:solidFill>
            <a:srgbClr val="C00000"/>
          </a:solidFill>
        </p:grpSpPr>
        <p:sp>
          <p:nvSpPr>
            <p:cNvPr id="111" name="円/楕円 2"/>
            <p:cNvSpPr/>
            <p:nvPr/>
          </p:nvSpPr>
          <p:spPr>
            <a:xfrm rot="10800000">
              <a:off x="8410497" y="2140247"/>
              <a:ext cx="776045" cy="328258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台形 32"/>
            <p:cNvSpPr/>
            <p:nvPr/>
          </p:nvSpPr>
          <p:spPr>
            <a:xfrm flipV="1">
              <a:off x="7931987" y="1064818"/>
              <a:ext cx="1733067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7931987" y="887056"/>
              <a:ext cx="1733067" cy="342900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407495" y="3217494"/>
            <a:ext cx="1620180" cy="748051"/>
            <a:chOff x="407495" y="1247301"/>
            <a:chExt cx="1895476" cy="875158"/>
          </a:xfrm>
          <a:solidFill>
            <a:srgbClr val="CC6600"/>
          </a:solidFill>
        </p:grpSpPr>
        <p:sp>
          <p:nvSpPr>
            <p:cNvPr id="115" name="円/楕円 45"/>
            <p:cNvSpPr/>
            <p:nvPr/>
          </p:nvSpPr>
          <p:spPr>
            <a:xfrm>
              <a:off x="407495" y="1610198"/>
              <a:ext cx="1895475" cy="512261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407496" y="1247301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462797" y="1277733"/>
              <a:ext cx="1779303" cy="640819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546616" y="1414950"/>
              <a:ext cx="1611664" cy="503602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2303544" y="3098268"/>
            <a:ext cx="1537806" cy="955510"/>
            <a:chOff x="3431524" y="3674595"/>
            <a:chExt cx="1895476" cy="955510"/>
          </a:xfrm>
          <a:solidFill>
            <a:srgbClr val="CC6600"/>
          </a:solidFill>
        </p:grpSpPr>
        <p:sp>
          <p:nvSpPr>
            <p:cNvPr id="120" name="円/楕円 45"/>
            <p:cNvSpPr/>
            <p:nvPr/>
          </p:nvSpPr>
          <p:spPr>
            <a:xfrm>
              <a:off x="3431524" y="4037492"/>
              <a:ext cx="1895475" cy="592613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3431525" y="3674595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3486826" y="3705027"/>
              <a:ext cx="1779303" cy="640819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3954396" y="4082068"/>
              <a:ext cx="844162" cy="26377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408392" y="5234633"/>
            <a:ext cx="1620180" cy="748051"/>
            <a:chOff x="407495" y="1247301"/>
            <a:chExt cx="1895476" cy="875158"/>
          </a:xfrm>
          <a:solidFill>
            <a:srgbClr val="FF0000"/>
          </a:solidFill>
        </p:grpSpPr>
        <p:sp>
          <p:nvSpPr>
            <p:cNvPr id="138" name="円/楕円 45"/>
            <p:cNvSpPr/>
            <p:nvPr/>
          </p:nvSpPr>
          <p:spPr>
            <a:xfrm>
              <a:off x="407495" y="1610198"/>
              <a:ext cx="1895475" cy="512261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407496" y="1247301"/>
              <a:ext cx="1895475" cy="72579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462797" y="1277733"/>
              <a:ext cx="1779303" cy="64081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546616" y="1414950"/>
              <a:ext cx="1611664" cy="503602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7973149" y="4922924"/>
            <a:ext cx="1468991" cy="1340476"/>
            <a:chOff x="7973149" y="4922924"/>
            <a:chExt cx="1468991" cy="1340476"/>
          </a:xfrm>
        </p:grpSpPr>
        <p:grpSp>
          <p:nvGrpSpPr>
            <p:cNvPr id="133" name="グループ化 132"/>
            <p:cNvGrpSpPr/>
            <p:nvPr/>
          </p:nvGrpSpPr>
          <p:grpSpPr>
            <a:xfrm>
              <a:off x="7973149" y="4922924"/>
              <a:ext cx="1468991" cy="1340476"/>
              <a:chOff x="7931987" y="887056"/>
              <a:chExt cx="1733067" cy="1581449"/>
            </a:xfrm>
            <a:solidFill>
              <a:srgbClr val="FF0000"/>
            </a:solidFill>
          </p:grpSpPr>
          <p:sp>
            <p:nvSpPr>
              <p:cNvPr id="134" name="円/楕円 2"/>
              <p:cNvSpPr/>
              <p:nvPr/>
            </p:nvSpPr>
            <p:spPr>
              <a:xfrm rot="10800000">
                <a:off x="8410497" y="2140247"/>
                <a:ext cx="776045" cy="328258"/>
              </a:xfrm>
              <a:custGeom>
                <a:avLst/>
                <a:gdLst>
                  <a:gd name="connsiteX0" fmla="*/ 0 w 974725"/>
                  <a:gd name="connsiteY0" fmla="*/ 242888 h 485775"/>
                  <a:gd name="connsiteX1" fmla="*/ 487363 w 974725"/>
                  <a:gd name="connsiteY1" fmla="*/ 0 h 485775"/>
                  <a:gd name="connsiteX2" fmla="*/ 974726 w 974725"/>
                  <a:gd name="connsiteY2" fmla="*/ 242888 h 485775"/>
                  <a:gd name="connsiteX3" fmla="*/ 487363 w 974725"/>
                  <a:gd name="connsiteY3" fmla="*/ 485776 h 485775"/>
                  <a:gd name="connsiteX4" fmla="*/ 0 w 974725"/>
                  <a:gd name="connsiteY4" fmla="*/ 242888 h 485775"/>
                  <a:gd name="connsiteX0" fmla="*/ 0 w 974726"/>
                  <a:gd name="connsiteY0" fmla="*/ 242888 h 850901"/>
                  <a:gd name="connsiteX1" fmla="*/ 487363 w 974726"/>
                  <a:gd name="connsiteY1" fmla="*/ 0 h 850901"/>
                  <a:gd name="connsiteX2" fmla="*/ 974726 w 974726"/>
                  <a:gd name="connsiteY2" fmla="*/ 242888 h 850901"/>
                  <a:gd name="connsiteX3" fmla="*/ 487363 w 974726"/>
                  <a:gd name="connsiteY3" fmla="*/ 850901 h 850901"/>
                  <a:gd name="connsiteX4" fmla="*/ 0 w 974726"/>
                  <a:gd name="connsiteY4" fmla="*/ 242888 h 850901"/>
                  <a:gd name="connsiteX0" fmla="*/ 0 w 974726"/>
                  <a:gd name="connsiteY0" fmla="*/ 242888 h 851145"/>
                  <a:gd name="connsiteX1" fmla="*/ 487363 w 974726"/>
                  <a:gd name="connsiteY1" fmla="*/ 0 h 851145"/>
                  <a:gd name="connsiteX2" fmla="*/ 974726 w 974726"/>
                  <a:gd name="connsiteY2" fmla="*/ 242888 h 851145"/>
                  <a:gd name="connsiteX3" fmla="*/ 487363 w 974726"/>
                  <a:gd name="connsiteY3" fmla="*/ 850901 h 851145"/>
                  <a:gd name="connsiteX4" fmla="*/ 0 w 974726"/>
                  <a:gd name="connsiteY4" fmla="*/ 242888 h 85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6" h="851145">
                    <a:moveTo>
                      <a:pt x="0" y="242888"/>
                    </a:moveTo>
                    <a:cubicBezTo>
                      <a:pt x="0" y="101071"/>
                      <a:pt x="218200" y="0"/>
                      <a:pt x="487363" y="0"/>
                    </a:cubicBezTo>
                    <a:cubicBezTo>
                      <a:pt x="756526" y="0"/>
                      <a:pt x="974726" y="108745"/>
                      <a:pt x="974726" y="242888"/>
                    </a:cubicBezTo>
                    <a:cubicBezTo>
                      <a:pt x="974726" y="377031"/>
                      <a:pt x="934326" y="863601"/>
                      <a:pt x="487363" y="850901"/>
                    </a:cubicBezTo>
                    <a:cubicBezTo>
                      <a:pt x="40400" y="838201"/>
                      <a:pt x="0" y="384705"/>
                      <a:pt x="0" y="24288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32"/>
              <p:cNvSpPr/>
              <p:nvPr/>
            </p:nvSpPr>
            <p:spPr>
              <a:xfrm flipV="1">
                <a:off x="7931987" y="1064818"/>
                <a:ext cx="1733067" cy="1239558"/>
              </a:xfrm>
              <a:custGeom>
                <a:avLst/>
                <a:gdLst>
                  <a:gd name="connsiteX0" fmla="*/ 0 w 2033516"/>
                  <a:gd name="connsiteY0" fmla="*/ 1018578 h 1018578"/>
                  <a:gd name="connsiteX1" fmla="*/ 387161 w 2033516"/>
                  <a:gd name="connsiteY1" fmla="*/ 0 h 1018578"/>
                  <a:gd name="connsiteX2" fmla="*/ 1646355 w 2033516"/>
                  <a:gd name="connsiteY2" fmla="*/ 0 h 1018578"/>
                  <a:gd name="connsiteX3" fmla="*/ 2033516 w 2033516"/>
                  <a:gd name="connsiteY3" fmla="*/ 1018578 h 1018578"/>
                  <a:gd name="connsiteX4" fmla="*/ 0 w 2033516"/>
                  <a:gd name="connsiteY4" fmla="*/ 1018578 h 1018578"/>
                  <a:gd name="connsiteX0" fmla="*/ 0 w 2033516"/>
                  <a:gd name="connsiteY0" fmla="*/ 1018578 h 1018578"/>
                  <a:gd name="connsiteX1" fmla="*/ 387161 w 2033516"/>
                  <a:gd name="connsiteY1" fmla="*/ 0 h 1018578"/>
                  <a:gd name="connsiteX2" fmla="*/ 997310 w 2033516"/>
                  <a:gd name="connsiteY2" fmla="*/ 0 h 1018578"/>
                  <a:gd name="connsiteX3" fmla="*/ 1646355 w 2033516"/>
                  <a:gd name="connsiteY3" fmla="*/ 0 h 1018578"/>
                  <a:gd name="connsiteX4" fmla="*/ 2033516 w 2033516"/>
                  <a:gd name="connsiteY4" fmla="*/ 1018578 h 1018578"/>
                  <a:gd name="connsiteX5" fmla="*/ 0 w 2033516"/>
                  <a:gd name="connsiteY5" fmla="*/ 1018578 h 1018578"/>
                  <a:gd name="connsiteX0" fmla="*/ 0 w 2033516"/>
                  <a:gd name="connsiteY0" fmla="*/ 1231938 h 1231938"/>
                  <a:gd name="connsiteX1" fmla="*/ 387161 w 2033516"/>
                  <a:gd name="connsiteY1" fmla="*/ 213360 h 1231938"/>
                  <a:gd name="connsiteX2" fmla="*/ 997310 w 2033516"/>
                  <a:gd name="connsiteY2" fmla="*/ 0 h 1231938"/>
                  <a:gd name="connsiteX3" fmla="*/ 1646355 w 2033516"/>
                  <a:gd name="connsiteY3" fmla="*/ 213360 h 1231938"/>
                  <a:gd name="connsiteX4" fmla="*/ 2033516 w 2033516"/>
                  <a:gd name="connsiteY4" fmla="*/ 1231938 h 1231938"/>
                  <a:gd name="connsiteX5" fmla="*/ 0 w 2033516"/>
                  <a:gd name="connsiteY5" fmla="*/ 1231938 h 1231938"/>
                  <a:gd name="connsiteX0" fmla="*/ 0 w 2033516"/>
                  <a:gd name="connsiteY0" fmla="*/ 1231938 h 1231938"/>
                  <a:gd name="connsiteX1" fmla="*/ 387161 w 2033516"/>
                  <a:gd name="connsiteY1" fmla="*/ 213360 h 1231938"/>
                  <a:gd name="connsiteX2" fmla="*/ 997310 w 2033516"/>
                  <a:gd name="connsiteY2" fmla="*/ 0 h 1231938"/>
                  <a:gd name="connsiteX3" fmla="*/ 1646355 w 2033516"/>
                  <a:gd name="connsiteY3" fmla="*/ 213360 h 1231938"/>
                  <a:gd name="connsiteX4" fmla="*/ 2033516 w 2033516"/>
                  <a:gd name="connsiteY4" fmla="*/ 1231938 h 1231938"/>
                  <a:gd name="connsiteX5" fmla="*/ 0 w 2033516"/>
                  <a:gd name="connsiteY5" fmla="*/ 1231938 h 1231938"/>
                  <a:gd name="connsiteX0" fmla="*/ 0 w 2033516"/>
                  <a:gd name="connsiteY0" fmla="*/ 1239558 h 1239558"/>
                  <a:gd name="connsiteX1" fmla="*/ 387161 w 2033516"/>
                  <a:gd name="connsiteY1" fmla="*/ 220980 h 1239558"/>
                  <a:gd name="connsiteX2" fmla="*/ 1027790 w 2033516"/>
                  <a:gd name="connsiteY2" fmla="*/ 0 h 1239558"/>
                  <a:gd name="connsiteX3" fmla="*/ 1646355 w 2033516"/>
                  <a:gd name="connsiteY3" fmla="*/ 220980 h 1239558"/>
                  <a:gd name="connsiteX4" fmla="*/ 2033516 w 2033516"/>
                  <a:gd name="connsiteY4" fmla="*/ 1239558 h 1239558"/>
                  <a:gd name="connsiteX5" fmla="*/ 0 w 2033516"/>
                  <a:gd name="connsiteY5" fmla="*/ 1239558 h 12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3516" h="1239558">
                    <a:moveTo>
                      <a:pt x="0" y="1239558"/>
                    </a:moveTo>
                    <a:lnTo>
                      <a:pt x="387161" y="220980"/>
                    </a:lnTo>
                    <a:cubicBezTo>
                      <a:pt x="553379" y="15657"/>
                      <a:pt x="817924" y="0"/>
                      <a:pt x="1027790" y="0"/>
                    </a:cubicBezTo>
                    <a:cubicBezTo>
                      <a:pt x="1237656" y="0"/>
                      <a:pt x="1473654" y="15657"/>
                      <a:pt x="1646355" y="220980"/>
                    </a:cubicBezTo>
                    <a:lnTo>
                      <a:pt x="2033516" y="1239558"/>
                    </a:lnTo>
                    <a:lnTo>
                      <a:pt x="0" y="1239558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135"/>
              <p:cNvSpPr/>
              <p:nvPr/>
            </p:nvSpPr>
            <p:spPr>
              <a:xfrm>
                <a:off x="7931987" y="887056"/>
                <a:ext cx="1733067" cy="342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月 25"/>
            <p:cNvSpPr/>
            <p:nvPr/>
          </p:nvSpPr>
          <p:spPr bwMode="auto">
            <a:xfrm rot="18900000">
              <a:off x="8238671" y="5334929"/>
              <a:ext cx="213370" cy="426738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月 146"/>
            <p:cNvSpPr/>
            <p:nvPr/>
          </p:nvSpPr>
          <p:spPr bwMode="auto">
            <a:xfrm rot="18900000">
              <a:off x="8654650" y="5687273"/>
              <a:ext cx="213370" cy="426738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月 147"/>
            <p:cNvSpPr/>
            <p:nvPr/>
          </p:nvSpPr>
          <p:spPr bwMode="auto">
            <a:xfrm rot="18900000">
              <a:off x="8826373" y="5368711"/>
              <a:ext cx="213370" cy="426738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188175" y="4959170"/>
            <a:ext cx="1537565" cy="1178170"/>
            <a:chOff x="4188175" y="4959170"/>
            <a:chExt cx="1537565" cy="1178170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4188175" y="4959170"/>
              <a:ext cx="1537565" cy="1178170"/>
              <a:chOff x="5832475" y="3267075"/>
              <a:chExt cx="1025526" cy="962269"/>
            </a:xfrm>
            <a:solidFill>
              <a:srgbClr val="FF0000"/>
            </a:solidFill>
          </p:grpSpPr>
          <p:sp>
            <p:nvSpPr>
              <p:cNvPr id="125" name="円/楕円 2"/>
              <p:cNvSpPr/>
              <p:nvPr/>
            </p:nvSpPr>
            <p:spPr>
              <a:xfrm rot="10800000">
                <a:off x="6170614" y="3943349"/>
                <a:ext cx="349249" cy="285995"/>
              </a:xfrm>
              <a:custGeom>
                <a:avLst/>
                <a:gdLst>
                  <a:gd name="connsiteX0" fmla="*/ 0 w 974725"/>
                  <a:gd name="connsiteY0" fmla="*/ 242888 h 485775"/>
                  <a:gd name="connsiteX1" fmla="*/ 487363 w 974725"/>
                  <a:gd name="connsiteY1" fmla="*/ 0 h 485775"/>
                  <a:gd name="connsiteX2" fmla="*/ 974726 w 974725"/>
                  <a:gd name="connsiteY2" fmla="*/ 242888 h 485775"/>
                  <a:gd name="connsiteX3" fmla="*/ 487363 w 974725"/>
                  <a:gd name="connsiteY3" fmla="*/ 485776 h 485775"/>
                  <a:gd name="connsiteX4" fmla="*/ 0 w 974725"/>
                  <a:gd name="connsiteY4" fmla="*/ 242888 h 485775"/>
                  <a:gd name="connsiteX0" fmla="*/ 0 w 974726"/>
                  <a:gd name="connsiteY0" fmla="*/ 242888 h 850901"/>
                  <a:gd name="connsiteX1" fmla="*/ 487363 w 974726"/>
                  <a:gd name="connsiteY1" fmla="*/ 0 h 850901"/>
                  <a:gd name="connsiteX2" fmla="*/ 974726 w 974726"/>
                  <a:gd name="connsiteY2" fmla="*/ 242888 h 850901"/>
                  <a:gd name="connsiteX3" fmla="*/ 487363 w 974726"/>
                  <a:gd name="connsiteY3" fmla="*/ 850901 h 850901"/>
                  <a:gd name="connsiteX4" fmla="*/ 0 w 974726"/>
                  <a:gd name="connsiteY4" fmla="*/ 242888 h 850901"/>
                  <a:gd name="connsiteX0" fmla="*/ 0 w 974726"/>
                  <a:gd name="connsiteY0" fmla="*/ 242888 h 851145"/>
                  <a:gd name="connsiteX1" fmla="*/ 487363 w 974726"/>
                  <a:gd name="connsiteY1" fmla="*/ 0 h 851145"/>
                  <a:gd name="connsiteX2" fmla="*/ 974726 w 974726"/>
                  <a:gd name="connsiteY2" fmla="*/ 242888 h 851145"/>
                  <a:gd name="connsiteX3" fmla="*/ 487363 w 974726"/>
                  <a:gd name="connsiteY3" fmla="*/ 850901 h 851145"/>
                  <a:gd name="connsiteX4" fmla="*/ 0 w 974726"/>
                  <a:gd name="connsiteY4" fmla="*/ 242888 h 85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6" h="851145">
                    <a:moveTo>
                      <a:pt x="0" y="242888"/>
                    </a:moveTo>
                    <a:cubicBezTo>
                      <a:pt x="0" y="101071"/>
                      <a:pt x="218200" y="0"/>
                      <a:pt x="487363" y="0"/>
                    </a:cubicBezTo>
                    <a:cubicBezTo>
                      <a:pt x="756526" y="0"/>
                      <a:pt x="974726" y="108745"/>
                      <a:pt x="974726" y="242888"/>
                    </a:cubicBezTo>
                    <a:cubicBezTo>
                      <a:pt x="974726" y="377031"/>
                      <a:pt x="934326" y="863601"/>
                      <a:pt x="487363" y="850901"/>
                    </a:cubicBezTo>
                    <a:cubicBezTo>
                      <a:pt x="40400" y="838201"/>
                      <a:pt x="0" y="384705"/>
                      <a:pt x="0" y="24288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2"/>
              <p:cNvSpPr/>
              <p:nvPr/>
            </p:nvSpPr>
            <p:spPr>
              <a:xfrm>
                <a:off x="5832475" y="3267075"/>
                <a:ext cx="1025526" cy="851145"/>
              </a:xfrm>
              <a:custGeom>
                <a:avLst/>
                <a:gdLst>
                  <a:gd name="connsiteX0" fmla="*/ 0 w 974725"/>
                  <a:gd name="connsiteY0" fmla="*/ 242888 h 485775"/>
                  <a:gd name="connsiteX1" fmla="*/ 487363 w 974725"/>
                  <a:gd name="connsiteY1" fmla="*/ 0 h 485775"/>
                  <a:gd name="connsiteX2" fmla="*/ 974726 w 974725"/>
                  <a:gd name="connsiteY2" fmla="*/ 242888 h 485775"/>
                  <a:gd name="connsiteX3" fmla="*/ 487363 w 974725"/>
                  <a:gd name="connsiteY3" fmla="*/ 485776 h 485775"/>
                  <a:gd name="connsiteX4" fmla="*/ 0 w 974725"/>
                  <a:gd name="connsiteY4" fmla="*/ 242888 h 485775"/>
                  <a:gd name="connsiteX0" fmla="*/ 0 w 974726"/>
                  <a:gd name="connsiteY0" fmla="*/ 242888 h 850901"/>
                  <a:gd name="connsiteX1" fmla="*/ 487363 w 974726"/>
                  <a:gd name="connsiteY1" fmla="*/ 0 h 850901"/>
                  <a:gd name="connsiteX2" fmla="*/ 974726 w 974726"/>
                  <a:gd name="connsiteY2" fmla="*/ 242888 h 850901"/>
                  <a:gd name="connsiteX3" fmla="*/ 487363 w 974726"/>
                  <a:gd name="connsiteY3" fmla="*/ 850901 h 850901"/>
                  <a:gd name="connsiteX4" fmla="*/ 0 w 974726"/>
                  <a:gd name="connsiteY4" fmla="*/ 242888 h 850901"/>
                  <a:gd name="connsiteX0" fmla="*/ 0 w 974726"/>
                  <a:gd name="connsiteY0" fmla="*/ 242888 h 851145"/>
                  <a:gd name="connsiteX1" fmla="*/ 487363 w 974726"/>
                  <a:gd name="connsiteY1" fmla="*/ 0 h 851145"/>
                  <a:gd name="connsiteX2" fmla="*/ 974726 w 974726"/>
                  <a:gd name="connsiteY2" fmla="*/ 242888 h 851145"/>
                  <a:gd name="connsiteX3" fmla="*/ 487363 w 974726"/>
                  <a:gd name="connsiteY3" fmla="*/ 850901 h 851145"/>
                  <a:gd name="connsiteX4" fmla="*/ 0 w 974726"/>
                  <a:gd name="connsiteY4" fmla="*/ 242888 h 85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6" h="851145">
                    <a:moveTo>
                      <a:pt x="0" y="242888"/>
                    </a:moveTo>
                    <a:cubicBezTo>
                      <a:pt x="0" y="101071"/>
                      <a:pt x="218200" y="0"/>
                      <a:pt x="487363" y="0"/>
                    </a:cubicBezTo>
                    <a:cubicBezTo>
                      <a:pt x="756526" y="0"/>
                      <a:pt x="974726" y="108745"/>
                      <a:pt x="974726" y="242888"/>
                    </a:cubicBezTo>
                    <a:cubicBezTo>
                      <a:pt x="974726" y="377031"/>
                      <a:pt x="934326" y="863601"/>
                      <a:pt x="487363" y="850901"/>
                    </a:cubicBezTo>
                    <a:cubicBezTo>
                      <a:pt x="40400" y="838201"/>
                      <a:pt x="0" y="384705"/>
                      <a:pt x="0" y="24288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5832476" y="3267075"/>
                <a:ext cx="1025525" cy="48577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5894389" y="3346450"/>
                <a:ext cx="901698" cy="406400"/>
              </a:xfrm>
              <a:prstGeom prst="ellipse">
                <a:avLst/>
              </a:prstGeom>
              <a:solidFill>
                <a:srgbClr val="FFCC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4438396" y="5598940"/>
              <a:ext cx="506962" cy="314872"/>
              <a:chOff x="8238672" y="4858678"/>
              <a:chExt cx="801072" cy="779082"/>
            </a:xfrm>
          </p:grpSpPr>
          <p:sp>
            <p:nvSpPr>
              <p:cNvPr id="149" name="月 148"/>
              <p:cNvSpPr/>
              <p:nvPr/>
            </p:nvSpPr>
            <p:spPr bwMode="auto">
              <a:xfrm rot="18900000">
                <a:off x="8238672" y="4858678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/>
              <p:cNvSpPr/>
              <p:nvPr/>
            </p:nvSpPr>
            <p:spPr bwMode="auto">
              <a:xfrm rot="18900000">
                <a:off x="8654651" y="5211022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月 150"/>
              <p:cNvSpPr/>
              <p:nvPr/>
            </p:nvSpPr>
            <p:spPr bwMode="auto">
              <a:xfrm rot="18900000">
                <a:off x="8826374" y="4892460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/>
            <p:cNvGrpSpPr/>
            <p:nvPr/>
          </p:nvGrpSpPr>
          <p:grpSpPr>
            <a:xfrm>
              <a:off x="5047857" y="5548881"/>
              <a:ext cx="497437" cy="387415"/>
              <a:chOff x="8253723" y="4892460"/>
              <a:chExt cx="786021" cy="958573"/>
            </a:xfrm>
          </p:grpSpPr>
          <p:sp>
            <p:nvSpPr>
              <p:cNvPr id="153" name="月 152"/>
              <p:cNvSpPr/>
              <p:nvPr/>
            </p:nvSpPr>
            <p:spPr bwMode="auto">
              <a:xfrm rot="18900000">
                <a:off x="8253723" y="5424296"/>
                <a:ext cx="213370" cy="426737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月 153"/>
              <p:cNvSpPr/>
              <p:nvPr/>
            </p:nvSpPr>
            <p:spPr bwMode="auto">
              <a:xfrm rot="18900000">
                <a:off x="8654651" y="5211022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月 154"/>
              <p:cNvSpPr/>
              <p:nvPr/>
            </p:nvSpPr>
            <p:spPr bwMode="auto">
              <a:xfrm rot="18900000">
                <a:off x="8826374" y="4892460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6077134" y="5140597"/>
            <a:ext cx="1532057" cy="1154679"/>
            <a:chOff x="6077134" y="5140597"/>
            <a:chExt cx="1532057" cy="1154679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6077134" y="5140597"/>
              <a:ext cx="1532057" cy="1154679"/>
              <a:chOff x="7687226" y="2277114"/>
              <a:chExt cx="1160382" cy="874555"/>
            </a:xfrm>
            <a:solidFill>
              <a:srgbClr val="FF0000"/>
            </a:solidFill>
          </p:grpSpPr>
          <p:sp>
            <p:nvSpPr>
              <p:cNvPr id="130" name="円/楕円 28"/>
              <p:cNvSpPr/>
              <p:nvPr/>
            </p:nvSpPr>
            <p:spPr>
              <a:xfrm>
                <a:off x="8075430" y="2950056"/>
                <a:ext cx="383974" cy="201613"/>
              </a:xfrm>
              <a:custGeom>
                <a:avLst/>
                <a:gdLst>
                  <a:gd name="connsiteX0" fmla="*/ 0 w 307652"/>
                  <a:gd name="connsiteY0" fmla="*/ 67469 h 134937"/>
                  <a:gd name="connsiteX1" fmla="*/ 153826 w 307652"/>
                  <a:gd name="connsiteY1" fmla="*/ 0 h 134937"/>
                  <a:gd name="connsiteX2" fmla="*/ 307652 w 307652"/>
                  <a:gd name="connsiteY2" fmla="*/ 67469 h 134937"/>
                  <a:gd name="connsiteX3" fmla="*/ 153826 w 307652"/>
                  <a:gd name="connsiteY3" fmla="*/ 134938 h 134937"/>
                  <a:gd name="connsiteX4" fmla="*/ 0 w 307652"/>
                  <a:gd name="connsiteY4" fmla="*/ 67469 h 134937"/>
                  <a:gd name="connsiteX0" fmla="*/ 0 w 307652"/>
                  <a:gd name="connsiteY0" fmla="*/ 67469 h 134938"/>
                  <a:gd name="connsiteX1" fmla="*/ 153826 w 307652"/>
                  <a:gd name="connsiteY1" fmla="*/ 0 h 134938"/>
                  <a:gd name="connsiteX2" fmla="*/ 307652 w 307652"/>
                  <a:gd name="connsiteY2" fmla="*/ 67469 h 134938"/>
                  <a:gd name="connsiteX3" fmla="*/ 153826 w 307652"/>
                  <a:gd name="connsiteY3" fmla="*/ 134938 h 134938"/>
                  <a:gd name="connsiteX4" fmla="*/ 0 w 307652"/>
                  <a:gd name="connsiteY4" fmla="*/ 67469 h 134938"/>
                  <a:gd name="connsiteX0" fmla="*/ 0 w 307652"/>
                  <a:gd name="connsiteY0" fmla="*/ 134144 h 201613"/>
                  <a:gd name="connsiteX1" fmla="*/ 160176 w 307652"/>
                  <a:gd name="connsiteY1" fmla="*/ 0 h 201613"/>
                  <a:gd name="connsiteX2" fmla="*/ 307652 w 307652"/>
                  <a:gd name="connsiteY2" fmla="*/ 134144 h 201613"/>
                  <a:gd name="connsiteX3" fmla="*/ 153826 w 307652"/>
                  <a:gd name="connsiteY3" fmla="*/ 201613 h 201613"/>
                  <a:gd name="connsiteX4" fmla="*/ 0 w 307652"/>
                  <a:gd name="connsiteY4" fmla="*/ 134144 h 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652" h="201613">
                    <a:moveTo>
                      <a:pt x="0" y="134144"/>
                    </a:moveTo>
                    <a:cubicBezTo>
                      <a:pt x="0" y="96882"/>
                      <a:pt x="75220" y="0"/>
                      <a:pt x="160176" y="0"/>
                    </a:cubicBezTo>
                    <a:cubicBezTo>
                      <a:pt x="245132" y="0"/>
                      <a:pt x="307652" y="96882"/>
                      <a:pt x="307652" y="134144"/>
                    </a:cubicBezTo>
                    <a:cubicBezTo>
                      <a:pt x="307652" y="171406"/>
                      <a:pt x="238782" y="201613"/>
                      <a:pt x="153826" y="201613"/>
                    </a:cubicBezTo>
                    <a:cubicBezTo>
                      <a:pt x="68870" y="201613"/>
                      <a:pt x="0" y="171406"/>
                      <a:pt x="0" y="13414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/>
              <p:cNvSpPr/>
              <p:nvPr/>
            </p:nvSpPr>
            <p:spPr>
              <a:xfrm flipV="1">
                <a:off x="7734851" y="2560705"/>
                <a:ext cx="1065132" cy="442913"/>
              </a:xfrm>
              <a:prstGeom prst="trapezoid">
                <a:avLst>
                  <a:gd name="adj" fmla="val 89688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131"/>
              <p:cNvSpPr/>
              <p:nvPr/>
            </p:nvSpPr>
            <p:spPr>
              <a:xfrm>
                <a:off x="7687226" y="2277114"/>
                <a:ext cx="1160382" cy="40187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>
              <a:off x="6559228" y="5721736"/>
              <a:ext cx="506962" cy="314872"/>
              <a:chOff x="8238672" y="4858678"/>
              <a:chExt cx="801072" cy="779082"/>
            </a:xfrm>
          </p:grpSpPr>
          <p:sp>
            <p:nvSpPr>
              <p:cNvPr id="158" name="月 157"/>
              <p:cNvSpPr/>
              <p:nvPr/>
            </p:nvSpPr>
            <p:spPr bwMode="auto">
              <a:xfrm rot="18900000">
                <a:off x="8238672" y="4858678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月 158"/>
              <p:cNvSpPr/>
              <p:nvPr/>
            </p:nvSpPr>
            <p:spPr bwMode="auto">
              <a:xfrm rot="18900000">
                <a:off x="8654651" y="5211022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月 159"/>
              <p:cNvSpPr/>
              <p:nvPr/>
            </p:nvSpPr>
            <p:spPr bwMode="auto">
              <a:xfrm rot="18900000">
                <a:off x="8826374" y="4892460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2304441" y="5115407"/>
            <a:ext cx="1537806" cy="955510"/>
            <a:chOff x="2304441" y="5115407"/>
            <a:chExt cx="1537806" cy="955510"/>
          </a:xfrm>
        </p:grpSpPr>
        <p:grpSp>
          <p:nvGrpSpPr>
            <p:cNvPr id="142" name="グループ化 141"/>
            <p:cNvGrpSpPr/>
            <p:nvPr/>
          </p:nvGrpSpPr>
          <p:grpSpPr>
            <a:xfrm>
              <a:off x="2304441" y="5115407"/>
              <a:ext cx="1537806" cy="955510"/>
              <a:chOff x="3431524" y="3674595"/>
              <a:chExt cx="1895476" cy="955510"/>
            </a:xfrm>
            <a:solidFill>
              <a:srgbClr val="FF0000"/>
            </a:solidFill>
          </p:grpSpPr>
          <p:sp>
            <p:nvSpPr>
              <p:cNvPr id="143" name="円/楕円 45"/>
              <p:cNvSpPr/>
              <p:nvPr/>
            </p:nvSpPr>
            <p:spPr>
              <a:xfrm>
                <a:off x="3431524" y="4037492"/>
                <a:ext cx="1895475" cy="592613"/>
              </a:xfrm>
              <a:custGeom>
                <a:avLst/>
                <a:gdLst>
                  <a:gd name="connsiteX0" fmla="*/ 0 w 1571625"/>
                  <a:gd name="connsiteY0" fmla="*/ 472367 h 944733"/>
                  <a:gd name="connsiteX1" fmla="*/ 785813 w 1571625"/>
                  <a:gd name="connsiteY1" fmla="*/ 0 h 944733"/>
                  <a:gd name="connsiteX2" fmla="*/ 1571626 w 1571625"/>
                  <a:gd name="connsiteY2" fmla="*/ 472367 h 944733"/>
                  <a:gd name="connsiteX3" fmla="*/ 785813 w 1571625"/>
                  <a:gd name="connsiteY3" fmla="*/ 944734 h 944733"/>
                  <a:gd name="connsiteX4" fmla="*/ 0 w 1571625"/>
                  <a:gd name="connsiteY4" fmla="*/ 472367 h 944733"/>
                  <a:gd name="connsiteX0" fmla="*/ 0 w 1571626"/>
                  <a:gd name="connsiteY0" fmla="*/ 472367 h 944734"/>
                  <a:gd name="connsiteX1" fmla="*/ 785813 w 1571626"/>
                  <a:gd name="connsiteY1" fmla="*/ 0 h 944734"/>
                  <a:gd name="connsiteX2" fmla="*/ 1571626 w 1571626"/>
                  <a:gd name="connsiteY2" fmla="*/ 472367 h 944734"/>
                  <a:gd name="connsiteX3" fmla="*/ 785813 w 1571626"/>
                  <a:gd name="connsiteY3" fmla="*/ 944734 h 944734"/>
                  <a:gd name="connsiteX4" fmla="*/ 0 w 1571626"/>
                  <a:gd name="connsiteY4" fmla="*/ 472367 h 944734"/>
                  <a:gd name="connsiteX0" fmla="*/ 0 w 1571626"/>
                  <a:gd name="connsiteY0" fmla="*/ 472367 h 944734"/>
                  <a:gd name="connsiteX1" fmla="*/ 785813 w 1571626"/>
                  <a:gd name="connsiteY1" fmla="*/ 0 h 944734"/>
                  <a:gd name="connsiteX2" fmla="*/ 1571626 w 1571626"/>
                  <a:gd name="connsiteY2" fmla="*/ 472367 h 944734"/>
                  <a:gd name="connsiteX3" fmla="*/ 785813 w 1571626"/>
                  <a:gd name="connsiteY3" fmla="*/ 944734 h 944734"/>
                  <a:gd name="connsiteX4" fmla="*/ 0 w 1571626"/>
                  <a:gd name="connsiteY4" fmla="*/ 472367 h 944734"/>
                  <a:gd name="connsiteX0" fmla="*/ 0 w 1571626"/>
                  <a:gd name="connsiteY0" fmla="*/ 101995 h 574362"/>
                  <a:gd name="connsiteX1" fmla="*/ 785813 w 1571626"/>
                  <a:gd name="connsiteY1" fmla="*/ 163028 h 574362"/>
                  <a:gd name="connsiteX2" fmla="*/ 1571626 w 1571626"/>
                  <a:gd name="connsiteY2" fmla="*/ 101995 h 574362"/>
                  <a:gd name="connsiteX3" fmla="*/ 785813 w 1571626"/>
                  <a:gd name="connsiteY3" fmla="*/ 574362 h 574362"/>
                  <a:gd name="connsiteX4" fmla="*/ 0 w 1571626"/>
                  <a:gd name="connsiteY4" fmla="*/ 101995 h 574362"/>
                  <a:gd name="connsiteX0" fmla="*/ 0 w 1571626"/>
                  <a:gd name="connsiteY0" fmla="*/ 101995 h 574362"/>
                  <a:gd name="connsiteX1" fmla="*/ 785813 w 1571626"/>
                  <a:gd name="connsiteY1" fmla="*/ 163028 h 574362"/>
                  <a:gd name="connsiteX2" fmla="*/ 1571626 w 1571626"/>
                  <a:gd name="connsiteY2" fmla="*/ 101995 h 574362"/>
                  <a:gd name="connsiteX3" fmla="*/ 785813 w 1571626"/>
                  <a:gd name="connsiteY3" fmla="*/ 574362 h 574362"/>
                  <a:gd name="connsiteX4" fmla="*/ 0 w 1571626"/>
                  <a:gd name="connsiteY4" fmla="*/ 101995 h 574362"/>
                  <a:gd name="connsiteX0" fmla="*/ 0 w 1571626"/>
                  <a:gd name="connsiteY0" fmla="*/ 17022 h 489389"/>
                  <a:gd name="connsiteX1" fmla="*/ 785813 w 1571626"/>
                  <a:gd name="connsiteY1" fmla="*/ 78055 h 489389"/>
                  <a:gd name="connsiteX2" fmla="*/ 1571626 w 1571626"/>
                  <a:gd name="connsiteY2" fmla="*/ 17022 h 489389"/>
                  <a:gd name="connsiteX3" fmla="*/ 785813 w 1571626"/>
                  <a:gd name="connsiteY3" fmla="*/ 489389 h 489389"/>
                  <a:gd name="connsiteX4" fmla="*/ 0 w 1571626"/>
                  <a:gd name="connsiteY4" fmla="*/ 17022 h 48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1626" h="489389">
                    <a:moveTo>
                      <a:pt x="0" y="17022"/>
                    </a:moveTo>
                    <a:cubicBezTo>
                      <a:pt x="0" y="-34309"/>
                      <a:pt x="351820" y="78055"/>
                      <a:pt x="785813" y="78055"/>
                    </a:cubicBezTo>
                    <a:cubicBezTo>
                      <a:pt x="1219806" y="78055"/>
                      <a:pt x="1571626" y="-43834"/>
                      <a:pt x="1571626" y="17022"/>
                    </a:cubicBezTo>
                    <a:cubicBezTo>
                      <a:pt x="1571626" y="277903"/>
                      <a:pt x="1219806" y="489389"/>
                      <a:pt x="785813" y="489389"/>
                    </a:cubicBezTo>
                    <a:cubicBezTo>
                      <a:pt x="351820" y="489389"/>
                      <a:pt x="0" y="277903"/>
                      <a:pt x="0" y="17022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3431525" y="3674595"/>
                <a:ext cx="1895475" cy="725797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>
              <a:xfrm>
                <a:off x="3486826" y="3705027"/>
                <a:ext cx="1779303" cy="64081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5" name="月 164"/>
            <p:cNvSpPr/>
            <p:nvPr/>
          </p:nvSpPr>
          <p:spPr bwMode="auto">
            <a:xfrm rot="17209942">
              <a:off x="3017951" y="5865932"/>
              <a:ext cx="104472" cy="211156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月 165"/>
            <p:cNvSpPr/>
            <p:nvPr/>
          </p:nvSpPr>
          <p:spPr bwMode="auto">
            <a:xfrm rot="17209942">
              <a:off x="2598656" y="5773165"/>
              <a:ext cx="104472" cy="211156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月 166"/>
            <p:cNvSpPr/>
            <p:nvPr/>
          </p:nvSpPr>
          <p:spPr bwMode="auto">
            <a:xfrm rot="14832340">
              <a:off x="3353574" y="5802569"/>
              <a:ext cx="104472" cy="211156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09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4187278" y="1098944"/>
            <a:ext cx="1537565" cy="1178170"/>
            <a:chOff x="5832475" y="3267075"/>
            <a:chExt cx="1025526" cy="962269"/>
          </a:xfrm>
          <a:solidFill>
            <a:srgbClr val="6699FF"/>
          </a:solidFill>
        </p:grpSpPr>
        <p:sp>
          <p:nvSpPr>
            <p:cNvPr id="4" name="円/楕円 2"/>
            <p:cNvSpPr/>
            <p:nvPr/>
          </p:nvSpPr>
          <p:spPr>
            <a:xfrm rot="10800000">
              <a:off x="6170614" y="3943349"/>
              <a:ext cx="349249" cy="28599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5832475" y="3267075"/>
              <a:ext cx="1025526" cy="85114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円/楕円 1"/>
            <p:cNvSpPr/>
            <p:nvPr/>
          </p:nvSpPr>
          <p:spPr>
            <a:xfrm>
              <a:off x="5832476" y="3267075"/>
              <a:ext cx="1025525" cy="485775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5894389" y="3346450"/>
              <a:ext cx="901698" cy="406400"/>
            </a:xfrm>
            <a:prstGeom prst="ellipse">
              <a:avLst/>
            </a:prstGeom>
            <a:solidFill>
              <a:srgbClr val="FFCC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6076237" y="1280371"/>
            <a:ext cx="1532057" cy="1154679"/>
            <a:chOff x="7687226" y="2277114"/>
            <a:chExt cx="1160382" cy="874555"/>
          </a:xfrm>
          <a:solidFill>
            <a:srgbClr val="6699FF"/>
          </a:solidFill>
        </p:grpSpPr>
        <p:sp>
          <p:nvSpPr>
            <p:cNvPr id="32" name="円/楕円 28"/>
            <p:cNvSpPr/>
            <p:nvPr/>
          </p:nvSpPr>
          <p:spPr>
            <a:xfrm>
              <a:off x="8075430" y="2950056"/>
              <a:ext cx="383974" cy="201613"/>
            </a:xfrm>
            <a:custGeom>
              <a:avLst/>
              <a:gdLst>
                <a:gd name="connsiteX0" fmla="*/ 0 w 307652"/>
                <a:gd name="connsiteY0" fmla="*/ 67469 h 134937"/>
                <a:gd name="connsiteX1" fmla="*/ 153826 w 307652"/>
                <a:gd name="connsiteY1" fmla="*/ 0 h 134937"/>
                <a:gd name="connsiteX2" fmla="*/ 307652 w 307652"/>
                <a:gd name="connsiteY2" fmla="*/ 67469 h 134937"/>
                <a:gd name="connsiteX3" fmla="*/ 153826 w 307652"/>
                <a:gd name="connsiteY3" fmla="*/ 134938 h 134937"/>
                <a:gd name="connsiteX4" fmla="*/ 0 w 307652"/>
                <a:gd name="connsiteY4" fmla="*/ 67469 h 134937"/>
                <a:gd name="connsiteX0" fmla="*/ 0 w 307652"/>
                <a:gd name="connsiteY0" fmla="*/ 67469 h 134938"/>
                <a:gd name="connsiteX1" fmla="*/ 153826 w 307652"/>
                <a:gd name="connsiteY1" fmla="*/ 0 h 134938"/>
                <a:gd name="connsiteX2" fmla="*/ 307652 w 307652"/>
                <a:gd name="connsiteY2" fmla="*/ 67469 h 134938"/>
                <a:gd name="connsiteX3" fmla="*/ 153826 w 307652"/>
                <a:gd name="connsiteY3" fmla="*/ 134938 h 134938"/>
                <a:gd name="connsiteX4" fmla="*/ 0 w 307652"/>
                <a:gd name="connsiteY4" fmla="*/ 67469 h 134938"/>
                <a:gd name="connsiteX0" fmla="*/ 0 w 307652"/>
                <a:gd name="connsiteY0" fmla="*/ 134144 h 201613"/>
                <a:gd name="connsiteX1" fmla="*/ 160176 w 307652"/>
                <a:gd name="connsiteY1" fmla="*/ 0 h 201613"/>
                <a:gd name="connsiteX2" fmla="*/ 307652 w 307652"/>
                <a:gd name="connsiteY2" fmla="*/ 134144 h 201613"/>
                <a:gd name="connsiteX3" fmla="*/ 153826 w 307652"/>
                <a:gd name="connsiteY3" fmla="*/ 201613 h 201613"/>
                <a:gd name="connsiteX4" fmla="*/ 0 w 307652"/>
                <a:gd name="connsiteY4" fmla="*/ 134144 h 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52" h="201613">
                  <a:moveTo>
                    <a:pt x="0" y="134144"/>
                  </a:moveTo>
                  <a:cubicBezTo>
                    <a:pt x="0" y="96882"/>
                    <a:pt x="75220" y="0"/>
                    <a:pt x="160176" y="0"/>
                  </a:cubicBezTo>
                  <a:cubicBezTo>
                    <a:pt x="245132" y="0"/>
                    <a:pt x="307652" y="96882"/>
                    <a:pt x="307652" y="134144"/>
                  </a:cubicBezTo>
                  <a:cubicBezTo>
                    <a:pt x="307652" y="171406"/>
                    <a:pt x="238782" y="201613"/>
                    <a:pt x="153826" y="201613"/>
                  </a:cubicBezTo>
                  <a:cubicBezTo>
                    <a:pt x="68870" y="201613"/>
                    <a:pt x="0" y="171406"/>
                    <a:pt x="0" y="13414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29"/>
            <p:cNvSpPr/>
            <p:nvPr/>
          </p:nvSpPr>
          <p:spPr>
            <a:xfrm flipV="1">
              <a:off x="7734851" y="2560705"/>
              <a:ext cx="1065132" cy="442913"/>
            </a:xfrm>
            <a:prstGeom prst="trapezoid">
              <a:avLst>
                <a:gd name="adj" fmla="val 89688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7687226" y="2277114"/>
              <a:ext cx="1160382" cy="401879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7972252" y="1062698"/>
            <a:ext cx="1468991" cy="1340476"/>
            <a:chOff x="7931987" y="887056"/>
            <a:chExt cx="1733067" cy="1581449"/>
          </a:xfrm>
          <a:solidFill>
            <a:srgbClr val="6699FF"/>
          </a:solidFill>
        </p:grpSpPr>
        <p:sp>
          <p:nvSpPr>
            <p:cNvPr id="39" name="円/楕円 2"/>
            <p:cNvSpPr/>
            <p:nvPr/>
          </p:nvSpPr>
          <p:spPr>
            <a:xfrm rot="10800000">
              <a:off x="8410497" y="2140247"/>
              <a:ext cx="776045" cy="328258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/>
            <p:cNvSpPr/>
            <p:nvPr/>
          </p:nvSpPr>
          <p:spPr>
            <a:xfrm flipV="1">
              <a:off x="7931987" y="1064818"/>
              <a:ext cx="1733067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7931987" y="887056"/>
              <a:ext cx="1733067" cy="3429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07495" y="1374407"/>
            <a:ext cx="1620180" cy="748051"/>
            <a:chOff x="407495" y="1247301"/>
            <a:chExt cx="1895476" cy="875158"/>
          </a:xfrm>
          <a:solidFill>
            <a:srgbClr val="6699FF"/>
          </a:solidFill>
        </p:grpSpPr>
        <p:sp>
          <p:nvSpPr>
            <p:cNvPr id="51" name="円/楕円 45"/>
            <p:cNvSpPr/>
            <p:nvPr/>
          </p:nvSpPr>
          <p:spPr>
            <a:xfrm>
              <a:off x="407495" y="1610198"/>
              <a:ext cx="1895475" cy="512261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407496" y="1247301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462797" y="1277733"/>
              <a:ext cx="1779303" cy="64081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546616" y="1414950"/>
              <a:ext cx="1611664" cy="50360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303544" y="1255181"/>
            <a:ext cx="1537806" cy="955510"/>
            <a:chOff x="3431524" y="3674595"/>
            <a:chExt cx="1895476" cy="955510"/>
          </a:xfrm>
          <a:solidFill>
            <a:srgbClr val="6699FF"/>
          </a:solidFill>
        </p:grpSpPr>
        <p:sp>
          <p:nvSpPr>
            <p:cNvPr id="55" name="円/楕円 45"/>
            <p:cNvSpPr/>
            <p:nvPr/>
          </p:nvSpPr>
          <p:spPr>
            <a:xfrm>
              <a:off x="3431524" y="4037492"/>
              <a:ext cx="1895475" cy="592613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3431525" y="3674595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486826" y="3705027"/>
              <a:ext cx="1779303" cy="640819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954396" y="4082068"/>
              <a:ext cx="844162" cy="263778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4187278" y="2942031"/>
            <a:ext cx="1537565" cy="1178170"/>
            <a:chOff x="5832475" y="3267075"/>
            <a:chExt cx="1025526" cy="962269"/>
          </a:xfrm>
          <a:solidFill>
            <a:srgbClr val="C00000"/>
          </a:solidFill>
        </p:grpSpPr>
        <p:sp>
          <p:nvSpPr>
            <p:cNvPr id="102" name="円/楕円 2"/>
            <p:cNvSpPr/>
            <p:nvPr/>
          </p:nvSpPr>
          <p:spPr>
            <a:xfrm rot="10800000">
              <a:off x="6170614" y="3943349"/>
              <a:ext cx="349249" cy="28599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2"/>
            <p:cNvSpPr/>
            <p:nvPr/>
          </p:nvSpPr>
          <p:spPr>
            <a:xfrm>
              <a:off x="5832475" y="3267075"/>
              <a:ext cx="1025526" cy="851145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5832476" y="3267075"/>
              <a:ext cx="1025525" cy="485775"/>
            </a:xfrm>
            <a:prstGeom prst="ellipse">
              <a:avLst/>
            </a:pr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5894389" y="3346450"/>
              <a:ext cx="901698" cy="406400"/>
            </a:xfrm>
            <a:prstGeom prst="ellipse">
              <a:avLst/>
            </a:pr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6076237" y="3123458"/>
            <a:ext cx="1532057" cy="1154679"/>
            <a:chOff x="7687226" y="2277114"/>
            <a:chExt cx="1160382" cy="874555"/>
          </a:xfrm>
          <a:solidFill>
            <a:srgbClr val="C00000"/>
          </a:solidFill>
        </p:grpSpPr>
        <p:sp>
          <p:nvSpPr>
            <p:cNvPr id="107" name="円/楕円 28"/>
            <p:cNvSpPr/>
            <p:nvPr/>
          </p:nvSpPr>
          <p:spPr>
            <a:xfrm>
              <a:off x="8075430" y="2950056"/>
              <a:ext cx="383974" cy="201613"/>
            </a:xfrm>
            <a:custGeom>
              <a:avLst/>
              <a:gdLst>
                <a:gd name="connsiteX0" fmla="*/ 0 w 307652"/>
                <a:gd name="connsiteY0" fmla="*/ 67469 h 134937"/>
                <a:gd name="connsiteX1" fmla="*/ 153826 w 307652"/>
                <a:gd name="connsiteY1" fmla="*/ 0 h 134937"/>
                <a:gd name="connsiteX2" fmla="*/ 307652 w 307652"/>
                <a:gd name="connsiteY2" fmla="*/ 67469 h 134937"/>
                <a:gd name="connsiteX3" fmla="*/ 153826 w 307652"/>
                <a:gd name="connsiteY3" fmla="*/ 134938 h 134937"/>
                <a:gd name="connsiteX4" fmla="*/ 0 w 307652"/>
                <a:gd name="connsiteY4" fmla="*/ 67469 h 134937"/>
                <a:gd name="connsiteX0" fmla="*/ 0 w 307652"/>
                <a:gd name="connsiteY0" fmla="*/ 67469 h 134938"/>
                <a:gd name="connsiteX1" fmla="*/ 153826 w 307652"/>
                <a:gd name="connsiteY1" fmla="*/ 0 h 134938"/>
                <a:gd name="connsiteX2" fmla="*/ 307652 w 307652"/>
                <a:gd name="connsiteY2" fmla="*/ 67469 h 134938"/>
                <a:gd name="connsiteX3" fmla="*/ 153826 w 307652"/>
                <a:gd name="connsiteY3" fmla="*/ 134938 h 134938"/>
                <a:gd name="connsiteX4" fmla="*/ 0 w 307652"/>
                <a:gd name="connsiteY4" fmla="*/ 67469 h 134938"/>
                <a:gd name="connsiteX0" fmla="*/ 0 w 307652"/>
                <a:gd name="connsiteY0" fmla="*/ 134144 h 201613"/>
                <a:gd name="connsiteX1" fmla="*/ 160176 w 307652"/>
                <a:gd name="connsiteY1" fmla="*/ 0 h 201613"/>
                <a:gd name="connsiteX2" fmla="*/ 307652 w 307652"/>
                <a:gd name="connsiteY2" fmla="*/ 134144 h 201613"/>
                <a:gd name="connsiteX3" fmla="*/ 153826 w 307652"/>
                <a:gd name="connsiteY3" fmla="*/ 201613 h 201613"/>
                <a:gd name="connsiteX4" fmla="*/ 0 w 307652"/>
                <a:gd name="connsiteY4" fmla="*/ 134144 h 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52" h="201613">
                  <a:moveTo>
                    <a:pt x="0" y="134144"/>
                  </a:moveTo>
                  <a:cubicBezTo>
                    <a:pt x="0" y="96882"/>
                    <a:pt x="75220" y="0"/>
                    <a:pt x="160176" y="0"/>
                  </a:cubicBezTo>
                  <a:cubicBezTo>
                    <a:pt x="245132" y="0"/>
                    <a:pt x="307652" y="96882"/>
                    <a:pt x="307652" y="134144"/>
                  </a:cubicBezTo>
                  <a:cubicBezTo>
                    <a:pt x="307652" y="171406"/>
                    <a:pt x="238782" y="201613"/>
                    <a:pt x="153826" y="201613"/>
                  </a:cubicBezTo>
                  <a:cubicBezTo>
                    <a:pt x="68870" y="201613"/>
                    <a:pt x="0" y="171406"/>
                    <a:pt x="0" y="134144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台形 107"/>
            <p:cNvSpPr/>
            <p:nvPr/>
          </p:nvSpPr>
          <p:spPr>
            <a:xfrm flipV="1">
              <a:off x="7734851" y="2560705"/>
              <a:ext cx="1065132" cy="442913"/>
            </a:xfrm>
            <a:prstGeom prst="trapezoid">
              <a:avLst>
                <a:gd name="adj" fmla="val 89688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7687226" y="2277114"/>
              <a:ext cx="1160382" cy="401879"/>
            </a:xfrm>
            <a:prstGeom prst="ellipse">
              <a:avLst/>
            </a:pr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7972252" y="2905785"/>
            <a:ext cx="1468991" cy="1340476"/>
            <a:chOff x="7931987" y="887056"/>
            <a:chExt cx="1733067" cy="1581449"/>
          </a:xfrm>
          <a:solidFill>
            <a:srgbClr val="C00000"/>
          </a:solidFill>
        </p:grpSpPr>
        <p:sp>
          <p:nvSpPr>
            <p:cNvPr id="111" name="円/楕円 2"/>
            <p:cNvSpPr/>
            <p:nvPr/>
          </p:nvSpPr>
          <p:spPr>
            <a:xfrm rot="10800000">
              <a:off x="8410497" y="2140247"/>
              <a:ext cx="776045" cy="328258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台形 32"/>
            <p:cNvSpPr/>
            <p:nvPr/>
          </p:nvSpPr>
          <p:spPr>
            <a:xfrm flipV="1">
              <a:off x="7931987" y="1064818"/>
              <a:ext cx="1733067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7931987" y="887056"/>
              <a:ext cx="1733067" cy="342900"/>
            </a:xfrm>
            <a:prstGeom prst="ellipse">
              <a:avLst/>
            </a:pr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407495" y="3217494"/>
            <a:ext cx="1620180" cy="748051"/>
            <a:chOff x="407495" y="1247301"/>
            <a:chExt cx="1895476" cy="875158"/>
          </a:xfrm>
          <a:solidFill>
            <a:srgbClr val="CC6600"/>
          </a:solidFill>
        </p:grpSpPr>
        <p:sp>
          <p:nvSpPr>
            <p:cNvPr id="115" name="円/楕円 45"/>
            <p:cNvSpPr/>
            <p:nvPr/>
          </p:nvSpPr>
          <p:spPr>
            <a:xfrm>
              <a:off x="407495" y="1610198"/>
              <a:ext cx="1895475" cy="512261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407496" y="1247301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462797" y="1277733"/>
              <a:ext cx="1779303" cy="640819"/>
            </a:xfrm>
            <a:prstGeom prst="ellipse">
              <a:avLst/>
            </a:pr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546616" y="1414950"/>
              <a:ext cx="1611664" cy="50360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2303544" y="3098268"/>
            <a:ext cx="1537806" cy="955510"/>
            <a:chOff x="3431524" y="3674595"/>
            <a:chExt cx="1895476" cy="955510"/>
          </a:xfrm>
          <a:solidFill>
            <a:srgbClr val="CC6600"/>
          </a:solidFill>
        </p:grpSpPr>
        <p:sp>
          <p:nvSpPr>
            <p:cNvPr id="120" name="円/楕円 45"/>
            <p:cNvSpPr/>
            <p:nvPr/>
          </p:nvSpPr>
          <p:spPr>
            <a:xfrm>
              <a:off x="3431524" y="4037492"/>
              <a:ext cx="1895475" cy="592613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3431525" y="3674595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3486826" y="3705027"/>
              <a:ext cx="1779303" cy="640819"/>
            </a:xfrm>
            <a:prstGeom prst="ellipse">
              <a:avLst/>
            </a:prstGeom>
            <a:solidFill>
              <a:srgbClr val="8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3954396" y="4082068"/>
              <a:ext cx="844162" cy="263778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408392" y="5234633"/>
            <a:ext cx="1620180" cy="748051"/>
            <a:chOff x="407495" y="1247301"/>
            <a:chExt cx="1895476" cy="875158"/>
          </a:xfrm>
          <a:solidFill>
            <a:srgbClr val="FF0000"/>
          </a:solidFill>
        </p:grpSpPr>
        <p:sp>
          <p:nvSpPr>
            <p:cNvPr id="138" name="円/楕円 45"/>
            <p:cNvSpPr/>
            <p:nvPr/>
          </p:nvSpPr>
          <p:spPr>
            <a:xfrm>
              <a:off x="407495" y="1610198"/>
              <a:ext cx="1895475" cy="512261"/>
            </a:xfrm>
            <a:custGeom>
              <a:avLst/>
              <a:gdLst>
                <a:gd name="connsiteX0" fmla="*/ 0 w 1571625"/>
                <a:gd name="connsiteY0" fmla="*/ 472367 h 944733"/>
                <a:gd name="connsiteX1" fmla="*/ 785813 w 1571625"/>
                <a:gd name="connsiteY1" fmla="*/ 0 h 944733"/>
                <a:gd name="connsiteX2" fmla="*/ 1571626 w 1571625"/>
                <a:gd name="connsiteY2" fmla="*/ 472367 h 944733"/>
                <a:gd name="connsiteX3" fmla="*/ 785813 w 1571625"/>
                <a:gd name="connsiteY3" fmla="*/ 944734 h 944733"/>
                <a:gd name="connsiteX4" fmla="*/ 0 w 1571625"/>
                <a:gd name="connsiteY4" fmla="*/ 472367 h 944733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472367 h 944734"/>
                <a:gd name="connsiteX1" fmla="*/ 785813 w 1571626"/>
                <a:gd name="connsiteY1" fmla="*/ 0 h 944734"/>
                <a:gd name="connsiteX2" fmla="*/ 1571626 w 1571626"/>
                <a:gd name="connsiteY2" fmla="*/ 472367 h 944734"/>
                <a:gd name="connsiteX3" fmla="*/ 785813 w 1571626"/>
                <a:gd name="connsiteY3" fmla="*/ 944734 h 944734"/>
                <a:gd name="connsiteX4" fmla="*/ 0 w 1571626"/>
                <a:gd name="connsiteY4" fmla="*/ 472367 h 944734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01995 h 574362"/>
                <a:gd name="connsiteX1" fmla="*/ 785813 w 1571626"/>
                <a:gd name="connsiteY1" fmla="*/ 163028 h 574362"/>
                <a:gd name="connsiteX2" fmla="*/ 1571626 w 1571626"/>
                <a:gd name="connsiteY2" fmla="*/ 101995 h 574362"/>
                <a:gd name="connsiteX3" fmla="*/ 785813 w 1571626"/>
                <a:gd name="connsiteY3" fmla="*/ 574362 h 574362"/>
                <a:gd name="connsiteX4" fmla="*/ 0 w 1571626"/>
                <a:gd name="connsiteY4" fmla="*/ 101995 h 574362"/>
                <a:gd name="connsiteX0" fmla="*/ 0 w 1571626"/>
                <a:gd name="connsiteY0" fmla="*/ 17022 h 489389"/>
                <a:gd name="connsiteX1" fmla="*/ 785813 w 1571626"/>
                <a:gd name="connsiteY1" fmla="*/ 78055 h 489389"/>
                <a:gd name="connsiteX2" fmla="*/ 1571626 w 1571626"/>
                <a:gd name="connsiteY2" fmla="*/ 17022 h 489389"/>
                <a:gd name="connsiteX3" fmla="*/ 785813 w 1571626"/>
                <a:gd name="connsiteY3" fmla="*/ 489389 h 489389"/>
                <a:gd name="connsiteX4" fmla="*/ 0 w 1571626"/>
                <a:gd name="connsiteY4" fmla="*/ 17022 h 48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26" h="489389">
                  <a:moveTo>
                    <a:pt x="0" y="17022"/>
                  </a:moveTo>
                  <a:cubicBezTo>
                    <a:pt x="0" y="-34309"/>
                    <a:pt x="351820" y="78055"/>
                    <a:pt x="785813" y="78055"/>
                  </a:cubicBezTo>
                  <a:cubicBezTo>
                    <a:pt x="1219806" y="78055"/>
                    <a:pt x="1571626" y="-43834"/>
                    <a:pt x="1571626" y="17022"/>
                  </a:cubicBezTo>
                  <a:cubicBezTo>
                    <a:pt x="1571626" y="277903"/>
                    <a:pt x="1219806" y="489389"/>
                    <a:pt x="785813" y="489389"/>
                  </a:cubicBezTo>
                  <a:cubicBezTo>
                    <a:pt x="351820" y="489389"/>
                    <a:pt x="0" y="277903"/>
                    <a:pt x="0" y="17022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407496" y="1247301"/>
              <a:ext cx="1895475" cy="72579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462797" y="1277733"/>
              <a:ext cx="1779303" cy="640819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546616" y="1414950"/>
              <a:ext cx="1611664" cy="503602"/>
            </a:xfrm>
            <a:prstGeom prst="ellipse">
              <a:avLst/>
            </a:pr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7973149" y="4922924"/>
            <a:ext cx="1468991" cy="1340476"/>
            <a:chOff x="7973149" y="4922924"/>
            <a:chExt cx="1468991" cy="1340476"/>
          </a:xfrm>
        </p:grpSpPr>
        <p:grpSp>
          <p:nvGrpSpPr>
            <p:cNvPr id="133" name="グループ化 132"/>
            <p:cNvGrpSpPr/>
            <p:nvPr/>
          </p:nvGrpSpPr>
          <p:grpSpPr>
            <a:xfrm>
              <a:off x="7973149" y="4922924"/>
              <a:ext cx="1468991" cy="1340476"/>
              <a:chOff x="7931987" y="887056"/>
              <a:chExt cx="1733067" cy="1581449"/>
            </a:xfrm>
            <a:solidFill>
              <a:srgbClr val="FF0000"/>
            </a:solidFill>
          </p:grpSpPr>
          <p:sp>
            <p:nvSpPr>
              <p:cNvPr id="134" name="円/楕円 2"/>
              <p:cNvSpPr/>
              <p:nvPr/>
            </p:nvSpPr>
            <p:spPr>
              <a:xfrm rot="10800000">
                <a:off x="8410497" y="2140247"/>
                <a:ext cx="776045" cy="328258"/>
              </a:xfrm>
              <a:custGeom>
                <a:avLst/>
                <a:gdLst>
                  <a:gd name="connsiteX0" fmla="*/ 0 w 974725"/>
                  <a:gd name="connsiteY0" fmla="*/ 242888 h 485775"/>
                  <a:gd name="connsiteX1" fmla="*/ 487363 w 974725"/>
                  <a:gd name="connsiteY1" fmla="*/ 0 h 485775"/>
                  <a:gd name="connsiteX2" fmla="*/ 974726 w 974725"/>
                  <a:gd name="connsiteY2" fmla="*/ 242888 h 485775"/>
                  <a:gd name="connsiteX3" fmla="*/ 487363 w 974725"/>
                  <a:gd name="connsiteY3" fmla="*/ 485776 h 485775"/>
                  <a:gd name="connsiteX4" fmla="*/ 0 w 974725"/>
                  <a:gd name="connsiteY4" fmla="*/ 242888 h 485775"/>
                  <a:gd name="connsiteX0" fmla="*/ 0 w 974726"/>
                  <a:gd name="connsiteY0" fmla="*/ 242888 h 850901"/>
                  <a:gd name="connsiteX1" fmla="*/ 487363 w 974726"/>
                  <a:gd name="connsiteY1" fmla="*/ 0 h 850901"/>
                  <a:gd name="connsiteX2" fmla="*/ 974726 w 974726"/>
                  <a:gd name="connsiteY2" fmla="*/ 242888 h 850901"/>
                  <a:gd name="connsiteX3" fmla="*/ 487363 w 974726"/>
                  <a:gd name="connsiteY3" fmla="*/ 850901 h 850901"/>
                  <a:gd name="connsiteX4" fmla="*/ 0 w 974726"/>
                  <a:gd name="connsiteY4" fmla="*/ 242888 h 850901"/>
                  <a:gd name="connsiteX0" fmla="*/ 0 w 974726"/>
                  <a:gd name="connsiteY0" fmla="*/ 242888 h 851145"/>
                  <a:gd name="connsiteX1" fmla="*/ 487363 w 974726"/>
                  <a:gd name="connsiteY1" fmla="*/ 0 h 851145"/>
                  <a:gd name="connsiteX2" fmla="*/ 974726 w 974726"/>
                  <a:gd name="connsiteY2" fmla="*/ 242888 h 851145"/>
                  <a:gd name="connsiteX3" fmla="*/ 487363 w 974726"/>
                  <a:gd name="connsiteY3" fmla="*/ 850901 h 851145"/>
                  <a:gd name="connsiteX4" fmla="*/ 0 w 974726"/>
                  <a:gd name="connsiteY4" fmla="*/ 242888 h 85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6" h="851145">
                    <a:moveTo>
                      <a:pt x="0" y="242888"/>
                    </a:moveTo>
                    <a:cubicBezTo>
                      <a:pt x="0" y="101071"/>
                      <a:pt x="218200" y="0"/>
                      <a:pt x="487363" y="0"/>
                    </a:cubicBezTo>
                    <a:cubicBezTo>
                      <a:pt x="756526" y="0"/>
                      <a:pt x="974726" y="108745"/>
                      <a:pt x="974726" y="242888"/>
                    </a:cubicBezTo>
                    <a:cubicBezTo>
                      <a:pt x="974726" y="377031"/>
                      <a:pt x="934326" y="863601"/>
                      <a:pt x="487363" y="850901"/>
                    </a:cubicBezTo>
                    <a:cubicBezTo>
                      <a:pt x="40400" y="838201"/>
                      <a:pt x="0" y="384705"/>
                      <a:pt x="0" y="242888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32"/>
              <p:cNvSpPr/>
              <p:nvPr/>
            </p:nvSpPr>
            <p:spPr>
              <a:xfrm flipV="1">
                <a:off x="7931987" y="1064818"/>
                <a:ext cx="1733067" cy="1239558"/>
              </a:xfrm>
              <a:custGeom>
                <a:avLst/>
                <a:gdLst>
                  <a:gd name="connsiteX0" fmla="*/ 0 w 2033516"/>
                  <a:gd name="connsiteY0" fmla="*/ 1018578 h 1018578"/>
                  <a:gd name="connsiteX1" fmla="*/ 387161 w 2033516"/>
                  <a:gd name="connsiteY1" fmla="*/ 0 h 1018578"/>
                  <a:gd name="connsiteX2" fmla="*/ 1646355 w 2033516"/>
                  <a:gd name="connsiteY2" fmla="*/ 0 h 1018578"/>
                  <a:gd name="connsiteX3" fmla="*/ 2033516 w 2033516"/>
                  <a:gd name="connsiteY3" fmla="*/ 1018578 h 1018578"/>
                  <a:gd name="connsiteX4" fmla="*/ 0 w 2033516"/>
                  <a:gd name="connsiteY4" fmla="*/ 1018578 h 1018578"/>
                  <a:gd name="connsiteX0" fmla="*/ 0 w 2033516"/>
                  <a:gd name="connsiteY0" fmla="*/ 1018578 h 1018578"/>
                  <a:gd name="connsiteX1" fmla="*/ 387161 w 2033516"/>
                  <a:gd name="connsiteY1" fmla="*/ 0 h 1018578"/>
                  <a:gd name="connsiteX2" fmla="*/ 997310 w 2033516"/>
                  <a:gd name="connsiteY2" fmla="*/ 0 h 1018578"/>
                  <a:gd name="connsiteX3" fmla="*/ 1646355 w 2033516"/>
                  <a:gd name="connsiteY3" fmla="*/ 0 h 1018578"/>
                  <a:gd name="connsiteX4" fmla="*/ 2033516 w 2033516"/>
                  <a:gd name="connsiteY4" fmla="*/ 1018578 h 1018578"/>
                  <a:gd name="connsiteX5" fmla="*/ 0 w 2033516"/>
                  <a:gd name="connsiteY5" fmla="*/ 1018578 h 1018578"/>
                  <a:gd name="connsiteX0" fmla="*/ 0 w 2033516"/>
                  <a:gd name="connsiteY0" fmla="*/ 1231938 h 1231938"/>
                  <a:gd name="connsiteX1" fmla="*/ 387161 w 2033516"/>
                  <a:gd name="connsiteY1" fmla="*/ 213360 h 1231938"/>
                  <a:gd name="connsiteX2" fmla="*/ 997310 w 2033516"/>
                  <a:gd name="connsiteY2" fmla="*/ 0 h 1231938"/>
                  <a:gd name="connsiteX3" fmla="*/ 1646355 w 2033516"/>
                  <a:gd name="connsiteY3" fmla="*/ 213360 h 1231938"/>
                  <a:gd name="connsiteX4" fmla="*/ 2033516 w 2033516"/>
                  <a:gd name="connsiteY4" fmla="*/ 1231938 h 1231938"/>
                  <a:gd name="connsiteX5" fmla="*/ 0 w 2033516"/>
                  <a:gd name="connsiteY5" fmla="*/ 1231938 h 1231938"/>
                  <a:gd name="connsiteX0" fmla="*/ 0 w 2033516"/>
                  <a:gd name="connsiteY0" fmla="*/ 1231938 h 1231938"/>
                  <a:gd name="connsiteX1" fmla="*/ 387161 w 2033516"/>
                  <a:gd name="connsiteY1" fmla="*/ 213360 h 1231938"/>
                  <a:gd name="connsiteX2" fmla="*/ 997310 w 2033516"/>
                  <a:gd name="connsiteY2" fmla="*/ 0 h 1231938"/>
                  <a:gd name="connsiteX3" fmla="*/ 1646355 w 2033516"/>
                  <a:gd name="connsiteY3" fmla="*/ 213360 h 1231938"/>
                  <a:gd name="connsiteX4" fmla="*/ 2033516 w 2033516"/>
                  <a:gd name="connsiteY4" fmla="*/ 1231938 h 1231938"/>
                  <a:gd name="connsiteX5" fmla="*/ 0 w 2033516"/>
                  <a:gd name="connsiteY5" fmla="*/ 1231938 h 1231938"/>
                  <a:gd name="connsiteX0" fmla="*/ 0 w 2033516"/>
                  <a:gd name="connsiteY0" fmla="*/ 1239558 h 1239558"/>
                  <a:gd name="connsiteX1" fmla="*/ 387161 w 2033516"/>
                  <a:gd name="connsiteY1" fmla="*/ 220980 h 1239558"/>
                  <a:gd name="connsiteX2" fmla="*/ 1027790 w 2033516"/>
                  <a:gd name="connsiteY2" fmla="*/ 0 h 1239558"/>
                  <a:gd name="connsiteX3" fmla="*/ 1646355 w 2033516"/>
                  <a:gd name="connsiteY3" fmla="*/ 220980 h 1239558"/>
                  <a:gd name="connsiteX4" fmla="*/ 2033516 w 2033516"/>
                  <a:gd name="connsiteY4" fmla="*/ 1239558 h 1239558"/>
                  <a:gd name="connsiteX5" fmla="*/ 0 w 2033516"/>
                  <a:gd name="connsiteY5" fmla="*/ 1239558 h 12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3516" h="1239558">
                    <a:moveTo>
                      <a:pt x="0" y="1239558"/>
                    </a:moveTo>
                    <a:lnTo>
                      <a:pt x="387161" y="220980"/>
                    </a:lnTo>
                    <a:cubicBezTo>
                      <a:pt x="553379" y="15657"/>
                      <a:pt x="817924" y="0"/>
                      <a:pt x="1027790" y="0"/>
                    </a:cubicBezTo>
                    <a:cubicBezTo>
                      <a:pt x="1237656" y="0"/>
                      <a:pt x="1473654" y="15657"/>
                      <a:pt x="1646355" y="220980"/>
                    </a:cubicBezTo>
                    <a:lnTo>
                      <a:pt x="2033516" y="1239558"/>
                    </a:lnTo>
                    <a:lnTo>
                      <a:pt x="0" y="1239558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135"/>
              <p:cNvSpPr/>
              <p:nvPr/>
            </p:nvSpPr>
            <p:spPr>
              <a:xfrm>
                <a:off x="7931987" y="887056"/>
                <a:ext cx="1733067" cy="34290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月 25"/>
            <p:cNvSpPr/>
            <p:nvPr/>
          </p:nvSpPr>
          <p:spPr bwMode="auto">
            <a:xfrm rot="18900000">
              <a:off x="8238671" y="5334929"/>
              <a:ext cx="213370" cy="426738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月 146"/>
            <p:cNvSpPr/>
            <p:nvPr/>
          </p:nvSpPr>
          <p:spPr bwMode="auto">
            <a:xfrm rot="18900000">
              <a:off x="8654650" y="5687273"/>
              <a:ext cx="213370" cy="426738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月 147"/>
            <p:cNvSpPr/>
            <p:nvPr/>
          </p:nvSpPr>
          <p:spPr bwMode="auto">
            <a:xfrm rot="18900000">
              <a:off x="8826373" y="5368711"/>
              <a:ext cx="213370" cy="426738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188175" y="4959170"/>
            <a:ext cx="1537565" cy="1178170"/>
            <a:chOff x="4188175" y="4959170"/>
            <a:chExt cx="1537565" cy="1178170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4188175" y="4959170"/>
              <a:ext cx="1537565" cy="1178170"/>
              <a:chOff x="5832475" y="3267075"/>
              <a:chExt cx="1025526" cy="962269"/>
            </a:xfrm>
            <a:solidFill>
              <a:srgbClr val="FF0000"/>
            </a:solidFill>
          </p:grpSpPr>
          <p:sp>
            <p:nvSpPr>
              <p:cNvPr id="125" name="円/楕円 2"/>
              <p:cNvSpPr/>
              <p:nvPr/>
            </p:nvSpPr>
            <p:spPr>
              <a:xfrm rot="10800000">
                <a:off x="6170614" y="3943349"/>
                <a:ext cx="349249" cy="285995"/>
              </a:xfrm>
              <a:custGeom>
                <a:avLst/>
                <a:gdLst>
                  <a:gd name="connsiteX0" fmla="*/ 0 w 974725"/>
                  <a:gd name="connsiteY0" fmla="*/ 242888 h 485775"/>
                  <a:gd name="connsiteX1" fmla="*/ 487363 w 974725"/>
                  <a:gd name="connsiteY1" fmla="*/ 0 h 485775"/>
                  <a:gd name="connsiteX2" fmla="*/ 974726 w 974725"/>
                  <a:gd name="connsiteY2" fmla="*/ 242888 h 485775"/>
                  <a:gd name="connsiteX3" fmla="*/ 487363 w 974725"/>
                  <a:gd name="connsiteY3" fmla="*/ 485776 h 485775"/>
                  <a:gd name="connsiteX4" fmla="*/ 0 w 974725"/>
                  <a:gd name="connsiteY4" fmla="*/ 242888 h 485775"/>
                  <a:gd name="connsiteX0" fmla="*/ 0 w 974726"/>
                  <a:gd name="connsiteY0" fmla="*/ 242888 h 850901"/>
                  <a:gd name="connsiteX1" fmla="*/ 487363 w 974726"/>
                  <a:gd name="connsiteY1" fmla="*/ 0 h 850901"/>
                  <a:gd name="connsiteX2" fmla="*/ 974726 w 974726"/>
                  <a:gd name="connsiteY2" fmla="*/ 242888 h 850901"/>
                  <a:gd name="connsiteX3" fmla="*/ 487363 w 974726"/>
                  <a:gd name="connsiteY3" fmla="*/ 850901 h 850901"/>
                  <a:gd name="connsiteX4" fmla="*/ 0 w 974726"/>
                  <a:gd name="connsiteY4" fmla="*/ 242888 h 850901"/>
                  <a:gd name="connsiteX0" fmla="*/ 0 w 974726"/>
                  <a:gd name="connsiteY0" fmla="*/ 242888 h 851145"/>
                  <a:gd name="connsiteX1" fmla="*/ 487363 w 974726"/>
                  <a:gd name="connsiteY1" fmla="*/ 0 h 851145"/>
                  <a:gd name="connsiteX2" fmla="*/ 974726 w 974726"/>
                  <a:gd name="connsiteY2" fmla="*/ 242888 h 851145"/>
                  <a:gd name="connsiteX3" fmla="*/ 487363 w 974726"/>
                  <a:gd name="connsiteY3" fmla="*/ 850901 h 851145"/>
                  <a:gd name="connsiteX4" fmla="*/ 0 w 974726"/>
                  <a:gd name="connsiteY4" fmla="*/ 242888 h 85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6" h="851145">
                    <a:moveTo>
                      <a:pt x="0" y="242888"/>
                    </a:moveTo>
                    <a:cubicBezTo>
                      <a:pt x="0" y="101071"/>
                      <a:pt x="218200" y="0"/>
                      <a:pt x="487363" y="0"/>
                    </a:cubicBezTo>
                    <a:cubicBezTo>
                      <a:pt x="756526" y="0"/>
                      <a:pt x="974726" y="108745"/>
                      <a:pt x="974726" y="242888"/>
                    </a:cubicBezTo>
                    <a:cubicBezTo>
                      <a:pt x="974726" y="377031"/>
                      <a:pt x="934326" y="863601"/>
                      <a:pt x="487363" y="850901"/>
                    </a:cubicBezTo>
                    <a:cubicBezTo>
                      <a:pt x="40400" y="838201"/>
                      <a:pt x="0" y="384705"/>
                      <a:pt x="0" y="242888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2"/>
              <p:cNvSpPr/>
              <p:nvPr/>
            </p:nvSpPr>
            <p:spPr>
              <a:xfrm>
                <a:off x="5832475" y="3267075"/>
                <a:ext cx="1025526" cy="851145"/>
              </a:xfrm>
              <a:custGeom>
                <a:avLst/>
                <a:gdLst>
                  <a:gd name="connsiteX0" fmla="*/ 0 w 974725"/>
                  <a:gd name="connsiteY0" fmla="*/ 242888 h 485775"/>
                  <a:gd name="connsiteX1" fmla="*/ 487363 w 974725"/>
                  <a:gd name="connsiteY1" fmla="*/ 0 h 485775"/>
                  <a:gd name="connsiteX2" fmla="*/ 974726 w 974725"/>
                  <a:gd name="connsiteY2" fmla="*/ 242888 h 485775"/>
                  <a:gd name="connsiteX3" fmla="*/ 487363 w 974725"/>
                  <a:gd name="connsiteY3" fmla="*/ 485776 h 485775"/>
                  <a:gd name="connsiteX4" fmla="*/ 0 w 974725"/>
                  <a:gd name="connsiteY4" fmla="*/ 242888 h 485775"/>
                  <a:gd name="connsiteX0" fmla="*/ 0 w 974726"/>
                  <a:gd name="connsiteY0" fmla="*/ 242888 h 850901"/>
                  <a:gd name="connsiteX1" fmla="*/ 487363 w 974726"/>
                  <a:gd name="connsiteY1" fmla="*/ 0 h 850901"/>
                  <a:gd name="connsiteX2" fmla="*/ 974726 w 974726"/>
                  <a:gd name="connsiteY2" fmla="*/ 242888 h 850901"/>
                  <a:gd name="connsiteX3" fmla="*/ 487363 w 974726"/>
                  <a:gd name="connsiteY3" fmla="*/ 850901 h 850901"/>
                  <a:gd name="connsiteX4" fmla="*/ 0 w 974726"/>
                  <a:gd name="connsiteY4" fmla="*/ 242888 h 850901"/>
                  <a:gd name="connsiteX0" fmla="*/ 0 w 974726"/>
                  <a:gd name="connsiteY0" fmla="*/ 242888 h 851145"/>
                  <a:gd name="connsiteX1" fmla="*/ 487363 w 974726"/>
                  <a:gd name="connsiteY1" fmla="*/ 0 h 851145"/>
                  <a:gd name="connsiteX2" fmla="*/ 974726 w 974726"/>
                  <a:gd name="connsiteY2" fmla="*/ 242888 h 851145"/>
                  <a:gd name="connsiteX3" fmla="*/ 487363 w 974726"/>
                  <a:gd name="connsiteY3" fmla="*/ 850901 h 851145"/>
                  <a:gd name="connsiteX4" fmla="*/ 0 w 974726"/>
                  <a:gd name="connsiteY4" fmla="*/ 242888 h 85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26" h="851145">
                    <a:moveTo>
                      <a:pt x="0" y="242888"/>
                    </a:moveTo>
                    <a:cubicBezTo>
                      <a:pt x="0" y="101071"/>
                      <a:pt x="218200" y="0"/>
                      <a:pt x="487363" y="0"/>
                    </a:cubicBezTo>
                    <a:cubicBezTo>
                      <a:pt x="756526" y="0"/>
                      <a:pt x="974726" y="108745"/>
                      <a:pt x="974726" y="242888"/>
                    </a:cubicBezTo>
                    <a:cubicBezTo>
                      <a:pt x="974726" y="377031"/>
                      <a:pt x="934326" y="863601"/>
                      <a:pt x="487363" y="850901"/>
                    </a:cubicBezTo>
                    <a:cubicBezTo>
                      <a:pt x="40400" y="838201"/>
                      <a:pt x="0" y="384705"/>
                      <a:pt x="0" y="242888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5832476" y="3267075"/>
                <a:ext cx="1025525" cy="485775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5894389" y="3346450"/>
                <a:ext cx="901698" cy="406400"/>
              </a:xfrm>
              <a:prstGeom prst="ellipse">
                <a:avLst/>
              </a:prstGeom>
              <a:solidFill>
                <a:srgbClr val="FFCC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4438396" y="5598940"/>
              <a:ext cx="506962" cy="314872"/>
              <a:chOff x="8238672" y="4858678"/>
              <a:chExt cx="801072" cy="779082"/>
            </a:xfrm>
          </p:grpSpPr>
          <p:sp>
            <p:nvSpPr>
              <p:cNvPr id="149" name="月 148"/>
              <p:cNvSpPr/>
              <p:nvPr/>
            </p:nvSpPr>
            <p:spPr bwMode="auto">
              <a:xfrm rot="18900000">
                <a:off x="8238672" y="4858678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/>
              <p:cNvSpPr/>
              <p:nvPr/>
            </p:nvSpPr>
            <p:spPr bwMode="auto">
              <a:xfrm rot="18900000">
                <a:off x="8654651" y="5211022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月 150"/>
              <p:cNvSpPr/>
              <p:nvPr/>
            </p:nvSpPr>
            <p:spPr bwMode="auto">
              <a:xfrm rot="18900000">
                <a:off x="8826374" y="4892460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/>
            <p:cNvGrpSpPr/>
            <p:nvPr/>
          </p:nvGrpSpPr>
          <p:grpSpPr>
            <a:xfrm>
              <a:off x="5047857" y="5548881"/>
              <a:ext cx="497437" cy="387415"/>
              <a:chOff x="8253723" y="4892460"/>
              <a:chExt cx="786021" cy="958573"/>
            </a:xfrm>
          </p:grpSpPr>
          <p:sp>
            <p:nvSpPr>
              <p:cNvPr id="153" name="月 152"/>
              <p:cNvSpPr/>
              <p:nvPr/>
            </p:nvSpPr>
            <p:spPr bwMode="auto">
              <a:xfrm rot="18900000">
                <a:off x="8253723" y="5424296"/>
                <a:ext cx="213370" cy="426737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月 153"/>
              <p:cNvSpPr/>
              <p:nvPr/>
            </p:nvSpPr>
            <p:spPr bwMode="auto">
              <a:xfrm rot="18900000">
                <a:off x="8654651" y="5211022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月 154"/>
              <p:cNvSpPr/>
              <p:nvPr/>
            </p:nvSpPr>
            <p:spPr bwMode="auto">
              <a:xfrm rot="18900000">
                <a:off x="8826374" y="4892460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6077134" y="5140597"/>
            <a:ext cx="1532057" cy="1154679"/>
            <a:chOff x="6077134" y="5140597"/>
            <a:chExt cx="1532057" cy="1154679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6077134" y="5140597"/>
              <a:ext cx="1532057" cy="1154679"/>
              <a:chOff x="7687226" y="2277114"/>
              <a:chExt cx="1160382" cy="874555"/>
            </a:xfrm>
            <a:solidFill>
              <a:srgbClr val="FF0000"/>
            </a:solidFill>
          </p:grpSpPr>
          <p:sp>
            <p:nvSpPr>
              <p:cNvPr id="130" name="円/楕円 28"/>
              <p:cNvSpPr/>
              <p:nvPr/>
            </p:nvSpPr>
            <p:spPr>
              <a:xfrm>
                <a:off x="8075430" y="2950056"/>
                <a:ext cx="383974" cy="201613"/>
              </a:xfrm>
              <a:custGeom>
                <a:avLst/>
                <a:gdLst>
                  <a:gd name="connsiteX0" fmla="*/ 0 w 307652"/>
                  <a:gd name="connsiteY0" fmla="*/ 67469 h 134937"/>
                  <a:gd name="connsiteX1" fmla="*/ 153826 w 307652"/>
                  <a:gd name="connsiteY1" fmla="*/ 0 h 134937"/>
                  <a:gd name="connsiteX2" fmla="*/ 307652 w 307652"/>
                  <a:gd name="connsiteY2" fmla="*/ 67469 h 134937"/>
                  <a:gd name="connsiteX3" fmla="*/ 153826 w 307652"/>
                  <a:gd name="connsiteY3" fmla="*/ 134938 h 134937"/>
                  <a:gd name="connsiteX4" fmla="*/ 0 w 307652"/>
                  <a:gd name="connsiteY4" fmla="*/ 67469 h 134937"/>
                  <a:gd name="connsiteX0" fmla="*/ 0 w 307652"/>
                  <a:gd name="connsiteY0" fmla="*/ 67469 h 134938"/>
                  <a:gd name="connsiteX1" fmla="*/ 153826 w 307652"/>
                  <a:gd name="connsiteY1" fmla="*/ 0 h 134938"/>
                  <a:gd name="connsiteX2" fmla="*/ 307652 w 307652"/>
                  <a:gd name="connsiteY2" fmla="*/ 67469 h 134938"/>
                  <a:gd name="connsiteX3" fmla="*/ 153826 w 307652"/>
                  <a:gd name="connsiteY3" fmla="*/ 134938 h 134938"/>
                  <a:gd name="connsiteX4" fmla="*/ 0 w 307652"/>
                  <a:gd name="connsiteY4" fmla="*/ 67469 h 134938"/>
                  <a:gd name="connsiteX0" fmla="*/ 0 w 307652"/>
                  <a:gd name="connsiteY0" fmla="*/ 134144 h 201613"/>
                  <a:gd name="connsiteX1" fmla="*/ 160176 w 307652"/>
                  <a:gd name="connsiteY1" fmla="*/ 0 h 201613"/>
                  <a:gd name="connsiteX2" fmla="*/ 307652 w 307652"/>
                  <a:gd name="connsiteY2" fmla="*/ 134144 h 201613"/>
                  <a:gd name="connsiteX3" fmla="*/ 153826 w 307652"/>
                  <a:gd name="connsiteY3" fmla="*/ 201613 h 201613"/>
                  <a:gd name="connsiteX4" fmla="*/ 0 w 307652"/>
                  <a:gd name="connsiteY4" fmla="*/ 134144 h 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652" h="201613">
                    <a:moveTo>
                      <a:pt x="0" y="134144"/>
                    </a:moveTo>
                    <a:cubicBezTo>
                      <a:pt x="0" y="96882"/>
                      <a:pt x="75220" y="0"/>
                      <a:pt x="160176" y="0"/>
                    </a:cubicBezTo>
                    <a:cubicBezTo>
                      <a:pt x="245132" y="0"/>
                      <a:pt x="307652" y="96882"/>
                      <a:pt x="307652" y="134144"/>
                    </a:cubicBezTo>
                    <a:cubicBezTo>
                      <a:pt x="307652" y="171406"/>
                      <a:pt x="238782" y="201613"/>
                      <a:pt x="153826" y="201613"/>
                    </a:cubicBezTo>
                    <a:cubicBezTo>
                      <a:pt x="68870" y="201613"/>
                      <a:pt x="0" y="171406"/>
                      <a:pt x="0" y="13414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/>
              <p:cNvSpPr/>
              <p:nvPr/>
            </p:nvSpPr>
            <p:spPr>
              <a:xfrm flipV="1">
                <a:off x="7734851" y="2560705"/>
                <a:ext cx="1065132" cy="442913"/>
              </a:xfrm>
              <a:prstGeom prst="trapezoid">
                <a:avLst>
                  <a:gd name="adj" fmla="val 89688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131"/>
              <p:cNvSpPr/>
              <p:nvPr/>
            </p:nvSpPr>
            <p:spPr>
              <a:xfrm>
                <a:off x="7687226" y="2277114"/>
                <a:ext cx="1160382" cy="40187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>
              <a:off x="6559228" y="5721736"/>
              <a:ext cx="506962" cy="314872"/>
              <a:chOff x="8238672" y="4858678"/>
              <a:chExt cx="801072" cy="779082"/>
            </a:xfrm>
          </p:grpSpPr>
          <p:sp>
            <p:nvSpPr>
              <p:cNvPr id="158" name="月 157"/>
              <p:cNvSpPr/>
              <p:nvPr/>
            </p:nvSpPr>
            <p:spPr bwMode="auto">
              <a:xfrm rot="18900000">
                <a:off x="8238672" y="4858678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月 158"/>
              <p:cNvSpPr/>
              <p:nvPr/>
            </p:nvSpPr>
            <p:spPr bwMode="auto">
              <a:xfrm rot="18900000">
                <a:off x="8654651" y="5211022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月 159"/>
              <p:cNvSpPr/>
              <p:nvPr/>
            </p:nvSpPr>
            <p:spPr bwMode="auto">
              <a:xfrm rot="18900000">
                <a:off x="8826374" y="4892460"/>
                <a:ext cx="213370" cy="426738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2304441" y="5115407"/>
            <a:ext cx="1537806" cy="955510"/>
            <a:chOff x="2304441" y="5115407"/>
            <a:chExt cx="1537806" cy="955510"/>
          </a:xfrm>
        </p:grpSpPr>
        <p:grpSp>
          <p:nvGrpSpPr>
            <p:cNvPr id="142" name="グループ化 141"/>
            <p:cNvGrpSpPr/>
            <p:nvPr/>
          </p:nvGrpSpPr>
          <p:grpSpPr>
            <a:xfrm>
              <a:off x="2304441" y="5115407"/>
              <a:ext cx="1537806" cy="955510"/>
              <a:chOff x="3431524" y="3674595"/>
              <a:chExt cx="1895476" cy="955510"/>
            </a:xfrm>
            <a:solidFill>
              <a:srgbClr val="FF0000"/>
            </a:solidFill>
          </p:grpSpPr>
          <p:sp>
            <p:nvSpPr>
              <p:cNvPr id="143" name="円/楕円 45"/>
              <p:cNvSpPr/>
              <p:nvPr/>
            </p:nvSpPr>
            <p:spPr>
              <a:xfrm>
                <a:off x="3431524" y="4037492"/>
                <a:ext cx="1895475" cy="592613"/>
              </a:xfrm>
              <a:custGeom>
                <a:avLst/>
                <a:gdLst>
                  <a:gd name="connsiteX0" fmla="*/ 0 w 1571625"/>
                  <a:gd name="connsiteY0" fmla="*/ 472367 h 944733"/>
                  <a:gd name="connsiteX1" fmla="*/ 785813 w 1571625"/>
                  <a:gd name="connsiteY1" fmla="*/ 0 h 944733"/>
                  <a:gd name="connsiteX2" fmla="*/ 1571626 w 1571625"/>
                  <a:gd name="connsiteY2" fmla="*/ 472367 h 944733"/>
                  <a:gd name="connsiteX3" fmla="*/ 785813 w 1571625"/>
                  <a:gd name="connsiteY3" fmla="*/ 944734 h 944733"/>
                  <a:gd name="connsiteX4" fmla="*/ 0 w 1571625"/>
                  <a:gd name="connsiteY4" fmla="*/ 472367 h 944733"/>
                  <a:gd name="connsiteX0" fmla="*/ 0 w 1571626"/>
                  <a:gd name="connsiteY0" fmla="*/ 472367 h 944734"/>
                  <a:gd name="connsiteX1" fmla="*/ 785813 w 1571626"/>
                  <a:gd name="connsiteY1" fmla="*/ 0 h 944734"/>
                  <a:gd name="connsiteX2" fmla="*/ 1571626 w 1571626"/>
                  <a:gd name="connsiteY2" fmla="*/ 472367 h 944734"/>
                  <a:gd name="connsiteX3" fmla="*/ 785813 w 1571626"/>
                  <a:gd name="connsiteY3" fmla="*/ 944734 h 944734"/>
                  <a:gd name="connsiteX4" fmla="*/ 0 w 1571626"/>
                  <a:gd name="connsiteY4" fmla="*/ 472367 h 944734"/>
                  <a:gd name="connsiteX0" fmla="*/ 0 w 1571626"/>
                  <a:gd name="connsiteY0" fmla="*/ 472367 h 944734"/>
                  <a:gd name="connsiteX1" fmla="*/ 785813 w 1571626"/>
                  <a:gd name="connsiteY1" fmla="*/ 0 h 944734"/>
                  <a:gd name="connsiteX2" fmla="*/ 1571626 w 1571626"/>
                  <a:gd name="connsiteY2" fmla="*/ 472367 h 944734"/>
                  <a:gd name="connsiteX3" fmla="*/ 785813 w 1571626"/>
                  <a:gd name="connsiteY3" fmla="*/ 944734 h 944734"/>
                  <a:gd name="connsiteX4" fmla="*/ 0 w 1571626"/>
                  <a:gd name="connsiteY4" fmla="*/ 472367 h 944734"/>
                  <a:gd name="connsiteX0" fmla="*/ 0 w 1571626"/>
                  <a:gd name="connsiteY0" fmla="*/ 101995 h 574362"/>
                  <a:gd name="connsiteX1" fmla="*/ 785813 w 1571626"/>
                  <a:gd name="connsiteY1" fmla="*/ 163028 h 574362"/>
                  <a:gd name="connsiteX2" fmla="*/ 1571626 w 1571626"/>
                  <a:gd name="connsiteY2" fmla="*/ 101995 h 574362"/>
                  <a:gd name="connsiteX3" fmla="*/ 785813 w 1571626"/>
                  <a:gd name="connsiteY3" fmla="*/ 574362 h 574362"/>
                  <a:gd name="connsiteX4" fmla="*/ 0 w 1571626"/>
                  <a:gd name="connsiteY4" fmla="*/ 101995 h 574362"/>
                  <a:gd name="connsiteX0" fmla="*/ 0 w 1571626"/>
                  <a:gd name="connsiteY0" fmla="*/ 101995 h 574362"/>
                  <a:gd name="connsiteX1" fmla="*/ 785813 w 1571626"/>
                  <a:gd name="connsiteY1" fmla="*/ 163028 h 574362"/>
                  <a:gd name="connsiteX2" fmla="*/ 1571626 w 1571626"/>
                  <a:gd name="connsiteY2" fmla="*/ 101995 h 574362"/>
                  <a:gd name="connsiteX3" fmla="*/ 785813 w 1571626"/>
                  <a:gd name="connsiteY3" fmla="*/ 574362 h 574362"/>
                  <a:gd name="connsiteX4" fmla="*/ 0 w 1571626"/>
                  <a:gd name="connsiteY4" fmla="*/ 101995 h 574362"/>
                  <a:gd name="connsiteX0" fmla="*/ 0 w 1571626"/>
                  <a:gd name="connsiteY0" fmla="*/ 17022 h 489389"/>
                  <a:gd name="connsiteX1" fmla="*/ 785813 w 1571626"/>
                  <a:gd name="connsiteY1" fmla="*/ 78055 h 489389"/>
                  <a:gd name="connsiteX2" fmla="*/ 1571626 w 1571626"/>
                  <a:gd name="connsiteY2" fmla="*/ 17022 h 489389"/>
                  <a:gd name="connsiteX3" fmla="*/ 785813 w 1571626"/>
                  <a:gd name="connsiteY3" fmla="*/ 489389 h 489389"/>
                  <a:gd name="connsiteX4" fmla="*/ 0 w 1571626"/>
                  <a:gd name="connsiteY4" fmla="*/ 17022 h 48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1626" h="489389">
                    <a:moveTo>
                      <a:pt x="0" y="17022"/>
                    </a:moveTo>
                    <a:cubicBezTo>
                      <a:pt x="0" y="-34309"/>
                      <a:pt x="351820" y="78055"/>
                      <a:pt x="785813" y="78055"/>
                    </a:cubicBezTo>
                    <a:cubicBezTo>
                      <a:pt x="1219806" y="78055"/>
                      <a:pt x="1571626" y="-43834"/>
                      <a:pt x="1571626" y="17022"/>
                    </a:cubicBezTo>
                    <a:cubicBezTo>
                      <a:pt x="1571626" y="277903"/>
                      <a:pt x="1219806" y="489389"/>
                      <a:pt x="785813" y="489389"/>
                    </a:cubicBezTo>
                    <a:cubicBezTo>
                      <a:pt x="351820" y="489389"/>
                      <a:pt x="0" y="277903"/>
                      <a:pt x="0" y="1702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3431525" y="3674595"/>
                <a:ext cx="1895475" cy="725797"/>
              </a:xfrm>
              <a:prstGeom prst="ellips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>
              <a:xfrm>
                <a:off x="3486826" y="3705027"/>
                <a:ext cx="1779303" cy="64081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5" name="月 164"/>
            <p:cNvSpPr/>
            <p:nvPr/>
          </p:nvSpPr>
          <p:spPr bwMode="auto">
            <a:xfrm rot="17209942">
              <a:off x="3017951" y="5865932"/>
              <a:ext cx="104472" cy="211156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月 165"/>
            <p:cNvSpPr/>
            <p:nvPr/>
          </p:nvSpPr>
          <p:spPr bwMode="auto">
            <a:xfrm rot="17209942">
              <a:off x="2598656" y="5773165"/>
              <a:ext cx="104472" cy="211156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月 166"/>
            <p:cNvSpPr/>
            <p:nvPr/>
          </p:nvSpPr>
          <p:spPr bwMode="auto">
            <a:xfrm rot="14832340">
              <a:off x="3353574" y="5802569"/>
              <a:ext cx="104472" cy="211156"/>
            </a:xfrm>
            <a:prstGeom prst="moon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49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PPTX211_食器2</dc:title>
  <dc:subject>PPTX211_食器2</dc:subject>
  <dc:creator>http://www.digipot.net</dc:creator>
  <cp:lastModifiedBy/>
  <cp:revision>1</cp:revision>
  <dcterms:created xsi:type="dcterms:W3CDTF">2014-07-29T07:03:50Z</dcterms:created>
  <dcterms:modified xsi:type="dcterms:W3CDTF">2014-08-24T08:35:48Z</dcterms:modified>
  <cp:category/>
  <cp:version>1</cp:version>
</cp:coreProperties>
</file>