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76" r:id="rId3"/>
    <p:sldId id="271" r:id="rId4"/>
    <p:sldId id="277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99FF"/>
    <a:srgbClr val="CC6600"/>
    <a:srgbClr val="FF3399"/>
    <a:srgbClr val="FFCCFF"/>
    <a:srgbClr val="663300"/>
    <a:srgbClr val="800000"/>
    <a:srgbClr val="FFCC00"/>
    <a:srgbClr val="993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4704" autoAdjust="0"/>
  </p:normalViewPr>
  <p:slideViewPr>
    <p:cSldViewPr>
      <p:cViewPr>
        <p:scale>
          <a:sx n="66" d="100"/>
          <a:sy n="66" d="100"/>
        </p:scale>
        <p:origin x="-72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452496" y="1372599"/>
            <a:ext cx="1575175" cy="976280"/>
            <a:chOff x="452496" y="1372599"/>
            <a:chExt cx="1575175" cy="976280"/>
          </a:xfrm>
        </p:grpSpPr>
        <p:sp>
          <p:nvSpPr>
            <p:cNvPr id="3" name="台形 2"/>
            <p:cNvSpPr/>
            <p:nvPr/>
          </p:nvSpPr>
          <p:spPr bwMode="auto">
            <a:xfrm rot="10800000">
              <a:off x="452496" y="1372599"/>
              <a:ext cx="1575175" cy="855095"/>
            </a:xfrm>
            <a:prstGeom prst="trapezoid">
              <a:avLst>
                <a:gd name="adj" fmla="val 53515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 bwMode="auto">
            <a:xfrm>
              <a:off x="970055" y="2227694"/>
              <a:ext cx="540060" cy="121185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297704" y="1328535"/>
            <a:ext cx="1575175" cy="1110355"/>
            <a:chOff x="2297704" y="1328535"/>
            <a:chExt cx="1575175" cy="1110355"/>
          </a:xfrm>
          <a:solidFill>
            <a:srgbClr val="00B0F0"/>
          </a:solidFill>
        </p:grpSpPr>
        <p:sp>
          <p:nvSpPr>
            <p:cNvPr id="136" name="正方形/長方形 135"/>
            <p:cNvSpPr/>
            <p:nvPr/>
          </p:nvSpPr>
          <p:spPr bwMode="auto">
            <a:xfrm>
              <a:off x="2815261" y="2227694"/>
              <a:ext cx="540060" cy="211196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ローチャート : 論理積ゲート 136"/>
            <p:cNvSpPr/>
            <p:nvPr/>
          </p:nvSpPr>
          <p:spPr bwMode="auto">
            <a:xfrm rot="5400000">
              <a:off x="2605416" y="1020823"/>
              <a:ext cx="959751" cy="1575175"/>
            </a:xfrm>
            <a:prstGeom prst="flowChartDelay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6303150" y="879140"/>
            <a:ext cx="1170130" cy="1559750"/>
            <a:chOff x="8140061" y="863714"/>
            <a:chExt cx="1170130" cy="1559750"/>
          </a:xfrm>
          <a:solidFill>
            <a:srgbClr val="00B0F0"/>
          </a:solidFill>
        </p:grpSpPr>
        <p:sp>
          <p:nvSpPr>
            <p:cNvPr id="16" name="台形 15"/>
            <p:cNvSpPr/>
            <p:nvPr/>
          </p:nvSpPr>
          <p:spPr bwMode="auto">
            <a:xfrm flipV="1">
              <a:off x="8140061" y="863714"/>
              <a:ext cx="1170130" cy="585065"/>
            </a:xfrm>
            <a:prstGeom prst="trapezoid">
              <a:avLst>
                <a:gd name="adj" fmla="val 82003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/>
            <p:cNvSpPr/>
            <p:nvPr/>
          </p:nvSpPr>
          <p:spPr bwMode="auto">
            <a:xfrm>
              <a:off x="8365821" y="2363669"/>
              <a:ext cx="718610" cy="59795"/>
            </a:xfrm>
            <a:prstGeom prst="trapezoid">
              <a:avLst>
                <a:gd name="adj" fmla="val 508969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8702267" y="1448780"/>
              <a:ext cx="45719" cy="914889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8283370" y="908720"/>
            <a:ext cx="848527" cy="1559747"/>
            <a:chOff x="819545" y="2798932"/>
            <a:chExt cx="848527" cy="1559747"/>
          </a:xfrm>
          <a:solidFill>
            <a:srgbClr val="00B0F0"/>
          </a:solidFill>
        </p:grpSpPr>
        <p:sp>
          <p:nvSpPr>
            <p:cNvPr id="21" name="台形 20"/>
            <p:cNvSpPr/>
            <p:nvPr/>
          </p:nvSpPr>
          <p:spPr bwMode="auto">
            <a:xfrm>
              <a:off x="884503" y="4298884"/>
              <a:ext cx="718610" cy="59795"/>
            </a:xfrm>
            <a:prstGeom prst="trapezoid">
              <a:avLst>
                <a:gd name="adj" fmla="val 524898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1211266" y="3731896"/>
              <a:ext cx="65084" cy="566988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フローチャート : 論理積ゲート 22"/>
            <p:cNvSpPr/>
            <p:nvPr/>
          </p:nvSpPr>
          <p:spPr bwMode="auto">
            <a:xfrm rot="5400000">
              <a:off x="771256" y="2847221"/>
              <a:ext cx="945105" cy="848527"/>
            </a:xfrm>
            <a:prstGeom prst="flowChartDelay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4" name="フローチャート: 手作業 23"/>
          <p:cNvSpPr/>
          <p:nvPr/>
        </p:nvSpPr>
        <p:spPr bwMode="auto">
          <a:xfrm>
            <a:off x="4552806" y="908720"/>
            <a:ext cx="814008" cy="1530170"/>
          </a:xfrm>
          <a:prstGeom prst="flowChartManualOperation">
            <a:avLst/>
          </a:prstGeom>
          <a:solidFill>
            <a:srgbClr val="00B0F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41" name="グループ化 40"/>
          <p:cNvGrpSpPr/>
          <p:nvPr/>
        </p:nvGrpSpPr>
        <p:grpSpPr>
          <a:xfrm>
            <a:off x="452497" y="3295019"/>
            <a:ext cx="1575175" cy="976280"/>
            <a:chOff x="452496" y="1372599"/>
            <a:chExt cx="1575175" cy="976280"/>
          </a:xfrm>
        </p:grpSpPr>
        <p:sp>
          <p:nvSpPr>
            <p:cNvPr id="42" name="台形 41"/>
            <p:cNvSpPr/>
            <p:nvPr/>
          </p:nvSpPr>
          <p:spPr bwMode="auto">
            <a:xfrm rot="10800000">
              <a:off x="452496" y="1372599"/>
              <a:ext cx="1575175" cy="855095"/>
            </a:xfrm>
            <a:prstGeom prst="trapezoid">
              <a:avLst>
                <a:gd name="adj" fmla="val 53515"/>
              </a:avLst>
            </a:prstGeom>
            <a:gradFill flip="none" rotWithShape="1">
              <a:gsLst>
                <a:gs pos="0">
                  <a:srgbClr val="99CCFF"/>
                </a:gs>
                <a:gs pos="50000">
                  <a:schemeClr val="bg1"/>
                </a:gs>
                <a:gs pos="100000">
                  <a:srgbClr val="99CCFF"/>
                </a:gs>
              </a:gsLst>
              <a:lin ang="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正方形/長方形 42"/>
            <p:cNvSpPr/>
            <p:nvPr/>
          </p:nvSpPr>
          <p:spPr bwMode="auto">
            <a:xfrm>
              <a:off x="970055" y="2227694"/>
              <a:ext cx="540060" cy="121185"/>
            </a:xfrm>
            <a:prstGeom prst="rect">
              <a:avLst/>
            </a:prstGeom>
            <a:gradFill flip="none" rotWithShape="1">
              <a:gsLst>
                <a:gs pos="0">
                  <a:srgbClr val="99CCFF"/>
                </a:gs>
                <a:gs pos="50000">
                  <a:schemeClr val="bg1"/>
                </a:gs>
                <a:gs pos="100000">
                  <a:srgbClr val="99CCFF"/>
                </a:gs>
              </a:gsLst>
              <a:lin ang="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2297705" y="3250955"/>
            <a:ext cx="1575175" cy="1110355"/>
            <a:chOff x="2297704" y="1328535"/>
            <a:chExt cx="1575175" cy="1110355"/>
          </a:xfrm>
        </p:grpSpPr>
        <p:sp>
          <p:nvSpPr>
            <p:cNvPr id="45" name="正方形/長方形 44"/>
            <p:cNvSpPr/>
            <p:nvPr/>
          </p:nvSpPr>
          <p:spPr bwMode="auto">
            <a:xfrm>
              <a:off x="2815261" y="2227694"/>
              <a:ext cx="540060" cy="211196"/>
            </a:xfrm>
            <a:prstGeom prst="rect">
              <a:avLst/>
            </a:prstGeom>
            <a:gradFill flip="none" rotWithShape="1">
              <a:gsLst>
                <a:gs pos="0">
                  <a:srgbClr val="99CCFF"/>
                </a:gs>
                <a:gs pos="50000">
                  <a:schemeClr val="bg1"/>
                </a:gs>
                <a:gs pos="100000">
                  <a:srgbClr val="99CCFF"/>
                </a:gs>
              </a:gsLst>
              <a:lin ang="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フローチャート : 論理積ゲート 45"/>
            <p:cNvSpPr/>
            <p:nvPr/>
          </p:nvSpPr>
          <p:spPr bwMode="auto">
            <a:xfrm rot="5400000">
              <a:off x="2605416" y="1020823"/>
              <a:ext cx="959751" cy="1575175"/>
            </a:xfrm>
            <a:prstGeom prst="flowChartDelay">
              <a:avLst/>
            </a:prstGeom>
            <a:gradFill flip="none" rotWithShape="1">
              <a:gsLst>
                <a:gs pos="0">
                  <a:srgbClr val="99CCFF"/>
                </a:gs>
                <a:gs pos="50000">
                  <a:schemeClr val="bg1"/>
                </a:gs>
                <a:gs pos="100000">
                  <a:srgbClr val="99CCFF"/>
                </a:gs>
              </a:gsLst>
              <a:lin ang="54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6303151" y="2801557"/>
            <a:ext cx="1170130" cy="1559753"/>
            <a:chOff x="8140061" y="863711"/>
            <a:chExt cx="1170130" cy="1559753"/>
          </a:xfrm>
        </p:grpSpPr>
        <p:sp>
          <p:nvSpPr>
            <p:cNvPr id="48" name="台形 47"/>
            <p:cNvSpPr/>
            <p:nvPr/>
          </p:nvSpPr>
          <p:spPr bwMode="auto">
            <a:xfrm flipV="1">
              <a:off x="8140061" y="863714"/>
              <a:ext cx="1170130" cy="585065"/>
            </a:xfrm>
            <a:prstGeom prst="trapezoid">
              <a:avLst>
                <a:gd name="adj" fmla="val 82003"/>
              </a:avLst>
            </a:prstGeom>
            <a:gradFill>
              <a:gsLst>
                <a:gs pos="0">
                  <a:srgbClr val="00B0F0"/>
                </a:gs>
                <a:gs pos="50000">
                  <a:schemeClr val="bg1"/>
                </a:gs>
                <a:gs pos="100000">
                  <a:srgbClr val="CCECFF">
                    <a:alpha val="80000"/>
                  </a:srgbClr>
                </a:gs>
              </a:gsLst>
              <a:lin ang="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台形 48"/>
            <p:cNvSpPr/>
            <p:nvPr/>
          </p:nvSpPr>
          <p:spPr bwMode="auto">
            <a:xfrm>
              <a:off x="8365821" y="2363669"/>
              <a:ext cx="718610" cy="59795"/>
            </a:xfrm>
            <a:prstGeom prst="trapezoid">
              <a:avLst>
                <a:gd name="adj" fmla="val 508969"/>
              </a:avLst>
            </a:prstGeom>
            <a:gradFill>
              <a:gsLst>
                <a:gs pos="0">
                  <a:srgbClr val="00B0F0"/>
                </a:gs>
                <a:gs pos="50000">
                  <a:schemeClr val="bg1"/>
                </a:gs>
                <a:gs pos="100000">
                  <a:srgbClr val="CCECFF">
                    <a:alpha val="80000"/>
                  </a:srgbClr>
                </a:gs>
              </a:gsLst>
              <a:lin ang="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正方形/長方形 49"/>
            <p:cNvSpPr/>
            <p:nvPr/>
          </p:nvSpPr>
          <p:spPr bwMode="auto">
            <a:xfrm>
              <a:off x="8702267" y="1448780"/>
              <a:ext cx="45719" cy="914889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50000">
                  <a:schemeClr val="bg1"/>
                </a:gs>
                <a:gs pos="100000">
                  <a:srgbClr val="CCECFF">
                    <a:alpha val="80000"/>
                  </a:srgbClr>
                </a:gs>
              </a:gsLst>
              <a:lin ang="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台形 50"/>
            <p:cNvSpPr/>
            <p:nvPr/>
          </p:nvSpPr>
          <p:spPr bwMode="auto">
            <a:xfrm flipV="1">
              <a:off x="8168418" y="863711"/>
              <a:ext cx="1108418" cy="563133"/>
            </a:xfrm>
            <a:prstGeom prst="trapezoid">
              <a:avLst>
                <a:gd name="adj" fmla="val 82003"/>
              </a:avLst>
            </a:prstGeom>
            <a:solidFill>
              <a:srgbClr val="00B0F0">
                <a:alpha val="20000"/>
              </a:srgb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8283371" y="2831140"/>
            <a:ext cx="848527" cy="1559747"/>
            <a:chOff x="819545" y="2798932"/>
            <a:chExt cx="848527" cy="1559747"/>
          </a:xfrm>
        </p:grpSpPr>
        <p:sp>
          <p:nvSpPr>
            <p:cNvPr id="53" name="台形 52"/>
            <p:cNvSpPr/>
            <p:nvPr/>
          </p:nvSpPr>
          <p:spPr bwMode="auto">
            <a:xfrm>
              <a:off x="884503" y="4298884"/>
              <a:ext cx="718610" cy="59795"/>
            </a:xfrm>
            <a:prstGeom prst="trapezoid">
              <a:avLst>
                <a:gd name="adj" fmla="val 524898"/>
              </a:avLst>
            </a:prstGeom>
            <a:solidFill>
              <a:srgbClr val="CCE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正方形/長方形 53"/>
            <p:cNvSpPr/>
            <p:nvPr/>
          </p:nvSpPr>
          <p:spPr bwMode="auto">
            <a:xfrm>
              <a:off x="1211266" y="3731896"/>
              <a:ext cx="65084" cy="566988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50000">
                  <a:schemeClr val="bg1"/>
                </a:gs>
                <a:gs pos="100000">
                  <a:srgbClr val="CCECFF">
                    <a:alpha val="80000"/>
                  </a:srgbClr>
                </a:gs>
              </a:gsLst>
              <a:lin ang="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フローチャート : 論理積ゲート 54"/>
            <p:cNvSpPr/>
            <p:nvPr/>
          </p:nvSpPr>
          <p:spPr bwMode="auto">
            <a:xfrm rot="5400000">
              <a:off x="771256" y="2847221"/>
              <a:ext cx="945105" cy="848527"/>
            </a:xfrm>
            <a:prstGeom prst="flowChartDelay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>
                    <a:alpha val="80000"/>
                  </a:srgbClr>
                </a:gs>
              </a:gsLst>
              <a:lin ang="5400000" scaled="1"/>
              <a:tileRect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56" name="フローチャート: 手作業 55"/>
          <p:cNvSpPr/>
          <p:nvPr/>
        </p:nvSpPr>
        <p:spPr bwMode="auto">
          <a:xfrm>
            <a:off x="4552807" y="2831140"/>
            <a:ext cx="814008" cy="1530170"/>
          </a:xfrm>
          <a:prstGeom prst="flowChartManualOperation">
            <a:avLst/>
          </a:prstGeom>
          <a:gradFill flip="none" rotWithShape="1">
            <a:gsLst>
              <a:gs pos="0">
                <a:srgbClr val="99CCFF"/>
              </a:gs>
              <a:gs pos="50000">
                <a:schemeClr val="bg1"/>
              </a:gs>
              <a:gs pos="100000">
                <a:srgbClr val="99CCFF"/>
              </a:gs>
            </a:gsLst>
            <a:lin ang="0" scaled="1"/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8283370" y="4782220"/>
            <a:ext cx="848527" cy="1559747"/>
            <a:chOff x="8283370" y="4782220"/>
            <a:chExt cx="848527" cy="1559747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8283370" y="4782220"/>
              <a:ext cx="848527" cy="1559747"/>
              <a:chOff x="819545" y="2798932"/>
              <a:chExt cx="848527" cy="1559747"/>
            </a:xfrm>
            <a:solidFill>
              <a:srgbClr val="00B0F0"/>
            </a:solidFill>
          </p:grpSpPr>
          <p:sp>
            <p:nvSpPr>
              <p:cNvPr id="69" name="台形 68"/>
              <p:cNvSpPr/>
              <p:nvPr/>
            </p:nvSpPr>
            <p:spPr bwMode="auto">
              <a:xfrm>
                <a:off x="884503" y="4298884"/>
                <a:ext cx="718610" cy="59795"/>
              </a:xfrm>
              <a:prstGeom prst="trapezoid">
                <a:avLst>
                  <a:gd name="adj" fmla="val 524898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正方形/長方形 69"/>
              <p:cNvSpPr/>
              <p:nvPr/>
            </p:nvSpPr>
            <p:spPr bwMode="auto">
              <a:xfrm>
                <a:off x="1211266" y="3731896"/>
                <a:ext cx="65084" cy="566988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フローチャート : 論理積ゲート 70"/>
              <p:cNvSpPr/>
              <p:nvPr/>
            </p:nvSpPr>
            <p:spPr bwMode="auto">
              <a:xfrm rot="5400000">
                <a:off x="771256" y="2847221"/>
                <a:ext cx="945105" cy="848527"/>
              </a:xfrm>
              <a:prstGeom prst="flowChartDelay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" name="フローチャート : 論理積ゲート 72"/>
            <p:cNvSpPr/>
            <p:nvPr/>
          </p:nvSpPr>
          <p:spPr bwMode="auto">
            <a:xfrm rot="5400000">
              <a:off x="8365075" y="4981389"/>
              <a:ext cx="685118" cy="718610"/>
            </a:xfrm>
            <a:prstGeom prst="flowChartDelay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303150" y="4752640"/>
            <a:ext cx="1170130" cy="1559750"/>
            <a:chOff x="6303150" y="4752640"/>
            <a:chExt cx="1170130" cy="1559750"/>
          </a:xfrm>
        </p:grpSpPr>
        <p:grpSp>
          <p:nvGrpSpPr>
            <p:cNvPr id="64" name="グループ化 63"/>
            <p:cNvGrpSpPr/>
            <p:nvPr/>
          </p:nvGrpSpPr>
          <p:grpSpPr>
            <a:xfrm>
              <a:off x="6303150" y="4752640"/>
              <a:ext cx="1170130" cy="1559750"/>
              <a:chOff x="8140061" y="863714"/>
              <a:chExt cx="1170130" cy="1559750"/>
            </a:xfrm>
            <a:solidFill>
              <a:srgbClr val="00B0F0"/>
            </a:solidFill>
          </p:grpSpPr>
          <p:sp>
            <p:nvSpPr>
              <p:cNvPr id="65" name="台形 64"/>
              <p:cNvSpPr/>
              <p:nvPr/>
            </p:nvSpPr>
            <p:spPr bwMode="auto">
              <a:xfrm flipV="1">
                <a:off x="8140061" y="863714"/>
                <a:ext cx="1170130" cy="585065"/>
              </a:xfrm>
              <a:prstGeom prst="trapezoid">
                <a:avLst>
                  <a:gd name="adj" fmla="val 82003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台形 65"/>
              <p:cNvSpPr/>
              <p:nvPr/>
            </p:nvSpPr>
            <p:spPr bwMode="auto">
              <a:xfrm>
                <a:off x="8365821" y="2363669"/>
                <a:ext cx="718610" cy="59795"/>
              </a:xfrm>
              <a:prstGeom prst="trapezoid">
                <a:avLst>
                  <a:gd name="adj" fmla="val 508969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正方形/長方形 66"/>
              <p:cNvSpPr/>
              <p:nvPr/>
            </p:nvSpPr>
            <p:spPr bwMode="auto">
              <a:xfrm>
                <a:off x="8702267" y="1448780"/>
                <a:ext cx="45719" cy="91488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" name="台形 73"/>
            <p:cNvSpPr/>
            <p:nvPr/>
          </p:nvSpPr>
          <p:spPr bwMode="auto">
            <a:xfrm flipV="1">
              <a:off x="6514366" y="4902835"/>
              <a:ext cx="747700" cy="373850"/>
            </a:xfrm>
            <a:prstGeom prst="trapezoid">
              <a:avLst>
                <a:gd name="adj" fmla="val 82003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552806" y="4782220"/>
            <a:ext cx="814008" cy="1530170"/>
            <a:chOff x="4552806" y="4782220"/>
            <a:chExt cx="814008" cy="1530170"/>
          </a:xfrm>
        </p:grpSpPr>
        <p:sp>
          <p:nvSpPr>
            <p:cNvPr id="72" name="フローチャート: 手作業 71"/>
            <p:cNvSpPr/>
            <p:nvPr/>
          </p:nvSpPr>
          <p:spPr bwMode="auto">
            <a:xfrm>
              <a:off x="4552806" y="4782220"/>
              <a:ext cx="814008" cy="1530170"/>
            </a:xfrm>
            <a:prstGeom prst="flowChartManualOperation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フローチャート: 手作業 74"/>
            <p:cNvSpPr/>
            <p:nvPr/>
          </p:nvSpPr>
          <p:spPr bwMode="auto">
            <a:xfrm>
              <a:off x="4681680" y="5318795"/>
              <a:ext cx="556260" cy="917485"/>
            </a:xfrm>
            <a:prstGeom prst="flowChartManualOperation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2297704" y="5115556"/>
            <a:ext cx="1575175" cy="1196834"/>
            <a:chOff x="2297704" y="5115556"/>
            <a:chExt cx="1575175" cy="1196834"/>
          </a:xfrm>
        </p:grpSpPr>
        <p:grpSp>
          <p:nvGrpSpPr>
            <p:cNvPr id="61" name="グループ化 60"/>
            <p:cNvGrpSpPr/>
            <p:nvPr/>
          </p:nvGrpSpPr>
          <p:grpSpPr>
            <a:xfrm>
              <a:off x="2297704" y="5202035"/>
              <a:ext cx="1575175" cy="1110355"/>
              <a:chOff x="2297704" y="1328535"/>
              <a:chExt cx="1575175" cy="1110355"/>
            </a:xfrm>
            <a:solidFill>
              <a:srgbClr val="00B0F0"/>
            </a:solidFill>
          </p:grpSpPr>
          <p:sp>
            <p:nvSpPr>
              <p:cNvPr id="62" name="正方形/長方形 61"/>
              <p:cNvSpPr/>
              <p:nvPr/>
            </p:nvSpPr>
            <p:spPr bwMode="auto">
              <a:xfrm>
                <a:off x="2815261" y="2227694"/>
                <a:ext cx="540060" cy="21119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ローチャート : 論理積ゲート 62"/>
              <p:cNvSpPr/>
              <p:nvPr/>
            </p:nvSpPr>
            <p:spPr bwMode="auto">
              <a:xfrm rot="5400000">
                <a:off x="2605416" y="1020823"/>
                <a:ext cx="959751" cy="1575175"/>
              </a:xfrm>
              <a:prstGeom prst="flowChartDelay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弦 7"/>
            <p:cNvSpPr/>
            <p:nvPr/>
          </p:nvSpPr>
          <p:spPr bwMode="auto">
            <a:xfrm>
              <a:off x="2365211" y="5115556"/>
              <a:ext cx="1462663" cy="985638"/>
            </a:xfrm>
            <a:prstGeom prst="chord">
              <a:avLst>
                <a:gd name="adj1" fmla="val 21591487"/>
                <a:gd name="adj2" fmla="val 10816557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452496" y="5246099"/>
            <a:ext cx="1575175" cy="976280"/>
            <a:chOff x="452496" y="5246099"/>
            <a:chExt cx="1575175" cy="976280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452496" y="5246099"/>
              <a:ext cx="1575175" cy="976280"/>
              <a:chOff x="452496" y="1372599"/>
              <a:chExt cx="1575175" cy="976280"/>
            </a:xfrm>
          </p:grpSpPr>
          <p:sp>
            <p:nvSpPr>
              <p:cNvPr id="59" name="台形 58"/>
              <p:cNvSpPr/>
              <p:nvPr/>
            </p:nvSpPr>
            <p:spPr bwMode="auto">
              <a:xfrm rot="10800000">
                <a:off x="452496" y="1372599"/>
                <a:ext cx="1575175" cy="855095"/>
              </a:xfrm>
              <a:prstGeom prst="trapezoid">
                <a:avLst>
                  <a:gd name="adj" fmla="val 53515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正方形/長方形 59"/>
              <p:cNvSpPr/>
              <p:nvPr/>
            </p:nvSpPr>
            <p:spPr bwMode="auto">
              <a:xfrm>
                <a:off x="970055" y="2227694"/>
                <a:ext cx="540060" cy="121185"/>
              </a:xfrm>
              <a:prstGeom prst="rect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9" name="台形 78"/>
            <p:cNvSpPr/>
            <p:nvPr/>
          </p:nvSpPr>
          <p:spPr bwMode="auto">
            <a:xfrm rot="10800000">
              <a:off x="674234" y="5463539"/>
              <a:ext cx="1131706" cy="574610"/>
            </a:xfrm>
            <a:prstGeom prst="trapezoid">
              <a:avLst>
                <a:gd name="adj" fmla="val 53515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574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452496" y="1372599"/>
            <a:ext cx="1575175" cy="976280"/>
            <a:chOff x="452496" y="1372599"/>
            <a:chExt cx="1575175" cy="976280"/>
          </a:xfrm>
        </p:grpSpPr>
        <p:sp>
          <p:nvSpPr>
            <p:cNvPr id="3" name="台形 2"/>
            <p:cNvSpPr/>
            <p:nvPr/>
          </p:nvSpPr>
          <p:spPr bwMode="auto">
            <a:xfrm rot="10800000">
              <a:off x="452496" y="1372599"/>
              <a:ext cx="1575175" cy="855095"/>
            </a:xfrm>
            <a:prstGeom prst="trapezoid">
              <a:avLst>
                <a:gd name="adj" fmla="val 53515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 bwMode="auto">
            <a:xfrm>
              <a:off x="970055" y="2227694"/>
              <a:ext cx="540060" cy="121185"/>
            </a:xfrm>
            <a:prstGeom prst="rect">
              <a:avLst/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297704" y="1328535"/>
            <a:ext cx="1575175" cy="1110355"/>
            <a:chOff x="2297704" y="1328535"/>
            <a:chExt cx="1575175" cy="1110355"/>
          </a:xfrm>
          <a:solidFill>
            <a:srgbClr val="00B0F0"/>
          </a:solidFill>
        </p:grpSpPr>
        <p:sp>
          <p:nvSpPr>
            <p:cNvPr id="136" name="正方形/長方形 135"/>
            <p:cNvSpPr/>
            <p:nvPr/>
          </p:nvSpPr>
          <p:spPr bwMode="auto">
            <a:xfrm>
              <a:off x="2815261" y="2227694"/>
              <a:ext cx="540060" cy="211196"/>
            </a:xfrm>
            <a:prstGeom prst="rect">
              <a:avLst/>
            </a:pr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ローチャート : 論理積ゲート 136"/>
            <p:cNvSpPr/>
            <p:nvPr/>
          </p:nvSpPr>
          <p:spPr bwMode="auto">
            <a:xfrm rot="5400000">
              <a:off x="2605416" y="1020823"/>
              <a:ext cx="959751" cy="1575175"/>
            </a:xfrm>
            <a:prstGeom prst="flowChartDelay">
              <a:avLst/>
            </a:prstGeom>
            <a:grpFill/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6303150" y="879140"/>
            <a:ext cx="1170130" cy="1559750"/>
            <a:chOff x="8140061" y="863714"/>
            <a:chExt cx="1170130" cy="1559750"/>
          </a:xfrm>
          <a:solidFill>
            <a:srgbClr val="00B0F0"/>
          </a:solidFill>
        </p:grpSpPr>
        <p:sp>
          <p:nvSpPr>
            <p:cNvPr id="16" name="台形 15"/>
            <p:cNvSpPr/>
            <p:nvPr/>
          </p:nvSpPr>
          <p:spPr bwMode="auto">
            <a:xfrm flipV="1">
              <a:off x="8140061" y="863714"/>
              <a:ext cx="1170130" cy="585065"/>
            </a:xfrm>
            <a:prstGeom prst="trapezoid">
              <a:avLst>
                <a:gd name="adj" fmla="val 82003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/>
            <p:cNvSpPr/>
            <p:nvPr/>
          </p:nvSpPr>
          <p:spPr bwMode="auto">
            <a:xfrm>
              <a:off x="8365821" y="2363669"/>
              <a:ext cx="718610" cy="59795"/>
            </a:xfrm>
            <a:prstGeom prst="trapezoid">
              <a:avLst>
                <a:gd name="adj" fmla="val 508969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8702267" y="1448780"/>
              <a:ext cx="45719" cy="914889"/>
            </a:xfrm>
            <a:prstGeom prst="rect">
              <a:avLst/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8283370" y="908720"/>
            <a:ext cx="848527" cy="1559747"/>
            <a:chOff x="819545" y="2798932"/>
            <a:chExt cx="848527" cy="1559747"/>
          </a:xfrm>
          <a:solidFill>
            <a:srgbClr val="00B0F0"/>
          </a:solidFill>
        </p:grpSpPr>
        <p:sp>
          <p:nvSpPr>
            <p:cNvPr id="21" name="台形 20"/>
            <p:cNvSpPr/>
            <p:nvPr/>
          </p:nvSpPr>
          <p:spPr bwMode="auto">
            <a:xfrm>
              <a:off x="884503" y="4298884"/>
              <a:ext cx="718610" cy="59795"/>
            </a:xfrm>
            <a:prstGeom prst="trapezoid">
              <a:avLst>
                <a:gd name="adj" fmla="val 524898"/>
              </a:avLst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1211266" y="3731896"/>
              <a:ext cx="65084" cy="566988"/>
            </a:xfrm>
            <a:prstGeom prst="rect">
              <a:avLst/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フローチャート : 論理積ゲート 22"/>
            <p:cNvSpPr/>
            <p:nvPr/>
          </p:nvSpPr>
          <p:spPr bwMode="auto">
            <a:xfrm rot="5400000">
              <a:off x="771256" y="2847221"/>
              <a:ext cx="945105" cy="848527"/>
            </a:xfrm>
            <a:prstGeom prst="flowChartDelay">
              <a:avLst/>
            </a:prstGeom>
            <a:grpFill/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4" name="フローチャート: 手作業 23"/>
          <p:cNvSpPr/>
          <p:nvPr/>
        </p:nvSpPr>
        <p:spPr bwMode="auto">
          <a:xfrm>
            <a:off x="4552806" y="908720"/>
            <a:ext cx="814008" cy="1530170"/>
          </a:xfrm>
          <a:prstGeom prst="flowChartManualOperation">
            <a:avLst/>
          </a:prstGeom>
          <a:solidFill>
            <a:srgbClr val="00B0F0"/>
          </a:soli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41" name="グループ化 40"/>
          <p:cNvGrpSpPr/>
          <p:nvPr/>
        </p:nvGrpSpPr>
        <p:grpSpPr>
          <a:xfrm>
            <a:off x="452497" y="3295019"/>
            <a:ext cx="1575175" cy="976280"/>
            <a:chOff x="452496" y="1372599"/>
            <a:chExt cx="1575175" cy="976280"/>
          </a:xfrm>
        </p:grpSpPr>
        <p:sp>
          <p:nvSpPr>
            <p:cNvPr id="42" name="台形 41"/>
            <p:cNvSpPr/>
            <p:nvPr/>
          </p:nvSpPr>
          <p:spPr bwMode="auto">
            <a:xfrm rot="10800000">
              <a:off x="452496" y="1372599"/>
              <a:ext cx="1575175" cy="855095"/>
            </a:xfrm>
            <a:prstGeom prst="trapezoid">
              <a:avLst>
                <a:gd name="adj" fmla="val 53515"/>
              </a:avLst>
            </a:prstGeom>
            <a:gradFill flip="none" rotWithShape="1">
              <a:gsLst>
                <a:gs pos="0">
                  <a:srgbClr val="99CCFF"/>
                </a:gs>
                <a:gs pos="50000">
                  <a:schemeClr val="bg1"/>
                </a:gs>
                <a:gs pos="100000">
                  <a:srgbClr val="99CCFF"/>
                </a:gs>
              </a:gsLst>
              <a:lin ang="0" scaled="1"/>
              <a:tileRect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正方形/長方形 42"/>
            <p:cNvSpPr/>
            <p:nvPr/>
          </p:nvSpPr>
          <p:spPr bwMode="auto">
            <a:xfrm>
              <a:off x="970055" y="2227694"/>
              <a:ext cx="540060" cy="121185"/>
            </a:xfrm>
            <a:prstGeom prst="rect">
              <a:avLst/>
            </a:prstGeom>
            <a:gradFill flip="none" rotWithShape="1">
              <a:gsLst>
                <a:gs pos="0">
                  <a:srgbClr val="99CCFF"/>
                </a:gs>
                <a:gs pos="50000">
                  <a:schemeClr val="bg1"/>
                </a:gs>
                <a:gs pos="100000">
                  <a:srgbClr val="99CCFF"/>
                </a:gs>
              </a:gsLst>
              <a:lin ang="0" scaled="1"/>
              <a:tileRect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2297705" y="3250955"/>
            <a:ext cx="1575175" cy="1110355"/>
            <a:chOff x="2297704" y="1328535"/>
            <a:chExt cx="1575175" cy="1110355"/>
          </a:xfrm>
        </p:grpSpPr>
        <p:sp>
          <p:nvSpPr>
            <p:cNvPr id="45" name="正方形/長方形 44"/>
            <p:cNvSpPr/>
            <p:nvPr/>
          </p:nvSpPr>
          <p:spPr bwMode="auto">
            <a:xfrm>
              <a:off x="2815261" y="2227694"/>
              <a:ext cx="540060" cy="211196"/>
            </a:xfrm>
            <a:prstGeom prst="rect">
              <a:avLst/>
            </a:prstGeom>
            <a:gradFill flip="none" rotWithShape="1">
              <a:gsLst>
                <a:gs pos="0">
                  <a:srgbClr val="99CCFF"/>
                </a:gs>
                <a:gs pos="50000">
                  <a:schemeClr val="bg1"/>
                </a:gs>
                <a:gs pos="100000">
                  <a:srgbClr val="99CCFF"/>
                </a:gs>
              </a:gsLst>
              <a:lin ang="0" scaled="1"/>
              <a:tileRect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フローチャート : 論理積ゲート 45"/>
            <p:cNvSpPr/>
            <p:nvPr/>
          </p:nvSpPr>
          <p:spPr bwMode="auto">
            <a:xfrm rot="5400000">
              <a:off x="2605416" y="1020823"/>
              <a:ext cx="959751" cy="1575175"/>
            </a:xfrm>
            <a:prstGeom prst="flowChartDelay">
              <a:avLst/>
            </a:prstGeom>
            <a:gradFill flip="none" rotWithShape="1">
              <a:gsLst>
                <a:gs pos="0">
                  <a:srgbClr val="99CCFF"/>
                </a:gs>
                <a:gs pos="50000">
                  <a:schemeClr val="bg1"/>
                </a:gs>
                <a:gs pos="100000">
                  <a:srgbClr val="99CCFF"/>
                </a:gs>
              </a:gsLst>
              <a:lin ang="5400000" scaled="1"/>
              <a:tileRect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6303151" y="2801557"/>
            <a:ext cx="1170130" cy="1559753"/>
            <a:chOff x="8140061" y="863711"/>
            <a:chExt cx="1170130" cy="1559753"/>
          </a:xfrm>
        </p:grpSpPr>
        <p:sp>
          <p:nvSpPr>
            <p:cNvPr id="48" name="台形 47"/>
            <p:cNvSpPr/>
            <p:nvPr/>
          </p:nvSpPr>
          <p:spPr bwMode="auto">
            <a:xfrm flipV="1">
              <a:off x="8140061" y="863714"/>
              <a:ext cx="1170130" cy="585065"/>
            </a:xfrm>
            <a:prstGeom prst="trapezoid">
              <a:avLst>
                <a:gd name="adj" fmla="val 82003"/>
              </a:avLst>
            </a:prstGeom>
            <a:gradFill>
              <a:gsLst>
                <a:gs pos="0">
                  <a:srgbClr val="00B0F0"/>
                </a:gs>
                <a:gs pos="50000">
                  <a:schemeClr val="bg1"/>
                </a:gs>
                <a:gs pos="100000">
                  <a:srgbClr val="CCECFF">
                    <a:alpha val="80000"/>
                  </a:srgb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台形 48"/>
            <p:cNvSpPr/>
            <p:nvPr/>
          </p:nvSpPr>
          <p:spPr bwMode="auto">
            <a:xfrm>
              <a:off x="8365821" y="2363669"/>
              <a:ext cx="718610" cy="59795"/>
            </a:xfrm>
            <a:prstGeom prst="trapezoid">
              <a:avLst>
                <a:gd name="adj" fmla="val 508969"/>
              </a:avLst>
            </a:prstGeom>
            <a:gradFill>
              <a:gsLst>
                <a:gs pos="0">
                  <a:srgbClr val="00B0F0"/>
                </a:gs>
                <a:gs pos="50000">
                  <a:schemeClr val="bg1"/>
                </a:gs>
                <a:gs pos="100000">
                  <a:srgbClr val="CCECFF">
                    <a:alpha val="80000"/>
                  </a:srgb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正方形/長方形 49"/>
            <p:cNvSpPr/>
            <p:nvPr/>
          </p:nvSpPr>
          <p:spPr bwMode="auto">
            <a:xfrm>
              <a:off x="8702267" y="1448780"/>
              <a:ext cx="45719" cy="914889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50000">
                  <a:schemeClr val="bg1"/>
                </a:gs>
                <a:gs pos="100000">
                  <a:srgbClr val="CCECFF">
                    <a:alpha val="80000"/>
                  </a:srgb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台形 50"/>
            <p:cNvSpPr/>
            <p:nvPr/>
          </p:nvSpPr>
          <p:spPr bwMode="auto">
            <a:xfrm flipV="1">
              <a:off x="8168418" y="863711"/>
              <a:ext cx="1108418" cy="563133"/>
            </a:xfrm>
            <a:prstGeom prst="trapezoid">
              <a:avLst>
                <a:gd name="adj" fmla="val 82003"/>
              </a:avLst>
            </a:prstGeom>
            <a:solidFill>
              <a:srgbClr val="00B0F0">
                <a:alpha val="20000"/>
              </a:srgb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8283371" y="2831140"/>
            <a:ext cx="848527" cy="1559747"/>
            <a:chOff x="819545" y="2798932"/>
            <a:chExt cx="848527" cy="1559747"/>
          </a:xfrm>
        </p:grpSpPr>
        <p:sp>
          <p:nvSpPr>
            <p:cNvPr id="53" name="台形 52"/>
            <p:cNvSpPr/>
            <p:nvPr/>
          </p:nvSpPr>
          <p:spPr bwMode="auto">
            <a:xfrm>
              <a:off x="884503" y="4298884"/>
              <a:ext cx="718610" cy="59795"/>
            </a:xfrm>
            <a:prstGeom prst="trapezoid">
              <a:avLst>
                <a:gd name="adj" fmla="val 524898"/>
              </a:avLst>
            </a:prstGeom>
            <a:solidFill>
              <a:srgbClr val="CCECFF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正方形/長方形 53"/>
            <p:cNvSpPr/>
            <p:nvPr/>
          </p:nvSpPr>
          <p:spPr bwMode="auto">
            <a:xfrm>
              <a:off x="1211266" y="3731896"/>
              <a:ext cx="65084" cy="566988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50000">
                  <a:schemeClr val="bg1"/>
                </a:gs>
                <a:gs pos="100000">
                  <a:srgbClr val="CCECFF">
                    <a:alpha val="80000"/>
                  </a:srgb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フローチャート : 論理積ゲート 54"/>
            <p:cNvSpPr/>
            <p:nvPr/>
          </p:nvSpPr>
          <p:spPr bwMode="auto">
            <a:xfrm rot="5400000">
              <a:off x="771256" y="2847221"/>
              <a:ext cx="945105" cy="848527"/>
            </a:xfrm>
            <a:prstGeom prst="flowChartDelay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>
                    <a:alpha val="80000"/>
                  </a:srgbClr>
                </a:gs>
              </a:gsLst>
              <a:lin ang="5400000" scaled="1"/>
              <a:tileRect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56" name="フローチャート: 手作業 55"/>
          <p:cNvSpPr/>
          <p:nvPr/>
        </p:nvSpPr>
        <p:spPr bwMode="auto">
          <a:xfrm>
            <a:off x="4552807" y="2831140"/>
            <a:ext cx="814008" cy="1530170"/>
          </a:xfrm>
          <a:prstGeom prst="flowChartManualOperation">
            <a:avLst/>
          </a:prstGeom>
          <a:gradFill flip="none" rotWithShape="1">
            <a:gsLst>
              <a:gs pos="0">
                <a:srgbClr val="99CCFF"/>
              </a:gs>
              <a:gs pos="50000">
                <a:schemeClr val="bg1"/>
              </a:gs>
              <a:gs pos="100000">
                <a:srgbClr val="99CCFF"/>
              </a:gs>
            </a:gsLst>
            <a:lin ang="0" scaled="1"/>
            <a:tileRect/>
          </a:gradFill>
          <a:ln w="38100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8283370" y="4782220"/>
            <a:ext cx="848527" cy="1559747"/>
            <a:chOff x="8283370" y="4782220"/>
            <a:chExt cx="848527" cy="1559747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8283370" y="4782220"/>
              <a:ext cx="848527" cy="1559747"/>
              <a:chOff x="819545" y="2798932"/>
              <a:chExt cx="848527" cy="1559747"/>
            </a:xfrm>
            <a:solidFill>
              <a:srgbClr val="00B0F0"/>
            </a:solidFill>
          </p:grpSpPr>
          <p:sp>
            <p:nvSpPr>
              <p:cNvPr id="69" name="台形 68"/>
              <p:cNvSpPr/>
              <p:nvPr/>
            </p:nvSpPr>
            <p:spPr bwMode="auto">
              <a:xfrm>
                <a:off x="884503" y="4298884"/>
                <a:ext cx="718610" cy="59795"/>
              </a:xfrm>
              <a:prstGeom prst="trapezoid">
                <a:avLst>
                  <a:gd name="adj" fmla="val 524898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正方形/長方形 69"/>
              <p:cNvSpPr/>
              <p:nvPr/>
            </p:nvSpPr>
            <p:spPr bwMode="auto">
              <a:xfrm>
                <a:off x="1211266" y="3731896"/>
                <a:ext cx="65084" cy="566988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フローチャート : 論理積ゲート 70"/>
              <p:cNvSpPr/>
              <p:nvPr/>
            </p:nvSpPr>
            <p:spPr bwMode="auto">
              <a:xfrm rot="5400000">
                <a:off x="771256" y="2847221"/>
                <a:ext cx="945105" cy="848527"/>
              </a:xfrm>
              <a:prstGeom prst="flowChartDelay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3" name="フローチャート : 論理積ゲート 72"/>
            <p:cNvSpPr/>
            <p:nvPr/>
          </p:nvSpPr>
          <p:spPr bwMode="auto">
            <a:xfrm rot="5400000">
              <a:off x="8365075" y="4981389"/>
              <a:ext cx="685118" cy="718610"/>
            </a:xfrm>
            <a:prstGeom prst="flowChartDelay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303150" y="4752640"/>
            <a:ext cx="1170130" cy="1559750"/>
            <a:chOff x="6303150" y="4752640"/>
            <a:chExt cx="1170130" cy="1559750"/>
          </a:xfrm>
        </p:grpSpPr>
        <p:grpSp>
          <p:nvGrpSpPr>
            <p:cNvPr id="64" name="グループ化 63"/>
            <p:cNvGrpSpPr/>
            <p:nvPr/>
          </p:nvGrpSpPr>
          <p:grpSpPr>
            <a:xfrm>
              <a:off x="6303150" y="4752640"/>
              <a:ext cx="1170130" cy="1559750"/>
              <a:chOff x="8140061" y="863714"/>
              <a:chExt cx="1170130" cy="1559750"/>
            </a:xfrm>
            <a:solidFill>
              <a:srgbClr val="00B0F0"/>
            </a:solidFill>
          </p:grpSpPr>
          <p:sp>
            <p:nvSpPr>
              <p:cNvPr id="65" name="台形 64"/>
              <p:cNvSpPr/>
              <p:nvPr/>
            </p:nvSpPr>
            <p:spPr bwMode="auto">
              <a:xfrm flipV="1">
                <a:off x="8140061" y="863714"/>
                <a:ext cx="1170130" cy="585065"/>
              </a:xfrm>
              <a:prstGeom prst="trapezoid">
                <a:avLst>
                  <a:gd name="adj" fmla="val 82003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台形 65"/>
              <p:cNvSpPr/>
              <p:nvPr/>
            </p:nvSpPr>
            <p:spPr bwMode="auto">
              <a:xfrm>
                <a:off x="8365821" y="2363669"/>
                <a:ext cx="718610" cy="59795"/>
              </a:xfrm>
              <a:prstGeom prst="trapezoid">
                <a:avLst>
                  <a:gd name="adj" fmla="val 508969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正方形/長方形 66"/>
              <p:cNvSpPr/>
              <p:nvPr/>
            </p:nvSpPr>
            <p:spPr bwMode="auto">
              <a:xfrm>
                <a:off x="8702267" y="1448780"/>
                <a:ext cx="45719" cy="914889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" name="台形 73"/>
            <p:cNvSpPr/>
            <p:nvPr/>
          </p:nvSpPr>
          <p:spPr bwMode="auto">
            <a:xfrm flipV="1">
              <a:off x="6514366" y="4902835"/>
              <a:ext cx="747700" cy="373850"/>
            </a:xfrm>
            <a:prstGeom prst="trapezoid">
              <a:avLst>
                <a:gd name="adj" fmla="val 82003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552806" y="4782220"/>
            <a:ext cx="814008" cy="1530170"/>
            <a:chOff x="4552806" y="4782220"/>
            <a:chExt cx="814008" cy="1530170"/>
          </a:xfrm>
        </p:grpSpPr>
        <p:sp>
          <p:nvSpPr>
            <p:cNvPr id="72" name="フローチャート: 手作業 71"/>
            <p:cNvSpPr/>
            <p:nvPr/>
          </p:nvSpPr>
          <p:spPr bwMode="auto">
            <a:xfrm>
              <a:off x="4552806" y="4782220"/>
              <a:ext cx="814008" cy="1530170"/>
            </a:xfrm>
            <a:prstGeom prst="flowChartManualOperation">
              <a:avLst/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フローチャート: 手作業 74"/>
            <p:cNvSpPr/>
            <p:nvPr/>
          </p:nvSpPr>
          <p:spPr bwMode="auto">
            <a:xfrm>
              <a:off x="4681680" y="5318795"/>
              <a:ext cx="556260" cy="917485"/>
            </a:xfrm>
            <a:prstGeom prst="flowChartManualOperation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2297704" y="5115556"/>
            <a:ext cx="1575175" cy="1196834"/>
            <a:chOff x="2297704" y="5115556"/>
            <a:chExt cx="1575175" cy="1196834"/>
          </a:xfrm>
        </p:grpSpPr>
        <p:grpSp>
          <p:nvGrpSpPr>
            <p:cNvPr id="61" name="グループ化 60"/>
            <p:cNvGrpSpPr/>
            <p:nvPr/>
          </p:nvGrpSpPr>
          <p:grpSpPr>
            <a:xfrm>
              <a:off x="2297704" y="5202035"/>
              <a:ext cx="1575175" cy="1110355"/>
              <a:chOff x="2297704" y="1328535"/>
              <a:chExt cx="1575175" cy="1110355"/>
            </a:xfrm>
            <a:solidFill>
              <a:srgbClr val="00B0F0"/>
            </a:solidFill>
          </p:grpSpPr>
          <p:sp>
            <p:nvSpPr>
              <p:cNvPr id="62" name="正方形/長方形 61"/>
              <p:cNvSpPr/>
              <p:nvPr/>
            </p:nvSpPr>
            <p:spPr bwMode="auto">
              <a:xfrm>
                <a:off x="2815261" y="2227694"/>
                <a:ext cx="540060" cy="211196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ローチャート : 論理積ゲート 62"/>
              <p:cNvSpPr/>
              <p:nvPr/>
            </p:nvSpPr>
            <p:spPr bwMode="auto">
              <a:xfrm rot="5400000">
                <a:off x="2605416" y="1020823"/>
                <a:ext cx="959751" cy="1575175"/>
              </a:xfrm>
              <a:prstGeom prst="flowChartDelay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弦 7"/>
            <p:cNvSpPr/>
            <p:nvPr/>
          </p:nvSpPr>
          <p:spPr bwMode="auto">
            <a:xfrm>
              <a:off x="2365211" y="5115556"/>
              <a:ext cx="1462663" cy="985638"/>
            </a:xfrm>
            <a:prstGeom prst="chord">
              <a:avLst>
                <a:gd name="adj1" fmla="val 21591487"/>
                <a:gd name="adj2" fmla="val 10816557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452496" y="5246099"/>
            <a:ext cx="1575175" cy="976280"/>
            <a:chOff x="452496" y="5246099"/>
            <a:chExt cx="1575175" cy="976280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452496" y="5246099"/>
              <a:ext cx="1575175" cy="976280"/>
              <a:chOff x="452496" y="1372599"/>
              <a:chExt cx="1575175" cy="976280"/>
            </a:xfrm>
          </p:grpSpPr>
          <p:sp>
            <p:nvSpPr>
              <p:cNvPr id="59" name="台形 58"/>
              <p:cNvSpPr/>
              <p:nvPr/>
            </p:nvSpPr>
            <p:spPr bwMode="auto">
              <a:xfrm rot="10800000">
                <a:off x="452496" y="1372599"/>
                <a:ext cx="1575175" cy="855095"/>
              </a:xfrm>
              <a:prstGeom prst="trapezoid">
                <a:avLst>
                  <a:gd name="adj" fmla="val 53515"/>
                </a:avLst>
              </a:pr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正方形/長方形 59"/>
              <p:cNvSpPr/>
              <p:nvPr/>
            </p:nvSpPr>
            <p:spPr bwMode="auto">
              <a:xfrm>
                <a:off x="970055" y="2227694"/>
                <a:ext cx="540060" cy="121185"/>
              </a:xfrm>
              <a:prstGeom prst="rect">
                <a:avLst/>
              </a:pr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9" name="台形 78"/>
            <p:cNvSpPr/>
            <p:nvPr/>
          </p:nvSpPr>
          <p:spPr bwMode="auto">
            <a:xfrm rot="10800000">
              <a:off x="674234" y="5463539"/>
              <a:ext cx="1131706" cy="574610"/>
            </a:xfrm>
            <a:prstGeom prst="trapezoid">
              <a:avLst>
                <a:gd name="adj" fmla="val 53515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8808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896857" y="1043735"/>
            <a:ext cx="1618660" cy="1235349"/>
            <a:chOff x="8033539" y="565128"/>
            <a:chExt cx="1450974" cy="1107372"/>
          </a:xfrm>
          <a:solidFill>
            <a:srgbClr val="99CCFF"/>
          </a:solidFill>
        </p:grpSpPr>
        <p:sp>
          <p:nvSpPr>
            <p:cNvPr id="3" name="円/楕円 2"/>
            <p:cNvSpPr/>
            <p:nvPr/>
          </p:nvSpPr>
          <p:spPr>
            <a:xfrm>
              <a:off x="8033539" y="945426"/>
              <a:ext cx="1450974" cy="727074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/楕円 3"/>
            <p:cNvSpPr/>
            <p:nvPr/>
          </p:nvSpPr>
          <p:spPr>
            <a:xfrm>
              <a:off x="8172933" y="1027975"/>
              <a:ext cx="1168705" cy="547687"/>
            </a:xfrm>
            <a:prstGeom prst="ellipse">
              <a:avLst/>
            </a:prstGeom>
            <a:solidFill>
              <a:srgbClr val="6699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11"/>
            <p:cNvSpPr/>
            <p:nvPr/>
          </p:nvSpPr>
          <p:spPr>
            <a:xfrm>
              <a:off x="8146256" y="666025"/>
              <a:ext cx="1222052" cy="846138"/>
            </a:xfrm>
            <a:custGeom>
              <a:avLst/>
              <a:gdLst>
                <a:gd name="connsiteX0" fmla="*/ 0 w 1168705"/>
                <a:gd name="connsiteY0" fmla="*/ 273844 h 547687"/>
                <a:gd name="connsiteX1" fmla="*/ 584353 w 1168705"/>
                <a:gd name="connsiteY1" fmla="*/ 0 h 547687"/>
                <a:gd name="connsiteX2" fmla="*/ 1168706 w 1168705"/>
                <a:gd name="connsiteY2" fmla="*/ 273844 h 547687"/>
                <a:gd name="connsiteX3" fmla="*/ 584353 w 1168705"/>
                <a:gd name="connsiteY3" fmla="*/ 547688 h 547687"/>
                <a:gd name="connsiteX4" fmla="*/ 0 w 1168705"/>
                <a:gd name="connsiteY4" fmla="*/ 273844 h 547687"/>
                <a:gd name="connsiteX0" fmla="*/ 7 w 1168713"/>
                <a:gd name="connsiteY0" fmla="*/ 635794 h 909638"/>
                <a:gd name="connsiteX1" fmla="*/ 593885 w 1168713"/>
                <a:gd name="connsiteY1" fmla="*/ 0 h 909638"/>
                <a:gd name="connsiteX2" fmla="*/ 1168713 w 1168713"/>
                <a:gd name="connsiteY2" fmla="*/ 635794 h 909638"/>
                <a:gd name="connsiteX3" fmla="*/ 584360 w 1168713"/>
                <a:gd name="connsiteY3" fmla="*/ 909638 h 909638"/>
                <a:gd name="connsiteX4" fmla="*/ 7 w 1168713"/>
                <a:gd name="connsiteY4" fmla="*/ 635794 h 909638"/>
                <a:gd name="connsiteX0" fmla="*/ 7 w 1168713"/>
                <a:gd name="connsiteY0" fmla="*/ 635809 h 909653"/>
                <a:gd name="connsiteX1" fmla="*/ 593885 w 1168713"/>
                <a:gd name="connsiteY1" fmla="*/ 15 h 909653"/>
                <a:gd name="connsiteX2" fmla="*/ 1168713 w 1168713"/>
                <a:gd name="connsiteY2" fmla="*/ 635809 h 909653"/>
                <a:gd name="connsiteX3" fmla="*/ 584360 w 1168713"/>
                <a:gd name="connsiteY3" fmla="*/ 909653 h 909653"/>
                <a:gd name="connsiteX4" fmla="*/ 7 w 1168713"/>
                <a:gd name="connsiteY4" fmla="*/ 635809 h 909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713" h="909653">
                  <a:moveTo>
                    <a:pt x="7" y="635809"/>
                  </a:moveTo>
                  <a:cubicBezTo>
                    <a:pt x="1595" y="484203"/>
                    <a:pt x="115581" y="-3160"/>
                    <a:pt x="593885" y="15"/>
                  </a:cubicBezTo>
                  <a:cubicBezTo>
                    <a:pt x="1072189" y="3190"/>
                    <a:pt x="1168713" y="484569"/>
                    <a:pt x="1168713" y="635809"/>
                  </a:cubicBezTo>
                  <a:cubicBezTo>
                    <a:pt x="1168713" y="787049"/>
                    <a:pt x="907089" y="909653"/>
                    <a:pt x="584360" y="909653"/>
                  </a:cubicBezTo>
                  <a:cubicBezTo>
                    <a:pt x="261631" y="909653"/>
                    <a:pt x="-1581" y="787415"/>
                    <a:pt x="7" y="63580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8622344" y="645389"/>
              <a:ext cx="269875" cy="12382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13"/>
            <p:cNvSpPr/>
            <p:nvPr/>
          </p:nvSpPr>
          <p:spPr>
            <a:xfrm>
              <a:off x="8687511" y="565128"/>
              <a:ext cx="139540" cy="139886"/>
            </a:xfrm>
            <a:custGeom>
              <a:avLst/>
              <a:gdLst>
                <a:gd name="connsiteX0" fmla="*/ 0 w 139539"/>
                <a:gd name="connsiteY0" fmla="*/ 93663 h 187326"/>
                <a:gd name="connsiteX1" fmla="*/ 69770 w 139539"/>
                <a:gd name="connsiteY1" fmla="*/ 0 h 187326"/>
                <a:gd name="connsiteX2" fmla="*/ 139540 w 139539"/>
                <a:gd name="connsiteY2" fmla="*/ 93663 h 187326"/>
                <a:gd name="connsiteX3" fmla="*/ 69770 w 139539"/>
                <a:gd name="connsiteY3" fmla="*/ 187326 h 187326"/>
                <a:gd name="connsiteX4" fmla="*/ 0 w 139539"/>
                <a:gd name="connsiteY4" fmla="*/ 93663 h 187326"/>
                <a:gd name="connsiteX0" fmla="*/ 0 w 139540"/>
                <a:gd name="connsiteY0" fmla="*/ 93663 h 187326"/>
                <a:gd name="connsiteX1" fmla="*/ 69770 w 139540"/>
                <a:gd name="connsiteY1" fmla="*/ 0 h 187326"/>
                <a:gd name="connsiteX2" fmla="*/ 139540 w 139540"/>
                <a:gd name="connsiteY2" fmla="*/ 93663 h 187326"/>
                <a:gd name="connsiteX3" fmla="*/ 69770 w 139540"/>
                <a:gd name="connsiteY3" fmla="*/ 187326 h 187326"/>
                <a:gd name="connsiteX4" fmla="*/ 0 w 139540"/>
                <a:gd name="connsiteY4" fmla="*/ 93663 h 187326"/>
                <a:gd name="connsiteX0" fmla="*/ 0 w 139540"/>
                <a:gd name="connsiteY0" fmla="*/ 36515 h 130178"/>
                <a:gd name="connsiteX1" fmla="*/ 79295 w 139540"/>
                <a:gd name="connsiteY1" fmla="*/ 3177 h 130178"/>
                <a:gd name="connsiteX2" fmla="*/ 139540 w 139540"/>
                <a:gd name="connsiteY2" fmla="*/ 36515 h 130178"/>
                <a:gd name="connsiteX3" fmla="*/ 69770 w 139540"/>
                <a:gd name="connsiteY3" fmla="*/ 130178 h 130178"/>
                <a:gd name="connsiteX4" fmla="*/ 0 w 139540"/>
                <a:gd name="connsiteY4" fmla="*/ 36515 h 130178"/>
                <a:gd name="connsiteX0" fmla="*/ 0 w 139540"/>
                <a:gd name="connsiteY0" fmla="*/ 43440 h 137103"/>
                <a:gd name="connsiteX1" fmla="*/ 76120 w 139540"/>
                <a:gd name="connsiteY1" fmla="*/ 577 h 137103"/>
                <a:gd name="connsiteX2" fmla="*/ 139540 w 139540"/>
                <a:gd name="connsiteY2" fmla="*/ 43440 h 137103"/>
                <a:gd name="connsiteX3" fmla="*/ 69770 w 139540"/>
                <a:gd name="connsiteY3" fmla="*/ 137103 h 137103"/>
                <a:gd name="connsiteX4" fmla="*/ 0 w 139540"/>
                <a:gd name="connsiteY4" fmla="*/ 43440 h 137103"/>
                <a:gd name="connsiteX0" fmla="*/ 0 w 139540"/>
                <a:gd name="connsiteY0" fmla="*/ 43440 h 137103"/>
                <a:gd name="connsiteX1" fmla="*/ 57070 w 139540"/>
                <a:gd name="connsiteY1" fmla="*/ 577 h 137103"/>
                <a:gd name="connsiteX2" fmla="*/ 139540 w 139540"/>
                <a:gd name="connsiteY2" fmla="*/ 43440 h 137103"/>
                <a:gd name="connsiteX3" fmla="*/ 69770 w 139540"/>
                <a:gd name="connsiteY3" fmla="*/ 137103 h 137103"/>
                <a:gd name="connsiteX4" fmla="*/ 0 w 139540"/>
                <a:gd name="connsiteY4" fmla="*/ 43440 h 137103"/>
                <a:gd name="connsiteX0" fmla="*/ 0 w 139540"/>
                <a:gd name="connsiteY0" fmla="*/ 46223 h 139886"/>
                <a:gd name="connsiteX1" fmla="*/ 60245 w 139540"/>
                <a:gd name="connsiteY1" fmla="*/ 185 h 139886"/>
                <a:gd name="connsiteX2" fmla="*/ 139540 w 139540"/>
                <a:gd name="connsiteY2" fmla="*/ 46223 h 139886"/>
                <a:gd name="connsiteX3" fmla="*/ 69770 w 139540"/>
                <a:gd name="connsiteY3" fmla="*/ 139886 h 139886"/>
                <a:gd name="connsiteX4" fmla="*/ 0 w 139540"/>
                <a:gd name="connsiteY4" fmla="*/ 46223 h 13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540" h="139886">
                  <a:moveTo>
                    <a:pt x="0" y="46223"/>
                  </a:moveTo>
                  <a:cubicBezTo>
                    <a:pt x="0" y="-5506"/>
                    <a:pt x="21712" y="185"/>
                    <a:pt x="60245" y="185"/>
                  </a:cubicBezTo>
                  <a:cubicBezTo>
                    <a:pt x="98778" y="185"/>
                    <a:pt x="139540" y="-5506"/>
                    <a:pt x="139540" y="46223"/>
                  </a:cubicBezTo>
                  <a:cubicBezTo>
                    <a:pt x="139540" y="97952"/>
                    <a:pt x="108303" y="139886"/>
                    <a:pt x="69770" y="139886"/>
                  </a:cubicBezTo>
                  <a:cubicBezTo>
                    <a:pt x="31237" y="139886"/>
                    <a:pt x="0" y="97952"/>
                    <a:pt x="0" y="4622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58655" y="1193720"/>
            <a:ext cx="1614378" cy="818519"/>
            <a:chOff x="9324778" y="4421661"/>
            <a:chExt cx="1367034" cy="693111"/>
          </a:xfrm>
          <a:solidFill>
            <a:srgbClr val="99CCFF"/>
          </a:solidFill>
        </p:grpSpPr>
        <p:sp>
          <p:nvSpPr>
            <p:cNvPr id="9" name="円/楕円 8"/>
            <p:cNvSpPr/>
            <p:nvPr/>
          </p:nvSpPr>
          <p:spPr>
            <a:xfrm>
              <a:off x="9400978" y="4482387"/>
              <a:ext cx="1214634" cy="632385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9324778" y="4421661"/>
              <a:ext cx="1367034" cy="585277"/>
            </a:xfrm>
            <a:prstGeom prst="ellipse">
              <a:avLst/>
            </a:prstGeom>
            <a:solidFill>
              <a:srgbClr val="6699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9591478" y="4620125"/>
              <a:ext cx="833634" cy="356908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388702" y="873820"/>
            <a:ext cx="1305147" cy="1508868"/>
            <a:chOff x="4682386" y="1592160"/>
            <a:chExt cx="1031186" cy="1192145"/>
          </a:xfrm>
          <a:solidFill>
            <a:srgbClr val="99CCFF"/>
          </a:solidFill>
        </p:grpSpPr>
        <p:sp>
          <p:nvSpPr>
            <p:cNvPr id="13" name="台形 32"/>
            <p:cNvSpPr/>
            <p:nvPr/>
          </p:nvSpPr>
          <p:spPr>
            <a:xfrm flipV="1">
              <a:off x="4682386" y="1769922"/>
              <a:ext cx="1031185" cy="1014383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4682387" y="1592160"/>
              <a:ext cx="1031185" cy="342900"/>
            </a:xfrm>
            <a:prstGeom prst="ellipse">
              <a:avLst/>
            </a:prstGeom>
            <a:solidFill>
              <a:srgbClr val="6699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4187915" y="1140177"/>
            <a:ext cx="1575226" cy="872062"/>
            <a:chOff x="6965951" y="3263901"/>
            <a:chExt cx="1450974" cy="803275"/>
          </a:xfrm>
          <a:solidFill>
            <a:srgbClr val="99CCFF"/>
          </a:solidFill>
        </p:grpSpPr>
        <p:sp>
          <p:nvSpPr>
            <p:cNvPr id="17" name="円/楕円 2"/>
            <p:cNvSpPr/>
            <p:nvPr/>
          </p:nvSpPr>
          <p:spPr>
            <a:xfrm>
              <a:off x="7236620" y="3752850"/>
              <a:ext cx="909636" cy="314326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6965951" y="3263901"/>
              <a:ext cx="1450974" cy="727074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7105345" y="3346450"/>
              <a:ext cx="1168705" cy="547687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018844" y="1397479"/>
            <a:ext cx="1679461" cy="732717"/>
            <a:chOff x="4341162" y="4575883"/>
            <a:chExt cx="2033516" cy="1417320"/>
          </a:xfrm>
          <a:solidFill>
            <a:srgbClr val="99CCFF"/>
          </a:solidFill>
        </p:grpSpPr>
        <p:sp>
          <p:nvSpPr>
            <p:cNvPr id="21" name="台形 32"/>
            <p:cNvSpPr/>
            <p:nvPr/>
          </p:nvSpPr>
          <p:spPr>
            <a:xfrm flipV="1">
              <a:off x="4341162" y="4753645"/>
              <a:ext cx="2033516" cy="1239558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4341162" y="4575883"/>
              <a:ext cx="2033516" cy="342900"/>
            </a:xfrm>
            <a:prstGeom prst="ellipse">
              <a:avLst/>
            </a:prstGeom>
            <a:solidFill>
              <a:srgbClr val="6699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7896857" y="2974135"/>
            <a:ext cx="1618660" cy="1235349"/>
            <a:chOff x="8033539" y="565128"/>
            <a:chExt cx="1450974" cy="1107372"/>
          </a:xfrm>
          <a:solidFill>
            <a:srgbClr val="CC6600"/>
          </a:solidFill>
        </p:grpSpPr>
        <p:sp>
          <p:nvSpPr>
            <p:cNvPr id="30" name="円/楕円 29"/>
            <p:cNvSpPr/>
            <p:nvPr/>
          </p:nvSpPr>
          <p:spPr>
            <a:xfrm>
              <a:off x="8033539" y="945426"/>
              <a:ext cx="1450974" cy="727074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8172933" y="1027975"/>
              <a:ext cx="1168705" cy="547687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円/楕円 11"/>
            <p:cNvSpPr/>
            <p:nvPr/>
          </p:nvSpPr>
          <p:spPr>
            <a:xfrm>
              <a:off x="8146256" y="666025"/>
              <a:ext cx="1222052" cy="846138"/>
            </a:xfrm>
            <a:custGeom>
              <a:avLst/>
              <a:gdLst>
                <a:gd name="connsiteX0" fmla="*/ 0 w 1168705"/>
                <a:gd name="connsiteY0" fmla="*/ 273844 h 547687"/>
                <a:gd name="connsiteX1" fmla="*/ 584353 w 1168705"/>
                <a:gd name="connsiteY1" fmla="*/ 0 h 547687"/>
                <a:gd name="connsiteX2" fmla="*/ 1168706 w 1168705"/>
                <a:gd name="connsiteY2" fmla="*/ 273844 h 547687"/>
                <a:gd name="connsiteX3" fmla="*/ 584353 w 1168705"/>
                <a:gd name="connsiteY3" fmla="*/ 547688 h 547687"/>
                <a:gd name="connsiteX4" fmla="*/ 0 w 1168705"/>
                <a:gd name="connsiteY4" fmla="*/ 273844 h 547687"/>
                <a:gd name="connsiteX0" fmla="*/ 7 w 1168713"/>
                <a:gd name="connsiteY0" fmla="*/ 635794 h 909638"/>
                <a:gd name="connsiteX1" fmla="*/ 593885 w 1168713"/>
                <a:gd name="connsiteY1" fmla="*/ 0 h 909638"/>
                <a:gd name="connsiteX2" fmla="*/ 1168713 w 1168713"/>
                <a:gd name="connsiteY2" fmla="*/ 635794 h 909638"/>
                <a:gd name="connsiteX3" fmla="*/ 584360 w 1168713"/>
                <a:gd name="connsiteY3" fmla="*/ 909638 h 909638"/>
                <a:gd name="connsiteX4" fmla="*/ 7 w 1168713"/>
                <a:gd name="connsiteY4" fmla="*/ 635794 h 909638"/>
                <a:gd name="connsiteX0" fmla="*/ 7 w 1168713"/>
                <a:gd name="connsiteY0" fmla="*/ 635809 h 909653"/>
                <a:gd name="connsiteX1" fmla="*/ 593885 w 1168713"/>
                <a:gd name="connsiteY1" fmla="*/ 15 h 909653"/>
                <a:gd name="connsiteX2" fmla="*/ 1168713 w 1168713"/>
                <a:gd name="connsiteY2" fmla="*/ 635809 h 909653"/>
                <a:gd name="connsiteX3" fmla="*/ 584360 w 1168713"/>
                <a:gd name="connsiteY3" fmla="*/ 909653 h 909653"/>
                <a:gd name="connsiteX4" fmla="*/ 7 w 1168713"/>
                <a:gd name="connsiteY4" fmla="*/ 635809 h 909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713" h="909653">
                  <a:moveTo>
                    <a:pt x="7" y="635809"/>
                  </a:moveTo>
                  <a:cubicBezTo>
                    <a:pt x="1595" y="484203"/>
                    <a:pt x="115581" y="-3160"/>
                    <a:pt x="593885" y="15"/>
                  </a:cubicBezTo>
                  <a:cubicBezTo>
                    <a:pt x="1072189" y="3190"/>
                    <a:pt x="1168713" y="484569"/>
                    <a:pt x="1168713" y="635809"/>
                  </a:cubicBezTo>
                  <a:cubicBezTo>
                    <a:pt x="1168713" y="787049"/>
                    <a:pt x="907089" y="909653"/>
                    <a:pt x="584360" y="909653"/>
                  </a:cubicBezTo>
                  <a:cubicBezTo>
                    <a:pt x="261631" y="909653"/>
                    <a:pt x="-1581" y="787415"/>
                    <a:pt x="7" y="63580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8622344" y="645389"/>
              <a:ext cx="269875" cy="12382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13"/>
            <p:cNvSpPr/>
            <p:nvPr/>
          </p:nvSpPr>
          <p:spPr>
            <a:xfrm>
              <a:off x="8687511" y="565128"/>
              <a:ext cx="139540" cy="139886"/>
            </a:xfrm>
            <a:custGeom>
              <a:avLst/>
              <a:gdLst>
                <a:gd name="connsiteX0" fmla="*/ 0 w 139539"/>
                <a:gd name="connsiteY0" fmla="*/ 93663 h 187326"/>
                <a:gd name="connsiteX1" fmla="*/ 69770 w 139539"/>
                <a:gd name="connsiteY1" fmla="*/ 0 h 187326"/>
                <a:gd name="connsiteX2" fmla="*/ 139540 w 139539"/>
                <a:gd name="connsiteY2" fmla="*/ 93663 h 187326"/>
                <a:gd name="connsiteX3" fmla="*/ 69770 w 139539"/>
                <a:gd name="connsiteY3" fmla="*/ 187326 h 187326"/>
                <a:gd name="connsiteX4" fmla="*/ 0 w 139539"/>
                <a:gd name="connsiteY4" fmla="*/ 93663 h 187326"/>
                <a:gd name="connsiteX0" fmla="*/ 0 w 139540"/>
                <a:gd name="connsiteY0" fmla="*/ 93663 h 187326"/>
                <a:gd name="connsiteX1" fmla="*/ 69770 w 139540"/>
                <a:gd name="connsiteY1" fmla="*/ 0 h 187326"/>
                <a:gd name="connsiteX2" fmla="*/ 139540 w 139540"/>
                <a:gd name="connsiteY2" fmla="*/ 93663 h 187326"/>
                <a:gd name="connsiteX3" fmla="*/ 69770 w 139540"/>
                <a:gd name="connsiteY3" fmla="*/ 187326 h 187326"/>
                <a:gd name="connsiteX4" fmla="*/ 0 w 139540"/>
                <a:gd name="connsiteY4" fmla="*/ 93663 h 187326"/>
                <a:gd name="connsiteX0" fmla="*/ 0 w 139540"/>
                <a:gd name="connsiteY0" fmla="*/ 36515 h 130178"/>
                <a:gd name="connsiteX1" fmla="*/ 79295 w 139540"/>
                <a:gd name="connsiteY1" fmla="*/ 3177 h 130178"/>
                <a:gd name="connsiteX2" fmla="*/ 139540 w 139540"/>
                <a:gd name="connsiteY2" fmla="*/ 36515 h 130178"/>
                <a:gd name="connsiteX3" fmla="*/ 69770 w 139540"/>
                <a:gd name="connsiteY3" fmla="*/ 130178 h 130178"/>
                <a:gd name="connsiteX4" fmla="*/ 0 w 139540"/>
                <a:gd name="connsiteY4" fmla="*/ 36515 h 130178"/>
                <a:gd name="connsiteX0" fmla="*/ 0 w 139540"/>
                <a:gd name="connsiteY0" fmla="*/ 43440 h 137103"/>
                <a:gd name="connsiteX1" fmla="*/ 76120 w 139540"/>
                <a:gd name="connsiteY1" fmla="*/ 577 h 137103"/>
                <a:gd name="connsiteX2" fmla="*/ 139540 w 139540"/>
                <a:gd name="connsiteY2" fmla="*/ 43440 h 137103"/>
                <a:gd name="connsiteX3" fmla="*/ 69770 w 139540"/>
                <a:gd name="connsiteY3" fmla="*/ 137103 h 137103"/>
                <a:gd name="connsiteX4" fmla="*/ 0 w 139540"/>
                <a:gd name="connsiteY4" fmla="*/ 43440 h 137103"/>
                <a:gd name="connsiteX0" fmla="*/ 0 w 139540"/>
                <a:gd name="connsiteY0" fmla="*/ 43440 h 137103"/>
                <a:gd name="connsiteX1" fmla="*/ 57070 w 139540"/>
                <a:gd name="connsiteY1" fmla="*/ 577 h 137103"/>
                <a:gd name="connsiteX2" fmla="*/ 139540 w 139540"/>
                <a:gd name="connsiteY2" fmla="*/ 43440 h 137103"/>
                <a:gd name="connsiteX3" fmla="*/ 69770 w 139540"/>
                <a:gd name="connsiteY3" fmla="*/ 137103 h 137103"/>
                <a:gd name="connsiteX4" fmla="*/ 0 w 139540"/>
                <a:gd name="connsiteY4" fmla="*/ 43440 h 137103"/>
                <a:gd name="connsiteX0" fmla="*/ 0 w 139540"/>
                <a:gd name="connsiteY0" fmla="*/ 46223 h 139886"/>
                <a:gd name="connsiteX1" fmla="*/ 60245 w 139540"/>
                <a:gd name="connsiteY1" fmla="*/ 185 h 139886"/>
                <a:gd name="connsiteX2" fmla="*/ 139540 w 139540"/>
                <a:gd name="connsiteY2" fmla="*/ 46223 h 139886"/>
                <a:gd name="connsiteX3" fmla="*/ 69770 w 139540"/>
                <a:gd name="connsiteY3" fmla="*/ 139886 h 139886"/>
                <a:gd name="connsiteX4" fmla="*/ 0 w 139540"/>
                <a:gd name="connsiteY4" fmla="*/ 46223 h 13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540" h="139886">
                  <a:moveTo>
                    <a:pt x="0" y="46223"/>
                  </a:moveTo>
                  <a:cubicBezTo>
                    <a:pt x="0" y="-5506"/>
                    <a:pt x="21712" y="185"/>
                    <a:pt x="60245" y="185"/>
                  </a:cubicBezTo>
                  <a:cubicBezTo>
                    <a:pt x="98778" y="185"/>
                    <a:pt x="139540" y="-5506"/>
                    <a:pt x="139540" y="46223"/>
                  </a:cubicBezTo>
                  <a:cubicBezTo>
                    <a:pt x="139540" y="97952"/>
                    <a:pt x="108303" y="139886"/>
                    <a:pt x="69770" y="139886"/>
                  </a:cubicBezTo>
                  <a:cubicBezTo>
                    <a:pt x="31237" y="139886"/>
                    <a:pt x="0" y="97952"/>
                    <a:pt x="0" y="4622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458655" y="3124120"/>
            <a:ext cx="1614378" cy="818519"/>
            <a:chOff x="9324778" y="4421661"/>
            <a:chExt cx="1367034" cy="693111"/>
          </a:xfrm>
          <a:solidFill>
            <a:srgbClr val="CC6600"/>
          </a:solidFill>
        </p:grpSpPr>
        <p:sp>
          <p:nvSpPr>
            <p:cNvPr id="36" name="円/楕円 35"/>
            <p:cNvSpPr/>
            <p:nvPr/>
          </p:nvSpPr>
          <p:spPr>
            <a:xfrm>
              <a:off x="9400978" y="4482387"/>
              <a:ext cx="1214634" cy="632385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9324778" y="4421661"/>
              <a:ext cx="1367034" cy="585277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9591478" y="4620125"/>
              <a:ext cx="833634" cy="356908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2388702" y="2804220"/>
            <a:ext cx="1305147" cy="1508868"/>
            <a:chOff x="4682386" y="1592160"/>
            <a:chExt cx="1031186" cy="1192145"/>
          </a:xfrm>
          <a:solidFill>
            <a:srgbClr val="CC6600"/>
          </a:solidFill>
        </p:grpSpPr>
        <p:sp>
          <p:nvSpPr>
            <p:cNvPr id="40" name="台形 32"/>
            <p:cNvSpPr/>
            <p:nvPr/>
          </p:nvSpPr>
          <p:spPr>
            <a:xfrm flipV="1">
              <a:off x="4682386" y="1769922"/>
              <a:ext cx="1031185" cy="1014383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4682387" y="1592160"/>
              <a:ext cx="1031185" cy="342900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4187915" y="3070577"/>
            <a:ext cx="1575226" cy="872062"/>
            <a:chOff x="6965951" y="3263901"/>
            <a:chExt cx="1450974" cy="803275"/>
          </a:xfrm>
          <a:solidFill>
            <a:srgbClr val="CC6600"/>
          </a:solidFill>
        </p:grpSpPr>
        <p:sp>
          <p:nvSpPr>
            <p:cNvPr id="43" name="円/楕円 2"/>
            <p:cNvSpPr/>
            <p:nvPr/>
          </p:nvSpPr>
          <p:spPr>
            <a:xfrm>
              <a:off x="7236620" y="3752850"/>
              <a:ext cx="909636" cy="314326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965951" y="3263901"/>
              <a:ext cx="1450974" cy="727074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7105345" y="3346450"/>
              <a:ext cx="1168705" cy="547687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6018844" y="3327879"/>
            <a:ext cx="1679461" cy="732717"/>
            <a:chOff x="4341162" y="4575883"/>
            <a:chExt cx="2033516" cy="1417320"/>
          </a:xfrm>
          <a:solidFill>
            <a:srgbClr val="CC6600"/>
          </a:solidFill>
        </p:grpSpPr>
        <p:sp>
          <p:nvSpPr>
            <p:cNvPr id="47" name="台形 32"/>
            <p:cNvSpPr/>
            <p:nvPr/>
          </p:nvSpPr>
          <p:spPr>
            <a:xfrm flipV="1">
              <a:off x="4341162" y="4753645"/>
              <a:ext cx="2033516" cy="1239558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4341162" y="4575883"/>
              <a:ext cx="2033516" cy="342900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7896857" y="4919474"/>
            <a:ext cx="1618660" cy="1235349"/>
            <a:chOff x="8033539" y="565128"/>
            <a:chExt cx="1450974" cy="1107372"/>
          </a:xfrm>
          <a:solidFill>
            <a:srgbClr val="99CCFF"/>
          </a:solidFill>
        </p:grpSpPr>
        <p:sp>
          <p:nvSpPr>
            <p:cNvPr id="50" name="円/楕円 49"/>
            <p:cNvSpPr/>
            <p:nvPr/>
          </p:nvSpPr>
          <p:spPr>
            <a:xfrm>
              <a:off x="8033539" y="945426"/>
              <a:ext cx="1450974" cy="72707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8172933" y="1027975"/>
              <a:ext cx="1168705" cy="547687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11"/>
            <p:cNvSpPr/>
            <p:nvPr/>
          </p:nvSpPr>
          <p:spPr>
            <a:xfrm>
              <a:off x="8146256" y="666025"/>
              <a:ext cx="1222052" cy="846138"/>
            </a:xfrm>
            <a:custGeom>
              <a:avLst/>
              <a:gdLst>
                <a:gd name="connsiteX0" fmla="*/ 0 w 1168705"/>
                <a:gd name="connsiteY0" fmla="*/ 273844 h 547687"/>
                <a:gd name="connsiteX1" fmla="*/ 584353 w 1168705"/>
                <a:gd name="connsiteY1" fmla="*/ 0 h 547687"/>
                <a:gd name="connsiteX2" fmla="*/ 1168706 w 1168705"/>
                <a:gd name="connsiteY2" fmla="*/ 273844 h 547687"/>
                <a:gd name="connsiteX3" fmla="*/ 584353 w 1168705"/>
                <a:gd name="connsiteY3" fmla="*/ 547688 h 547687"/>
                <a:gd name="connsiteX4" fmla="*/ 0 w 1168705"/>
                <a:gd name="connsiteY4" fmla="*/ 273844 h 547687"/>
                <a:gd name="connsiteX0" fmla="*/ 7 w 1168713"/>
                <a:gd name="connsiteY0" fmla="*/ 635794 h 909638"/>
                <a:gd name="connsiteX1" fmla="*/ 593885 w 1168713"/>
                <a:gd name="connsiteY1" fmla="*/ 0 h 909638"/>
                <a:gd name="connsiteX2" fmla="*/ 1168713 w 1168713"/>
                <a:gd name="connsiteY2" fmla="*/ 635794 h 909638"/>
                <a:gd name="connsiteX3" fmla="*/ 584360 w 1168713"/>
                <a:gd name="connsiteY3" fmla="*/ 909638 h 909638"/>
                <a:gd name="connsiteX4" fmla="*/ 7 w 1168713"/>
                <a:gd name="connsiteY4" fmla="*/ 635794 h 909638"/>
                <a:gd name="connsiteX0" fmla="*/ 7 w 1168713"/>
                <a:gd name="connsiteY0" fmla="*/ 635809 h 909653"/>
                <a:gd name="connsiteX1" fmla="*/ 593885 w 1168713"/>
                <a:gd name="connsiteY1" fmla="*/ 15 h 909653"/>
                <a:gd name="connsiteX2" fmla="*/ 1168713 w 1168713"/>
                <a:gd name="connsiteY2" fmla="*/ 635809 h 909653"/>
                <a:gd name="connsiteX3" fmla="*/ 584360 w 1168713"/>
                <a:gd name="connsiteY3" fmla="*/ 909653 h 909653"/>
                <a:gd name="connsiteX4" fmla="*/ 7 w 1168713"/>
                <a:gd name="connsiteY4" fmla="*/ 635809 h 909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713" h="909653">
                  <a:moveTo>
                    <a:pt x="7" y="635809"/>
                  </a:moveTo>
                  <a:cubicBezTo>
                    <a:pt x="1595" y="484203"/>
                    <a:pt x="115581" y="-3160"/>
                    <a:pt x="593885" y="15"/>
                  </a:cubicBezTo>
                  <a:cubicBezTo>
                    <a:pt x="1072189" y="3190"/>
                    <a:pt x="1168713" y="484569"/>
                    <a:pt x="1168713" y="635809"/>
                  </a:cubicBezTo>
                  <a:cubicBezTo>
                    <a:pt x="1168713" y="787049"/>
                    <a:pt x="907089" y="909653"/>
                    <a:pt x="584360" y="909653"/>
                  </a:cubicBezTo>
                  <a:cubicBezTo>
                    <a:pt x="261631" y="909653"/>
                    <a:pt x="-1581" y="787415"/>
                    <a:pt x="7" y="63580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8622344" y="645389"/>
              <a:ext cx="269875" cy="12382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13"/>
            <p:cNvSpPr/>
            <p:nvPr/>
          </p:nvSpPr>
          <p:spPr>
            <a:xfrm>
              <a:off x="8687511" y="565128"/>
              <a:ext cx="139540" cy="139886"/>
            </a:xfrm>
            <a:custGeom>
              <a:avLst/>
              <a:gdLst>
                <a:gd name="connsiteX0" fmla="*/ 0 w 139539"/>
                <a:gd name="connsiteY0" fmla="*/ 93663 h 187326"/>
                <a:gd name="connsiteX1" fmla="*/ 69770 w 139539"/>
                <a:gd name="connsiteY1" fmla="*/ 0 h 187326"/>
                <a:gd name="connsiteX2" fmla="*/ 139540 w 139539"/>
                <a:gd name="connsiteY2" fmla="*/ 93663 h 187326"/>
                <a:gd name="connsiteX3" fmla="*/ 69770 w 139539"/>
                <a:gd name="connsiteY3" fmla="*/ 187326 h 187326"/>
                <a:gd name="connsiteX4" fmla="*/ 0 w 139539"/>
                <a:gd name="connsiteY4" fmla="*/ 93663 h 187326"/>
                <a:gd name="connsiteX0" fmla="*/ 0 w 139540"/>
                <a:gd name="connsiteY0" fmla="*/ 93663 h 187326"/>
                <a:gd name="connsiteX1" fmla="*/ 69770 w 139540"/>
                <a:gd name="connsiteY1" fmla="*/ 0 h 187326"/>
                <a:gd name="connsiteX2" fmla="*/ 139540 w 139540"/>
                <a:gd name="connsiteY2" fmla="*/ 93663 h 187326"/>
                <a:gd name="connsiteX3" fmla="*/ 69770 w 139540"/>
                <a:gd name="connsiteY3" fmla="*/ 187326 h 187326"/>
                <a:gd name="connsiteX4" fmla="*/ 0 w 139540"/>
                <a:gd name="connsiteY4" fmla="*/ 93663 h 187326"/>
                <a:gd name="connsiteX0" fmla="*/ 0 w 139540"/>
                <a:gd name="connsiteY0" fmla="*/ 36515 h 130178"/>
                <a:gd name="connsiteX1" fmla="*/ 79295 w 139540"/>
                <a:gd name="connsiteY1" fmla="*/ 3177 h 130178"/>
                <a:gd name="connsiteX2" fmla="*/ 139540 w 139540"/>
                <a:gd name="connsiteY2" fmla="*/ 36515 h 130178"/>
                <a:gd name="connsiteX3" fmla="*/ 69770 w 139540"/>
                <a:gd name="connsiteY3" fmla="*/ 130178 h 130178"/>
                <a:gd name="connsiteX4" fmla="*/ 0 w 139540"/>
                <a:gd name="connsiteY4" fmla="*/ 36515 h 130178"/>
                <a:gd name="connsiteX0" fmla="*/ 0 w 139540"/>
                <a:gd name="connsiteY0" fmla="*/ 43440 h 137103"/>
                <a:gd name="connsiteX1" fmla="*/ 76120 w 139540"/>
                <a:gd name="connsiteY1" fmla="*/ 577 h 137103"/>
                <a:gd name="connsiteX2" fmla="*/ 139540 w 139540"/>
                <a:gd name="connsiteY2" fmla="*/ 43440 h 137103"/>
                <a:gd name="connsiteX3" fmla="*/ 69770 w 139540"/>
                <a:gd name="connsiteY3" fmla="*/ 137103 h 137103"/>
                <a:gd name="connsiteX4" fmla="*/ 0 w 139540"/>
                <a:gd name="connsiteY4" fmla="*/ 43440 h 137103"/>
                <a:gd name="connsiteX0" fmla="*/ 0 w 139540"/>
                <a:gd name="connsiteY0" fmla="*/ 43440 h 137103"/>
                <a:gd name="connsiteX1" fmla="*/ 57070 w 139540"/>
                <a:gd name="connsiteY1" fmla="*/ 577 h 137103"/>
                <a:gd name="connsiteX2" fmla="*/ 139540 w 139540"/>
                <a:gd name="connsiteY2" fmla="*/ 43440 h 137103"/>
                <a:gd name="connsiteX3" fmla="*/ 69770 w 139540"/>
                <a:gd name="connsiteY3" fmla="*/ 137103 h 137103"/>
                <a:gd name="connsiteX4" fmla="*/ 0 w 139540"/>
                <a:gd name="connsiteY4" fmla="*/ 43440 h 137103"/>
                <a:gd name="connsiteX0" fmla="*/ 0 w 139540"/>
                <a:gd name="connsiteY0" fmla="*/ 46223 h 139886"/>
                <a:gd name="connsiteX1" fmla="*/ 60245 w 139540"/>
                <a:gd name="connsiteY1" fmla="*/ 185 h 139886"/>
                <a:gd name="connsiteX2" fmla="*/ 139540 w 139540"/>
                <a:gd name="connsiteY2" fmla="*/ 46223 h 139886"/>
                <a:gd name="connsiteX3" fmla="*/ 69770 w 139540"/>
                <a:gd name="connsiteY3" fmla="*/ 139886 h 139886"/>
                <a:gd name="connsiteX4" fmla="*/ 0 w 139540"/>
                <a:gd name="connsiteY4" fmla="*/ 46223 h 13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540" h="139886">
                  <a:moveTo>
                    <a:pt x="0" y="46223"/>
                  </a:moveTo>
                  <a:cubicBezTo>
                    <a:pt x="0" y="-5506"/>
                    <a:pt x="21712" y="185"/>
                    <a:pt x="60245" y="185"/>
                  </a:cubicBezTo>
                  <a:cubicBezTo>
                    <a:pt x="98778" y="185"/>
                    <a:pt x="139540" y="-5506"/>
                    <a:pt x="139540" y="46223"/>
                  </a:cubicBezTo>
                  <a:cubicBezTo>
                    <a:pt x="139540" y="97952"/>
                    <a:pt x="108303" y="139886"/>
                    <a:pt x="69770" y="139886"/>
                  </a:cubicBezTo>
                  <a:cubicBezTo>
                    <a:pt x="31237" y="139886"/>
                    <a:pt x="0" y="97952"/>
                    <a:pt x="0" y="4622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458655" y="5069459"/>
            <a:ext cx="1614378" cy="818519"/>
            <a:chOff x="9324778" y="4421661"/>
            <a:chExt cx="1367034" cy="69311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6" name="円/楕円 55"/>
            <p:cNvSpPr/>
            <p:nvPr/>
          </p:nvSpPr>
          <p:spPr>
            <a:xfrm>
              <a:off x="9400978" y="4482387"/>
              <a:ext cx="1214634" cy="63238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9324778" y="4421661"/>
              <a:ext cx="1367034" cy="585277"/>
            </a:xfrm>
            <a:prstGeom prst="ellips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9591478" y="4620125"/>
              <a:ext cx="833634" cy="356908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2388702" y="4749559"/>
            <a:ext cx="1305147" cy="1508868"/>
            <a:chOff x="4682386" y="1592160"/>
            <a:chExt cx="1031186" cy="1192145"/>
          </a:xfrm>
          <a:solidFill>
            <a:srgbClr val="99CCFF"/>
          </a:solidFill>
        </p:grpSpPr>
        <p:sp>
          <p:nvSpPr>
            <p:cNvPr id="60" name="台形 32"/>
            <p:cNvSpPr/>
            <p:nvPr/>
          </p:nvSpPr>
          <p:spPr>
            <a:xfrm flipV="1">
              <a:off x="4682386" y="1769922"/>
              <a:ext cx="1031185" cy="1014383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4682387" y="1592160"/>
              <a:ext cx="1031185" cy="3429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4187915" y="5015916"/>
            <a:ext cx="1575226" cy="872062"/>
            <a:chOff x="6965951" y="3263901"/>
            <a:chExt cx="1450974" cy="803275"/>
          </a:xfrm>
          <a:solidFill>
            <a:srgbClr val="99CCFF"/>
          </a:solidFill>
        </p:grpSpPr>
        <p:sp>
          <p:nvSpPr>
            <p:cNvPr id="63" name="円/楕円 2"/>
            <p:cNvSpPr/>
            <p:nvPr/>
          </p:nvSpPr>
          <p:spPr>
            <a:xfrm>
              <a:off x="7236620" y="3752850"/>
              <a:ext cx="909636" cy="314326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6965951" y="3263901"/>
              <a:ext cx="1450974" cy="72707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7105345" y="3346450"/>
              <a:ext cx="1168705" cy="547687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/>
          <p:cNvGrpSpPr/>
          <p:nvPr/>
        </p:nvGrpSpPr>
        <p:grpSpPr>
          <a:xfrm>
            <a:off x="6018844" y="5273218"/>
            <a:ext cx="1679461" cy="732717"/>
            <a:chOff x="4341162" y="4575883"/>
            <a:chExt cx="2033516" cy="1417320"/>
          </a:xfrm>
          <a:solidFill>
            <a:srgbClr val="FF0000"/>
          </a:solidFill>
        </p:grpSpPr>
        <p:sp>
          <p:nvSpPr>
            <p:cNvPr id="67" name="台形 32"/>
            <p:cNvSpPr/>
            <p:nvPr/>
          </p:nvSpPr>
          <p:spPr>
            <a:xfrm flipV="1">
              <a:off x="4341162" y="4753645"/>
              <a:ext cx="2033516" cy="1239558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4341162" y="4575883"/>
              <a:ext cx="2033516" cy="342900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896857" y="1043735"/>
            <a:ext cx="1618660" cy="1235349"/>
            <a:chOff x="8033539" y="565128"/>
            <a:chExt cx="1450974" cy="1107372"/>
          </a:xfrm>
          <a:solidFill>
            <a:srgbClr val="99CCFF"/>
          </a:solidFill>
        </p:grpSpPr>
        <p:sp>
          <p:nvSpPr>
            <p:cNvPr id="3" name="円/楕円 2"/>
            <p:cNvSpPr/>
            <p:nvPr/>
          </p:nvSpPr>
          <p:spPr>
            <a:xfrm>
              <a:off x="8033539" y="945426"/>
              <a:ext cx="1450974" cy="727074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/楕円 3"/>
            <p:cNvSpPr/>
            <p:nvPr/>
          </p:nvSpPr>
          <p:spPr>
            <a:xfrm>
              <a:off x="8172933" y="1027975"/>
              <a:ext cx="1168705" cy="547687"/>
            </a:xfrm>
            <a:prstGeom prst="ellipse">
              <a:avLst/>
            </a:prstGeom>
            <a:solidFill>
              <a:srgbClr val="6699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11"/>
            <p:cNvSpPr/>
            <p:nvPr/>
          </p:nvSpPr>
          <p:spPr>
            <a:xfrm>
              <a:off x="8146256" y="666025"/>
              <a:ext cx="1222052" cy="846138"/>
            </a:xfrm>
            <a:custGeom>
              <a:avLst/>
              <a:gdLst>
                <a:gd name="connsiteX0" fmla="*/ 0 w 1168705"/>
                <a:gd name="connsiteY0" fmla="*/ 273844 h 547687"/>
                <a:gd name="connsiteX1" fmla="*/ 584353 w 1168705"/>
                <a:gd name="connsiteY1" fmla="*/ 0 h 547687"/>
                <a:gd name="connsiteX2" fmla="*/ 1168706 w 1168705"/>
                <a:gd name="connsiteY2" fmla="*/ 273844 h 547687"/>
                <a:gd name="connsiteX3" fmla="*/ 584353 w 1168705"/>
                <a:gd name="connsiteY3" fmla="*/ 547688 h 547687"/>
                <a:gd name="connsiteX4" fmla="*/ 0 w 1168705"/>
                <a:gd name="connsiteY4" fmla="*/ 273844 h 547687"/>
                <a:gd name="connsiteX0" fmla="*/ 7 w 1168713"/>
                <a:gd name="connsiteY0" fmla="*/ 635794 h 909638"/>
                <a:gd name="connsiteX1" fmla="*/ 593885 w 1168713"/>
                <a:gd name="connsiteY1" fmla="*/ 0 h 909638"/>
                <a:gd name="connsiteX2" fmla="*/ 1168713 w 1168713"/>
                <a:gd name="connsiteY2" fmla="*/ 635794 h 909638"/>
                <a:gd name="connsiteX3" fmla="*/ 584360 w 1168713"/>
                <a:gd name="connsiteY3" fmla="*/ 909638 h 909638"/>
                <a:gd name="connsiteX4" fmla="*/ 7 w 1168713"/>
                <a:gd name="connsiteY4" fmla="*/ 635794 h 909638"/>
                <a:gd name="connsiteX0" fmla="*/ 7 w 1168713"/>
                <a:gd name="connsiteY0" fmla="*/ 635809 h 909653"/>
                <a:gd name="connsiteX1" fmla="*/ 593885 w 1168713"/>
                <a:gd name="connsiteY1" fmla="*/ 15 h 909653"/>
                <a:gd name="connsiteX2" fmla="*/ 1168713 w 1168713"/>
                <a:gd name="connsiteY2" fmla="*/ 635809 h 909653"/>
                <a:gd name="connsiteX3" fmla="*/ 584360 w 1168713"/>
                <a:gd name="connsiteY3" fmla="*/ 909653 h 909653"/>
                <a:gd name="connsiteX4" fmla="*/ 7 w 1168713"/>
                <a:gd name="connsiteY4" fmla="*/ 635809 h 909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713" h="909653">
                  <a:moveTo>
                    <a:pt x="7" y="635809"/>
                  </a:moveTo>
                  <a:cubicBezTo>
                    <a:pt x="1595" y="484203"/>
                    <a:pt x="115581" y="-3160"/>
                    <a:pt x="593885" y="15"/>
                  </a:cubicBezTo>
                  <a:cubicBezTo>
                    <a:pt x="1072189" y="3190"/>
                    <a:pt x="1168713" y="484569"/>
                    <a:pt x="1168713" y="635809"/>
                  </a:cubicBezTo>
                  <a:cubicBezTo>
                    <a:pt x="1168713" y="787049"/>
                    <a:pt x="907089" y="909653"/>
                    <a:pt x="584360" y="909653"/>
                  </a:cubicBezTo>
                  <a:cubicBezTo>
                    <a:pt x="261631" y="909653"/>
                    <a:pt x="-1581" y="787415"/>
                    <a:pt x="7" y="63580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8622344" y="645389"/>
              <a:ext cx="269875" cy="12382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13"/>
            <p:cNvSpPr/>
            <p:nvPr/>
          </p:nvSpPr>
          <p:spPr>
            <a:xfrm>
              <a:off x="8687511" y="565128"/>
              <a:ext cx="139540" cy="139886"/>
            </a:xfrm>
            <a:custGeom>
              <a:avLst/>
              <a:gdLst>
                <a:gd name="connsiteX0" fmla="*/ 0 w 139539"/>
                <a:gd name="connsiteY0" fmla="*/ 93663 h 187326"/>
                <a:gd name="connsiteX1" fmla="*/ 69770 w 139539"/>
                <a:gd name="connsiteY1" fmla="*/ 0 h 187326"/>
                <a:gd name="connsiteX2" fmla="*/ 139540 w 139539"/>
                <a:gd name="connsiteY2" fmla="*/ 93663 h 187326"/>
                <a:gd name="connsiteX3" fmla="*/ 69770 w 139539"/>
                <a:gd name="connsiteY3" fmla="*/ 187326 h 187326"/>
                <a:gd name="connsiteX4" fmla="*/ 0 w 139539"/>
                <a:gd name="connsiteY4" fmla="*/ 93663 h 187326"/>
                <a:gd name="connsiteX0" fmla="*/ 0 w 139540"/>
                <a:gd name="connsiteY0" fmla="*/ 93663 h 187326"/>
                <a:gd name="connsiteX1" fmla="*/ 69770 w 139540"/>
                <a:gd name="connsiteY1" fmla="*/ 0 h 187326"/>
                <a:gd name="connsiteX2" fmla="*/ 139540 w 139540"/>
                <a:gd name="connsiteY2" fmla="*/ 93663 h 187326"/>
                <a:gd name="connsiteX3" fmla="*/ 69770 w 139540"/>
                <a:gd name="connsiteY3" fmla="*/ 187326 h 187326"/>
                <a:gd name="connsiteX4" fmla="*/ 0 w 139540"/>
                <a:gd name="connsiteY4" fmla="*/ 93663 h 187326"/>
                <a:gd name="connsiteX0" fmla="*/ 0 w 139540"/>
                <a:gd name="connsiteY0" fmla="*/ 36515 h 130178"/>
                <a:gd name="connsiteX1" fmla="*/ 79295 w 139540"/>
                <a:gd name="connsiteY1" fmla="*/ 3177 h 130178"/>
                <a:gd name="connsiteX2" fmla="*/ 139540 w 139540"/>
                <a:gd name="connsiteY2" fmla="*/ 36515 h 130178"/>
                <a:gd name="connsiteX3" fmla="*/ 69770 w 139540"/>
                <a:gd name="connsiteY3" fmla="*/ 130178 h 130178"/>
                <a:gd name="connsiteX4" fmla="*/ 0 w 139540"/>
                <a:gd name="connsiteY4" fmla="*/ 36515 h 130178"/>
                <a:gd name="connsiteX0" fmla="*/ 0 w 139540"/>
                <a:gd name="connsiteY0" fmla="*/ 43440 h 137103"/>
                <a:gd name="connsiteX1" fmla="*/ 76120 w 139540"/>
                <a:gd name="connsiteY1" fmla="*/ 577 h 137103"/>
                <a:gd name="connsiteX2" fmla="*/ 139540 w 139540"/>
                <a:gd name="connsiteY2" fmla="*/ 43440 h 137103"/>
                <a:gd name="connsiteX3" fmla="*/ 69770 w 139540"/>
                <a:gd name="connsiteY3" fmla="*/ 137103 h 137103"/>
                <a:gd name="connsiteX4" fmla="*/ 0 w 139540"/>
                <a:gd name="connsiteY4" fmla="*/ 43440 h 137103"/>
                <a:gd name="connsiteX0" fmla="*/ 0 w 139540"/>
                <a:gd name="connsiteY0" fmla="*/ 43440 h 137103"/>
                <a:gd name="connsiteX1" fmla="*/ 57070 w 139540"/>
                <a:gd name="connsiteY1" fmla="*/ 577 h 137103"/>
                <a:gd name="connsiteX2" fmla="*/ 139540 w 139540"/>
                <a:gd name="connsiteY2" fmla="*/ 43440 h 137103"/>
                <a:gd name="connsiteX3" fmla="*/ 69770 w 139540"/>
                <a:gd name="connsiteY3" fmla="*/ 137103 h 137103"/>
                <a:gd name="connsiteX4" fmla="*/ 0 w 139540"/>
                <a:gd name="connsiteY4" fmla="*/ 43440 h 137103"/>
                <a:gd name="connsiteX0" fmla="*/ 0 w 139540"/>
                <a:gd name="connsiteY0" fmla="*/ 46223 h 139886"/>
                <a:gd name="connsiteX1" fmla="*/ 60245 w 139540"/>
                <a:gd name="connsiteY1" fmla="*/ 185 h 139886"/>
                <a:gd name="connsiteX2" fmla="*/ 139540 w 139540"/>
                <a:gd name="connsiteY2" fmla="*/ 46223 h 139886"/>
                <a:gd name="connsiteX3" fmla="*/ 69770 w 139540"/>
                <a:gd name="connsiteY3" fmla="*/ 139886 h 139886"/>
                <a:gd name="connsiteX4" fmla="*/ 0 w 139540"/>
                <a:gd name="connsiteY4" fmla="*/ 46223 h 13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540" h="139886">
                  <a:moveTo>
                    <a:pt x="0" y="46223"/>
                  </a:moveTo>
                  <a:cubicBezTo>
                    <a:pt x="0" y="-5506"/>
                    <a:pt x="21712" y="185"/>
                    <a:pt x="60245" y="185"/>
                  </a:cubicBezTo>
                  <a:cubicBezTo>
                    <a:pt x="98778" y="185"/>
                    <a:pt x="139540" y="-5506"/>
                    <a:pt x="139540" y="46223"/>
                  </a:cubicBezTo>
                  <a:cubicBezTo>
                    <a:pt x="139540" y="97952"/>
                    <a:pt x="108303" y="139886"/>
                    <a:pt x="69770" y="139886"/>
                  </a:cubicBezTo>
                  <a:cubicBezTo>
                    <a:pt x="31237" y="139886"/>
                    <a:pt x="0" y="97952"/>
                    <a:pt x="0" y="4622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58655" y="1193720"/>
            <a:ext cx="1614378" cy="818519"/>
            <a:chOff x="9324778" y="4421661"/>
            <a:chExt cx="1367034" cy="693111"/>
          </a:xfrm>
          <a:solidFill>
            <a:srgbClr val="99CCFF"/>
          </a:solidFill>
        </p:grpSpPr>
        <p:sp>
          <p:nvSpPr>
            <p:cNvPr id="9" name="円/楕円 8"/>
            <p:cNvSpPr/>
            <p:nvPr/>
          </p:nvSpPr>
          <p:spPr>
            <a:xfrm>
              <a:off x="9400978" y="4482387"/>
              <a:ext cx="1214634" cy="632385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9324778" y="4421661"/>
              <a:ext cx="1367034" cy="585277"/>
            </a:xfrm>
            <a:prstGeom prst="ellipse">
              <a:avLst/>
            </a:prstGeom>
            <a:solidFill>
              <a:srgbClr val="6699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9591478" y="4620125"/>
              <a:ext cx="833634" cy="356908"/>
            </a:xfrm>
            <a:prstGeom prst="ellipse">
              <a:avLst/>
            </a:prstGeom>
            <a:solidFill>
              <a:srgbClr val="FFFF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388702" y="873820"/>
            <a:ext cx="1305147" cy="1508868"/>
            <a:chOff x="4682386" y="1592160"/>
            <a:chExt cx="1031186" cy="1192145"/>
          </a:xfrm>
          <a:solidFill>
            <a:srgbClr val="99CCFF"/>
          </a:solidFill>
        </p:grpSpPr>
        <p:sp>
          <p:nvSpPr>
            <p:cNvPr id="13" name="台形 32"/>
            <p:cNvSpPr/>
            <p:nvPr/>
          </p:nvSpPr>
          <p:spPr>
            <a:xfrm flipV="1">
              <a:off x="4682386" y="1769922"/>
              <a:ext cx="1031185" cy="1014383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4682387" y="1592160"/>
              <a:ext cx="1031185" cy="342900"/>
            </a:xfrm>
            <a:prstGeom prst="ellipse">
              <a:avLst/>
            </a:prstGeom>
            <a:solidFill>
              <a:srgbClr val="6699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4187915" y="1140177"/>
            <a:ext cx="1575226" cy="872062"/>
            <a:chOff x="6965951" y="3263901"/>
            <a:chExt cx="1450974" cy="803275"/>
          </a:xfrm>
          <a:solidFill>
            <a:srgbClr val="99CCFF"/>
          </a:solidFill>
        </p:grpSpPr>
        <p:sp>
          <p:nvSpPr>
            <p:cNvPr id="17" name="円/楕円 2"/>
            <p:cNvSpPr/>
            <p:nvPr/>
          </p:nvSpPr>
          <p:spPr>
            <a:xfrm>
              <a:off x="7236620" y="3752850"/>
              <a:ext cx="909636" cy="314326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6965951" y="3263901"/>
              <a:ext cx="1450974" cy="727074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7105345" y="3346450"/>
              <a:ext cx="1168705" cy="547687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018844" y="1397479"/>
            <a:ext cx="1679461" cy="732717"/>
            <a:chOff x="4341162" y="4575883"/>
            <a:chExt cx="2033516" cy="1417320"/>
          </a:xfrm>
          <a:solidFill>
            <a:srgbClr val="99CCFF"/>
          </a:solidFill>
        </p:grpSpPr>
        <p:sp>
          <p:nvSpPr>
            <p:cNvPr id="21" name="台形 32"/>
            <p:cNvSpPr/>
            <p:nvPr/>
          </p:nvSpPr>
          <p:spPr>
            <a:xfrm flipV="1">
              <a:off x="4341162" y="4753645"/>
              <a:ext cx="2033516" cy="1239558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4341162" y="4575883"/>
              <a:ext cx="2033516" cy="342900"/>
            </a:xfrm>
            <a:prstGeom prst="ellipse">
              <a:avLst/>
            </a:prstGeom>
            <a:solidFill>
              <a:srgbClr val="6699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7896857" y="2974135"/>
            <a:ext cx="1618660" cy="1235349"/>
            <a:chOff x="8033539" y="565128"/>
            <a:chExt cx="1450974" cy="1107372"/>
          </a:xfrm>
          <a:solidFill>
            <a:srgbClr val="CC6600"/>
          </a:solidFill>
        </p:grpSpPr>
        <p:sp>
          <p:nvSpPr>
            <p:cNvPr id="30" name="円/楕円 29"/>
            <p:cNvSpPr/>
            <p:nvPr/>
          </p:nvSpPr>
          <p:spPr>
            <a:xfrm>
              <a:off x="8033539" y="945426"/>
              <a:ext cx="1450974" cy="727074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8172933" y="1027975"/>
              <a:ext cx="1168705" cy="547687"/>
            </a:xfrm>
            <a:prstGeom prst="ellipse">
              <a:avLst/>
            </a:prstGeom>
            <a:solidFill>
              <a:srgbClr val="99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円/楕円 11"/>
            <p:cNvSpPr/>
            <p:nvPr/>
          </p:nvSpPr>
          <p:spPr>
            <a:xfrm>
              <a:off x="8146256" y="666025"/>
              <a:ext cx="1222052" cy="846138"/>
            </a:xfrm>
            <a:custGeom>
              <a:avLst/>
              <a:gdLst>
                <a:gd name="connsiteX0" fmla="*/ 0 w 1168705"/>
                <a:gd name="connsiteY0" fmla="*/ 273844 h 547687"/>
                <a:gd name="connsiteX1" fmla="*/ 584353 w 1168705"/>
                <a:gd name="connsiteY1" fmla="*/ 0 h 547687"/>
                <a:gd name="connsiteX2" fmla="*/ 1168706 w 1168705"/>
                <a:gd name="connsiteY2" fmla="*/ 273844 h 547687"/>
                <a:gd name="connsiteX3" fmla="*/ 584353 w 1168705"/>
                <a:gd name="connsiteY3" fmla="*/ 547688 h 547687"/>
                <a:gd name="connsiteX4" fmla="*/ 0 w 1168705"/>
                <a:gd name="connsiteY4" fmla="*/ 273844 h 547687"/>
                <a:gd name="connsiteX0" fmla="*/ 7 w 1168713"/>
                <a:gd name="connsiteY0" fmla="*/ 635794 h 909638"/>
                <a:gd name="connsiteX1" fmla="*/ 593885 w 1168713"/>
                <a:gd name="connsiteY1" fmla="*/ 0 h 909638"/>
                <a:gd name="connsiteX2" fmla="*/ 1168713 w 1168713"/>
                <a:gd name="connsiteY2" fmla="*/ 635794 h 909638"/>
                <a:gd name="connsiteX3" fmla="*/ 584360 w 1168713"/>
                <a:gd name="connsiteY3" fmla="*/ 909638 h 909638"/>
                <a:gd name="connsiteX4" fmla="*/ 7 w 1168713"/>
                <a:gd name="connsiteY4" fmla="*/ 635794 h 909638"/>
                <a:gd name="connsiteX0" fmla="*/ 7 w 1168713"/>
                <a:gd name="connsiteY0" fmla="*/ 635809 h 909653"/>
                <a:gd name="connsiteX1" fmla="*/ 593885 w 1168713"/>
                <a:gd name="connsiteY1" fmla="*/ 15 h 909653"/>
                <a:gd name="connsiteX2" fmla="*/ 1168713 w 1168713"/>
                <a:gd name="connsiteY2" fmla="*/ 635809 h 909653"/>
                <a:gd name="connsiteX3" fmla="*/ 584360 w 1168713"/>
                <a:gd name="connsiteY3" fmla="*/ 909653 h 909653"/>
                <a:gd name="connsiteX4" fmla="*/ 7 w 1168713"/>
                <a:gd name="connsiteY4" fmla="*/ 635809 h 909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713" h="909653">
                  <a:moveTo>
                    <a:pt x="7" y="635809"/>
                  </a:moveTo>
                  <a:cubicBezTo>
                    <a:pt x="1595" y="484203"/>
                    <a:pt x="115581" y="-3160"/>
                    <a:pt x="593885" y="15"/>
                  </a:cubicBezTo>
                  <a:cubicBezTo>
                    <a:pt x="1072189" y="3190"/>
                    <a:pt x="1168713" y="484569"/>
                    <a:pt x="1168713" y="635809"/>
                  </a:cubicBezTo>
                  <a:cubicBezTo>
                    <a:pt x="1168713" y="787049"/>
                    <a:pt x="907089" y="909653"/>
                    <a:pt x="584360" y="909653"/>
                  </a:cubicBezTo>
                  <a:cubicBezTo>
                    <a:pt x="261631" y="909653"/>
                    <a:pt x="-1581" y="787415"/>
                    <a:pt x="7" y="63580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8622344" y="645389"/>
              <a:ext cx="269875" cy="12382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13"/>
            <p:cNvSpPr/>
            <p:nvPr/>
          </p:nvSpPr>
          <p:spPr>
            <a:xfrm>
              <a:off x="8687511" y="565128"/>
              <a:ext cx="139540" cy="139886"/>
            </a:xfrm>
            <a:custGeom>
              <a:avLst/>
              <a:gdLst>
                <a:gd name="connsiteX0" fmla="*/ 0 w 139539"/>
                <a:gd name="connsiteY0" fmla="*/ 93663 h 187326"/>
                <a:gd name="connsiteX1" fmla="*/ 69770 w 139539"/>
                <a:gd name="connsiteY1" fmla="*/ 0 h 187326"/>
                <a:gd name="connsiteX2" fmla="*/ 139540 w 139539"/>
                <a:gd name="connsiteY2" fmla="*/ 93663 h 187326"/>
                <a:gd name="connsiteX3" fmla="*/ 69770 w 139539"/>
                <a:gd name="connsiteY3" fmla="*/ 187326 h 187326"/>
                <a:gd name="connsiteX4" fmla="*/ 0 w 139539"/>
                <a:gd name="connsiteY4" fmla="*/ 93663 h 187326"/>
                <a:gd name="connsiteX0" fmla="*/ 0 w 139540"/>
                <a:gd name="connsiteY0" fmla="*/ 93663 h 187326"/>
                <a:gd name="connsiteX1" fmla="*/ 69770 w 139540"/>
                <a:gd name="connsiteY1" fmla="*/ 0 h 187326"/>
                <a:gd name="connsiteX2" fmla="*/ 139540 w 139540"/>
                <a:gd name="connsiteY2" fmla="*/ 93663 h 187326"/>
                <a:gd name="connsiteX3" fmla="*/ 69770 w 139540"/>
                <a:gd name="connsiteY3" fmla="*/ 187326 h 187326"/>
                <a:gd name="connsiteX4" fmla="*/ 0 w 139540"/>
                <a:gd name="connsiteY4" fmla="*/ 93663 h 187326"/>
                <a:gd name="connsiteX0" fmla="*/ 0 w 139540"/>
                <a:gd name="connsiteY0" fmla="*/ 36515 h 130178"/>
                <a:gd name="connsiteX1" fmla="*/ 79295 w 139540"/>
                <a:gd name="connsiteY1" fmla="*/ 3177 h 130178"/>
                <a:gd name="connsiteX2" fmla="*/ 139540 w 139540"/>
                <a:gd name="connsiteY2" fmla="*/ 36515 h 130178"/>
                <a:gd name="connsiteX3" fmla="*/ 69770 w 139540"/>
                <a:gd name="connsiteY3" fmla="*/ 130178 h 130178"/>
                <a:gd name="connsiteX4" fmla="*/ 0 w 139540"/>
                <a:gd name="connsiteY4" fmla="*/ 36515 h 130178"/>
                <a:gd name="connsiteX0" fmla="*/ 0 w 139540"/>
                <a:gd name="connsiteY0" fmla="*/ 43440 h 137103"/>
                <a:gd name="connsiteX1" fmla="*/ 76120 w 139540"/>
                <a:gd name="connsiteY1" fmla="*/ 577 h 137103"/>
                <a:gd name="connsiteX2" fmla="*/ 139540 w 139540"/>
                <a:gd name="connsiteY2" fmla="*/ 43440 h 137103"/>
                <a:gd name="connsiteX3" fmla="*/ 69770 w 139540"/>
                <a:gd name="connsiteY3" fmla="*/ 137103 h 137103"/>
                <a:gd name="connsiteX4" fmla="*/ 0 w 139540"/>
                <a:gd name="connsiteY4" fmla="*/ 43440 h 137103"/>
                <a:gd name="connsiteX0" fmla="*/ 0 w 139540"/>
                <a:gd name="connsiteY0" fmla="*/ 43440 h 137103"/>
                <a:gd name="connsiteX1" fmla="*/ 57070 w 139540"/>
                <a:gd name="connsiteY1" fmla="*/ 577 h 137103"/>
                <a:gd name="connsiteX2" fmla="*/ 139540 w 139540"/>
                <a:gd name="connsiteY2" fmla="*/ 43440 h 137103"/>
                <a:gd name="connsiteX3" fmla="*/ 69770 w 139540"/>
                <a:gd name="connsiteY3" fmla="*/ 137103 h 137103"/>
                <a:gd name="connsiteX4" fmla="*/ 0 w 139540"/>
                <a:gd name="connsiteY4" fmla="*/ 43440 h 137103"/>
                <a:gd name="connsiteX0" fmla="*/ 0 w 139540"/>
                <a:gd name="connsiteY0" fmla="*/ 46223 h 139886"/>
                <a:gd name="connsiteX1" fmla="*/ 60245 w 139540"/>
                <a:gd name="connsiteY1" fmla="*/ 185 h 139886"/>
                <a:gd name="connsiteX2" fmla="*/ 139540 w 139540"/>
                <a:gd name="connsiteY2" fmla="*/ 46223 h 139886"/>
                <a:gd name="connsiteX3" fmla="*/ 69770 w 139540"/>
                <a:gd name="connsiteY3" fmla="*/ 139886 h 139886"/>
                <a:gd name="connsiteX4" fmla="*/ 0 w 139540"/>
                <a:gd name="connsiteY4" fmla="*/ 46223 h 13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540" h="139886">
                  <a:moveTo>
                    <a:pt x="0" y="46223"/>
                  </a:moveTo>
                  <a:cubicBezTo>
                    <a:pt x="0" y="-5506"/>
                    <a:pt x="21712" y="185"/>
                    <a:pt x="60245" y="185"/>
                  </a:cubicBezTo>
                  <a:cubicBezTo>
                    <a:pt x="98778" y="185"/>
                    <a:pt x="139540" y="-5506"/>
                    <a:pt x="139540" y="46223"/>
                  </a:cubicBezTo>
                  <a:cubicBezTo>
                    <a:pt x="139540" y="97952"/>
                    <a:pt x="108303" y="139886"/>
                    <a:pt x="69770" y="139886"/>
                  </a:cubicBezTo>
                  <a:cubicBezTo>
                    <a:pt x="31237" y="139886"/>
                    <a:pt x="0" y="97952"/>
                    <a:pt x="0" y="4622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458655" y="3124120"/>
            <a:ext cx="1614378" cy="818519"/>
            <a:chOff x="9324778" y="4421661"/>
            <a:chExt cx="1367034" cy="693111"/>
          </a:xfrm>
          <a:solidFill>
            <a:srgbClr val="CC6600"/>
          </a:solidFill>
        </p:grpSpPr>
        <p:sp>
          <p:nvSpPr>
            <p:cNvPr id="36" name="円/楕円 35"/>
            <p:cNvSpPr/>
            <p:nvPr/>
          </p:nvSpPr>
          <p:spPr>
            <a:xfrm>
              <a:off x="9400978" y="4482387"/>
              <a:ext cx="1214634" cy="632385"/>
            </a:xfrm>
            <a:prstGeom prst="ellipse">
              <a:avLst/>
            </a:prstGeom>
            <a:solidFill>
              <a:srgbClr val="99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9324778" y="4421661"/>
              <a:ext cx="1367034" cy="585277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9591478" y="4620125"/>
              <a:ext cx="833634" cy="356908"/>
            </a:xfrm>
            <a:prstGeom prst="ellipse">
              <a:avLst/>
            </a:prstGeom>
            <a:solidFill>
              <a:srgbClr val="FFFF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2388702" y="2804220"/>
            <a:ext cx="1305147" cy="1508868"/>
            <a:chOff x="4682386" y="1592160"/>
            <a:chExt cx="1031186" cy="1192145"/>
          </a:xfrm>
          <a:solidFill>
            <a:srgbClr val="CC6600"/>
          </a:solidFill>
        </p:grpSpPr>
        <p:sp>
          <p:nvSpPr>
            <p:cNvPr id="40" name="台形 32"/>
            <p:cNvSpPr/>
            <p:nvPr/>
          </p:nvSpPr>
          <p:spPr>
            <a:xfrm flipV="1">
              <a:off x="4682386" y="1769922"/>
              <a:ext cx="1031185" cy="1014383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4682387" y="1592160"/>
              <a:ext cx="1031185" cy="342900"/>
            </a:xfrm>
            <a:prstGeom prst="ellipse">
              <a:avLst/>
            </a:prstGeom>
            <a:solidFill>
              <a:srgbClr val="99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4187915" y="3070577"/>
            <a:ext cx="1575226" cy="872062"/>
            <a:chOff x="6965951" y="3263901"/>
            <a:chExt cx="1450974" cy="803275"/>
          </a:xfrm>
          <a:solidFill>
            <a:srgbClr val="CC6600"/>
          </a:solidFill>
        </p:grpSpPr>
        <p:sp>
          <p:nvSpPr>
            <p:cNvPr id="43" name="円/楕円 2"/>
            <p:cNvSpPr/>
            <p:nvPr/>
          </p:nvSpPr>
          <p:spPr>
            <a:xfrm>
              <a:off x="7236620" y="3752850"/>
              <a:ext cx="909636" cy="314326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965951" y="3263901"/>
              <a:ext cx="1450974" cy="727074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7105345" y="3346450"/>
              <a:ext cx="1168705" cy="547687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6018844" y="3327879"/>
            <a:ext cx="1679461" cy="732717"/>
            <a:chOff x="4341162" y="4575883"/>
            <a:chExt cx="2033516" cy="1417320"/>
          </a:xfrm>
          <a:solidFill>
            <a:srgbClr val="CC6600"/>
          </a:solidFill>
        </p:grpSpPr>
        <p:sp>
          <p:nvSpPr>
            <p:cNvPr id="47" name="台形 32"/>
            <p:cNvSpPr/>
            <p:nvPr/>
          </p:nvSpPr>
          <p:spPr>
            <a:xfrm flipV="1">
              <a:off x="4341162" y="4753645"/>
              <a:ext cx="2033516" cy="1239558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solidFill>
              <a:srgbClr val="CC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4341162" y="4575883"/>
              <a:ext cx="2033516" cy="342900"/>
            </a:xfrm>
            <a:prstGeom prst="ellipse">
              <a:avLst/>
            </a:prstGeom>
            <a:solidFill>
              <a:srgbClr val="99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7896857" y="4919474"/>
            <a:ext cx="1618660" cy="1235349"/>
            <a:chOff x="8033539" y="565128"/>
            <a:chExt cx="1450974" cy="1107372"/>
          </a:xfrm>
          <a:solidFill>
            <a:srgbClr val="99CCFF"/>
          </a:solidFill>
        </p:grpSpPr>
        <p:sp>
          <p:nvSpPr>
            <p:cNvPr id="90" name="円/楕円 89"/>
            <p:cNvSpPr/>
            <p:nvPr/>
          </p:nvSpPr>
          <p:spPr>
            <a:xfrm>
              <a:off x="8033539" y="945426"/>
              <a:ext cx="1450974" cy="727074"/>
            </a:xfrm>
            <a:prstGeom prst="ellipse">
              <a:avLst/>
            </a:pr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8172933" y="1027975"/>
              <a:ext cx="1168705" cy="547687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11"/>
            <p:cNvSpPr/>
            <p:nvPr/>
          </p:nvSpPr>
          <p:spPr>
            <a:xfrm>
              <a:off x="8146256" y="666025"/>
              <a:ext cx="1222052" cy="846138"/>
            </a:xfrm>
            <a:custGeom>
              <a:avLst/>
              <a:gdLst>
                <a:gd name="connsiteX0" fmla="*/ 0 w 1168705"/>
                <a:gd name="connsiteY0" fmla="*/ 273844 h 547687"/>
                <a:gd name="connsiteX1" fmla="*/ 584353 w 1168705"/>
                <a:gd name="connsiteY1" fmla="*/ 0 h 547687"/>
                <a:gd name="connsiteX2" fmla="*/ 1168706 w 1168705"/>
                <a:gd name="connsiteY2" fmla="*/ 273844 h 547687"/>
                <a:gd name="connsiteX3" fmla="*/ 584353 w 1168705"/>
                <a:gd name="connsiteY3" fmla="*/ 547688 h 547687"/>
                <a:gd name="connsiteX4" fmla="*/ 0 w 1168705"/>
                <a:gd name="connsiteY4" fmla="*/ 273844 h 547687"/>
                <a:gd name="connsiteX0" fmla="*/ 7 w 1168713"/>
                <a:gd name="connsiteY0" fmla="*/ 635794 h 909638"/>
                <a:gd name="connsiteX1" fmla="*/ 593885 w 1168713"/>
                <a:gd name="connsiteY1" fmla="*/ 0 h 909638"/>
                <a:gd name="connsiteX2" fmla="*/ 1168713 w 1168713"/>
                <a:gd name="connsiteY2" fmla="*/ 635794 h 909638"/>
                <a:gd name="connsiteX3" fmla="*/ 584360 w 1168713"/>
                <a:gd name="connsiteY3" fmla="*/ 909638 h 909638"/>
                <a:gd name="connsiteX4" fmla="*/ 7 w 1168713"/>
                <a:gd name="connsiteY4" fmla="*/ 635794 h 909638"/>
                <a:gd name="connsiteX0" fmla="*/ 7 w 1168713"/>
                <a:gd name="connsiteY0" fmla="*/ 635809 h 909653"/>
                <a:gd name="connsiteX1" fmla="*/ 593885 w 1168713"/>
                <a:gd name="connsiteY1" fmla="*/ 15 h 909653"/>
                <a:gd name="connsiteX2" fmla="*/ 1168713 w 1168713"/>
                <a:gd name="connsiteY2" fmla="*/ 635809 h 909653"/>
                <a:gd name="connsiteX3" fmla="*/ 584360 w 1168713"/>
                <a:gd name="connsiteY3" fmla="*/ 909653 h 909653"/>
                <a:gd name="connsiteX4" fmla="*/ 7 w 1168713"/>
                <a:gd name="connsiteY4" fmla="*/ 635809 h 909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8713" h="909653">
                  <a:moveTo>
                    <a:pt x="7" y="635809"/>
                  </a:moveTo>
                  <a:cubicBezTo>
                    <a:pt x="1595" y="484203"/>
                    <a:pt x="115581" y="-3160"/>
                    <a:pt x="593885" y="15"/>
                  </a:cubicBezTo>
                  <a:cubicBezTo>
                    <a:pt x="1072189" y="3190"/>
                    <a:pt x="1168713" y="484569"/>
                    <a:pt x="1168713" y="635809"/>
                  </a:cubicBezTo>
                  <a:cubicBezTo>
                    <a:pt x="1168713" y="787049"/>
                    <a:pt x="907089" y="909653"/>
                    <a:pt x="584360" y="909653"/>
                  </a:cubicBezTo>
                  <a:cubicBezTo>
                    <a:pt x="261631" y="909653"/>
                    <a:pt x="-1581" y="787415"/>
                    <a:pt x="7" y="63580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8622344" y="645389"/>
              <a:ext cx="269875" cy="12382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13"/>
            <p:cNvSpPr/>
            <p:nvPr/>
          </p:nvSpPr>
          <p:spPr>
            <a:xfrm>
              <a:off x="8687511" y="565128"/>
              <a:ext cx="139540" cy="139886"/>
            </a:xfrm>
            <a:custGeom>
              <a:avLst/>
              <a:gdLst>
                <a:gd name="connsiteX0" fmla="*/ 0 w 139539"/>
                <a:gd name="connsiteY0" fmla="*/ 93663 h 187326"/>
                <a:gd name="connsiteX1" fmla="*/ 69770 w 139539"/>
                <a:gd name="connsiteY1" fmla="*/ 0 h 187326"/>
                <a:gd name="connsiteX2" fmla="*/ 139540 w 139539"/>
                <a:gd name="connsiteY2" fmla="*/ 93663 h 187326"/>
                <a:gd name="connsiteX3" fmla="*/ 69770 w 139539"/>
                <a:gd name="connsiteY3" fmla="*/ 187326 h 187326"/>
                <a:gd name="connsiteX4" fmla="*/ 0 w 139539"/>
                <a:gd name="connsiteY4" fmla="*/ 93663 h 187326"/>
                <a:gd name="connsiteX0" fmla="*/ 0 w 139540"/>
                <a:gd name="connsiteY0" fmla="*/ 93663 h 187326"/>
                <a:gd name="connsiteX1" fmla="*/ 69770 w 139540"/>
                <a:gd name="connsiteY1" fmla="*/ 0 h 187326"/>
                <a:gd name="connsiteX2" fmla="*/ 139540 w 139540"/>
                <a:gd name="connsiteY2" fmla="*/ 93663 h 187326"/>
                <a:gd name="connsiteX3" fmla="*/ 69770 w 139540"/>
                <a:gd name="connsiteY3" fmla="*/ 187326 h 187326"/>
                <a:gd name="connsiteX4" fmla="*/ 0 w 139540"/>
                <a:gd name="connsiteY4" fmla="*/ 93663 h 187326"/>
                <a:gd name="connsiteX0" fmla="*/ 0 w 139540"/>
                <a:gd name="connsiteY0" fmla="*/ 36515 h 130178"/>
                <a:gd name="connsiteX1" fmla="*/ 79295 w 139540"/>
                <a:gd name="connsiteY1" fmla="*/ 3177 h 130178"/>
                <a:gd name="connsiteX2" fmla="*/ 139540 w 139540"/>
                <a:gd name="connsiteY2" fmla="*/ 36515 h 130178"/>
                <a:gd name="connsiteX3" fmla="*/ 69770 w 139540"/>
                <a:gd name="connsiteY3" fmla="*/ 130178 h 130178"/>
                <a:gd name="connsiteX4" fmla="*/ 0 w 139540"/>
                <a:gd name="connsiteY4" fmla="*/ 36515 h 130178"/>
                <a:gd name="connsiteX0" fmla="*/ 0 w 139540"/>
                <a:gd name="connsiteY0" fmla="*/ 43440 h 137103"/>
                <a:gd name="connsiteX1" fmla="*/ 76120 w 139540"/>
                <a:gd name="connsiteY1" fmla="*/ 577 h 137103"/>
                <a:gd name="connsiteX2" fmla="*/ 139540 w 139540"/>
                <a:gd name="connsiteY2" fmla="*/ 43440 h 137103"/>
                <a:gd name="connsiteX3" fmla="*/ 69770 w 139540"/>
                <a:gd name="connsiteY3" fmla="*/ 137103 h 137103"/>
                <a:gd name="connsiteX4" fmla="*/ 0 w 139540"/>
                <a:gd name="connsiteY4" fmla="*/ 43440 h 137103"/>
                <a:gd name="connsiteX0" fmla="*/ 0 w 139540"/>
                <a:gd name="connsiteY0" fmla="*/ 43440 h 137103"/>
                <a:gd name="connsiteX1" fmla="*/ 57070 w 139540"/>
                <a:gd name="connsiteY1" fmla="*/ 577 h 137103"/>
                <a:gd name="connsiteX2" fmla="*/ 139540 w 139540"/>
                <a:gd name="connsiteY2" fmla="*/ 43440 h 137103"/>
                <a:gd name="connsiteX3" fmla="*/ 69770 w 139540"/>
                <a:gd name="connsiteY3" fmla="*/ 137103 h 137103"/>
                <a:gd name="connsiteX4" fmla="*/ 0 w 139540"/>
                <a:gd name="connsiteY4" fmla="*/ 43440 h 137103"/>
                <a:gd name="connsiteX0" fmla="*/ 0 w 139540"/>
                <a:gd name="connsiteY0" fmla="*/ 46223 h 139886"/>
                <a:gd name="connsiteX1" fmla="*/ 60245 w 139540"/>
                <a:gd name="connsiteY1" fmla="*/ 185 h 139886"/>
                <a:gd name="connsiteX2" fmla="*/ 139540 w 139540"/>
                <a:gd name="connsiteY2" fmla="*/ 46223 h 139886"/>
                <a:gd name="connsiteX3" fmla="*/ 69770 w 139540"/>
                <a:gd name="connsiteY3" fmla="*/ 139886 h 139886"/>
                <a:gd name="connsiteX4" fmla="*/ 0 w 139540"/>
                <a:gd name="connsiteY4" fmla="*/ 46223 h 13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540" h="139886">
                  <a:moveTo>
                    <a:pt x="0" y="46223"/>
                  </a:moveTo>
                  <a:cubicBezTo>
                    <a:pt x="0" y="-5506"/>
                    <a:pt x="21712" y="185"/>
                    <a:pt x="60245" y="185"/>
                  </a:cubicBezTo>
                  <a:cubicBezTo>
                    <a:pt x="98778" y="185"/>
                    <a:pt x="139540" y="-5506"/>
                    <a:pt x="139540" y="46223"/>
                  </a:cubicBezTo>
                  <a:cubicBezTo>
                    <a:pt x="139540" y="97952"/>
                    <a:pt x="108303" y="139886"/>
                    <a:pt x="69770" y="139886"/>
                  </a:cubicBezTo>
                  <a:cubicBezTo>
                    <a:pt x="31237" y="139886"/>
                    <a:pt x="0" y="97952"/>
                    <a:pt x="0" y="4622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458655" y="5069459"/>
            <a:ext cx="1614378" cy="818519"/>
            <a:chOff x="9324778" y="4421661"/>
            <a:chExt cx="1367034" cy="69311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6" name="円/楕円 95"/>
            <p:cNvSpPr/>
            <p:nvPr/>
          </p:nvSpPr>
          <p:spPr>
            <a:xfrm>
              <a:off x="9400978" y="4482387"/>
              <a:ext cx="1214634" cy="63238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9324778" y="4421661"/>
              <a:ext cx="1367034" cy="585277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9591478" y="4620125"/>
              <a:ext cx="833634" cy="356908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2388702" y="4749559"/>
            <a:ext cx="1305147" cy="1508868"/>
            <a:chOff x="4682386" y="1592160"/>
            <a:chExt cx="1031186" cy="1192145"/>
          </a:xfrm>
          <a:solidFill>
            <a:srgbClr val="99CCFF"/>
          </a:solidFill>
        </p:grpSpPr>
        <p:sp>
          <p:nvSpPr>
            <p:cNvPr id="100" name="台形 32"/>
            <p:cNvSpPr/>
            <p:nvPr/>
          </p:nvSpPr>
          <p:spPr>
            <a:xfrm flipV="1">
              <a:off x="4682386" y="1769922"/>
              <a:ext cx="1031185" cy="1014383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100"/>
            <p:cNvSpPr/>
            <p:nvPr/>
          </p:nvSpPr>
          <p:spPr>
            <a:xfrm>
              <a:off x="4682387" y="1592160"/>
              <a:ext cx="1031185" cy="3429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4187915" y="5015916"/>
            <a:ext cx="1575226" cy="872062"/>
            <a:chOff x="6965951" y="3263901"/>
            <a:chExt cx="1450974" cy="803275"/>
          </a:xfrm>
          <a:solidFill>
            <a:srgbClr val="99CCFF"/>
          </a:solidFill>
        </p:grpSpPr>
        <p:sp>
          <p:nvSpPr>
            <p:cNvPr id="103" name="円/楕円 2"/>
            <p:cNvSpPr/>
            <p:nvPr/>
          </p:nvSpPr>
          <p:spPr>
            <a:xfrm>
              <a:off x="7236620" y="3752850"/>
              <a:ext cx="909636" cy="314326"/>
            </a:xfrm>
            <a:custGeom>
              <a:avLst/>
              <a:gdLst>
                <a:gd name="connsiteX0" fmla="*/ 0 w 974725"/>
                <a:gd name="connsiteY0" fmla="*/ 242888 h 485775"/>
                <a:gd name="connsiteX1" fmla="*/ 487363 w 974725"/>
                <a:gd name="connsiteY1" fmla="*/ 0 h 485775"/>
                <a:gd name="connsiteX2" fmla="*/ 974726 w 974725"/>
                <a:gd name="connsiteY2" fmla="*/ 242888 h 485775"/>
                <a:gd name="connsiteX3" fmla="*/ 487363 w 974725"/>
                <a:gd name="connsiteY3" fmla="*/ 485776 h 485775"/>
                <a:gd name="connsiteX4" fmla="*/ 0 w 974725"/>
                <a:gd name="connsiteY4" fmla="*/ 242888 h 485775"/>
                <a:gd name="connsiteX0" fmla="*/ 0 w 974726"/>
                <a:gd name="connsiteY0" fmla="*/ 242888 h 850901"/>
                <a:gd name="connsiteX1" fmla="*/ 487363 w 974726"/>
                <a:gd name="connsiteY1" fmla="*/ 0 h 850901"/>
                <a:gd name="connsiteX2" fmla="*/ 974726 w 974726"/>
                <a:gd name="connsiteY2" fmla="*/ 242888 h 850901"/>
                <a:gd name="connsiteX3" fmla="*/ 487363 w 974726"/>
                <a:gd name="connsiteY3" fmla="*/ 850901 h 850901"/>
                <a:gd name="connsiteX4" fmla="*/ 0 w 974726"/>
                <a:gd name="connsiteY4" fmla="*/ 242888 h 850901"/>
                <a:gd name="connsiteX0" fmla="*/ 0 w 974726"/>
                <a:gd name="connsiteY0" fmla="*/ 242888 h 851145"/>
                <a:gd name="connsiteX1" fmla="*/ 487363 w 974726"/>
                <a:gd name="connsiteY1" fmla="*/ 0 h 851145"/>
                <a:gd name="connsiteX2" fmla="*/ 974726 w 974726"/>
                <a:gd name="connsiteY2" fmla="*/ 242888 h 851145"/>
                <a:gd name="connsiteX3" fmla="*/ 487363 w 974726"/>
                <a:gd name="connsiteY3" fmla="*/ 850901 h 851145"/>
                <a:gd name="connsiteX4" fmla="*/ 0 w 974726"/>
                <a:gd name="connsiteY4" fmla="*/ 242888 h 85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726" h="851145">
                  <a:moveTo>
                    <a:pt x="0" y="242888"/>
                  </a:moveTo>
                  <a:cubicBezTo>
                    <a:pt x="0" y="101071"/>
                    <a:pt x="218200" y="0"/>
                    <a:pt x="487363" y="0"/>
                  </a:cubicBezTo>
                  <a:cubicBezTo>
                    <a:pt x="756526" y="0"/>
                    <a:pt x="974726" y="108745"/>
                    <a:pt x="974726" y="242888"/>
                  </a:cubicBezTo>
                  <a:cubicBezTo>
                    <a:pt x="974726" y="377031"/>
                    <a:pt x="934326" y="863601"/>
                    <a:pt x="487363" y="850901"/>
                  </a:cubicBezTo>
                  <a:cubicBezTo>
                    <a:pt x="40400" y="838201"/>
                    <a:pt x="0" y="384705"/>
                    <a:pt x="0" y="24288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6965951" y="3263901"/>
              <a:ext cx="1450974" cy="72707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7105345" y="3346450"/>
              <a:ext cx="1168705" cy="547687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6018844" y="5273218"/>
            <a:ext cx="1679461" cy="732717"/>
            <a:chOff x="4341162" y="4575883"/>
            <a:chExt cx="2033516" cy="1417320"/>
          </a:xfrm>
          <a:solidFill>
            <a:srgbClr val="FF0000"/>
          </a:solidFill>
        </p:grpSpPr>
        <p:sp>
          <p:nvSpPr>
            <p:cNvPr id="107" name="台形 32"/>
            <p:cNvSpPr/>
            <p:nvPr/>
          </p:nvSpPr>
          <p:spPr>
            <a:xfrm flipV="1">
              <a:off x="4341162" y="4753645"/>
              <a:ext cx="2033516" cy="1239558"/>
            </a:xfrm>
            <a:custGeom>
              <a:avLst/>
              <a:gdLst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1646355 w 2033516"/>
                <a:gd name="connsiteY2" fmla="*/ 0 h 1018578"/>
                <a:gd name="connsiteX3" fmla="*/ 2033516 w 2033516"/>
                <a:gd name="connsiteY3" fmla="*/ 1018578 h 1018578"/>
                <a:gd name="connsiteX4" fmla="*/ 0 w 2033516"/>
                <a:gd name="connsiteY4" fmla="*/ 1018578 h 1018578"/>
                <a:gd name="connsiteX0" fmla="*/ 0 w 2033516"/>
                <a:gd name="connsiteY0" fmla="*/ 1018578 h 1018578"/>
                <a:gd name="connsiteX1" fmla="*/ 387161 w 2033516"/>
                <a:gd name="connsiteY1" fmla="*/ 0 h 1018578"/>
                <a:gd name="connsiteX2" fmla="*/ 997310 w 2033516"/>
                <a:gd name="connsiteY2" fmla="*/ 0 h 1018578"/>
                <a:gd name="connsiteX3" fmla="*/ 1646355 w 2033516"/>
                <a:gd name="connsiteY3" fmla="*/ 0 h 1018578"/>
                <a:gd name="connsiteX4" fmla="*/ 2033516 w 2033516"/>
                <a:gd name="connsiteY4" fmla="*/ 1018578 h 1018578"/>
                <a:gd name="connsiteX5" fmla="*/ 0 w 2033516"/>
                <a:gd name="connsiteY5" fmla="*/ 1018578 h 101857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1938 h 1231938"/>
                <a:gd name="connsiteX1" fmla="*/ 387161 w 2033516"/>
                <a:gd name="connsiteY1" fmla="*/ 213360 h 1231938"/>
                <a:gd name="connsiteX2" fmla="*/ 997310 w 2033516"/>
                <a:gd name="connsiteY2" fmla="*/ 0 h 1231938"/>
                <a:gd name="connsiteX3" fmla="*/ 1646355 w 2033516"/>
                <a:gd name="connsiteY3" fmla="*/ 213360 h 1231938"/>
                <a:gd name="connsiteX4" fmla="*/ 2033516 w 2033516"/>
                <a:gd name="connsiteY4" fmla="*/ 1231938 h 1231938"/>
                <a:gd name="connsiteX5" fmla="*/ 0 w 2033516"/>
                <a:gd name="connsiteY5" fmla="*/ 1231938 h 1231938"/>
                <a:gd name="connsiteX0" fmla="*/ 0 w 2033516"/>
                <a:gd name="connsiteY0" fmla="*/ 1239558 h 1239558"/>
                <a:gd name="connsiteX1" fmla="*/ 387161 w 2033516"/>
                <a:gd name="connsiteY1" fmla="*/ 220980 h 1239558"/>
                <a:gd name="connsiteX2" fmla="*/ 1027790 w 2033516"/>
                <a:gd name="connsiteY2" fmla="*/ 0 h 1239558"/>
                <a:gd name="connsiteX3" fmla="*/ 1646355 w 2033516"/>
                <a:gd name="connsiteY3" fmla="*/ 220980 h 1239558"/>
                <a:gd name="connsiteX4" fmla="*/ 2033516 w 2033516"/>
                <a:gd name="connsiteY4" fmla="*/ 1239558 h 1239558"/>
                <a:gd name="connsiteX5" fmla="*/ 0 w 2033516"/>
                <a:gd name="connsiteY5" fmla="*/ 1239558 h 1239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516" h="1239558">
                  <a:moveTo>
                    <a:pt x="0" y="1239558"/>
                  </a:moveTo>
                  <a:lnTo>
                    <a:pt x="387161" y="220980"/>
                  </a:lnTo>
                  <a:cubicBezTo>
                    <a:pt x="553379" y="15657"/>
                    <a:pt x="817924" y="0"/>
                    <a:pt x="1027790" y="0"/>
                  </a:cubicBezTo>
                  <a:cubicBezTo>
                    <a:pt x="1237656" y="0"/>
                    <a:pt x="1473654" y="15657"/>
                    <a:pt x="1646355" y="220980"/>
                  </a:cubicBezTo>
                  <a:lnTo>
                    <a:pt x="2033516" y="1239558"/>
                  </a:lnTo>
                  <a:lnTo>
                    <a:pt x="0" y="1239558"/>
                  </a:ln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4341162" y="4575883"/>
              <a:ext cx="2033516" cy="342900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7779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PPTX210_食器1</dc:title>
  <dc:subject>PPTX210_食器1</dc:subject>
  <dc:creator>http://www.digipot.net</dc:creator>
  <cp:lastModifiedBy/>
  <cp:revision>1</cp:revision>
  <dcterms:created xsi:type="dcterms:W3CDTF">2014-07-29T07:03:50Z</dcterms:created>
  <dcterms:modified xsi:type="dcterms:W3CDTF">2014-08-24T08:35:24Z</dcterms:modified>
  <cp:category/>
  <cp:version>1</cp:version>
</cp:coreProperties>
</file>