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960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2014/8/21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265470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612909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173082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052736" y="3224808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612909" y="5457056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4173083" y="3728864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4173083" y="7128887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95032" y="7128887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185962" y="2286431"/>
            <a:ext cx="156017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88640" y="129044"/>
            <a:ext cx="5212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265470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222866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56312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392996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052736" y="3440832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弧 9"/>
          <p:cNvSpPr/>
          <p:nvPr/>
        </p:nvSpPr>
        <p:spPr>
          <a:xfrm>
            <a:off x="1808270" y="4376936"/>
            <a:ext cx="914400" cy="914400"/>
          </a:xfrm>
          <a:prstGeom prst="arc">
            <a:avLst>
              <a:gd name="adj1" fmla="val 16200000"/>
              <a:gd name="adj2" fmla="val 5431828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1052736" y="4844630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弧 11"/>
          <p:cNvSpPr/>
          <p:nvPr/>
        </p:nvSpPr>
        <p:spPr>
          <a:xfrm>
            <a:off x="4139346" y="1928664"/>
            <a:ext cx="914400" cy="914400"/>
          </a:xfrm>
          <a:prstGeom prst="arc">
            <a:avLst>
              <a:gd name="adj1" fmla="val 16200000"/>
              <a:gd name="adj2" fmla="val 5431828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3383812" y="2396358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222866" y="6480247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3383812" y="4160912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383812" y="6955627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596546" y="5291336"/>
            <a:ext cx="117013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弧 17"/>
          <p:cNvSpPr/>
          <p:nvPr/>
        </p:nvSpPr>
        <p:spPr>
          <a:xfrm flipH="1">
            <a:off x="595536" y="2859253"/>
            <a:ext cx="914400" cy="914400"/>
          </a:xfrm>
          <a:prstGeom prst="arc">
            <a:avLst>
              <a:gd name="adj1" fmla="val 16200000"/>
              <a:gd name="adj2" fmla="val 5431828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8640" y="12904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821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1632576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924944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797152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861048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988840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052736" y="4844630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52736" y="4522658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52736" y="2938557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2894415" y="2144688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894415" y="4612811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052736" y="6750703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894415" y="5673080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980015" y="6393160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1980015" y="3508293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797152" y="3508293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4797152" y="5053758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4797152" y="6908315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844116" y="6177136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844116" y="3923333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844116" y="2609688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88640" y="12904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51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265470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612910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173084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392997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832823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4953171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52736" y="2288704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52736" y="3293256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052736" y="4825842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052736" y="5830394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835017" y="5313040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835017" y="6317592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629830" y="2936776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2629830" y="4803962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1817249" y="4088904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3401350" y="4088904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2629830" y="7057765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367603" y="6317592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003220" y="6317592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5003220" y="2634235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003220" y="4978190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147690" y="5319985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147690" y="3323760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147690" y="2087388"/>
            <a:ext cx="78008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88640" y="12904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７人用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708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265470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3058674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39596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727320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721382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064612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90028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43911" y="2504728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043911" y="4500953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375042" y="3296816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375042" y="5293041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714444" y="1928664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714444" y="3924889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714444" y="6565058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070501" y="7257256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400800" y="5961112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1692462" y="5673080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014991" y="6753200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053848" y="4953000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5053848" y="2905259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053848" y="3343141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358387" y="7041232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358387" y="5791981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358387" y="2469232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036972" y="2991899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036973" y="4563122"/>
            <a:ext cx="67747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188640" y="12904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８人用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571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265470" y="8099437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807931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3978061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392996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637801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148191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222866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56312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043911" y="1928664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043911" y="2765791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043911" y="422110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043911" y="5058230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254525" y="5889104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2254525" y="6726231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374987" y="5889104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3374987" y="2965600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3374987" y="395727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374987" y="7215628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610581" y="7215628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1610581" y="4626975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610581" y="3661059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1610581" y="2257262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980294" y="2072680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980294" y="3440832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980294" y="469008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980294" y="6812105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559843" y="5572472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5139366" y="6969224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5139366" y="389117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5139366" y="3131319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5139366" y="2216919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2795411" y="2216919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795411" y="3659352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795411" y="460020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190104" y="5410879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2190104" y="2603285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1043911" y="5367323"/>
            <a:ext cx="59389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88640" y="12904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９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005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マイル 1"/>
          <p:cNvSpPr/>
          <p:nvPr/>
        </p:nvSpPr>
        <p:spPr>
          <a:xfrm>
            <a:off x="2355661" y="8014308"/>
            <a:ext cx="514496" cy="514496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105273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2612910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4173084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733256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132968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1572794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213200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092852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693142" y="1251831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653026" y="1280592"/>
            <a:ext cx="0" cy="66967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スマイル 18"/>
          <p:cNvSpPr/>
          <p:nvPr/>
        </p:nvSpPr>
        <p:spPr>
          <a:xfrm>
            <a:off x="3915836" y="8014308"/>
            <a:ext cx="514496" cy="514496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/>
          <p:nvPr/>
        </p:nvCxnSpPr>
        <p:spPr>
          <a:xfrm>
            <a:off x="1043911" y="1712640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1043911" y="3348257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043911" y="4739175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043911" y="6374792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645024" y="3348257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645024" y="4739175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3645024" y="6374792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645024" y="2214916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2092852" y="2214916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2092852" y="5241451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2582249" y="624914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582249" y="727945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1551939" y="727945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551939" y="420140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1551939" y="2771849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5183782" y="2214916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183782" y="3464167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5183782" y="5125542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183782" y="7508133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4166351" y="727945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4166351" y="5940051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166351" y="3712006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166351" y="179305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2595128" y="179305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2595128" y="5837020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3123162" y="420140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3123162" y="3093821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2079973" y="6825208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4642869" y="6825208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4675334" y="2784478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4675334" y="3917818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3123162" y="6828694"/>
            <a:ext cx="52888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88640" y="129044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7181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マイル 6"/>
          <p:cNvSpPr/>
          <p:nvPr/>
        </p:nvSpPr>
        <p:spPr>
          <a:xfrm>
            <a:off x="1060778" y="1712640"/>
            <a:ext cx="694878" cy="694878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マイル 7"/>
          <p:cNvSpPr/>
          <p:nvPr/>
        </p:nvSpPr>
        <p:spPr>
          <a:xfrm>
            <a:off x="3517865" y="1712640"/>
            <a:ext cx="694878" cy="694878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マイル 8"/>
          <p:cNvSpPr/>
          <p:nvPr/>
        </p:nvSpPr>
        <p:spPr>
          <a:xfrm>
            <a:off x="2285536" y="1712640"/>
            <a:ext cx="694878" cy="694878"/>
          </a:xfrm>
          <a:prstGeom prst="smileyFace">
            <a:avLst>
              <a:gd name="adj" fmla="val -267"/>
            </a:avLst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980728" y="704528"/>
            <a:ext cx="862447" cy="648072"/>
            <a:chOff x="980728" y="704528"/>
            <a:chExt cx="862447" cy="64807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980728" y="704528"/>
              <a:ext cx="862447" cy="602673"/>
              <a:chOff x="2729345" y="2327565"/>
              <a:chExt cx="1724892" cy="1205345"/>
            </a:xfr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2700000" scaled="1"/>
              <a:tileRect/>
            </a:gradFill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2729345" y="2382982"/>
                <a:ext cx="1724892" cy="1149928"/>
                <a:chOff x="2729345" y="2382982"/>
                <a:chExt cx="1724892" cy="1149928"/>
              </a:xfrm>
              <a:grpFill/>
            </p:grpSpPr>
            <p:sp>
              <p:nvSpPr>
                <p:cNvPr id="5" name="直角三角形 4"/>
                <p:cNvSpPr/>
                <p:nvPr/>
              </p:nvSpPr>
              <p:spPr>
                <a:xfrm>
                  <a:off x="2729345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直角三角形 5"/>
                <p:cNvSpPr/>
                <p:nvPr/>
              </p:nvSpPr>
              <p:spPr>
                <a:xfrm rot="16200000">
                  <a:off x="3304309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二等辺三角形 3"/>
              <p:cNvSpPr/>
              <p:nvPr/>
            </p:nvSpPr>
            <p:spPr>
              <a:xfrm>
                <a:off x="2892691" y="2327565"/>
                <a:ext cx="1398200" cy="12053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1215423" y="952490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endPara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199640" y="704528"/>
            <a:ext cx="862447" cy="648072"/>
            <a:chOff x="2199640" y="704528"/>
            <a:chExt cx="862447" cy="648072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2199640" y="704528"/>
              <a:ext cx="862447" cy="602673"/>
              <a:chOff x="2729345" y="2327565"/>
              <a:chExt cx="1724892" cy="1205345"/>
            </a:xfr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3500000" scaled="1"/>
              <a:tileRect/>
            </a:gradFill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2729345" y="2382982"/>
                <a:ext cx="1724892" cy="1149928"/>
                <a:chOff x="2729345" y="2382982"/>
                <a:chExt cx="1724892" cy="1149928"/>
              </a:xfrm>
              <a:grpFill/>
            </p:grpSpPr>
            <p:sp>
              <p:nvSpPr>
                <p:cNvPr id="13" name="直角三角形 12"/>
                <p:cNvSpPr/>
                <p:nvPr/>
              </p:nvSpPr>
              <p:spPr>
                <a:xfrm>
                  <a:off x="2729345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直角三角形 13"/>
                <p:cNvSpPr/>
                <p:nvPr/>
              </p:nvSpPr>
              <p:spPr>
                <a:xfrm rot="16200000">
                  <a:off x="3304309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二等辺三角形 11"/>
              <p:cNvSpPr/>
              <p:nvPr/>
            </p:nvSpPr>
            <p:spPr>
              <a:xfrm>
                <a:off x="2892691" y="2327565"/>
                <a:ext cx="1398200" cy="12053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/>
            <p:cNvSpPr txBox="1"/>
            <p:nvPr/>
          </p:nvSpPr>
          <p:spPr>
            <a:xfrm>
              <a:off x="2451968" y="952490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3439160" y="704528"/>
            <a:ext cx="862447" cy="648072"/>
            <a:chOff x="3439160" y="704528"/>
            <a:chExt cx="862447" cy="64807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3439160" y="704528"/>
              <a:ext cx="862447" cy="602673"/>
              <a:chOff x="2729345" y="2327565"/>
              <a:chExt cx="1724892" cy="1205345"/>
            </a:xfrm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13500000" scaled="1"/>
              <a:tileRect/>
            </a:gradFill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2729345" y="2382982"/>
                <a:ext cx="1724892" cy="1149928"/>
                <a:chOff x="2729345" y="2382982"/>
                <a:chExt cx="1724892" cy="1149928"/>
              </a:xfrm>
              <a:grpFill/>
            </p:grpSpPr>
            <p:sp>
              <p:nvSpPr>
                <p:cNvPr id="18" name="直角三角形 17"/>
                <p:cNvSpPr/>
                <p:nvPr/>
              </p:nvSpPr>
              <p:spPr>
                <a:xfrm>
                  <a:off x="2729345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rot="16200000">
                  <a:off x="3304309" y="2382982"/>
                  <a:ext cx="1149928" cy="1149928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二等辺三角形 16"/>
              <p:cNvSpPr/>
              <p:nvPr/>
            </p:nvSpPr>
            <p:spPr>
              <a:xfrm>
                <a:off x="2892691" y="2327565"/>
                <a:ext cx="1398200" cy="120534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テキスト ボックス 21"/>
            <p:cNvSpPr txBox="1"/>
            <p:nvPr/>
          </p:nvSpPr>
          <p:spPr>
            <a:xfrm>
              <a:off x="3691488" y="952490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endPara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1126806" y="2792760"/>
            <a:ext cx="570290" cy="5760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当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ドーナツ 27"/>
          <p:cNvSpPr/>
          <p:nvPr/>
        </p:nvSpPr>
        <p:spPr>
          <a:xfrm>
            <a:off x="2328105" y="2733353"/>
            <a:ext cx="694878" cy="694878"/>
          </a:xfrm>
          <a:prstGeom prst="donut">
            <a:avLst>
              <a:gd name="adj" fmla="val 1768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乗算記号 28"/>
          <p:cNvSpPr/>
          <p:nvPr/>
        </p:nvSpPr>
        <p:spPr>
          <a:xfrm>
            <a:off x="3371968" y="2587456"/>
            <a:ext cx="986672" cy="986672"/>
          </a:xfrm>
          <a:prstGeom prst="mathMultiply">
            <a:avLst>
              <a:gd name="adj1" fmla="val 142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126806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672543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2218280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2764017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3309754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3855491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4401228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７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4946966" y="3870266"/>
            <a:ext cx="428887" cy="42888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８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8959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19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PPTX209_あみだくじ</dc:title>
  <dc:subject>PPTX209_あみだくじ</dc:subject>
  <dc:creator>http://www.digipot.net</dc:creator>
  <cp:lastModifiedBy/>
  <cp:revision>1</cp:revision>
  <dcterms:created xsi:type="dcterms:W3CDTF">2014-08-20T15:11:11Z</dcterms:created>
  <dcterms:modified xsi:type="dcterms:W3CDTF">2014-08-20T15:11:13Z</dcterms:modified>
  <cp:version>1</cp:version>
</cp:coreProperties>
</file>