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1" r:id="rId2"/>
    <p:sldId id="262" r:id="rId3"/>
    <p:sldId id="263" r:id="rId4"/>
    <p:sldId id="264" r:id="rId5"/>
    <p:sldId id="265" r:id="rId6"/>
    <p:sldId id="266" r:id="rId7"/>
    <p:sldId id="267" r:id="rId8"/>
    <p:sldId id="268" r:id="rId9"/>
  </p:sldIdLst>
  <p:sldSz cx="6858000" cy="9906000" type="A4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CC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41" d="100"/>
          <a:sy n="41" d="100"/>
        </p:scale>
        <p:origin x="-960" y="-10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3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603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3207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811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64151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3018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962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6226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2830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386387" y="396701"/>
            <a:ext cx="1671638" cy="8452203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371475" y="396701"/>
            <a:ext cx="4900613" cy="845220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4"/>
            <a:ext cx="5829300" cy="1967442"/>
          </a:xfrm>
        </p:spPr>
        <p:txBody>
          <a:bodyPr anchor="t"/>
          <a:lstStyle>
            <a:lvl1pPr algn="l">
              <a:defRPr sz="5778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889">
                <a:solidFill>
                  <a:schemeClr val="tx1">
                    <a:tint val="75000"/>
                  </a:schemeClr>
                </a:solidFill>
              </a:defRPr>
            </a:lvl1pPr>
            <a:lvl2pPr marL="660380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2pPr>
            <a:lvl3pPr marL="1320759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3pPr>
            <a:lvl4pPr marL="1981139" indent="0">
              <a:buNone/>
              <a:defRPr sz="2022">
                <a:solidFill>
                  <a:schemeClr val="tx1">
                    <a:tint val="75000"/>
                  </a:schemeClr>
                </a:solidFill>
              </a:defRPr>
            </a:lvl4pPr>
            <a:lvl5pPr marL="2641519" indent="0">
              <a:buNone/>
              <a:defRPr sz="2022">
                <a:solidFill>
                  <a:schemeClr val="tx1">
                    <a:tint val="75000"/>
                  </a:schemeClr>
                </a:solidFill>
              </a:defRPr>
            </a:lvl5pPr>
            <a:lvl6pPr marL="3301898" indent="0">
              <a:buNone/>
              <a:defRPr sz="2022">
                <a:solidFill>
                  <a:schemeClr val="tx1">
                    <a:tint val="75000"/>
                  </a:schemeClr>
                </a:solidFill>
              </a:defRPr>
            </a:lvl6pPr>
            <a:lvl7pPr marL="3962278" indent="0">
              <a:buNone/>
              <a:defRPr sz="2022">
                <a:solidFill>
                  <a:schemeClr val="tx1">
                    <a:tint val="75000"/>
                  </a:schemeClr>
                </a:solidFill>
              </a:defRPr>
            </a:lvl7pPr>
            <a:lvl8pPr marL="4622658" indent="0">
              <a:buNone/>
              <a:defRPr sz="2022">
                <a:solidFill>
                  <a:schemeClr val="tx1">
                    <a:tint val="75000"/>
                  </a:schemeClr>
                </a:solidFill>
              </a:defRPr>
            </a:lvl8pPr>
            <a:lvl9pPr marL="5283037" indent="0">
              <a:buNone/>
              <a:defRPr sz="202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371475" y="2311402"/>
            <a:ext cx="3286125" cy="6537502"/>
          </a:xfrm>
        </p:spPr>
        <p:txBody>
          <a:bodyPr/>
          <a:lstStyle>
            <a:lvl1pPr>
              <a:defRPr sz="4044"/>
            </a:lvl1pPr>
            <a:lvl2pPr>
              <a:defRPr sz="3467"/>
            </a:lvl2pPr>
            <a:lvl3pPr>
              <a:defRPr sz="2889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771900" y="2311402"/>
            <a:ext cx="3286125" cy="6537502"/>
          </a:xfrm>
        </p:spPr>
        <p:txBody>
          <a:bodyPr/>
          <a:lstStyle>
            <a:lvl1pPr>
              <a:defRPr sz="4044"/>
            </a:lvl1pPr>
            <a:lvl2pPr>
              <a:defRPr sz="3467"/>
            </a:lvl2pPr>
            <a:lvl3pPr>
              <a:defRPr sz="2889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3467"/>
            </a:lvl1pPr>
            <a:lvl2pPr>
              <a:defRPr sz="2889"/>
            </a:lvl2pPr>
            <a:lvl3pPr>
              <a:defRPr sz="2600"/>
            </a:lvl3pPr>
            <a:lvl4pPr>
              <a:defRPr sz="2311"/>
            </a:lvl4pPr>
            <a:lvl5pPr>
              <a:defRPr sz="2311"/>
            </a:lvl5pPr>
            <a:lvl6pPr>
              <a:defRPr sz="2311"/>
            </a:lvl6pPr>
            <a:lvl7pPr>
              <a:defRPr sz="2311"/>
            </a:lvl7pPr>
            <a:lvl8pPr>
              <a:defRPr sz="2311"/>
            </a:lvl8pPr>
            <a:lvl9pPr>
              <a:defRPr sz="231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2" cy="924101"/>
          </a:xfr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2" cy="5707416"/>
          </a:xfrm>
        </p:spPr>
        <p:txBody>
          <a:bodyPr/>
          <a:lstStyle>
            <a:lvl1pPr>
              <a:defRPr sz="3467"/>
            </a:lvl1pPr>
            <a:lvl2pPr>
              <a:defRPr sz="2889"/>
            </a:lvl2pPr>
            <a:lvl3pPr>
              <a:defRPr sz="2600"/>
            </a:lvl3pPr>
            <a:lvl4pPr>
              <a:defRPr sz="2311"/>
            </a:lvl4pPr>
            <a:lvl5pPr>
              <a:defRPr sz="2311"/>
            </a:lvl5pPr>
            <a:lvl6pPr>
              <a:defRPr sz="2311"/>
            </a:lvl6pPr>
            <a:lvl7pPr>
              <a:defRPr sz="2311"/>
            </a:lvl7pPr>
            <a:lvl8pPr>
              <a:defRPr sz="2311"/>
            </a:lvl8pPr>
            <a:lvl9pPr>
              <a:defRPr sz="231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889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8" y="394408"/>
            <a:ext cx="3833812" cy="8454497"/>
          </a:xfrm>
        </p:spPr>
        <p:txBody>
          <a:bodyPr/>
          <a:lstStyle>
            <a:lvl1pPr>
              <a:defRPr sz="4622"/>
            </a:lvl1pPr>
            <a:lvl2pPr>
              <a:defRPr sz="4044"/>
            </a:lvl2pPr>
            <a:lvl3pPr>
              <a:defRPr sz="3467"/>
            </a:lvl3pPr>
            <a:lvl4pPr>
              <a:defRPr sz="2889"/>
            </a:lvl4pPr>
            <a:lvl5pPr>
              <a:defRPr sz="2889"/>
            </a:lvl5pPr>
            <a:lvl6pPr>
              <a:defRPr sz="2889"/>
            </a:lvl6pPr>
            <a:lvl7pPr>
              <a:defRPr sz="2889"/>
            </a:lvl7pPr>
            <a:lvl8pPr>
              <a:defRPr sz="2889"/>
            </a:lvl8pPr>
            <a:lvl9pPr>
              <a:defRPr sz="2889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2072924"/>
            <a:ext cx="2256235" cy="6775980"/>
          </a:xfrm>
        </p:spPr>
        <p:txBody>
          <a:bodyPr/>
          <a:lstStyle>
            <a:lvl1pPr marL="0" indent="0">
              <a:buNone/>
              <a:defRPr sz="2022"/>
            </a:lvl1pPr>
            <a:lvl2pPr marL="660380" indent="0">
              <a:buNone/>
              <a:defRPr sz="1733"/>
            </a:lvl2pPr>
            <a:lvl3pPr marL="1320759" indent="0">
              <a:buNone/>
              <a:defRPr sz="1444"/>
            </a:lvl3pPr>
            <a:lvl4pPr marL="1981139" indent="0">
              <a:buNone/>
              <a:defRPr sz="1300"/>
            </a:lvl4pPr>
            <a:lvl5pPr marL="2641519" indent="0">
              <a:buNone/>
              <a:defRPr sz="1300"/>
            </a:lvl5pPr>
            <a:lvl6pPr marL="3301898" indent="0">
              <a:buNone/>
              <a:defRPr sz="1300"/>
            </a:lvl6pPr>
            <a:lvl7pPr marL="3962278" indent="0">
              <a:buNone/>
              <a:defRPr sz="1300"/>
            </a:lvl7pPr>
            <a:lvl8pPr marL="4622658" indent="0">
              <a:buNone/>
              <a:defRPr sz="1300"/>
            </a:lvl8pPr>
            <a:lvl9pPr marL="5283037" indent="0">
              <a:buNone/>
              <a:defRPr sz="13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889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4622"/>
            </a:lvl1pPr>
            <a:lvl2pPr marL="660380" indent="0">
              <a:buNone/>
              <a:defRPr sz="4044"/>
            </a:lvl2pPr>
            <a:lvl3pPr marL="1320759" indent="0">
              <a:buNone/>
              <a:defRPr sz="3467"/>
            </a:lvl3pPr>
            <a:lvl4pPr marL="1981139" indent="0">
              <a:buNone/>
              <a:defRPr sz="2889"/>
            </a:lvl4pPr>
            <a:lvl5pPr marL="2641519" indent="0">
              <a:buNone/>
              <a:defRPr sz="2889"/>
            </a:lvl5pPr>
            <a:lvl6pPr marL="3301898" indent="0">
              <a:buNone/>
              <a:defRPr sz="2889"/>
            </a:lvl6pPr>
            <a:lvl7pPr marL="3962278" indent="0">
              <a:buNone/>
              <a:defRPr sz="2889"/>
            </a:lvl7pPr>
            <a:lvl8pPr marL="4622658" indent="0">
              <a:buNone/>
              <a:defRPr sz="2889"/>
            </a:lvl8pPr>
            <a:lvl9pPr marL="5283037" indent="0">
              <a:buNone/>
              <a:defRPr sz="2889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2022"/>
            </a:lvl1pPr>
            <a:lvl2pPr marL="660380" indent="0">
              <a:buNone/>
              <a:defRPr sz="1733"/>
            </a:lvl2pPr>
            <a:lvl3pPr marL="1320759" indent="0">
              <a:buNone/>
              <a:defRPr sz="1444"/>
            </a:lvl3pPr>
            <a:lvl4pPr marL="1981139" indent="0">
              <a:buNone/>
              <a:defRPr sz="1300"/>
            </a:lvl4pPr>
            <a:lvl5pPr marL="2641519" indent="0">
              <a:buNone/>
              <a:defRPr sz="1300"/>
            </a:lvl5pPr>
            <a:lvl6pPr marL="3301898" indent="0">
              <a:buNone/>
              <a:defRPr sz="1300"/>
            </a:lvl6pPr>
            <a:lvl7pPr marL="3962278" indent="0">
              <a:buNone/>
              <a:defRPr sz="1300"/>
            </a:lvl7pPr>
            <a:lvl8pPr marL="4622658" indent="0">
              <a:buNone/>
              <a:defRPr sz="1300"/>
            </a:lvl8pPr>
            <a:lvl9pPr marL="5283037" indent="0">
              <a:buNone/>
              <a:defRPr sz="13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311402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9181397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758A82-1728-440D-9473-FF0235D534F9}" type="datetimeFigureOut">
              <a:rPr kumimoji="1" lang="ja-JP" altLang="en-US" smtClean="0"/>
              <a:pPr/>
              <a:t>2014/8/21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9181397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9181397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5B2437-AC4F-4065-9F59-7BE966DBED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320759" rtl="0" eaLnBrk="1" latinLnBrk="0" hangingPunct="1">
        <a:spcBef>
          <a:spcPct val="0"/>
        </a:spcBef>
        <a:buNone/>
        <a:defRPr kumimoji="1" sz="635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95285" indent="-495285" algn="l" defTabSz="1320759" rtl="0" eaLnBrk="1" latinLnBrk="0" hangingPunct="1">
        <a:spcBef>
          <a:spcPct val="20000"/>
        </a:spcBef>
        <a:buFont typeface="Arial" pitchFamily="34" charset="0"/>
        <a:buChar char="•"/>
        <a:defRPr kumimoji="1" sz="4622" kern="1200">
          <a:solidFill>
            <a:schemeClr val="tx1"/>
          </a:solidFill>
          <a:latin typeface="+mn-lt"/>
          <a:ea typeface="+mn-ea"/>
          <a:cs typeface="+mn-cs"/>
        </a:defRPr>
      </a:lvl1pPr>
      <a:lvl2pPr marL="1073117" indent="-412737" algn="l" defTabSz="1320759" rtl="0" eaLnBrk="1" latinLnBrk="0" hangingPunct="1">
        <a:spcBef>
          <a:spcPct val="20000"/>
        </a:spcBef>
        <a:buFont typeface="Arial" pitchFamily="34" charset="0"/>
        <a:buChar char="–"/>
        <a:defRPr kumimoji="1" sz="4044" kern="1200">
          <a:solidFill>
            <a:schemeClr val="tx1"/>
          </a:solidFill>
          <a:latin typeface="+mn-lt"/>
          <a:ea typeface="+mn-ea"/>
          <a:cs typeface="+mn-cs"/>
        </a:defRPr>
      </a:lvl2pPr>
      <a:lvl3pPr marL="1650949" indent="-330190" algn="l" defTabSz="1320759" rtl="0" eaLnBrk="1" latinLnBrk="0" hangingPunct="1">
        <a:spcBef>
          <a:spcPct val="20000"/>
        </a:spcBef>
        <a:buFont typeface="Arial" pitchFamily="34" charset="0"/>
        <a:buChar char="•"/>
        <a:defRPr kumimoji="1" sz="3467" kern="1200">
          <a:solidFill>
            <a:schemeClr val="tx1"/>
          </a:solidFill>
          <a:latin typeface="+mn-lt"/>
          <a:ea typeface="+mn-ea"/>
          <a:cs typeface="+mn-cs"/>
        </a:defRPr>
      </a:lvl3pPr>
      <a:lvl4pPr marL="2311329" indent="-330190" algn="l" defTabSz="1320759" rtl="0" eaLnBrk="1" latinLnBrk="0" hangingPunct="1">
        <a:spcBef>
          <a:spcPct val="20000"/>
        </a:spcBef>
        <a:buFont typeface="Arial" pitchFamily="34" charset="0"/>
        <a:buChar char="–"/>
        <a:defRPr kumimoji="1" sz="2889" kern="1200">
          <a:solidFill>
            <a:schemeClr val="tx1"/>
          </a:solidFill>
          <a:latin typeface="+mn-lt"/>
          <a:ea typeface="+mn-ea"/>
          <a:cs typeface="+mn-cs"/>
        </a:defRPr>
      </a:lvl4pPr>
      <a:lvl5pPr marL="2971709" indent="-330190" algn="l" defTabSz="1320759" rtl="0" eaLnBrk="1" latinLnBrk="0" hangingPunct="1">
        <a:spcBef>
          <a:spcPct val="20000"/>
        </a:spcBef>
        <a:buFont typeface="Arial" pitchFamily="34" charset="0"/>
        <a:buChar char="»"/>
        <a:defRPr kumimoji="1" sz="2889" kern="1200">
          <a:solidFill>
            <a:schemeClr val="tx1"/>
          </a:solidFill>
          <a:latin typeface="+mn-lt"/>
          <a:ea typeface="+mn-ea"/>
          <a:cs typeface="+mn-cs"/>
        </a:defRPr>
      </a:lvl5pPr>
      <a:lvl6pPr marL="3632088" indent="-330190" algn="l" defTabSz="1320759" rtl="0" eaLnBrk="1" latinLnBrk="0" hangingPunct="1">
        <a:spcBef>
          <a:spcPct val="20000"/>
        </a:spcBef>
        <a:buFont typeface="Arial" pitchFamily="34" charset="0"/>
        <a:buChar char="•"/>
        <a:defRPr kumimoji="1" sz="2889" kern="1200">
          <a:solidFill>
            <a:schemeClr val="tx1"/>
          </a:solidFill>
          <a:latin typeface="+mn-lt"/>
          <a:ea typeface="+mn-ea"/>
          <a:cs typeface="+mn-cs"/>
        </a:defRPr>
      </a:lvl6pPr>
      <a:lvl7pPr marL="4292468" indent="-330190" algn="l" defTabSz="1320759" rtl="0" eaLnBrk="1" latinLnBrk="0" hangingPunct="1">
        <a:spcBef>
          <a:spcPct val="20000"/>
        </a:spcBef>
        <a:buFont typeface="Arial" pitchFamily="34" charset="0"/>
        <a:buChar char="•"/>
        <a:defRPr kumimoji="1" sz="2889" kern="1200">
          <a:solidFill>
            <a:schemeClr val="tx1"/>
          </a:solidFill>
          <a:latin typeface="+mn-lt"/>
          <a:ea typeface="+mn-ea"/>
          <a:cs typeface="+mn-cs"/>
        </a:defRPr>
      </a:lvl7pPr>
      <a:lvl8pPr marL="4952848" indent="-330190" algn="l" defTabSz="1320759" rtl="0" eaLnBrk="1" latinLnBrk="0" hangingPunct="1">
        <a:spcBef>
          <a:spcPct val="20000"/>
        </a:spcBef>
        <a:buFont typeface="Arial" pitchFamily="34" charset="0"/>
        <a:buChar char="•"/>
        <a:defRPr kumimoji="1" sz="2889" kern="1200">
          <a:solidFill>
            <a:schemeClr val="tx1"/>
          </a:solidFill>
          <a:latin typeface="+mn-lt"/>
          <a:ea typeface="+mn-ea"/>
          <a:cs typeface="+mn-cs"/>
        </a:defRPr>
      </a:lvl8pPr>
      <a:lvl9pPr marL="5613227" indent="-330190" algn="l" defTabSz="1320759" rtl="0" eaLnBrk="1" latinLnBrk="0" hangingPunct="1">
        <a:spcBef>
          <a:spcPct val="20000"/>
        </a:spcBef>
        <a:buFont typeface="Arial" pitchFamily="34" charset="0"/>
        <a:buChar char="•"/>
        <a:defRPr kumimoji="1" sz="288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6038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32075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98113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64151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30189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27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62265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283037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マイル 1"/>
          <p:cNvSpPr/>
          <p:nvPr/>
        </p:nvSpPr>
        <p:spPr>
          <a:xfrm>
            <a:off x="2265470" y="8099437"/>
            <a:ext cx="694878" cy="694878"/>
          </a:xfrm>
          <a:prstGeom prst="smileyFace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" name="直線コネクタ 3"/>
          <p:cNvCxnSpPr/>
          <p:nvPr/>
        </p:nvCxnSpPr>
        <p:spPr>
          <a:xfrm>
            <a:off x="105273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/>
          <p:cNvCxnSpPr/>
          <p:nvPr/>
        </p:nvCxnSpPr>
        <p:spPr>
          <a:xfrm>
            <a:off x="2612909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>
            <a:off x="4173082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/>
          <p:cNvCxnSpPr/>
          <p:nvPr/>
        </p:nvCxnSpPr>
        <p:spPr>
          <a:xfrm>
            <a:off x="573325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/>
          <p:cNvCxnSpPr/>
          <p:nvPr/>
        </p:nvCxnSpPr>
        <p:spPr>
          <a:xfrm>
            <a:off x="1052736" y="3224808"/>
            <a:ext cx="156017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/>
          <p:cNvCxnSpPr/>
          <p:nvPr/>
        </p:nvCxnSpPr>
        <p:spPr>
          <a:xfrm>
            <a:off x="2612909" y="5457056"/>
            <a:ext cx="156017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/>
          <p:cNvCxnSpPr/>
          <p:nvPr/>
        </p:nvCxnSpPr>
        <p:spPr>
          <a:xfrm>
            <a:off x="4173083" y="3728864"/>
            <a:ext cx="156017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/>
          <p:cNvCxnSpPr/>
          <p:nvPr/>
        </p:nvCxnSpPr>
        <p:spPr>
          <a:xfrm>
            <a:off x="4173083" y="7128887"/>
            <a:ext cx="156017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/>
          <p:cNvCxnSpPr/>
          <p:nvPr/>
        </p:nvCxnSpPr>
        <p:spPr>
          <a:xfrm>
            <a:off x="1095032" y="7128887"/>
            <a:ext cx="156017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>
            <a:off x="4185962" y="2286431"/>
            <a:ext cx="156017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/>
          <p:cNvSpPr txBox="1"/>
          <p:nvPr/>
        </p:nvSpPr>
        <p:spPr>
          <a:xfrm>
            <a:off x="188640" y="129044"/>
            <a:ext cx="5212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4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人用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マイル 1"/>
          <p:cNvSpPr/>
          <p:nvPr/>
        </p:nvSpPr>
        <p:spPr>
          <a:xfrm>
            <a:off x="2265470" y="8099437"/>
            <a:ext cx="694878" cy="694878"/>
          </a:xfrm>
          <a:prstGeom prst="smileyFace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" name="直線コネクタ 3"/>
          <p:cNvCxnSpPr/>
          <p:nvPr/>
        </p:nvCxnSpPr>
        <p:spPr>
          <a:xfrm>
            <a:off x="105273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/>
          <p:cNvCxnSpPr/>
          <p:nvPr/>
        </p:nvCxnSpPr>
        <p:spPr>
          <a:xfrm>
            <a:off x="2222866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>
            <a:off x="456312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/>
          <p:cNvCxnSpPr/>
          <p:nvPr/>
        </p:nvCxnSpPr>
        <p:spPr>
          <a:xfrm>
            <a:off x="573325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/>
          <p:cNvCxnSpPr/>
          <p:nvPr/>
        </p:nvCxnSpPr>
        <p:spPr>
          <a:xfrm>
            <a:off x="3392996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/>
          <p:cNvCxnSpPr/>
          <p:nvPr/>
        </p:nvCxnSpPr>
        <p:spPr>
          <a:xfrm>
            <a:off x="1052736" y="3440832"/>
            <a:ext cx="117013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円弧 9"/>
          <p:cNvSpPr/>
          <p:nvPr/>
        </p:nvSpPr>
        <p:spPr>
          <a:xfrm>
            <a:off x="1808270" y="4376936"/>
            <a:ext cx="914400" cy="914400"/>
          </a:xfrm>
          <a:prstGeom prst="arc">
            <a:avLst>
              <a:gd name="adj1" fmla="val 16200000"/>
              <a:gd name="adj2" fmla="val 5431828"/>
            </a:avLst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1" name="直線コネクタ 10"/>
          <p:cNvCxnSpPr/>
          <p:nvPr/>
        </p:nvCxnSpPr>
        <p:spPr>
          <a:xfrm>
            <a:off x="1052736" y="4844630"/>
            <a:ext cx="117013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円弧 11"/>
          <p:cNvSpPr/>
          <p:nvPr/>
        </p:nvSpPr>
        <p:spPr>
          <a:xfrm>
            <a:off x="4139346" y="1928664"/>
            <a:ext cx="914400" cy="914400"/>
          </a:xfrm>
          <a:prstGeom prst="arc">
            <a:avLst>
              <a:gd name="adj1" fmla="val 16200000"/>
              <a:gd name="adj2" fmla="val 5431828"/>
            </a:avLst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3" name="直線コネクタ 12"/>
          <p:cNvCxnSpPr/>
          <p:nvPr/>
        </p:nvCxnSpPr>
        <p:spPr>
          <a:xfrm>
            <a:off x="3383812" y="2396358"/>
            <a:ext cx="117013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2222866" y="6480247"/>
            <a:ext cx="117013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/>
          <p:cNvCxnSpPr/>
          <p:nvPr/>
        </p:nvCxnSpPr>
        <p:spPr>
          <a:xfrm>
            <a:off x="3383812" y="4160912"/>
            <a:ext cx="117013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>
            <a:off x="3383812" y="6955627"/>
            <a:ext cx="117013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>
            <a:off x="4596546" y="5291336"/>
            <a:ext cx="117013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円弧 17"/>
          <p:cNvSpPr/>
          <p:nvPr/>
        </p:nvSpPr>
        <p:spPr>
          <a:xfrm flipH="1">
            <a:off x="595536" y="2859253"/>
            <a:ext cx="914400" cy="914400"/>
          </a:xfrm>
          <a:prstGeom prst="arc">
            <a:avLst>
              <a:gd name="adj1" fmla="val 16200000"/>
              <a:gd name="adj2" fmla="val 5431828"/>
            </a:avLst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188640" y="129044"/>
            <a:ext cx="5693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５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人用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582163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マイル 1"/>
          <p:cNvSpPr/>
          <p:nvPr/>
        </p:nvSpPr>
        <p:spPr>
          <a:xfrm>
            <a:off x="1632576" y="8099437"/>
            <a:ext cx="694878" cy="694878"/>
          </a:xfrm>
          <a:prstGeom prst="smileyFace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" name="直線コネクタ 3"/>
          <p:cNvCxnSpPr/>
          <p:nvPr/>
        </p:nvCxnSpPr>
        <p:spPr>
          <a:xfrm>
            <a:off x="105273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/>
          <p:cNvCxnSpPr/>
          <p:nvPr/>
        </p:nvCxnSpPr>
        <p:spPr>
          <a:xfrm>
            <a:off x="2924944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>
            <a:off x="4797152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/>
          <p:cNvCxnSpPr/>
          <p:nvPr/>
        </p:nvCxnSpPr>
        <p:spPr>
          <a:xfrm>
            <a:off x="573325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/>
          <p:cNvCxnSpPr/>
          <p:nvPr/>
        </p:nvCxnSpPr>
        <p:spPr>
          <a:xfrm>
            <a:off x="3861048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/>
          <p:cNvCxnSpPr/>
          <p:nvPr/>
        </p:nvCxnSpPr>
        <p:spPr>
          <a:xfrm>
            <a:off x="1988840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/>
          <p:cNvCxnSpPr/>
          <p:nvPr/>
        </p:nvCxnSpPr>
        <p:spPr>
          <a:xfrm>
            <a:off x="1052736" y="4844630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/>
          <p:cNvCxnSpPr/>
          <p:nvPr/>
        </p:nvCxnSpPr>
        <p:spPr>
          <a:xfrm>
            <a:off x="1052736" y="4522658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/>
          <p:cNvCxnSpPr/>
          <p:nvPr/>
        </p:nvCxnSpPr>
        <p:spPr>
          <a:xfrm>
            <a:off x="1052736" y="2938557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>
            <a:off x="2894415" y="2144688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2894415" y="4612811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/>
          <p:cNvCxnSpPr/>
          <p:nvPr/>
        </p:nvCxnSpPr>
        <p:spPr>
          <a:xfrm>
            <a:off x="1052736" y="6750703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>
            <a:off x="2894415" y="5673080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>
            <a:off x="1980015" y="6393160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>
            <a:off x="1980015" y="3508293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/>
          <p:cNvCxnSpPr/>
          <p:nvPr/>
        </p:nvCxnSpPr>
        <p:spPr>
          <a:xfrm>
            <a:off x="4797152" y="3508293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/>
          <p:cNvCxnSpPr/>
          <p:nvPr/>
        </p:nvCxnSpPr>
        <p:spPr>
          <a:xfrm>
            <a:off x="4797152" y="5053758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コネクタ 20"/>
          <p:cNvCxnSpPr/>
          <p:nvPr/>
        </p:nvCxnSpPr>
        <p:spPr>
          <a:xfrm>
            <a:off x="4797152" y="6908315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/>
          <p:cNvCxnSpPr/>
          <p:nvPr/>
        </p:nvCxnSpPr>
        <p:spPr>
          <a:xfrm>
            <a:off x="3844116" y="6177136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/>
          <p:cNvCxnSpPr/>
          <p:nvPr/>
        </p:nvCxnSpPr>
        <p:spPr>
          <a:xfrm>
            <a:off x="3844116" y="3923333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線コネクタ 23"/>
          <p:cNvCxnSpPr/>
          <p:nvPr/>
        </p:nvCxnSpPr>
        <p:spPr>
          <a:xfrm>
            <a:off x="3844116" y="2609688"/>
            <a:ext cx="93610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ボックス 24"/>
          <p:cNvSpPr txBox="1"/>
          <p:nvPr/>
        </p:nvSpPr>
        <p:spPr>
          <a:xfrm>
            <a:off x="188640" y="129044"/>
            <a:ext cx="5693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６人用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35178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マイル 1"/>
          <p:cNvSpPr/>
          <p:nvPr/>
        </p:nvSpPr>
        <p:spPr>
          <a:xfrm>
            <a:off x="2265470" y="8099437"/>
            <a:ext cx="694878" cy="694878"/>
          </a:xfrm>
          <a:prstGeom prst="smileyFace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" name="直線コネクタ 3"/>
          <p:cNvCxnSpPr/>
          <p:nvPr/>
        </p:nvCxnSpPr>
        <p:spPr>
          <a:xfrm>
            <a:off x="105273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/>
          <p:cNvCxnSpPr/>
          <p:nvPr/>
        </p:nvCxnSpPr>
        <p:spPr>
          <a:xfrm>
            <a:off x="2612910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>
            <a:off x="4173084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/>
          <p:cNvCxnSpPr/>
          <p:nvPr/>
        </p:nvCxnSpPr>
        <p:spPr>
          <a:xfrm>
            <a:off x="573325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/>
          <p:cNvCxnSpPr/>
          <p:nvPr/>
        </p:nvCxnSpPr>
        <p:spPr>
          <a:xfrm>
            <a:off x="3392997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/>
          <p:cNvCxnSpPr/>
          <p:nvPr/>
        </p:nvCxnSpPr>
        <p:spPr>
          <a:xfrm>
            <a:off x="1832823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/>
          <p:cNvCxnSpPr/>
          <p:nvPr/>
        </p:nvCxnSpPr>
        <p:spPr>
          <a:xfrm>
            <a:off x="4953171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/>
          <p:cNvCxnSpPr/>
          <p:nvPr/>
        </p:nvCxnSpPr>
        <p:spPr>
          <a:xfrm>
            <a:off x="1052736" y="2288704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/>
          <p:cNvCxnSpPr/>
          <p:nvPr/>
        </p:nvCxnSpPr>
        <p:spPr>
          <a:xfrm>
            <a:off x="1052736" y="3293256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>
            <a:off x="1052736" y="4825842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1052736" y="5830394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/>
          <p:cNvCxnSpPr/>
          <p:nvPr/>
        </p:nvCxnSpPr>
        <p:spPr>
          <a:xfrm>
            <a:off x="1835017" y="5313040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>
            <a:off x="1835017" y="6317592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>
            <a:off x="2629830" y="2936776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>
            <a:off x="2629830" y="4803962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/>
          <p:cNvCxnSpPr/>
          <p:nvPr/>
        </p:nvCxnSpPr>
        <p:spPr>
          <a:xfrm>
            <a:off x="1817249" y="4088904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/>
          <p:cNvCxnSpPr/>
          <p:nvPr/>
        </p:nvCxnSpPr>
        <p:spPr>
          <a:xfrm>
            <a:off x="3401350" y="4088904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コネクタ 20"/>
          <p:cNvCxnSpPr/>
          <p:nvPr/>
        </p:nvCxnSpPr>
        <p:spPr>
          <a:xfrm>
            <a:off x="2629830" y="7057765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/>
          <p:cNvCxnSpPr/>
          <p:nvPr/>
        </p:nvCxnSpPr>
        <p:spPr>
          <a:xfrm>
            <a:off x="3367603" y="6317592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/>
          <p:cNvCxnSpPr/>
          <p:nvPr/>
        </p:nvCxnSpPr>
        <p:spPr>
          <a:xfrm>
            <a:off x="5003220" y="6317592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線コネクタ 23"/>
          <p:cNvCxnSpPr/>
          <p:nvPr/>
        </p:nvCxnSpPr>
        <p:spPr>
          <a:xfrm>
            <a:off x="5003220" y="2634235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線コネクタ 24"/>
          <p:cNvCxnSpPr/>
          <p:nvPr/>
        </p:nvCxnSpPr>
        <p:spPr>
          <a:xfrm>
            <a:off x="5003220" y="4978190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コネクタ 25"/>
          <p:cNvCxnSpPr/>
          <p:nvPr/>
        </p:nvCxnSpPr>
        <p:spPr>
          <a:xfrm>
            <a:off x="4147690" y="5319985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線コネクタ 26"/>
          <p:cNvCxnSpPr/>
          <p:nvPr/>
        </p:nvCxnSpPr>
        <p:spPr>
          <a:xfrm>
            <a:off x="4147690" y="3323760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線コネクタ 27"/>
          <p:cNvCxnSpPr/>
          <p:nvPr/>
        </p:nvCxnSpPr>
        <p:spPr>
          <a:xfrm>
            <a:off x="4147690" y="2087388"/>
            <a:ext cx="78008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テキスト ボックス 28"/>
          <p:cNvSpPr txBox="1"/>
          <p:nvPr/>
        </p:nvSpPr>
        <p:spPr>
          <a:xfrm>
            <a:off x="188640" y="129044"/>
            <a:ext cx="5693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７人用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470836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マイル 1"/>
          <p:cNvSpPr/>
          <p:nvPr/>
        </p:nvSpPr>
        <p:spPr>
          <a:xfrm>
            <a:off x="2265470" y="8099437"/>
            <a:ext cx="694878" cy="694878"/>
          </a:xfrm>
          <a:prstGeom prst="smileyFace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" name="直線コネクタ 3"/>
          <p:cNvCxnSpPr/>
          <p:nvPr/>
        </p:nvCxnSpPr>
        <p:spPr>
          <a:xfrm>
            <a:off x="105273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/>
          <p:cNvCxnSpPr/>
          <p:nvPr/>
        </p:nvCxnSpPr>
        <p:spPr>
          <a:xfrm>
            <a:off x="3058674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>
            <a:off x="439596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/>
          <p:cNvCxnSpPr/>
          <p:nvPr/>
        </p:nvCxnSpPr>
        <p:spPr>
          <a:xfrm>
            <a:off x="573325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/>
          <p:cNvCxnSpPr/>
          <p:nvPr/>
        </p:nvCxnSpPr>
        <p:spPr>
          <a:xfrm>
            <a:off x="3727320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/>
          <p:cNvCxnSpPr/>
          <p:nvPr/>
        </p:nvCxnSpPr>
        <p:spPr>
          <a:xfrm>
            <a:off x="1721382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/>
          <p:cNvCxnSpPr/>
          <p:nvPr/>
        </p:nvCxnSpPr>
        <p:spPr>
          <a:xfrm>
            <a:off x="5064612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/>
          <p:cNvCxnSpPr/>
          <p:nvPr/>
        </p:nvCxnSpPr>
        <p:spPr>
          <a:xfrm>
            <a:off x="2390028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/>
          <p:cNvCxnSpPr/>
          <p:nvPr/>
        </p:nvCxnSpPr>
        <p:spPr>
          <a:xfrm>
            <a:off x="1043911" y="2504728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>
            <a:off x="1043911" y="4500953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2375042" y="3296816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/>
          <p:cNvCxnSpPr/>
          <p:nvPr/>
        </p:nvCxnSpPr>
        <p:spPr>
          <a:xfrm>
            <a:off x="2375042" y="5293041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>
            <a:off x="3714444" y="1928664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>
            <a:off x="3714444" y="3924889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>
            <a:off x="3714444" y="6565058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/>
          <p:cNvCxnSpPr/>
          <p:nvPr/>
        </p:nvCxnSpPr>
        <p:spPr>
          <a:xfrm>
            <a:off x="3070501" y="7257256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/>
          <p:cNvCxnSpPr/>
          <p:nvPr/>
        </p:nvCxnSpPr>
        <p:spPr>
          <a:xfrm>
            <a:off x="2400800" y="5961112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コネクタ 20"/>
          <p:cNvCxnSpPr/>
          <p:nvPr/>
        </p:nvCxnSpPr>
        <p:spPr>
          <a:xfrm>
            <a:off x="1692462" y="5673080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/>
          <p:cNvCxnSpPr/>
          <p:nvPr/>
        </p:nvCxnSpPr>
        <p:spPr>
          <a:xfrm>
            <a:off x="1014991" y="6753200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/>
          <p:cNvCxnSpPr/>
          <p:nvPr/>
        </p:nvCxnSpPr>
        <p:spPr>
          <a:xfrm>
            <a:off x="5053848" y="4953000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線コネクタ 23"/>
          <p:cNvCxnSpPr/>
          <p:nvPr/>
        </p:nvCxnSpPr>
        <p:spPr>
          <a:xfrm>
            <a:off x="5053848" y="2905259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線コネクタ 24"/>
          <p:cNvCxnSpPr/>
          <p:nvPr/>
        </p:nvCxnSpPr>
        <p:spPr>
          <a:xfrm>
            <a:off x="5053848" y="3343141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コネクタ 25"/>
          <p:cNvCxnSpPr/>
          <p:nvPr/>
        </p:nvCxnSpPr>
        <p:spPr>
          <a:xfrm>
            <a:off x="4358387" y="7041232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線コネクタ 26"/>
          <p:cNvCxnSpPr/>
          <p:nvPr/>
        </p:nvCxnSpPr>
        <p:spPr>
          <a:xfrm>
            <a:off x="4358387" y="5791981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線コネクタ 27"/>
          <p:cNvCxnSpPr/>
          <p:nvPr/>
        </p:nvCxnSpPr>
        <p:spPr>
          <a:xfrm>
            <a:off x="4358387" y="2469232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線コネクタ 28"/>
          <p:cNvCxnSpPr/>
          <p:nvPr/>
        </p:nvCxnSpPr>
        <p:spPr>
          <a:xfrm>
            <a:off x="3036972" y="2991899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コネクタ 29"/>
          <p:cNvCxnSpPr/>
          <p:nvPr/>
        </p:nvCxnSpPr>
        <p:spPr>
          <a:xfrm>
            <a:off x="3036973" y="4563122"/>
            <a:ext cx="677471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テキスト ボックス 30"/>
          <p:cNvSpPr txBox="1"/>
          <p:nvPr/>
        </p:nvSpPr>
        <p:spPr>
          <a:xfrm>
            <a:off x="188640" y="129044"/>
            <a:ext cx="5693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８人用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957110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マイル 1"/>
          <p:cNvSpPr/>
          <p:nvPr/>
        </p:nvSpPr>
        <p:spPr>
          <a:xfrm>
            <a:off x="2265470" y="8099437"/>
            <a:ext cx="694878" cy="694878"/>
          </a:xfrm>
          <a:prstGeom prst="smileyFace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" name="直線コネクタ 3"/>
          <p:cNvCxnSpPr/>
          <p:nvPr/>
        </p:nvCxnSpPr>
        <p:spPr>
          <a:xfrm>
            <a:off x="105273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/>
          <p:cNvCxnSpPr/>
          <p:nvPr/>
        </p:nvCxnSpPr>
        <p:spPr>
          <a:xfrm>
            <a:off x="2807931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>
            <a:off x="3978061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/>
          <p:cNvCxnSpPr/>
          <p:nvPr/>
        </p:nvCxnSpPr>
        <p:spPr>
          <a:xfrm>
            <a:off x="573325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/>
          <p:cNvCxnSpPr/>
          <p:nvPr/>
        </p:nvCxnSpPr>
        <p:spPr>
          <a:xfrm>
            <a:off x="3392996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/>
          <p:cNvCxnSpPr/>
          <p:nvPr/>
        </p:nvCxnSpPr>
        <p:spPr>
          <a:xfrm>
            <a:off x="1637801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/>
          <p:cNvCxnSpPr/>
          <p:nvPr/>
        </p:nvCxnSpPr>
        <p:spPr>
          <a:xfrm>
            <a:off x="5148191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/>
          <p:cNvCxnSpPr/>
          <p:nvPr/>
        </p:nvCxnSpPr>
        <p:spPr>
          <a:xfrm>
            <a:off x="2222866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/>
          <p:cNvCxnSpPr/>
          <p:nvPr/>
        </p:nvCxnSpPr>
        <p:spPr>
          <a:xfrm>
            <a:off x="456312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>
            <a:off x="1043911" y="1928664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1043911" y="2765791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/>
          <p:cNvCxnSpPr/>
          <p:nvPr/>
        </p:nvCxnSpPr>
        <p:spPr>
          <a:xfrm>
            <a:off x="1043911" y="4221103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>
            <a:off x="1043911" y="5058230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>
            <a:off x="2254525" y="5889104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>
            <a:off x="2254525" y="6726231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/>
          <p:cNvCxnSpPr/>
          <p:nvPr/>
        </p:nvCxnSpPr>
        <p:spPr>
          <a:xfrm>
            <a:off x="3374987" y="5889104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/>
          <p:cNvCxnSpPr/>
          <p:nvPr/>
        </p:nvCxnSpPr>
        <p:spPr>
          <a:xfrm>
            <a:off x="3374987" y="2965600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コネクタ 20"/>
          <p:cNvCxnSpPr/>
          <p:nvPr/>
        </p:nvCxnSpPr>
        <p:spPr>
          <a:xfrm>
            <a:off x="3374987" y="3957273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/>
          <p:cNvCxnSpPr/>
          <p:nvPr/>
        </p:nvCxnSpPr>
        <p:spPr>
          <a:xfrm>
            <a:off x="3374987" y="7215628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/>
          <p:cNvCxnSpPr/>
          <p:nvPr/>
        </p:nvCxnSpPr>
        <p:spPr>
          <a:xfrm>
            <a:off x="1610581" y="7215628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線コネクタ 23"/>
          <p:cNvCxnSpPr/>
          <p:nvPr/>
        </p:nvCxnSpPr>
        <p:spPr>
          <a:xfrm>
            <a:off x="1610581" y="4626975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線コネクタ 24"/>
          <p:cNvCxnSpPr/>
          <p:nvPr/>
        </p:nvCxnSpPr>
        <p:spPr>
          <a:xfrm>
            <a:off x="1610581" y="3661059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コネクタ 25"/>
          <p:cNvCxnSpPr/>
          <p:nvPr/>
        </p:nvCxnSpPr>
        <p:spPr>
          <a:xfrm>
            <a:off x="1610581" y="2257262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線コネクタ 26"/>
          <p:cNvCxnSpPr/>
          <p:nvPr/>
        </p:nvCxnSpPr>
        <p:spPr>
          <a:xfrm>
            <a:off x="3980294" y="2072680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線コネクタ 27"/>
          <p:cNvCxnSpPr/>
          <p:nvPr/>
        </p:nvCxnSpPr>
        <p:spPr>
          <a:xfrm>
            <a:off x="3980294" y="3440832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線コネクタ 28"/>
          <p:cNvCxnSpPr/>
          <p:nvPr/>
        </p:nvCxnSpPr>
        <p:spPr>
          <a:xfrm>
            <a:off x="3980294" y="4690083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コネクタ 29"/>
          <p:cNvCxnSpPr/>
          <p:nvPr/>
        </p:nvCxnSpPr>
        <p:spPr>
          <a:xfrm>
            <a:off x="3980294" y="6812105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コネクタ 30"/>
          <p:cNvCxnSpPr/>
          <p:nvPr/>
        </p:nvCxnSpPr>
        <p:spPr>
          <a:xfrm>
            <a:off x="4559843" y="5572472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コネクタ 31"/>
          <p:cNvCxnSpPr/>
          <p:nvPr/>
        </p:nvCxnSpPr>
        <p:spPr>
          <a:xfrm>
            <a:off x="5139366" y="6969224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コネクタ 32"/>
          <p:cNvCxnSpPr/>
          <p:nvPr/>
        </p:nvCxnSpPr>
        <p:spPr>
          <a:xfrm>
            <a:off x="5139366" y="3891173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線コネクタ 33"/>
          <p:cNvCxnSpPr/>
          <p:nvPr/>
        </p:nvCxnSpPr>
        <p:spPr>
          <a:xfrm>
            <a:off x="5139366" y="3131319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線コネクタ 34"/>
          <p:cNvCxnSpPr/>
          <p:nvPr/>
        </p:nvCxnSpPr>
        <p:spPr>
          <a:xfrm>
            <a:off x="5139366" y="2216919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コネクタ 35"/>
          <p:cNvCxnSpPr/>
          <p:nvPr/>
        </p:nvCxnSpPr>
        <p:spPr>
          <a:xfrm>
            <a:off x="2795411" y="2216919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コネクタ 36"/>
          <p:cNvCxnSpPr/>
          <p:nvPr/>
        </p:nvCxnSpPr>
        <p:spPr>
          <a:xfrm>
            <a:off x="2795411" y="3659352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線コネクタ 37"/>
          <p:cNvCxnSpPr/>
          <p:nvPr/>
        </p:nvCxnSpPr>
        <p:spPr>
          <a:xfrm>
            <a:off x="2795411" y="4600203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線コネクタ 38"/>
          <p:cNvCxnSpPr/>
          <p:nvPr/>
        </p:nvCxnSpPr>
        <p:spPr>
          <a:xfrm>
            <a:off x="2190104" y="5410879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線コネクタ 39"/>
          <p:cNvCxnSpPr/>
          <p:nvPr/>
        </p:nvCxnSpPr>
        <p:spPr>
          <a:xfrm>
            <a:off x="2190104" y="2603285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線コネクタ 40"/>
          <p:cNvCxnSpPr/>
          <p:nvPr/>
        </p:nvCxnSpPr>
        <p:spPr>
          <a:xfrm>
            <a:off x="1043911" y="5367323"/>
            <a:ext cx="59389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テキスト ボックス 41"/>
          <p:cNvSpPr txBox="1"/>
          <p:nvPr/>
        </p:nvSpPr>
        <p:spPr>
          <a:xfrm>
            <a:off x="188640" y="129044"/>
            <a:ext cx="5693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９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人用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70051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マイル 1"/>
          <p:cNvSpPr/>
          <p:nvPr/>
        </p:nvSpPr>
        <p:spPr>
          <a:xfrm>
            <a:off x="2355661" y="8014308"/>
            <a:ext cx="514496" cy="514496"/>
          </a:xfrm>
          <a:prstGeom prst="smileyFace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" name="直線コネクタ 3"/>
          <p:cNvCxnSpPr/>
          <p:nvPr/>
        </p:nvCxnSpPr>
        <p:spPr>
          <a:xfrm>
            <a:off x="105273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/>
          <p:cNvCxnSpPr/>
          <p:nvPr/>
        </p:nvCxnSpPr>
        <p:spPr>
          <a:xfrm>
            <a:off x="2612910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>
            <a:off x="4173084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/>
          <p:cNvCxnSpPr/>
          <p:nvPr/>
        </p:nvCxnSpPr>
        <p:spPr>
          <a:xfrm>
            <a:off x="5733256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/>
          <p:cNvCxnSpPr/>
          <p:nvPr/>
        </p:nvCxnSpPr>
        <p:spPr>
          <a:xfrm>
            <a:off x="3132968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/>
          <p:cNvCxnSpPr/>
          <p:nvPr/>
        </p:nvCxnSpPr>
        <p:spPr>
          <a:xfrm>
            <a:off x="1572794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/>
          <p:cNvCxnSpPr/>
          <p:nvPr/>
        </p:nvCxnSpPr>
        <p:spPr>
          <a:xfrm>
            <a:off x="5213200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/>
          <p:cNvCxnSpPr/>
          <p:nvPr/>
        </p:nvCxnSpPr>
        <p:spPr>
          <a:xfrm>
            <a:off x="2092852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/>
          <p:cNvCxnSpPr/>
          <p:nvPr/>
        </p:nvCxnSpPr>
        <p:spPr>
          <a:xfrm>
            <a:off x="4693142" y="1251831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>
            <a:off x="3653026" y="1280592"/>
            <a:ext cx="0" cy="6696744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スマイル 18"/>
          <p:cNvSpPr/>
          <p:nvPr/>
        </p:nvSpPr>
        <p:spPr>
          <a:xfrm>
            <a:off x="3915836" y="8014308"/>
            <a:ext cx="514496" cy="514496"/>
          </a:xfrm>
          <a:prstGeom prst="smileyFace">
            <a:avLst>
              <a:gd name="adj" fmla="val -4653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0" name="直線コネクタ 19"/>
          <p:cNvCxnSpPr/>
          <p:nvPr/>
        </p:nvCxnSpPr>
        <p:spPr>
          <a:xfrm>
            <a:off x="1043911" y="1712640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コネクタ 20"/>
          <p:cNvCxnSpPr/>
          <p:nvPr/>
        </p:nvCxnSpPr>
        <p:spPr>
          <a:xfrm>
            <a:off x="1043911" y="3348257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/>
          <p:cNvCxnSpPr/>
          <p:nvPr/>
        </p:nvCxnSpPr>
        <p:spPr>
          <a:xfrm>
            <a:off x="1043911" y="4739175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/>
          <p:cNvCxnSpPr/>
          <p:nvPr/>
        </p:nvCxnSpPr>
        <p:spPr>
          <a:xfrm>
            <a:off x="1043911" y="6374792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線コネクタ 23"/>
          <p:cNvCxnSpPr/>
          <p:nvPr/>
        </p:nvCxnSpPr>
        <p:spPr>
          <a:xfrm>
            <a:off x="3645024" y="3348257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線コネクタ 24"/>
          <p:cNvCxnSpPr/>
          <p:nvPr/>
        </p:nvCxnSpPr>
        <p:spPr>
          <a:xfrm>
            <a:off x="3645024" y="4739175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コネクタ 25"/>
          <p:cNvCxnSpPr/>
          <p:nvPr/>
        </p:nvCxnSpPr>
        <p:spPr>
          <a:xfrm>
            <a:off x="3645024" y="6374792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線コネクタ 26"/>
          <p:cNvCxnSpPr/>
          <p:nvPr/>
        </p:nvCxnSpPr>
        <p:spPr>
          <a:xfrm>
            <a:off x="3645024" y="2214916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線コネクタ 27"/>
          <p:cNvCxnSpPr/>
          <p:nvPr/>
        </p:nvCxnSpPr>
        <p:spPr>
          <a:xfrm>
            <a:off x="2092852" y="2214916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線コネクタ 28"/>
          <p:cNvCxnSpPr/>
          <p:nvPr/>
        </p:nvCxnSpPr>
        <p:spPr>
          <a:xfrm>
            <a:off x="2092852" y="5241451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コネクタ 29"/>
          <p:cNvCxnSpPr/>
          <p:nvPr/>
        </p:nvCxnSpPr>
        <p:spPr>
          <a:xfrm>
            <a:off x="2582249" y="6249144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コネクタ 30"/>
          <p:cNvCxnSpPr/>
          <p:nvPr/>
        </p:nvCxnSpPr>
        <p:spPr>
          <a:xfrm>
            <a:off x="2582249" y="7279454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コネクタ 31"/>
          <p:cNvCxnSpPr/>
          <p:nvPr/>
        </p:nvCxnSpPr>
        <p:spPr>
          <a:xfrm>
            <a:off x="1551939" y="7279454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コネクタ 32"/>
          <p:cNvCxnSpPr/>
          <p:nvPr/>
        </p:nvCxnSpPr>
        <p:spPr>
          <a:xfrm>
            <a:off x="1551939" y="4201404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線コネクタ 33"/>
          <p:cNvCxnSpPr/>
          <p:nvPr/>
        </p:nvCxnSpPr>
        <p:spPr>
          <a:xfrm>
            <a:off x="1551939" y="2771849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線コネクタ 34"/>
          <p:cNvCxnSpPr/>
          <p:nvPr/>
        </p:nvCxnSpPr>
        <p:spPr>
          <a:xfrm>
            <a:off x="5183782" y="2214916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コネクタ 35"/>
          <p:cNvCxnSpPr/>
          <p:nvPr/>
        </p:nvCxnSpPr>
        <p:spPr>
          <a:xfrm>
            <a:off x="5183782" y="3464167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コネクタ 36"/>
          <p:cNvCxnSpPr/>
          <p:nvPr/>
        </p:nvCxnSpPr>
        <p:spPr>
          <a:xfrm>
            <a:off x="5183782" y="5125542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線コネクタ 37"/>
          <p:cNvCxnSpPr/>
          <p:nvPr/>
        </p:nvCxnSpPr>
        <p:spPr>
          <a:xfrm>
            <a:off x="5183782" y="7508133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線コネクタ 38"/>
          <p:cNvCxnSpPr/>
          <p:nvPr/>
        </p:nvCxnSpPr>
        <p:spPr>
          <a:xfrm>
            <a:off x="4166351" y="7279454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線コネクタ 39"/>
          <p:cNvCxnSpPr/>
          <p:nvPr/>
        </p:nvCxnSpPr>
        <p:spPr>
          <a:xfrm>
            <a:off x="4166351" y="5940051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線コネクタ 40"/>
          <p:cNvCxnSpPr/>
          <p:nvPr/>
        </p:nvCxnSpPr>
        <p:spPr>
          <a:xfrm>
            <a:off x="4166351" y="3712006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線コネクタ 41"/>
          <p:cNvCxnSpPr/>
          <p:nvPr/>
        </p:nvCxnSpPr>
        <p:spPr>
          <a:xfrm>
            <a:off x="4166351" y="1793054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線コネクタ 42"/>
          <p:cNvCxnSpPr/>
          <p:nvPr/>
        </p:nvCxnSpPr>
        <p:spPr>
          <a:xfrm>
            <a:off x="2595128" y="1793054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線コネクタ 43"/>
          <p:cNvCxnSpPr/>
          <p:nvPr/>
        </p:nvCxnSpPr>
        <p:spPr>
          <a:xfrm>
            <a:off x="2595128" y="5837020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直線コネクタ 44"/>
          <p:cNvCxnSpPr/>
          <p:nvPr/>
        </p:nvCxnSpPr>
        <p:spPr>
          <a:xfrm>
            <a:off x="3123162" y="4201404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直線コネクタ 45"/>
          <p:cNvCxnSpPr/>
          <p:nvPr/>
        </p:nvCxnSpPr>
        <p:spPr>
          <a:xfrm>
            <a:off x="3123162" y="3093821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線コネクタ 46"/>
          <p:cNvCxnSpPr/>
          <p:nvPr/>
        </p:nvCxnSpPr>
        <p:spPr>
          <a:xfrm>
            <a:off x="2079973" y="6825208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線コネクタ 47"/>
          <p:cNvCxnSpPr/>
          <p:nvPr/>
        </p:nvCxnSpPr>
        <p:spPr>
          <a:xfrm>
            <a:off x="4642869" y="6825208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線コネクタ 48"/>
          <p:cNvCxnSpPr/>
          <p:nvPr/>
        </p:nvCxnSpPr>
        <p:spPr>
          <a:xfrm>
            <a:off x="4675334" y="2784478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直線コネクタ 49"/>
          <p:cNvCxnSpPr/>
          <p:nvPr/>
        </p:nvCxnSpPr>
        <p:spPr>
          <a:xfrm>
            <a:off x="4675334" y="3917818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線コネクタ 50"/>
          <p:cNvCxnSpPr/>
          <p:nvPr/>
        </p:nvCxnSpPr>
        <p:spPr>
          <a:xfrm>
            <a:off x="3123162" y="6828694"/>
            <a:ext cx="52888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テキスト ボックス 51"/>
          <p:cNvSpPr txBox="1"/>
          <p:nvPr/>
        </p:nvSpPr>
        <p:spPr>
          <a:xfrm>
            <a:off x="188640" y="129044"/>
            <a:ext cx="60144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10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人用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371819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マイル 6"/>
          <p:cNvSpPr/>
          <p:nvPr/>
        </p:nvSpPr>
        <p:spPr>
          <a:xfrm>
            <a:off x="1060778" y="1712640"/>
            <a:ext cx="694878" cy="694878"/>
          </a:xfrm>
          <a:prstGeom prst="smileyFace">
            <a:avLst/>
          </a:pr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スマイル 7"/>
          <p:cNvSpPr/>
          <p:nvPr/>
        </p:nvSpPr>
        <p:spPr>
          <a:xfrm>
            <a:off x="3517865" y="1712640"/>
            <a:ext cx="694878" cy="694878"/>
          </a:xfrm>
          <a:prstGeom prst="smileyFace">
            <a:avLst>
              <a:gd name="adj" fmla="val -4653"/>
            </a:avLst>
          </a:prstGeom>
          <a:solidFill>
            <a:srgbClr val="FF00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スマイル 8"/>
          <p:cNvSpPr/>
          <p:nvPr/>
        </p:nvSpPr>
        <p:spPr>
          <a:xfrm>
            <a:off x="2285536" y="1712640"/>
            <a:ext cx="694878" cy="694878"/>
          </a:xfrm>
          <a:prstGeom prst="smileyFace">
            <a:avLst>
              <a:gd name="adj" fmla="val -267"/>
            </a:avLst>
          </a:prstGeom>
          <a:solidFill>
            <a:srgbClr val="00B05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3" name="グループ化 22"/>
          <p:cNvGrpSpPr/>
          <p:nvPr/>
        </p:nvGrpSpPr>
        <p:grpSpPr>
          <a:xfrm>
            <a:off x="980728" y="704528"/>
            <a:ext cx="862447" cy="648072"/>
            <a:chOff x="980728" y="704528"/>
            <a:chExt cx="862447" cy="648072"/>
          </a:xfrm>
        </p:grpSpPr>
        <p:grpSp>
          <p:nvGrpSpPr>
            <p:cNvPr id="2" name="グループ化 1"/>
            <p:cNvGrpSpPr/>
            <p:nvPr/>
          </p:nvGrpSpPr>
          <p:grpSpPr>
            <a:xfrm>
              <a:off x="980728" y="704528"/>
              <a:ext cx="862447" cy="602673"/>
              <a:chOff x="2729345" y="2327565"/>
              <a:chExt cx="1724892" cy="1205345"/>
            </a:xfrm>
            <a:gradFill flip="none" rotWithShape="1">
              <a:gsLst>
                <a:gs pos="0">
                  <a:srgbClr val="FBE4AE"/>
                </a:gs>
                <a:gs pos="13000">
                  <a:srgbClr val="BD922A"/>
                </a:gs>
                <a:gs pos="21001">
                  <a:srgbClr val="BD922A"/>
                </a:gs>
                <a:gs pos="63000">
                  <a:srgbClr val="FBE4AE"/>
                </a:gs>
                <a:gs pos="67000">
                  <a:srgbClr val="BD922A"/>
                </a:gs>
                <a:gs pos="69000">
                  <a:srgbClr val="835E17"/>
                </a:gs>
                <a:gs pos="82001">
                  <a:srgbClr val="A28949"/>
                </a:gs>
                <a:gs pos="100000">
                  <a:srgbClr val="FAE3B7"/>
                </a:gs>
              </a:gsLst>
              <a:lin ang="2700000" scaled="1"/>
              <a:tileRect/>
            </a:gradFill>
          </p:grpSpPr>
          <p:grpSp>
            <p:nvGrpSpPr>
              <p:cNvPr id="3" name="グループ化 2"/>
              <p:cNvGrpSpPr/>
              <p:nvPr/>
            </p:nvGrpSpPr>
            <p:grpSpPr>
              <a:xfrm>
                <a:off x="2729345" y="2382982"/>
                <a:ext cx="1724892" cy="1149928"/>
                <a:chOff x="2729345" y="2382982"/>
                <a:chExt cx="1724892" cy="1149928"/>
              </a:xfrm>
              <a:grpFill/>
            </p:grpSpPr>
            <p:sp>
              <p:nvSpPr>
                <p:cNvPr id="5" name="直角三角形 4"/>
                <p:cNvSpPr/>
                <p:nvPr/>
              </p:nvSpPr>
              <p:spPr>
                <a:xfrm>
                  <a:off x="2729345" y="2382982"/>
                  <a:ext cx="1149928" cy="1149928"/>
                </a:xfrm>
                <a:prstGeom prst="rtTriangl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" name="直角三角形 5"/>
                <p:cNvSpPr/>
                <p:nvPr/>
              </p:nvSpPr>
              <p:spPr>
                <a:xfrm rot="16200000">
                  <a:off x="3304309" y="2382982"/>
                  <a:ext cx="1149928" cy="1149928"/>
                </a:xfrm>
                <a:prstGeom prst="rtTriangl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" name="二等辺三角形 3"/>
              <p:cNvSpPr/>
              <p:nvPr/>
            </p:nvSpPr>
            <p:spPr>
              <a:xfrm>
                <a:off x="2892691" y="2327565"/>
                <a:ext cx="1398200" cy="1205345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0" name="テキスト ボックス 19"/>
            <p:cNvSpPr txBox="1"/>
            <p:nvPr/>
          </p:nvSpPr>
          <p:spPr>
            <a:xfrm>
              <a:off x="1215423" y="952490"/>
              <a:ext cx="357790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20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1" lang="ja-JP" altLang="en-US" sz="2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24" name="グループ化 23"/>
          <p:cNvGrpSpPr/>
          <p:nvPr/>
        </p:nvGrpSpPr>
        <p:grpSpPr>
          <a:xfrm>
            <a:off x="2199640" y="704528"/>
            <a:ext cx="862447" cy="648072"/>
            <a:chOff x="2199640" y="704528"/>
            <a:chExt cx="862447" cy="648072"/>
          </a:xfrm>
        </p:grpSpPr>
        <p:grpSp>
          <p:nvGrpSpPr>
            <p:cNvPr id="10" name="グループ化 9"/>
            <p:cNvGrpSpPr/>
            <p:nvPr/>
          </p:nvGrpSpPr>
          <p:grpSpPr>
            <a:xfrm>
              <a:off x="2199640" y="704528"/>
              <a:ext cx="862447" cy="602673"/>
              <a:chOff x="2729345" y="2327565"/>
              <a:chExt cx="1724892" cy="1205345"/>
            </a:xfrm>
            <a:gradFill flip="none" rotWithShape="1">
              <a:gsLst>
                <a:gs pos="0">
                  <a:srgbClr val="FFFFFF"/>
                </a:gs>
                <a:gs pos="7001">
                  <a:srgbClr val="E6E6E6"/>
                </a:gs>
                <a:gs pos="32001">
                  <a:srgbClr val="7D8496"/>
                </a:gs>
                <a:gs pos="47000">
                  <a:srgbClr val="E6E6E6"/>
                </a:gs>
                <a:gs pos="85001">
                  <a:srgbClr val="7D8496"/>
                </a:gs>
                <a:gs pos="100000">
                  <a:srgbClr val="E6E6E6"/>
                </a:gs>
              </a:gsLst>
              <a:lin ang="13500000" scaled="1"/>
              <a:tileRect/>
            </a:gradFill>
          </p:grpSpPr>
          <p:grpSp>
            <p:nvGrpSpPr>
              <p:cNvPr id="11" name="グループ化 10"/>
              <p:cNvGrpSpPr/>
              <p:nvPr/>
            </p:nvGrpSpPr>
            <p:grpSpPr>
              <a:xfrm>
                <a:off x="2729345" y="2382982"/>
                <a:ext cx="1724892" cy="1149928"/>
                <a:chOff x="2729345" y="2382982"/>
                <a:chExt cx="1724892" cy="1149928"/>
              </a:xfrm>
              <a:grpFill/>
            </p:grpSpPr>
            <p:sp>
              <p:nvSpPr>
                <p:cNvPr id="13" name="直角三角形 12"/>
                <p:cNvSpPr/>
                <p:nvPr/>
              </p:nvSpPr>
              <p:spPr>
                <a:xfrm>
                  <a:off x="2729345" y="2382982"/>
                  <a:ext cx="1149928" cy="1149928"/>
                </a:xfrm>
                <a:prstGeom prst="rtTriangl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直角三角形 13"/>
                <p:cNvSpPr/>
                <p:nvPr/>
              </p:nvSpPr>
              <p:spPr>
                <a:xfrm rot="16200000">
                  <a:off x="3304309" y="2382982"/>
                  <a:ext cx="1149928" cy="1149928"/>
                </a:xfrm>
                <a:prstGeom prst="rtTriangl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2" name="二等辺三角形 11"/>
              <p:cNvSpPr/>
              <p:nvPr/>
            </p:nvSpPr>
            <p:spPr>
              <a:xfrm>
                <a:off x="2892691" y="2327565"/>
                <a:ext cx="1398200" cy="1205345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" name="テキスト ボックス 20"/>
            <p:cNvSpPr txBox="1"/>
            <p:nvPr/>
          </p:nvSpPr>
          <p:spPr>
            <a:xfrm>
              <a:off x="2451968" y="952490"/>
              <a:ext cx="357790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20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2</a:t>
              </a:r>
              <a:endParaRPr kumimoji="1" lang="ja-JP" altLang="en-US" sz="2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3439160" y="704528"/>
            <a:ext cx="862447" cy="648072"/>
            <a:chOff x="3439160" y="704528"/>
            <a:chExt cx="862447" cy="648072"/>
          </a:xfrm>
        </p:grpSpPr>
        <p:grpSp>
          <p:nvGrpSpPr>
            <p:cNvPr id="15" name="グループ化 14"/>
            <p:cNvGrpSpPr/>
            <p:nvPr/>
          </p:nvGrpSpPr>
          <p:grpSpPr>
            <a:xfrm>
              <a:off x="3439160" y="704528"/>
              <a:ext cx="862447" cy="602673"/>
              <a:chOff x="2729345" y="2327565"/>
              <a:chExt cx="1724892" cy="1205345"/>
            </a:xfrm>
            <a:gradFill flip="none" rotWithShape="1">
              <a:gsLst>
                <a:gs pos="0">
                  <a:srgbClr val="D6B19C"/>
                </a:gs>
                <a:gs pos="30000">
                  <a:srgbClr val="D49E6C"/>
                </a:gs>
                <a:gs pos="70000">
                  <a:srgbClr val="A65528"/>
                </a:gs>
                <a:gs pos="100000">
                  <a:srgbClr val="663012"/>
                </a:gs>
              </a:gsLst>
              <a:lin ang="13500000" scaled="1"/>
              <a:tileRect/>
            </a:gradFill>
          </p:grpSpPr>
          <p:grpSp>
            <p:nvGrpSpPr>
              <p:cNvPr id="16" name="グループ化 15"/>
              <p:cNvGrpSpPr/>
              <p:nvPr/>
            </p:nvGrpSpPr>
            <p:grpSpPr>
              <a:xfrm>
                <a:off x="2729345" y="2382982"/>
                <a:ext cx="1724892" cy="1149928"/>
                <a:chOff x="2729345" y="2382982"/>
                <a:chExt cx="1724892" cy="1149928"/>
              </a:xfrm>
              <a:grpFill/>
            </p:grpSpPr>
            <p:sp>
              <p:nvSpPr>
                <p:cNvPr id="18" name="直角三角形 17"/>
                <p:cNvSpPr/>
                <p:nvPr/>
              </p:nvSpPr>
              <p:spPr>
                <a:xfrm>
                  <a:off x="2729345" y="2382982"/>
                  <a:ext cx="1149928" cy="1149928"/>
                </a:xfrm>
                <a:prstGeom prst="rtTriangl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直角三角形 18"/>
                <p:cNvSpPr/>
                <p:nvPr/>
              </p:nvSpPr>
              <p:spPr>
                <a:xfrm rot="16200000">
                  <a:off x="3304309" y="2382982"/>
                  <a:ext cx="1149928" cy="1149928"/>
                </a:xfrm>
                <a:prstGeom prst="rtTriangl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" name="二等辺三角形 16"/>
              <p:cNvSpPr/>
              <p:nvPr/>
            </p:nvSpPr>
            <p:spPr>
              <a:xfrm>
                <a:off x="2892691" y="2327565"/>
                <a:ext cx="1398200" cy="1205345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" name="テキスト ボックス 21"/>
            <p:cNvSpPr txBox="1"/>
            <p:nvPr/>
          </p:nvSpPr>
          <p:spPr>
            <a:xfrm>
              <a:off x="3691488" y="952490"/>
              <a:ext cx="357790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20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3</a:t>
              </a:r>
              <a:endParaRPr kumimoji="1" lang="ja-JP" altLang="en-US" sz="2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sp>
        <p:nvSpPr>
          <p:cNvPr id="26" name="テキスト ボックス 25"/>
          <p:cNvSpPr txBox="1"/>
          <p:nvPr/>
        </p:nvSpPr>
        <p:spPr>
          <a:xfrm>
            <a:off x="1126806" y="2792760"/>
            <a:ext cx="570290" cy="57606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dirty="0" smtClean="0">
                <a:solidFill>
                  <a:srgbClr val="FF0000"/>
                </a:solidFill>
              </a:rPr>
              <a:t>当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28" name="ドーナツ 27"/>
          <p:cNvSpPr/>
          <p:nvPr/>
        </p:nvSpPr>
        <p:spPr>
          <a:xfrm>
            <a:off x="2328105" y="2733353"/>
            <a:ext cx="694878" cy="694878"/>
          </a:xfrm>
          <a:prstGeom prst="donut">
            <a:avLst>
              <a:gd name="adj" fmla="val 17689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9" name="乗算記号 28"/>
          <p:cNvSpPr/>
          <p:nvPr/>
        </p:nvSpPr>
        <p:spPr>
          <a:xfrm>
            <a:off x="3371968" y="2587456"/>
            <a:ext cx="986672" cy="986672"/>
          </a:xfrm>
          <a:prstGeom prst="mathMultiply">
            <a:avLst>
              <a:gd name="adj1" fmla="val 14205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31" name="円/楕円 30"/>
          <p:cNvSpPr/>
          <p:nvPr/>
        </p:nvSpPr>
        <p:spPr>
          <a:xfrm>
            <a:off x="1126806" y="3870266"/>
            <a:ext cx="428887" cy="428887"/>
          </a:xfrm>
          <a:prstGeom prst="ellipse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sz="2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１</a:t>
            </a:r>
            <a:endParaRPr kumimoji="1" lang="ja-JP" altLang="en-US" sz="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2" name="円/楕円 31"/>
          <p:cNvSpPr/>
          <p:nvPr/>
        </p:nvSpPr>
        <p:spPr>
          <a:xfrm>
            <a:off x="1672543" y="3870266"/>
            <a:ext cx="428887" cy="428887"/>
          </a:xfrm>
          <a:prstGeom prst="ellipse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sz="2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２</a:t>
            </a:r>
            <a:endParaRPr kumimoji="1" lang="ja-JP" altLang="en-US" sz="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3" name="円/楕円 32"/>
          <p:cNvSpPr/>
          <p:nvPr/>
        </p:nvSpPr>
        <p:spPr>
          <a:xfrm>
            <a:off x="2218280" y="3870266"/>
            <a:ext cx="428887" cy="428887"/>
          </a:xfrm>
          <a:prstGeom prst="ellipse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sz="2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３</a:t>
            </a:r>
            <a:endParaRPr kumimoji="1" lang="ja-JP" altLang="en-US" sz="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4" name="円/楕円 33"/>
          <p:cNvSpPr/>
          <p:nvPr/>
        </p:nvSpPr>
        <p:spPr>
          <a:xfrm>
            <a:off x="2764017" y="3870266"/>
            <a:ext cx="428887" cy="428887"/>
          </a:xfrm>
          <a:prstGeom prst="ellipse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sz="2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４</a:t>
            </a:r>
            <a:endParaRPr kumimoji="1" lang="ja-JP" altLang="en-US" sz="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5" name="円/楕円 34"/>
          <p:cNvSpPr/>
          <p:nvPr/>
        </p:nvSpPr>
        <p:spPr>
          <a:xfrm>
            <a:off x="3309754" y="3870266"/>
            <a:ext cx="428887" cy="428887"/>
          </a:xfrm>
          <a:prstGeom prst="ellipse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sz="2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５</a:t>
            </a:r>
            <a:endParaRPr kumimoji="1" lang="ja-JP" altLang="en-US" sz="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6" name="円/楕円 35"/>
          <p:cNvSpPr/>
          <p:nvPr/>
        </p:nvSpPr>
        <p:spPr>
          <a:xfrm>
            <a:off x="3855491" y="3870266"/>
            <a:ext cx="428887" cy="428887"/>
          </a:xfrm>
          <a:prstGeom prst="ellipse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sz="2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６</a:t>
            </a:r>
            <a:endParaRPr kumimoji="1" lang="ja-JP" altLang="en-US" sz="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7" name="円/楕円 36"/>
          <p:cNvSpPr/>
          <p:nvPr/>
        </p:nvSpPr>
        <p:spPr>
          <a:xfrm>
            <a:off x="4401228" y="3870266"/>
            <a:ext cx="428887" cy="428887"/>
          </a:xfrm>
          <a:prstGeom prst="ellipse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sz="2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７</a:t>
            </a:r>
            <a:endParaRPr kumimoji="1" lang="ja-JP" altLang="en-US" sz="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8" name="円/楕円 37"/>
          <p:cNvSpPr/>
          <p:nvPr/>
        </p:nvSpPr>
        <p:spPr>
          <a:xfrm>
            <a:off x="4946966" y="3870266"/>
            <a:ext cx="428887" cy="428887"/>
          </a:xfrm>
          <a:prstGeom prst="ellipse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ctr"/>
          <a:lstStyle/>
          <a:p>
            <a:pPr algn="ctr"/>
            <a:r>
              <a:rPr kumimoji="1" lang="ja-JP" altLang="en-US" sz="2000" b="1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８</a:t>
            </a:r>
            <a:endParaRPr kumimoji="1" lang="ja-JP" altLang="en-US" sz="2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189598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19</Paragraphs>
  <Slides>8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9" baseType="lpstr"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PPTX209_あみだくじ</dc:title>
  <dc:subject>PPTX209_あみだくじ</dc:subject>
  <dc:creator>http://www.digipot.net</dc:creator>
  <cp:lastModifiedBy/>
  <cp:revision>1</cp:revision>
  <dcterms:created xsi:type="dcterms:W3CDTF">2014-08-20T15:11:11Z</dcterms:created>
  <dcterms:modified xsi:type="dcterms:W3CDTF">2014-08-20T15:11:13Z</dcterms:modified>
  <cp:version>1</cp:version>
</cp:coreProperties>
</file>

<file path=docProps/thumbnail.jpeg>
</file>