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99CCFF"/>
    <a:srgbClr val="663300"/>
    <a:srgbClr val="666633"/>
    <a:srgbClr val="CC9900"/>
    <a:srgbClr val="FFCCFF"/>
    <a:srgbClr val="CCCCFF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596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87515" y="863715"/>
            <a:ext cx="1254927" cy="1617816"/>
            <a:chOff x="609417" y="2743162"/>
            <a:chExt cx="1254927" cy="1617816"/>
          </a:xfrm>
        </p:grpSpPr>
        <p:sp>
          <p:nvSpPr>
            <p:cNvPr id="3" name="フローチャート : 手操作入力 2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" name="フローチャート: データ 3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" name="フローチャート: データ 4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" name="フローチャート : 手操作入力 6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" name="フローチャート : 手操作入力 8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0" name="角丸四角形 9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フローチャート : 論理積ゲート 11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4" name="台形 13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" name="角丸四角形 14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角丸四角形 15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2480484" y="863715"/>
            <a:ext cx="1254927" cy="1617816"/>
            <a:chOff x="609417" y="2743162"/>
            <a:chExt cx="1254927" cy="1617816"/>
          </a:xfrm>
        </p:grpSpPr>
        <p:sp>
          <p:nvSpPr>
            <p:cNvPr id="63" name="フローチャート : 手操作入力 62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4" name="フローチャート: データ 63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5" name="フローチャート: データ 64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7" name="フローチャート : 手操作入力 66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9" name="フローチャート : 手操作入力 68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FFCC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フローチャート : 論理積ゲート 71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4" name="台形 73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5" name="角丸四角形 74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角丸四角形 75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4341368" y="863715"/>
            <a:ext cx="1254927" cy="1617816"/>
            <a:chOff x="609417" y="2743162"/>
            <a:chExt cx="1254927" cy="1617816"/>
          </a:xfrm>
        </p:grpSpPr>
        <p:sp>
          <p:nvSpPr>
            <p:cNvPr id="78" name="フローチャート : 手操作入力 77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9" name="フローチャート: データ 78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0" name="フローチャート: データ 79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2" name="フローチャート : 手操作入力 81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3" name="正方形/長方形 82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4" name="フローチャート : 手操作入力 83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角丸四角形 85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フローチャート : 論理積ゲート 86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正方形/長方形 87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9" name="台形 88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0" name="角丸四角形 89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角丸四角形 90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6202252" y="863715"/>
            <a:ext cx="1254927" cy="1617816"/>
            <a:chOff x="609417" y="2743162"/>
            <a:chExt cx="1254927" cy="1617816"/>
          </a:xfrm>
        </p:grpSpPr>
        <p:sp>
          <p:nvSpPr>
            <p:cNvPr id="179" name="フローチャート : 手操作入力 178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0" name="フローチャート: データ 179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1" name="フローチャート: データ 180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3" name="フローチャート : 手操作入力 182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5" name="フローチャート : 手操作入力 184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00B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角丸四角形 186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00B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フローチャート : 論理積ゲート 187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0" name="台形 189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1" name="角丸四角形 190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角丸四角形 191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8063136" y="863715"/>
            <a:ext cx="1254927" cy="1617816"/>
            <a:chOff x="609417" y="2743162"/>
            <a:chExt cx="1254927" cy="1617816"/>
          </a:xfrm>
        </p:grpSpPr>
        <p:sp>
          <p:nvSpPr>
            <p:cNvPr id="194" name="フローチャート : 手操作入力 193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5" name="フローチャート: データ 194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6" name="フローチャート: データ 195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8" name="フローチャート : 手操作入力 197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0" name="フローチャート : 手操作入力 199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1" name="角丸四角形 200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0070C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角丸四角形 201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0070C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フローチャート : 論理積ゲート 202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" name="台形 204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" name="角丸四角形 205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角丸四角形 206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3" name="グループ化 272"/>
          <p:cNvGrpSpPr/>
          <p:nvPr/>
        </p:nvGrpSpPr>
        <p:grpSpPr>
          <a:xfrm>
            <a:off x="4291012" y="2781677"/>
            <a:ext cx="1328738" cy="1579301"/>
            <a:chOff x="4396740" y="2836976"/>
            <a:chExt cx="1219959" cy="1672144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290" name="フローチャート: データ 289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1" name="フローチャート: データ 290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3" name="フローチャート : 手操作入力 292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5" name="フローチャート : 手操作入力 294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75" name="フローチャート : 論理積ゲート 274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6" name="角丸四角形 275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7" name="片側の 2 つの角を丸めた四角形 276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8" name="片側の 2 つの角を丸めた四角形 277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92D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1" name="角丸四角形 280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2" name="角丸四角形 281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3" name="角丸四角形 282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5" name="正方形/長方形 284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6" name="片側の 2 つの角を切り取った四角形 285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8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9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2463322" y="2781677"/>
            <a:ext cx="1328738" cy="1579301"/>
            <a:chOff x="4396740" y="2836976"/>
            <a:chExt cx="1219959" cy="1672144"/>
          </a:xfrm>
        </p:grpSpPr>
        <p:grpSp>
          <p:nvGrpSpPr>
            <p:cNvPr id="297" name="グループ化 296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13" name="フローチャート: データ 312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4" name="フローチャート: データ 313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5" name="正方形/長方形 314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6" name="フローチャート : 手操作入力 315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7" name="正方形/長方形 316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8" name="フローチャート : 手操作入力 317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98" name="フローチャート : 論理積ゲート 297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99" name="角丸四角形 298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0" name="片側の 2 つの角を丸めた四角形 299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1" name="片側の 2 つの角を丸めた四角形 300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3" name="正方形/長方形 302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4" name="角丸四角形 303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5" name="角丸四角形 304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6" name="角丸四角形 305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7" name="角丸四角形 306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9" name="片側の 2 つの角を切り取った四角形 308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0" name="角丸四角形 309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1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2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577372" y="2781677"/>
            <a:ext cx="1328738" cy="1579301"/>
            <a:chOff x="4396740" y="2836976"/>
            <a:chExt cx="1219959" cy="1672144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36" name="フローチャート: データ 335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7" name="フローチャート: データ 336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8" name="正方形/長方形 337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9" name="フローチャート : 手操作入力 338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40" name="正方形/長方形 339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41" name="フローチャート : 手操作入力 340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21" name="フローチャート : 論理積ゲート 320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2" name="角丸四角形 321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3" name="片側の 2 つの角を丸めた四角形 322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4" name="片側の 2 つの角を丸めた四角形 323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7" name="角丸四角形 326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8" name="角丸四角形 327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9" name="角丸四角形 328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0" name="角丸四角形 329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2" name="片側の 2 つの角を切り取った四角形 331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3" name="角丸四角形 332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4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5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42" name="グループ化 341"/>
          <p:cNvGrpSpPr/>
          <p:nvPr/>
        </p:nvGrpSpPr>
        <p:grpSpPr>
          <a:xfrm>
            <a:off x="6176962" y="2781677"/>
            <a:ext cx="1328738" cy="1579301"/>
            <a:chOff x="4396740" y="2836976"/>
            <a:chExt cx="1219959" cy="1672144"/>
          </a:xfrm>
        </p:grpSpPr>
        <p:grpSp>
          <p:nvGrpSpPr>
            <p:cNvPr id="343" name="グループ化 342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59" name="フローチャート: データ 358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0" name="フローチャート: データ 359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1" name="正方形/長方形 360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2" name="フローチャート : 手操作入力 361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3" name="正方形/長方形 362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4" name="フローチャート : 手操作入力 363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44" name="フローチャート : 論理積ゲート 343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6" name="片側の 2 つの角を丸めた四角形 345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7" name="片側の 2 つの角を丸めた四角形 346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0" name="角丸四角形 349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1" name="角丸四角形 350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2" name="角丸四角形 351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3" name="角丸四角形 352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5" name="片側の 2 つの角を切り取った四角形 354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6" name="角丸四角形 355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7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8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4343220" y="4734145"/>
            <a:ext cx="1271890" cy="1563549"/>
            <a:chOff x="595011" y="4734145"/>
            <a:chExt cx="1271890" cy="1563549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655930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380" name="フローチャート: データ 379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1" name="フローチャート: データ 380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3" name="フローチャート : 手操作入力 382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5" name="フローチャート : 手操作入力 384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79" name="角丸四角形 378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67" name="片側の 2 つの角を丸めた四角形 366"/>
            <p:cNvSpPr/>
            <p:nvPr/>
          </p:nvSpPr>
          <p:spPr bwMode="auto">
            <a:xfrm>
              <a:off x="595011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8" name="片側の 2 つの角を丸めた四角形 367"/>
            <p:cNvSpPr/>
            <p:nvPr/>
          </p:nvSpPr>
          <p:spPr bwMode="auto">
            <a:xfrm>
              <a:off x="595011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92D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9" name="角丸四角形 368"/>
            <p:cNvSpPr/>
            <p:nvPr/>
          </p:nvSpPr>
          <p:spPr bwMode="auto">
            <a:xfrm>
              <a:off x="1034540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0" name="円/楕円 369"/>
            <p:cNvSpPr/>
            <p:nvPr/>
          </p:nvSpPr>
          <p:spPr bwMode="auto">
            <a:xfrm>
              <a:off x="1077963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1282750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2" name="角丸四角形 371"/>
            <p:cNvSpPr/>
            <p:nvPr/>
          </p:nvSpPr>
          <p:spPr bwMode="auto">
            <a:xfrm>
              <a:off x="676147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9432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 bwMode="auto">
            <a:xfrm>
              <a:off x="14766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5" name="円/楕円 374"/>
            <p:cNvSpPr/>
            <p:nvPr/>
          </p:nvSpPr>
          <p:spPr bwMode="auto">
            <a:xfrm>
              <a:off x="72398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6" name="円/楕円 375"/>
            <p:cNvSpPr/>
            <p:nvPr/>
          </p:nvSpPr>
          <p:spPr bwMode="auto">
            <a:xfrm>
              <a:off x="167013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7" name="正方形/長方形 376"/>
            <p:cNvSpPr/>
            <p:nvPr/>
          </p:nvSpPr>
          <p:spPr bwMode="auto">
            <a:xfrm flipV="1">
              <a:off x="667993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6212270" y="4734145"/>
            <a:ext cx="1271890" cy="1563549"/>
            <a:chOff x="2433336" y="4734145"/>
            <a:chExt cx="1271890" cy="1563549"/>
          </a:xfrm>
        </p:grpSpPr>
        <p:grpSp>
          <p:nvGrpSpPr>
            <p:cNvPr id="387" name="グループ化 386"/>
            <p:cNvGrpSpPr/>
            <p:nvPr/>
          </p:nvGrpSpPr>
          <p:grpSpPr>
            <a:xfrm>
              <a:off x="2494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399" name="グループ化 398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01" name="フローチャート: データ 400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2" name="フローチャート: データ 401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4" name="フローチャート : 手操作入力 403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6" name="フローチャート : 手操作入力 405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00" name="角丸四角形 399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88" name="片側の 2 つの角を丸めた四角形 387"/>
            <p:cNvSpPr/>
            <p:nvPr/>
          </p:nvSpPr>
          <p:spPr bwMode="auto">
            <a:xfrm>
              <a:off x="2433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89" name="片側の 2 つの角を丸めた四角形 388"/>
            <p:cNvSpPr/>
            <p:nvPr/>
          </p:nvSpPr>
          <p:spPr bwMode="auto">
            <a:xfrm>
              <a:off x="2433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0" name="角丸四角形 389"/>
            <p:cNvSpPr/>
            <p:nvPr/>
          </p:nvSpPr>
          <p:spPr bwMode="auto">
            <a:xfrm>
              <a:off x="2872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1" name="円/楕円 390"/>
            <p:cNvSpPr/>
            <p:nvPr/>
          </p:nvSpPr>
          <p:spPr bwMode="auto">
            <a:xfrm>
              <a:off x="2916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2" name="円/楕円 391"/>
            <p:cNvSpPr/>
            <p:nvPr/>
          </p:nvSpPr>
          <p:spPr bwMode="auto">
            <a:xfrm>
              <a:off x="3121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3" name="角丸四角形 392"/>
            <p:cNvSpPr/>
            <p:nvPr/>
          </p:nvSpPr>
          <p:spPr bwMode="auto">
            <a:xfrm>
              <a:off x="2514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4" name="正方形/長方形 393"/>
            <p:cNvSpPr/>
            <p:nvPr/>
          </p:nvSpPr>
          <p:spPr bwMode="auto">
            <a:xfrm>
              <a:off x="2781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5" name="正方形/長方形 394"/>
            <p:cNvSpPr/>
            <p:nvPr/>
          </p:nvSpPr>
          <p:spPr bwMode="auto">
            <a:xfrm>
              <a:off x="3314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6" name="円/楕円 395"/>
            <p:cNvSpPr/>
            <p:nvPr/>
          </p:nvSpPr>
          <p:spPr bwMode="auto">
            <a:xfrm>
              <a:off x="2562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7" name="円/楕円 396"/>
            <p:cNvSpPr/>
            <p:nvPr/>
          </p:nvSpPr>
          <p:spPr bwMode="auto">
            <a:xfrm>
              <a:off x="3508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8" name="正方形/長方形 397"/>
            <p:cNvSpPr/>
            <p:nvPr/>
          </p:nvSpPr>
          <p:spPr bwMode="auto">
            <a:xfrm flipV="1">
              <a:off x="2506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05795" y="4734145"/>
            <a:ext cx="1271890" cy="1563549"/>
            <a:chOff x="4338336" y="4734145"/>
            <a:chExt cx="1271890" cy="1563549"/>
          </a:xfrm>
        </p:grpSpPr>
        <p:grpSp>
          <p:nvGrpSpPr>
            <p:cNvPr id="408" name="グループ化 407"/>
            <p:cNvGrpSpPr/>
            <p:nvPr/>
          </p:nvGrpSpPr>
          <p:grpSpPr>
            <a:xfrm>
              <a:off x="4399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20" name="グループ化 419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22" name="フローチャート: データ 421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3" name="フローチャート: データ 422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5" name="フローチャート : 手操作入力 424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7" name="フローチャート : 手操作入力 426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21" name="角丸四角形 420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09" name="片側の 2 つの角を丸めた四角形 408"/>
            <p:cNvSpPr/>
            <p:nvPr/>
          </p:nvSpPr>
          <p:spPr bwMode="auto">
            <a:xfrm>
              <a:off x="4338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0" name="片側の 2 つの角を丸めた四角形 409"/>
            <p:cNvSpPr/>
            <p:nvPr/>
          </p:nvSpPr>
          <p:spPr bwMode="auto">
            <a:xfrm>
              <a:off x="4338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1" name="角丸四角形 410"/>
            <p:cNvSpPr/>
            <p:nvPr/>
          </p:nvSpPr>
          <p:spPr bwMode="auto">
            <a:xfrm>
              <a:off x="4777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2" name="円/楕円 411"/>
            <p:cNvSpPr/>
            <p:nvPr/>
          </p:nvSpPr>
          <p:spPr bwMode="auto">
            <a:xfrm>
              <a:off x="4821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3" name="円/楕円 412"/>
            <p:cNvSpPr/>
            <p:nvPr/>
          </p:nvSpPr>
          <p:spPr bwMode="auto">
            <a:xfrm>
              <a:off x="5026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4419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5" name="正方形/長方形 414"/>
            <p:cNvSpPr/>
            <p:nvPr/>
          </p:nvSpPr>
          <p:spPr bwMode="auto">
            <a:xfrm>
              <a:off x="4686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6" name="正方形/長方形 415"/>
            <p:cNvSpPr/>
            <p:nvPr/>
          </p:nvSpPr>
          <p:spPr bwMode="auto">
            <a:xfrm>
              <a:off x="5219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7" name="円/楕円 416"/>
            <p:cNvSpPr/>
            <p:nvPr/>
          </p:nvSpPr>
          <p:spPr bwMode="auto">
            <a:xfrm>
              <a:off x="4467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8" name="円/楕円 417"/>
            <p:cNvSpPr/>
            <p:nvPr/>
          </p:nvSpPr>
          <p:spPr bwMode="auto">
            <a:xfrm>
              <a:off x="5413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9" name="正方形/長方形 418"/>
            <p:cNvSpPr/>
            <p:nvPr/>
          </p:nvSpPr>
          <p:spPr bwMode="auto">
            <a:xfrm flipV="1">
              <a:off x="4411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28" name="グループ化 427"/>
          <p:cNvGrpSpPr/>
          <p:nvPr/>
        </p:nvGrpSpPr>
        <p:grpSpPr>
          <a:xfrm>
            <a:off x="8049304" y="2781677"/>
            <a:ext cx="1328738" cy="1579301"/>
            <a:chOff x="4396740" y="2836976"/>
            <a:chExt cx="1219959" cy="1672144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445" name="フローチャート: データ 444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6" name="フローチャート: データ 445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8" name="フローチャート : 手操作入力 447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50" name="フローチャート : 手操作入力 449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30" name="フローチャート : 論理積ゲート 429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1" name="角丸四角形 430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2" name="片側の 2 つの角を丸めた四角形 431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3" name="片側の 2 つの角を丸めた四角形 432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4" name="正方形/長方形 433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5" name="正方形/長方形 434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6" name="角丸四角形 435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7" name="角丸四角形 436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8" name="角丸四角形 437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9" name="角丸四角形 438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0" name="正方形/長方形 439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1" name="片側の 2 つの角を切り取った四角形 440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2" name="角丸四角形 441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3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4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530462" y="4734145"/>
            <a:ext cx="1271890" cy="1563549"/>
            <a:chOff x="595011" y="4734145"/>
            <a:chExt cx="1271890" cy="1563549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655930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64" name="グループ化 463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66" name="フローチャート: データ 465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7" name="フローチャート: データ 466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8" name="正方形/長方形 467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9" name="フローチャート : 手操作入力 468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70" name="正方形/長方形 469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71" name="フローチャート : 手操作入力 470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65" name="角丸四角形 464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53" name="片側の 2 つの角を丸めた四角形 452"/>
            <p:cNvSpPr/>
            <p:nvPr/>
          </p:nvSpPr>
          <p:spPr bwMode="auto">
            <a:xfrm>
              <a:off x="595011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4" name="片側の 2 つの角を丸めた四角形 453"/>
            <p:cNvSpPr/>
            <p:nvPr/>
          </p:nvSpPr>
          <p:spPr bwMode="auto">
            <a:xfrm>
              <a:off x="595011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5" name="角丸四角形 454"/>
            <p:cNvSpPr/>
            <p:nvPr/>
          </p:nvSpPr>
          <p:spPr bwMode="auto">
            <a:xfrm>
              <a:off x="1034540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6" name="円/楕円 455"/>
            <p:cNvSpPr/>
            <p:nvPr/>
          </p:nvSpPr>
          <p:spPr bwMode="auto">
            <a:xfrm>
              <a:off x="1077963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7" name="円/楕円 456"/>
            <p:cNvSpPr/>
            <p:nvPr/>
          </p:nvSpPr>
          <p:spPr bwMode="auto">
            <a:xfrm>
              <a:off x="1282750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8" name="角丸四角形 457"/>
            <p:cNvSpPr/>
            <p:nvPr/>
          </p:nvSpPr>
          <p:spPr bwMode="auto">
            <a:xfrm>
              <a:off x="676147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9" name="正方形/長方形 458"/>
            <p:cNvSpPr/>
            <p:nvPr/>
          </p:nvSpPr>
          <p:spPr bwMode="auto">
            <a:xfrm>
              <a:off x="9432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0" name="正方形/長方形 459"/>
            <p:cNvSpPr/>
            <p:nvPr/>
          </p:nvSpPr>
          <p:spPr bwMode="auto">
            <a:xfrm>
              <a:off x="14766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1" name="円/楕円 460"/>
            <p:cNvSpPr/>
            <p:nvPr/>
          </p:nvSpPr>
          <p:spPr bwMode="auto">
            <a:xfrm>
              <a:off x="72398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2" name="円/楕円 461"/>
            <p:cNvSpPr/>
            <p:nvPr/>
          </p:nvSpPr>
          <p:spPr bwMode="auto">
            <a:xfrm>
              <a:off x="167013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3" name="正方形/長方形 462"/>
            <p:cNvSpPr/>
            <p:nvPr/>
          </p:nvSpPr>
          <p:spPr bwMode="auto">
            <a:xfrm flipV="1">
              <a:off x="667993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72" name="グループ化 471"/>
          <p:cNvGrpSpPr/>
          <p:nvPr/>
        </p:nvGrpSpPr>
        <p:grpSpPr>
          <a:xfrm>
            <a:off x="8073155" y="4734145"/>
            <a:ext cx="1271890" cy="1563549"/>
            <a:chOff x="2433336" y="4734145"/>
            <a:chExt cx="1271890" cy="1563549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2494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85" name="グループ化 484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87" name="フローチャート: データ 486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88" name="フローチャート: データ 487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89" name="正方形/長方形 488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0" name="フローチャート : 手操作入力 489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2" name="フローチャート : 手操作入力 491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86" name="角丸四角形 485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74" name="片側の 2 つの角を丸めた四角形 473"/>
            <p:cNvSpPr/>
            <p:nvPr/>
          </p:nvSpPr>
          <p:spPr bwMode="auto">
            <a:xfrm>
              <a:off x="2433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5" name="片側の 2 つの角を丸めた四角形 474"/>
            <p:cNvSpPr/>
            <p:nvPr/>
          </p:nvSpPr>
          <p:spPr bwMode="auto">
            <a:xfrm>
              <a:off x="2433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6" name="角丸四角形 475"/>
            <p:cNvSpPr/>
            <p:nvPr/>
          </p:nvSpPr>
          <p:spPr bwMode="auto">
            <a:xfrm>
              <a:off x="2872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2916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8" name="円/楕円 477"/>
            <p:cNvSpPr/>
            <p:nvPr/>
          </p:nvSpPr>
          <p:spPr bwMode="auto">
            <a:xfrm>
              <a:off x="3121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9" name="角丸四角形 478"/>
            <p:cNvSpPr/>
            <p:nvPr/>
          </p:nvSpPr>
          <p:spPr bwMode="auto">
            <a:xfrm>
              <a:off x="2514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0" name="正方形/長方形 479"/>
            <p:cNvSpPr/>
            <p:nvPr/>
          </p:nvSpPr>
          <p:spPr bwMode="auto">
            <a:xfrm>
              <a:off x="2781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1" name="正方形/長方形 480"/>
            <p:cNvSpPr/>
            <p:nvPr/>
          </p:nvSpPr>
          <p:spPr bwMode="auto">
            <a:xfrm>
              <a:off x="3314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2" name="円/楕円 481"/>
            <p:cNvSpPr/>
            <p:nvPr/>
          </p:nvSpPr>
          <p:spPr bwMode="auto">
            <a:xfrm>
              <a:off x="2562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3" name="円/楕円 482"/>
            <p:cNvSpPr/>
            <p:nvPr/>
          </p:nvSpPr>
          <p:spPr bwMode="auto">
            <a:xfrm>
              <a:off x="3508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4" name="正方形/長方形 483"/>
            <p:cNvSpPr/>
            <p:nvPr/>
          </p:nvSpPr>
          <p:spPr bwMode="auto">
            <a:xfrm flipV="1">
              <a:off x="2506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87515" y="863715"/>
            <a:ext cx="1254927" cy="1617816"/>
            <a:chOff x="609417" y="2743162"/>
            <a:chExt cx="1254927" cy="1617816"/>
          </a:xfrm>
        </p:grpSpPr>
        <p:sp>
          <p:nvSpPr>
            <p:cNvPr id="3" name="フローチャート : 手操作入力 2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" name="フローチャート: データ 3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" name="フローチャート: データ 4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" name="フローチャート : 手操作入力 6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" name="フローチャート : 手操作入力 8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0" name="角丸四角形 9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フローチャート : 論理積ゲート 11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4" name="台形 13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" name="角丸四角形 14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角丸四角形 15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2480484" y="863715"/>
            <a:ext cx="1254927" cy="1617816"/>
            <a:chOff x="609417" y="2743162"/>
            <a:chExt cx="1254927" cy="1617816"/>
          </a:xfrm>
        </p:grpSpPr>
        <p:sp>
          <p:nvSpPr>
            <p:cNvPr id="63" name="フローチャート : 手操作入力 62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4" name="フローチャート: データ 63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5" name="フローチャート: データ 64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7" name="フローチャート : 手操作入力 66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9" name="フローチャート : 手操作入力 68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FFCC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フローチャート : 論理積ゲート 71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4" name="台形 73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5" name="角丸四角形 74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角丸四角形 75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4341368" y="863715"/>
            <a:ext cx="1254927" cy="1617816"/>
            <a:chOff x="609417" y="2743162"/>
            <a:chExt cx="1254927" cy="1617816"/>
          </a:xfrm>
        </p:grpSpPr>
        <p:sp>
          <p:nvSpPr>
            <p:cNvPr id="78" name="フローチャート : 手操作入力 77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9" name="フローチャート: データ 78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0" name="フローチャート: データ 79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2" name="フローチャート : 手操作入力 81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3" name="正方形/長方形 82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4" name="フローチャート : 手操作入力 83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角丸四角形 85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フローチャート : 論理積ゲート 86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正方形/長方形 87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9" name="台形 88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0" name="角丸四角形 89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角丸四角形 90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6202252" y="863715"/>
            <a:ext cx="1254927" cy="1617816"/>
            <a:chOff x="609417" y="2743162"/>
            <a:chExt cx="1254927" cy="1617816"/>
          </a:xfrm>
        </p:grpSpPr>
        <p:sp>
          <p:nvSpPr>
            <p:cNvPr id="179" name="フローチャート : 手操作入力 178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0" name="フローチャート: データ 179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1" name="フローチャート: データ 180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3" name="フローチャート : 手操作入力 182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5" name="フローチャート : 手操作入力 184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00B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角丸四角形 186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00B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フローチャート : 論理積ゲート 187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0" name="台形 189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1" name="角丸四角形 190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角丸四角形 191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8063136" y="863715"/>
            <a:ext cx="1254927" cy="1617816"/>
            <a:chOff x="609417" y="2743162"/>
            <a:chExt cx="1254927" cy="1617816"/>
          </a:xfrm>
        </p:grpSpPr>
        <p:sp>
          <p:nvSpPr>
            <p:cNvPr id="194" name="フローチャート : 手操作入力 193"/>
            <p:cNvSpPr/>
            <p:nvPr/>
          </p:nvSpPr>
          <p:spPr bwMode="auto">
            <a:xfrm flipH="1">
              <a:off x="970012" y="3955932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5" name="フローチャート: データ 194"/>
            <p:cNvSpPr/>
            <p:nvPr/>
          </p:nvSpPr>
          <p:spPr bwMode="auto">
            <a:xfrm flipH="1">
              <a:off x="1355812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6" name="フローチャート: データ 195"/>
            <p:cNvSpPr/>
            <p:nvPr/>
          </p:nvSpPr>
          <p:spPr bwMode="auto">
            <a:xfrm>
              <a:off x="941549" y="4090948"/>
              <a:ext cx="143882" cy="225025"/>
            </a:xfrm>
            <a:prstGeom prst="flowChartInputOut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15658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8" name="フローチャート : 手操作入力 197"/>
            <p:cNvSpPr/>
            <p:nvPr/>
          </p:nvSpPr>
          <p:spPr bwMode="auto">
            <a:xfrm>
              <a:off x="1347831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816597" y="4139501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0" name="フローチャート : 手操作入力 199"/>
            <p:cNvSpPr/>
            <p:nvPr/>
          </p:nvSpPr>
          <p:spPr bwMode="auto">
            <a:xfrm flipH="1">
              <a:off x="684900" y="4026989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1" name="角丸四角形 200"/>
            <p:cNvSpPr/>
            <p:nvPr/>
          </p:nvSpPr>
          <p:spPr bwMode="auto">
            <a:xfrm>
              <a:off x="609417" y="2875813"/>
              <a:ext cx="1243075" cy="1215135"/>
            </a:xfrm>
            <a:prstGeom prst="roundRect">
              <a:avLst>
                <a:gd name="adj" fmla="val 12748"/>
              </a:avLst>
            </a:prstGeom>
            <a:solidFill>
              <a:srgbClr val="0070C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角丸四角形 201"/>
            <p:cNvSpPr/>
            <p:nvPr/>
          </p:nvSpPr>
          <p:spPr bwMode="auto">
            <a:xfrm>
              <a:off x="609417" y="2864377"/>
              <a:ext cx="1243075" cy="1091555"/>
            </a:xfrm>
            <a:prstGeom prst="roundRect">
              <a:avLst/>
            </a:prstGeom>
            <a:solidFill>
              <a:srgbClr val="0070C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フローチャート : 論理積ゲート 202"/>
            <p:cNvSpPr/>
            <p:nvPr/>
          </p:nvSpPr>
          <p:spPr bwMode="auto">
            <a:xfrm rot="16200000">
              <a:off x="1098307" y="2254275"/>
              <a:ext cx="265301" cy="1243075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984471" y="2803770"/>
              <a:ext cx="492970" cy="14408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" name="台形 204"/>
            <p:cNvSpPr/>
            <p:nvPr/>
          </p:nvSpPr>
          <p:spPr bwMode="auto">
            <a:xfrm rot="10800000">
              <a:off x="713007" y="3008462"/>
              <a:ext cx="1035895" cy="722445"/>
            </a:xfrm>
            <a:prstGeom prst="trapezoid">
              <a:avLst>
                <a:gd name="adj" fmla="val 15331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" name="角丸四角形 205"/>
            <p:cNvSpPr/>
            <p:nvPr/>
          </p:nvSpPr>
          <p:spPr bwMode="auto">
            <a:xfrm>
              <a:off x="609417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角丸四角形 206"/>
            <p:cNvSpPr/>
            <p:nvPr/>
          </p:nvSpPr>
          <p:spPr bwMode="auto">
            <a:xfrm>
              <a:off x="1760754" y="3611923"/>
              <a:ext cx="103590" cy="180020"/>
            </a:xfrm>
            <a:prstGeom prst="round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3" name="グループ化 272"/>
          <p:cNvGrpSpPr/>
          <p:nvPr/>
        </p:nvGrpSpPr>
        <p:grpSpPr>
          <a:xfrm>
            <a:off x="4291012" y="2781677"/>
            <a:ext cx="1328738" cy="1579301"/>
            <a:chOff x="4396740" y="2836976"/>
            <a:chExt cx="1219959" cy="1672144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290" name="フローチャート: データ 289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1" name="フローチャート: データ 290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3" name="フローチャート : 手操作入力 292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95" name="フローチャート : 手操作入力 294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75" name="フローチャート : 論理積ゲート 274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6" name="角丸四角形 275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7" name="片側の 2 つの角を丸めた四角形 276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8" name="片側の 2 つの角を丸めた四角形 277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92D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1" name="角丸四角形 280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2" name="角丸四角形 281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3" name="角丸四角形 282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5" name="正方形/長方形 284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6" name="片側の 2 つの角を切り取った四角形 285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8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9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2463322" y="2781677"/>
            <a:ext cx="1328738" cy="1579301"/>
            <a:chOff x="4396740" y="2836976"/>
            <a:chExt cx="1219959" cy="1672144"/>
          </a:xfrm>
        </p:grpSpPr>
        <p:grpSp>
          <p:nvGrpSpPr>
            <p:cNvPr id="297" name="グループ化 296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13" name="フローチャート: データ 312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4" name="フローチャート: データ 313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5" name="正方形/長方形 314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6" name="フローチャート : 手操作入力 315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7" name="正方形/長方形 316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8" name="フローチャート : 手操作入力 317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98" name="フローチャート : 論理積ゲート 297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99" name="角丸四角形 298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0" name="片側の 2 つの角を丸めた四角形 299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1" name="片側の 2 つの角を丸めた四角形 300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3" name="正方形/長方形 302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4" name="角丸四角形 303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5" name="角丸四角形 304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6" name="角丸四角形 305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7" name="角丸四角形 306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9" name="片側の 2 つの角を切り取った四角形 308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0" name="角丸四角形 309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1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12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577372" y="2781677"/>
            <a:ext cx="1328738" cy="1579301"/>
            <a:chOff x="4396740" y="2836976"/>
            <a:chExt cx="1219959" cy="1672144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36" name="フローチャート: データ 335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7" name="フローチャート: データ 336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8" name="正方形/長方形 337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9" name="フローチャート : 手操作入力 338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40" name="正方形/長方形 339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41" name="フローチャート : 手操作入力 340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21" name="フローチャート : 論理積ゲート 320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2" name="角丸四角形 321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3" name="片側の 2 つの角を丸めた四角形 322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4" name="片側の 2 つの角を丸めた四角形 323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7" name="角丸四角形 326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8" name="角丸四角形 327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9" name="角丸四角形 328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0" name="角丸四角形 329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2" name="片側の 2 つの角を切り取った四角形 331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3" name="角丸四角形 332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4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5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42" name="グループ化 341"/>
          <p:cNvGrpSpPr/>
          <p:nvPr/>
        </p:nvGrpSpPr>
        <p:grpSpPr>
          <a:xfrm>
            <a:off x="6176962" y="2781677"/>
            <a:ext cx="1328738" cy="1579301"/>
            <a:chOff x="4396740" y="2836976"/>
            <a:chExt cx="1219959" cy="1672144"/>
          </a:xfrm>
        </p:grpSpPr>
        <p:grpSp>
          <p:nvGrpSpPr>
            <p:cNvPr id="343" name="グループ化 342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359" name="フローチャート: データ 358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0" name="フローチャート: データ 359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1" name="正方形/長方形 360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2" name="フローチャート : 手操作入力 361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3" name="正方形/長方形 362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4" name="フローチャート : 手操作入力 363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44" name="フローチャート : 論理積ゲート 343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6" name="片側の 2 つの角を丸めた四角形 345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7" name="片側の 2 つの角を丸めた四角形 346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0" name="角丸四角形 349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1" name="角丸四角形 350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2" name="角丸四角形 351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3" name="角丸四角形 352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5" name="片側の 2 つの角を切り取った四角形 354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6" name="角丸四角形 355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7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8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4343220" y="4734145"/>
            <a:ext cx="1271890" cy="1563549"/>
            <a:chOff x="595011" y="4734145"/>
            <a:chExt cx="1271890" cy="1563549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655930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380" name="フローチャート: データ 379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1" name="フローチャート: データ 380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3" name="フローチャート : 手操作入力 382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5" name="フローチャート : 手操作入力 384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79" name="角丸四角形 378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67" name="片側の 2 つの角を丸めた四角形 366"/>
            <p:cNvSpPr/>
            <p:nvPr/>
          </p:nvSpPr>
          <p:spPr bwMode="auto">
            <a:xfrm>
              <a:off x="595011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8" name="片側の 2 つの角を丸めた四角形 367"/>
            <p:cNvSpPr/>
            <p:nvPr/>
          </p:nvSpPr>
          <p:spPr bwMode="auto">
            <a:xfrm>
              <a:off x="595011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92D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9" name="角丸四角形 368"/>
            <p:cNvSpPr/>
            <p:nvPr/>
          </p:nvSpPr>
          <p:spPr bwMode="auto">
            <a:xfrm>
              <a:off x="1034540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0" name="円/楕円 369"/>
            <p:cNvSpPr/>
            <p:nvPr/>
          </p:nvSpPr>
          <p:spPr bwMode="auto">
            <a:xfrm>
              <a:off x="1077963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1282750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2" name="角丸四角形 371"/>
            <p:cNvSpPr/>
            <p:nvPr/>
          </p:nvSpPr>
          <p:spPr bwMode="auto">
            <a:xfrm>
              <a:off x="676147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9432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 bwMode="auto">
            <a:xfrm>
              <a:off x="14766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5" name="円/楕円 374"/>
            <p:cNvSpPr/>
            <p:nvPr/>
          </p:nvSpPr>
          <p:spPr bwMode="auto">
            <a:xfrm>
              <a:off x="72398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6" name="円/楕円 375"/>
            <p:cNvSpPr/>
            <p:nvPr/>
          </p:nvSpPr>
          <p:spPr bwMode="auto">
            <a:xfrm>
              <a:off x="167013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7" name="正方形/長方形 376"/>
            <p:cNvSpPr/>
            <p:nvPr/>
          </p:nvSpPr>
          <p:spPr bwMode="auto">
            <a:xfrm flipV="1">
              <a:off x="667993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6212270" y="4734145"/>
            <a:ext cx="1271890" cy="1563549"/>
            <a:chOff x="2433336" y="4734145"/>
            <a:chExt cx="1271890" cy="1563549"/>
          </a:xfrm>
        </p:grpSpPr>
        <p:grpSp>
          <p:nvGrpSpPr>
            <p:cNvPr id="387" name="グループ化 386"/>
            <p:cNvGrpSpPr/>
            <p:nvPr/>
          </p:nvGrpSpPr>
          <p:grpSpPr>
            <a:xfrm>
              <a:off x="2494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399" name="グループ化 398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01" name="フローチャート: データ 400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2" name="フローチャート: データ 401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4" name="フローチャート : 手操作入力 403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6" name="フローチャート : 手操作入力 405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00" name="角丸四角形 399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88" name="片側の 2 つの角を丸めた四角形 387"/>
            <p:cNvSpPr/>
            <p:nvPr/>
          </p:nvSpPr>
          <p:spPr bwMode="auto">
            <a:xfrm>
              <a:off x="2433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89" name="片側の 2 つの角を丸めた四角形 388"/>
            <p:cNvSpPr/>
            <p:nvPr/>
          </p:nvSpPr>
          <p:spPr bwMode="auto">
            <a:xfrm>
              <a:off x="2433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0" name="角丸四角形 389"/>
            <p:cNvSpPr/>
            <p:nvPr/>
          </p:nvSpPr>
          <p:spPr bwMode="auto">
            <a:xfrm>
              <a:off x="2872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1" name="円/楕円 390"/>
            <p:cNvSpPr/>
            <p:nvPr/>
          </p:nvSpPr>
          <p:spPr bwMode="auto">
            <a:xfrm>
              <a:off x="2916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2" name="円/楕円 391"/>
            <p:cNvSpPr/>
            <p:nvPr/>
          </p:nvSpPr>
          <p:spPr bwMode="auto">
            <a:xfrm>
              <a:off x="3121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3" name="角丸四角形 392"/>
            <p:cNvSpPr/>
            <p:nvPr/>
          </p:nvSpPr>
          <p:spPr bwMode="auto">
            <a:xfrm>
              <a:off x="2514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4" name="正方形/長方形 393"/>
            <p:cNvSpPr/>
            <p:nvPr/>
          </p:nvSpPr>
          <p:spPr bwMode="auto">
            <a:xfrm>
              <a:off x="2781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5" name="正方形/長方形 394"/>
            <p:cNvSpPr/>
            <p:nvPr/>
          </p:nvSpPr>
          <p:spPr bwMode="auto">
            <a:xfrm>
              <a:off x="3314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6" name="円/楕円 395"/>
            <p:cNvSpPr/>
            <p:nvPr/>
          </p:nvSpPr>
          <p:spPr bwMode="auto">
            <a:xfrm>
              <a:off x="2562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7" name="円/楕円 396"/>
            <p:cNvSpPr/>
            <p:nvPr/>
          </p:nvSpPr>
          <p:spPr bwMode="auto">
            <a:xfrm>
              <a:off x="3508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8" name="正方形/長方形 397"/>
            <p:cNvSpPr/>
            <p:nvPr/>
          </p:nvSpPr>
          <p:spPr bwMode="auto">
            <a:xfrm flipV="1">
              <a:off x="2506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05795" y="4734145"/>
            <a:ext cx="1271890" cy="1563549"/>
            <a:chOff x="4338336" y="4734145"/>
            <a:chExt cx="1271890" cy="1563549"/>
          </a:xfrm>
        </p:grpSpPr>
        <p:grpSp>
          <p:nvGrpSpPr>
            <p:cNvPr id="408" name="グループ化 407"/>
            <p:cNvGrpSpPr/>
            <p:nvPr/>
          </p:nvGrpSpPr>
          <p:grpSpPr>
            <a:xfrm>
              <a:off x="4399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20" name="グループ化 419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22" name="フローチャート: データ 421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3" name="フローチャート: データ 422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5" name="フローチャート : 手操作入力 424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7" name="フローチャート : 手操作入力 426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21" name="角丸四角形 420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09" name="片側の 2 つの角を丸めた四角形 408"/>
            <p:cNvSpPr/>
            <p:nvPr/>
          </p:nvSpPr>
          <p:spPr bwMode="auto">
            <a:xfrm>
              <a:off x="4338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0" name="片側の 2 つの角を丸めた四角形 409"/>
            <p:cNvSpPr/>
            <p:nvPr/>
          </p:nvSpPr>
          <p:spPr bwMode="auto">
            <a:xfrm>
              <a:off x="4338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1" name="角丸四角形 410"/>
            <p:cNvSpPr/>
            <p:nvPr/>
          </p:nvSpPr>
          <p:spPr bwMode="auto">
            <a:xfrm>
              <a:off x="4777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2" name="円/楕円 411"/>
            <p:cNvSpPr/>
            <p:nvPr/>
          </p:nvSpPr>
          <p:spPr bwMode="auto">
            <a:xfrm>
              <a:off x="4821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3" name="円/楕円 412"/>
            <p:cNvSpPr/>
            <p:nvPr/>
          </p:nvSpPr>
          <p:spPr bwMode="auto">
            <a:xfrm>
              <a:off x="5026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4419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5" name="正方形/長方形 414"/>
            <p:cNvSpPr/>
            <p:nvPr/>
          </p:nvSpPr>
          <p:spPr bwMode="auto">
            <a:xfrm>
              <a:off x="4686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6" name="正方形/長方形 415"/>
            <p:cNvSpPr/>
            <p:nvPr/>
          </p:nvSpPr>
          <p:spPr bwMode="auto">
            <a:xfrm>
              <a:off x="5219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7" name="円/楕円 416"/>
            <p:cNvSpPr/>
            <p:nvPr/>
          </p:nvSpPr>
          <p:spPr bwMode="auto">
            <a:xfrm>
              <a:off x="4467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8" name="円/楕円 417"/>
            <p:cNvSpPr/>
            <p:nvPr/>
          </p:nvSpPr>
          <p:spPr bwMode="auto">
            <a:xfrm>
              <a:off x="5413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9" name="正方形/長方形 418"/>
            <p:cNvSpPr/>
            <p:nvPr/>
          </p:nvSpPr>
          <p:spPr bwMode="auto">
            <a:xfrm flipV="1">
              <a:off x="4411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28" name="グループ化 427"/>
          <p:cNvGrpSpPr/>
          <p:nvPr/>
        </p:nvGrpSpPr>
        <p:grpSpPr>
          <a:xfrm>
            <a:off x="8049304" y="2781677"/>
            <a:ext cx="1328738" cy="1579301"/>
            <a:chOff x="4396740" y="2836976"/>
            <a:chExt cx="1219959" cy="1672144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4487429" y="4026989"/>
              <a:ext cx="1057143" cy="482131"/>
              <a:chOff x="7346957" y="4026989"/>
              <a:chExt cx="1106384" cy="333989"/>
            </a:xfrm>
          </p:grpSpPr>
          <p:sp>
            <p:nvSpPr>
              <p:cNvPr id="445" name="フローチャート: データ 444"/>
              <p:cNvSpPr/>
              <p:nvPr/>
            </p:nvSpPr>
            <p:spPr bwMode="auto">
              <a:xfrm flipH="1">
                <a:off x="8017869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6" name="フローチャート: データ 445"/>
              <p:cNvSpPr/>
              <p:nvPr/>
            </p:nvSpPr>
            <p:spPr bwMode="auto">
              <a:xfrm>
                <a:off x="7603606" y="4090948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 bwMode="auto">
              <a:xfrm>
                <a:off x="82279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8" name="フローチャート : 手操作入力 447"/>
              <p:cNvSpPr/>
              <p:nvPr/>
            </p:nvSpPr>
            <p:spPr bwMode="auto">
              <a:xfrm>
                <a:off x="8009888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 bwMode="auto">
              <a:xfrm>
                <a:off x="7478654" y="4139501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50" name="フローチャート : 手操作入力 449"/>
              <p:cNvSpPr/>
              <p:nvPr/>
            </p:nvSpPr>
            <p:spPr bwMode="auto">
              <a:xfrm flipH="1">
                <a:off x="7346957" y="4026989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30" name="フローチャート : 論理積ゲート 429"/>
            <p:cNvSpPr/>
            <p:nvPr/>
          </p:nvSpPr>
          <p:spPr bwMode="auto">
            <a:xfrm rot="16200000">
              <a:off x="4904372" y="2509598"/>
              <a:ext cx="204695" cy="859452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1" name="角丸四角形 430"/>
            <p:cNvSpPr/>
            <p:nvPr/>
          </p:nvSpPr>
          <p:spPr bwMode="auto">
            <a:xfrm>
              <a:off x="4396740" y="2981062"/>
              <a:ext cx="1219959" cy="1158439"/>
            </a:xfrm>
            <a:prstGeom prst="roundRect">
              <a:avLst>
                <a:gd name="adj" fmla="val 12497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2" name="片側の 2 つの角を丸めた四角形 431"/>
            <p:cNvSpPr/>
            <p:nvPr/>
          </p:nvSpPr>
          <p:spPr bwMode="auto">
            <a:xfrm>
              <a:off x="4468867" y="3041672"/>
              <a:ext cx="1075705" cy="570251"/>
            </a:xfrm>
            <a:prstGeom prst="round2Same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3" name="片側の 2 つの角を丸めた四角形 432"/>
            <p:cNvSpPr/>
            <p:nvPr/>
          </p:nvSpPr>
          <p:spPr bwMode="auto">
            <a:xfrm flipV="1">
              <a:off x="4468867" y="3611923"/>
              <a:ext cx="1075705" cy="288066"/>
            </a:xfrm>
            <a:prstGeom prst="round2SameRect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4" name="正方形/長方形 433"/>
            <p:cNvSpPr/>
            <p:nvPr/>
          </p:nvSpPr>
          <p:spPr bwMode="auto">
            <a:xfrm>
              <a:off x="4468867" y="3560281"/>
              <a:ext cx="1075705" cy="70826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5" name="正方形/長方形 434"/>
            <p:cNvSpPr/>
            <p:nvPr/>
          </p:nvSpPr>
          <p:spPr bwMode="auto">
            <a:xfrm>
              <a:off x="4468867" y="3198331"/>
              <a:ext cx="1075705" cy="361950"/>
            </a:xfrm>
            <a:prstGeom prst="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6" name="角丸四角形 435"/>
            <p:cNvSpPr/>
            <p:nvPr/>
          </p:nvSpPr>
          <p:spPr bwMode="auto">
            <a:xfrm>
              <a:off x="4481511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7" name="角丸四角形 436"/>
            <p:cNvSpPr/>
            <p:nvPr/>
          </p:nvSpPr>
          <p:spPr bwMode="auto">
            <a:xfrm>
              <a:off x="4628531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8" name="角丸四角形 437"/>
            <p:cNvSpPr/>
            <p:nvPr/>
          </p:nvSpPr>
          <p:spPr bwMode="auto">
            <a:xfrm>
              <a:off x="5199904" y="3955932"/>
              <a:ext cx="336474" cy="110944"/>
            </a:xfrm>
            <a:prstGeom prst="roundRect">
              <a:avLst>
                <a:gd name="adj" fmla="val 38254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39" name="角丸四角形 438"/>
            <p:cNvSpPr/>
            <p:nvPr/>
          </p:nvSpPr>
          <p:spPr bwMode="auto">
            <a:xfrm>
              <a:off x="5266659" y="3975875"/>
              <a:ext cx="115734" cy="71057"/>
            </a:xfrm>
            <a:prstGeom prst="roundRect">
              <a:avLst>
                <a:gd name="adj" fmla="val 38254"/>
              </a:avLst>
            </a:prstGeom>
            <a:solidFill>
              <a:srgbClr val="FFFF99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0" name="正方形/長方形 439"/>
            <p:cNvSpPr/>
            <p:nvPr/>
          </p:nvSpPr>
          <p:spPr bwMode="auto">
            <a:xfrm>
              <a:off x="4869020" y="3068960"/>
              <a:ext cx="275398" cy="97523"/>
            </a:xfrm>
            <a:prstGeom prst="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1" name="片側の 2 つの角を切り取った四角形 440"/>
            <p:cNvSpPr/>
            <p:nvPr/>
          </p:nvSpPr>
          <p:spPr bwMode="auto">
            <a:xfrm rot="10800000">
              <a:off x="4481510" y="4227737"/>
              <a:ext cx="1063060" cy="17647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2" name="角丸四角形 441"/>
            <p:cNvSpPr/>
            <p:nvPr/>
          </p:nvSpPr>
          <p:spPr bwMode="auto">
            <a:xfrm>
              <a:off x="4869020" y="4090948"/>
              <a:ext cx="275398" cy="112512"/>
            </a:xfrm>
            <a:prstGeom prst="round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3" name="台形 84"/>
            <p:cNvSpPr/>
            <p:nvPr/>
          </p:nvSpPr>
          <p:spPr bwMode="auto">
            <a:xfrm>
              <a:off x="4682969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44" name="台形 84"/>
            <p:cNvSpPr/>
            <p:nvPr/>
          </p:nvSpPr>
          <p:spPr bwMode="auto">
            <a:xfrm>
              <a:off x="5187794" y="4147204"/>
              <a:ext cx="135016" cy="103035"/>
            </a:xfrm>
            <a:custGeom>
              <a:avLst/>
              <a:gdLst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0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  <a:gd name="connsiteX4" fmla="*/ 70006 w 135016"/>
                <a:gd name="connsiteY4" fmla="*/ 100946 h 103035"/>
                <a:gd name="connsiteX5" fmla="*/ 0 w 135016"/>
                <a:gd name="connsiteY5" fmla="*/ 103035 h 103035"/>
                <a:gd name="connsiteX0" fmla="*/ 70006 w 161446"/>
                <a:gd name="connsiteY0" fmla="*/ 100946 h 192386"/>
                <a:gd name="connsiteX1" fmla="*/ 0 w 161446"/>
                <a:gd name="connsiteY1" fmla="*/ 103035 h 192386"/>
                <a:gd name="connsiteX2" fmla="*/ 25759 w 161446"/>
                <a:gd name="connsiteY2" fmla="*/ 0 h 192386"/>
                <a:gd name="connsiteX3" fmla="*/ 109257 w 161446"/>
                <a:gd name="connsiteY3" fmla="*/ 0 h 192386"/>
                <a:gd name="connsiteX4" fmla="*/ 135016 w 161446"/>
                <a:gd name="connsiteY4" fmla="*/ 103035 h 192386"/>
                <a:gd name="connsiteX5" fmla="*/ 161446 w 161446"/>
                <a:gd name="connsiteY5" fmla="*/ 192386 h 192386"/>
                <a:gd name="connsiteX0" fmla="*/ 70006 w 135016"/>
                <a:gd name="connsiteY0" fmla="*/ 100946 h 103035"/>
                <a:gd name="connsiteX1" fmla="*/ 0 w 135016"/>
                <a:gd name="connsiteY1" fmla="*/ 103035 h 103035"/>
                <a:gd name="connsiteX2" fmla="*/ 25759 w 135016"/>
                <a:gd name="connsiteY2" fmla="*/ 0 h 103035"/>
                <a:gd name="connsiteX3" fmla="*/ 109257 w 135016"/>
                <a:gd name="connsiteY3" fmla="*/ 0 h 103035"/>
                <a:gd name="connsiteX4" fmla="*/ 135016 w 135016"/>
                <a:gd name="connsiteY4" fmla="*/ 103035 h 103035"/>
                <a:gd name="connsiteX0" fmla="*/ 0 w 135016"/>
                <a:gd name="connsiteY0" fmla="*/ 103035 h 103035"/>
                <a:gd name="connsiteX1" fmla="*/ 25759 w 135016"/>
                <a:gd name="connsiteY1" fmla="*/ 0 h 103035"/>
                <a:gd name="connsiteX2" fmla="*/ 109257 w 135016"/>
                <a:gd name="connsiteY2" fmla="*/ 0 h 103035"/>
                <a:gd name="connsiteX3" fmla="*/ 135016 w 135016"/>
                <a:gd name="connsiteY3" fmla="*/ 103035 h 10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016" h="103035">
                  <a:moveTo>
                    <a:pt x="0" y="103035"/>
                  </a:moveTo>
                  <a:lnTo>
                    <a:pt x="25759" y="0"/>
                  </a:lnTo>
                  <a:lnTo>
                    <a:pt x="109257" y="0"/>
                  </a:lnTo>
                  <a:lnTo>
                    <a:pt x="135016" y="103035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530462" y="4734145"/>
            <a:ext cx="1271890" cy="1563549"/>
            <a:chOff x="595011" y="4734145"/>
            <a:chExt cx="1271890" cy="1563549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655930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64" name="グループ化 463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66" name="フローチャート: データ 465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7" name="フローチャート: データ 466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8" name="正方形/長方形 467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69" name="フローチャート : 手操作入力 468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70" name="正方形/長方形 469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71" name="フローチャート : 手操作入力 470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65" name="角丸四角形 464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53" name="片側の 2 つの角を丸めた四角形 452"/>
            <p:cNvSpPr/>
            <p:nvPr/>
          </p:nvSpPr>
          <p:spPr bwMode="auto">
            <a:xfrm>
              <a:off x="595011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4" name="片側の 2 つの角を丸めた四角形 453"/>
            <p:cNvSpPr/>
            <p:nvPr/>
          </p:nvSpPr>
          <p:spPr bwMode="auto">
            <a:xfrm>
              <a:off x="595011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5" name="角丸四角形 454"/>
            <p:cNvSpPr/>
            <p:nvPr/>
          </p:nvSpPr>
          <p:spPr bwMode="auto">
            <a:xfrm>
              <a:off x="1034540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6" name="円/楕円 455"/>
            <p:cNvSpPr/>
            <p:nvPr/>
          </p:nvSpPr>
          <p:spPr bwMode="auto">
            <a:xfrm>
              <a:off x="1077963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7" name="円/楕円 456"/>
            <p:cNvSpPr/>
            <p:nvPr/>
          </p:nvSpPr>
          <p:spPr bwMode="auto">
            <a:xfrm>
              <a:off x="1282750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8" name="角丸四角形 457"/>
            <p:cNvSpPr/>
            <p:nvPr/>
          </p:nvSpPr>
          <p:spPr bwMode="auto">
            <a:xfrm>
              <a:off x="676147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59" name="正方形/長方形 458"/>
            <p:cNvSpPr/>
            <p:nvPr/>
          </p:nvSpPr>
          <p:spPr bwMode="auto">
            <a:xfrm>
              <a:off x="9432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0" name="正方形/長方形 459"/>
            <p:cNvSpPr/>
            <p:nvPr/>
          </p:nvSpPr>
          <p:spPr bwMode="auto">
            <a:xfrm>
              <a:off x="1476639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1" name="円/楕円 460"/>
            <p:cNvSpPr/>
            <p:nvPr/>
          </p:nvSpPr>
          <p:spPr bwMode="auto">
            <a:xfrm>
              <a:off x="72398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2" name="円/楕円 461"/>
            <p:cNvSpPr/>
            <p:nvPr/>
          </p:nvSpPr>
          <p:spPr bwMode="auto">
            <a:xfrm>
              <a:off x="1670130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63" name="正方形/長方形 462"/>
            <p:cNvSpPr/>
            <p:nvPr/>
          </p:nvSpPr>
          <p:spPr bwMode="auto">
            <a:xfrm flipV="1">
              <a:off x="667993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472" name="グループ化 471"/>
          <p:cNvGrpSpPr/>
          <p:nvPr/>
        </p:nvGrpSpPr>
        <p:grpSpPr>
          <a:xfrm>
            <a:off x="8073155" y="4734145"/>
            <a:ext cx="1271890" cy="1563549"/>
            <a:chOff x="2433336" y="4734145"/>
            <a:chExt cx="1271890" cy="1563549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2494255" y="5981701"/>
              <a:ext cx="1151404" cy="315993"/>
              <a:chOff x="2562097" y="5842333"/>
              <a:chExt cx="1151404" cy="455361"/>
            </a:xfrm>
          </p:grpSpPr>
          <p:grpSp>
            <p:nvGrpSpPr>
              <p:cNvPr id="485" name="グループ化 484"/>
              <p:cNvGrpSpPr/>
              <p:nvPr/>
            </p:nvGrpSpPr>
            <p:grpSpPr>
              <a:xfrm>
                <a:off x="2562097" y="5842333"/>
                <a:ext cx="1151404" cy="455361"/>
                <a:chOff x="7346957" y="4026989"/>
                <a:chExt cx="1106384" cy="333989"/>
              </a:xfrm>
            </p:grpSpPr>
            <p:sp>
              <p:nvSpPr>
                <p:cNvPr id="487" name="フローチャート: データ 486"/>
                <p:cNvSpPr/>
                <p:nvPr/>
              </p:nvSpPr>
              <p:spPr bwMode="auto">
                <a:xfrm flipH="1">
                  <a:off x="8017869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88" name="フローチャート: データ 487"/>
                <p:cNvSpPr/>
                <p:nvPr/>
              </p:nvSpPr>
              <p:spPr bwMode="auto">
                <a:xfrm>
                  <a:off x="7603606" y="4090948"/>
                  <a:ext cx="143882" cy="225025"/>
                </a:xfrm>
                <a:prstGeom prst="flowChartInputOut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89" name="正方形/長方形 488"/>
                <p:cNvSpPr/>
                <p:nvPr/>
              </p:nvSpPr>
              <p:spPr bwMode="auto">
                <a:xfrm>
                  <a:off x="82279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0" name="フローチャート : 手操作入力 489"/>
                <p:cNvSpPr/>
                <p:nvPr/>
              </p:nvSpPr>
              <p:spPr bwMode="auto">
                <a:xfrm>
                  <a:off x="8009888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 bwMode="auto">
                <a:xfrm>
                  <a:off x="7478654" y="4139501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92" name="フローチャート : 手操作入力 491"/>
                <p:cNvSpPr/>
                <p:nvPr/>
              </p:nvSpPr>
              <p:spPr bwMode="auto">
                <a:xfrm flipH="1">
                  <a:off x="7346957" y="4026989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86" name="角丸四角形 485"/>
              <p:cNvSpPr/>
              <p:nvPr/>
            </p:nvSpPr>
            <p:spPr bwMode="auto">
              <a:xfrm>
                <a:off x="2864480" y="5981701"/>
                <a:ext cx="526420" cy="54608"/>
              </a:xfrm>
              <a:prstGeom prst="round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74" name="片側の 2 つの角を丸めた四角形 473"/>
            <p:cNvSpPr/>
            <p:nvPr/>
          </p:nvSpPr>
          <p:spPr bwMode="auto">
            <a:xfrm>
              <a:off x="2433336" y="4734145"/>
              <a:ext cx="1271890" cy="1350150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5" name="片側の 2 つの角を丸めた四角形 474"/>
            <p:cNvSpPr/>
            <p:nvPr/>
          </p:nvSpPr>
          <p:spPr bwMode="auto">
            <a:xfrm>
              <a:off x="2433336" y="4791075"/>
              <a:ext cx="1271890" cy="1297075"/>
            </a:xfrm>
            <a:prstGeom prst="round2SameRect">
              <a:avLst>
                <a:gd name="adj1" fmla="val 23407"/>
                <a:gd name="adj2" fmla="val 0"/>
              </a:avLst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6" name="角丸四角形 475"/>
            <p:cNvSpPr/>
            <p:nvPr/>
          </p:nvSpPr>
          <p:spPr bwMode="auto">
            <a:xfrm>
              <a:off x="2872865" y="4734145"/>
              <a:ext cx="392832" cy="18002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2916288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8" name="円/楕円 477"/>
            <p:cNvSpPr/>
            <p:nvPr/>
          </p:nvSpPr>
          <p:spPr bwMode="auto">
            <a:xfrm>
              <a:off x="3121075" y="4773556"/>
              <a:ext cx="101198" cy="1011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9" name="角丸四角形 478"/>
            <p:cNvSpPr/>
            <p:nvPr/>
          </p:nvSpPr>
          <p:spPr bwMode="auto">
            <a:xfrm>
              <a:off x="2514472" y="5094185"/>
              <a:ext cx="1131187" cy="345427"/>
            </a:xfrm>
            <a:prstGeom prst="roundRect">
              <a:avLst/>
            </a:prstGeom>
            <a:solidFill>
              <a:srgbClr val="99CCFF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0" name="正方形/長方形 479"/>
            <p:cNvSpPr/>
            <p:nvPr/>
          </p:nvSpPr>
          <p:spPr bwMode="auto">
            <a:xfrm>
              <a:off x="27815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1" name="正方形/長方形 480"/>
            <p:cNvSpPr/>
            <p:nvPr/>
          </p:nvSpPr>
          <p:spPr bwMode="auto">
            <a:xfrm>
              <a:off x="3314964" y="5094185"/>
              <a:ext cx="45719" cy="3454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2" name="円/楕円 481"/>
            <p:cNvSpPr/>
            <p:nvPr/>
          </p:nvSpPr>
          <p:spPr bwMode="auto">
            <a:xfrm>
              <a:off x="256230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3" name="円/楕円 482"/>
            <p:cNvSpPr/>
            <p:nvPr/>
          </p:nvSpPr>
          <p:spPr bwMode="auto">
            <a:xfrm>
              <a:off x="3508455" y="5889083"/>
              <a:ext cx="92618" cy="92618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84" name="正方形/長方形 483"/>
            <p:cNvSpPr/>
            <p:nvPr/>
          </p:nvSpPr>
          <p:spPr bwMode="auto">
            <a:xfrm flipV="1">
              <a:off x="2506318" y="5544234"/>
              <a:ext cx="1125927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3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PPTX208_電車</dc:title>
  <dc:subject>PPTX208_電車</dc:subject>
  <dc:creator>http://www.digipot.net</dc:creator>
  <cp:lastModifiedBy/>
  <cp:revision>1</cp:revision>
  <dcterms:created xsi:type="dcterms:W3CDTF">2014-05-08T07:12:24Z</dcterms:created>
  <dcterms:modified xsi:type="dcterms:W3CDTF">2014-08-17T08:53:51Z</dcterms:modified>
  <cp:category/>
  <cp:version>1</cp:version>
</cp:coreProperties>
</file>