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1" r:id="rId2"/>
    <p:sldId id="272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9900"/>
    <a:srgbClr val="99CCFF"/>
    <a:srgbClr val="FFCCFF"/>
    <a:srgbClr val="FFFF99"/>
    <a:srgbClr val="CCCCFF"/>
    <a:srgbClr val="666633"/>
    <a:srgbClr val="FFCC00"/>
    <a:srgbClr val="FFCC66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>
        <p:scale>
          <a:sx n="50" d="100"/>
          <a:sy n="50" d="100"/>
        </p:scale>
        <p:origin x="-486" y="-28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グループ化 71"/>
          <p:cNvGrpSpPr/>
          <p:nvPr/>
        </p:nvGrpSpPr>
        <p:grpSpPr>
          <a:xfrm>
            <a:off x="3870512" y="4824155"/>
            <a:ext cx="2222570" cy="1483750"/>
            <a:chOff x="2648744" y="1412776"/>
            <a:chExt cx="1872208" cy="1249854"/>
          </a:xfrm>
        </p:grpSpPr>
        <p:sp>
          <p:nvSpPr>
            <p:cNvPr id="73" name="片側の 2 つの角を丸めた四角形 72"/>
            <p:cNvSpPr/>
            <p:nvPr/>
          </p:nvSpPr>
          <p:spPr>
            <a:xfrm>
              <a:off x="3080793" y="1412776"/>
              <a:ext cx="1008112" cy="124985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6633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4" name="片側の 2 つの角を丸めた四角形 73"/>
            <p:cNvSpPr/>
            <p:nvPr/>
          </p:nvSpPr>
          <p:spPr>
            <a:xfrm>
              <a:off x="3152233" y="1484784"/>
              <a:ext cx="865230" cy="117784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5" name="1 つの角を丸めた四角形 1"/>
            <p:cNvSpPr/>
            <p:nvPr/>
          </p:nvSpPr>
          <p:spPr>
            <a:xfrm>
              <a:off x="4017463" y="1484784"/>
              <a:ext cx="432615" cy="1177846"/>
            </a:xfrm>
            <a:custGeom>
              <a:avLst/>
              <a:gdLst>
                <a:gd name="connsiteX0" fmla="*/ 432048 w 864096"/>
                <a:gd name="connsiteY0" fmla="*/ 0 h 2304256"/>
                <a:gd name="connsiteX1" fmla="*/ 864096 w 864096"/>
                <a:gd name="connsiteY1" fmla="*/ 0 h 2304256"/>
                <a:gd name="connsiteX2" fmla="*/ 864096 w 864096"/>
                <a:gd name="connsiteY2" fmla="*/ 0 h 2304256"/>
                <a:gd name="connsiteX3" fmla="*/ 864096 w 864096"/>
                <a:gd name="connsiteY3" fmla="*/ 2304256 h 2304256"/>
                <a:gd name="connsiteX4" fmla="*/ 0 w 864096"/>
                <a:gd name="connsiteY4" fmla="*/ 2304256 h 2304256"/>
                <a:gd name="connsiteX5" fmla="*/ 0 w 864096"/>
                <a:gd name="connsiteY5" fmla="*/ 432048 h 2304256"/>
                <a:gd name="connsiteX6" fmla="*/ 432048 w 864096"/>
                <a:gd name="connsiteY6" fmla="*/ 0 h 2304256"/>
                <a:gd name="connsiteX0" fmla="*/ 432048 w 864096"/>
                <a:gd name="connsiteY0" fmla="*/ 0 h 2304256"/>
                <a:gd name="connsiteX1" fmla="*/ 864096 w 864096"/>
                <a:gd name="connsiteY1" fmla="*/ 0 h 2304256"/>
                <a:gd name="connsiteX2" fmla="*/ 864096 w 864096"/>
                <a:gd name="connsiteY2" fmla="*/ 0 h 2304256"/>
                <a:gd name="connsiteX3" fmla="*/ 864096 w 864096"/>
                <a:gd name="connsiteY3" fmla="*/ 2304256 h 2304256"/>
                <a:gd name="connsiteX4" fmla="*/ 428600 w 864096"/>
                <a:gd name="connsiteY4" fmla="*/ 2302748 h 2304256"/>
                <a:gd name="connsiteX5" fmla="*/ 0 w 864096"/>
                <a:gd name="connsiteY5" fmla="*/ 2304256 h 2304256"/>
                <a:gd name="connsiteX6" fmla="*/ 0 w 864096"/>
                <a:gd name="connsiteY6" fmla="*/ 432048 h 2304256"/>
                <a:gd name="connsiteX7" fmla="*/ 432048 w 864096"/>
                <a:gd name="connsiteY7" fmla="*/ 0 h 2304256"/>
                <a:gd name="connsiteX0" fmla="*/ 432048 w 864096"/>
                <a:gd name="connsiteY0" fmla="*/ 0 h 2304256"/>
                <a:gd name="connsiteX1" fmla="*/ 864096 w 864096"/>
                <a:gd name="connsiteY1" fmla="*/ 0 h 2304256"/>
                <a:gd name="connsiteX2" fmla="*/ 864096 w 864096"/>
                <a:gd name="connsiteY2" fmla="*/ 0 h 2304256"/>
                <a:gd name="connsiteX3" fmla="*/ 428600 w 864096"/>
                <a:gd name="connsiteY3" fmla="*/ 2302748 h 2304256"/>
                <a:gd name="connsiteX4" fmla="*/ 0 w 864096"/>
                <a:gd name="connsiteY4" fmla="*/ 2304256 h 2304256"/>
                <a:gd name="connsiteX5" fmla="*/ 0 w 864096"/>
                <a:gd name="connsiteY5" fmla="*/ 432048 h 2304256"/>
                <a:gd name="connsiteX6" fmla="*/ 432048 w 864096"/>
                <a:gd name="connsiteY6" fmla="*/ 0 h 2304256"/>
                <a:gd name="connsiteX0" fmla="*/ 432048 w 864096"/>
                <a:gd name="connsiteY0" fmla="*/ 0 h 2304256"/>
                <a:gd name="connsiteX1" fmla="*/ 864096 w 864096"/>
                <a:gd name="connsiteY1" fmla="*/ 0 h 2304256"/>
                <a:gd name="connsiteX2" fmla="*/ 428600 w 864096"/>
                <a:gd name="connsiteY2" fmla="*/ 2302748 h 2304256"/>
                <a:gd name="connsiteX3" fmla="*/ 0 w 864096"/>
                <a:gd name="connsiteY3" fmla="*/ 2304256 h 2304256"/>
                <a:gd name="connsiteX4" fmla="*/ 0 w 864096"/>
                <a:gd name="connsiteY4" fmla="*/ 432048 h 2304256"/>
                <a:gd name="connsiteX5" fmla="*/ 432048 w 864096"/>
                <a:gd name="connsiteY5" fmla="*/ 0 h 2304256"/>
                <a:gd name="connsiteX0" fmla="*/ 432048 w 432048"/>
                <a:gd name="connsiteY0" fmla="*/ 0 h 2304256"/>
                <a:gd name="connsiteX1" fmla="*/ 428600 w 432048"/>
                <a:gd name="connsiteY1" fmla="*/ 2302748 h 2304256"/>
                <a:gd name="connsiteX2" fmla="*/ 0 w 432048"/>
                <a:gd name="connsiteY2" fmla="*/ 2304256 h 2304256"/>
                <a:gd name="connsiteX3" fmla="*/ 0 w 432048"/>
                <a:gd name="connsiteY3" fmla="*/ 432048 h 2304256"/>
                <a:gd name="connsiteX4" fmla="*/ 432048 w 432048"/>
                <a:gd name="connsiteY4" fmla="*/ 0 h 2304256"/>
                <a:gd name="connsiteX0" fmla="*/ 439668 w 439668"/>
                <a:gd name="connsiteY0" fmla="*/ 0 h 2302748"/>
                <a:gd name="connsiteX1" fmla="*/ 436220 w 439668"/>
                <a:gd name="connsiteY1" fmla="*/ 2302748 h 2302748"/>
                <a:gd name="connsiteX2" fmla="*/ 0 w 439668"/>
                <a:gd name="connsiteY2" fmla="*/ 1176496 h 2302748"/>
                <a:gd name="connsiteX3" fmla="*/ 7620 w 439668"/>
                <a:gd name="connsiteY3" fmla="*/ 432048 h 2302748"/>
                <a:gd name="connsiteX4" fmla="*/ 439668 w 439668"/>
                <a:gd name="connsiteY4" fmla="*/ 0 h 2302748"/>
                <a:gd name="connsiteX0" fmla="*/ 439668 w 443977"/>
                <a:gd name="connsiteY0" fmla="*/ 0 h 1182608"/>
                <a:gd name="connsiteX1" fmla="*/ 443840 w 443977"/>
                <a:gd name="connsiteY1" fmla="*/ 1182608 h 1182608"/>
                <a:gd name="connsiteX2" fmla="*/ 0 w 443977"/>
                <a:gd name="connsiteY2" fmla="*/ 1176496 h 1182608"/>
                <a:gd name="connsiteX3" fmla="*/ 7620 w 443977"/>
                <a:gd name="connsiteY3" fmla="*/ 432048 h 1182608"/>
                <a:gd name="connsiteX4" fmla="*/ 439668 w 443977"/>
                <a:gd name="connsiteY4" fmla="*/ 0 h 1182608"/>
                <a:gd name="connsiteX0" fmla="*/ 439668 w 439668"/>
                <a:gd name="connsiteY0" fmla="*/ 0 h 1177846"/>
                <a:gd name="connsiteX1" fmla="*/ 436696 w 439668"/>
                <a:gd name="connsiteY1" fmla="*/ 1177846 h 1177846"/>
                <a:gd name="connsiteX2" fmla="*/ 0 w 439668"/>
                <a:gd name="connsiteY2" fmla="*/ 1176496 h 1177846"/>
                <a:gd name="connsiteX3" fmla="*/ 7620 w 439668"/>
                <a:gd name="connsiteY3" fmla="*/ 432048 h 1177846"/>
                <a:gd name="connsiteX4" fmla="*/ 439668 w 439668"/>
                <a:gd name="connsiteY4" fmla="*/ 0 h 1177846"/>
                <a:gd name="connsiteX0" fmla="*/ 437287 w 437287"/>
                <a:gd name="connsiteY0" fmla="*/ 0 h 1177846"/>
                <a:gd name="connsiteX1" fmla="*/ 434315 w 437287"/>
                <a:gd name="connsiteY1" fmla="*/ 1177846 h 1177846"/>
                <a:gd name="connsiteX2" fmla="*/ 0 w 437287"/>
                <a:gd name="connsiteY2" fmla="*/ 1176496 h 1177846"/>
                <a:gd name="connsiteX3" fmla="*/ 5239 w 437287"/>
                <a:gd name="connsiteY3" fmla="*/ 432048 h 1177846"/>
                <a:gd name="connsiteX4" fmla="*/ 437287 w 437287"/>
                <a:gd name="connsiteY4" fmla="*/ 0 h 1177846"/>
                <a:gd name="connsiteX0" fmla="*/ 432615 w 432615"/>
                <a:gd name="connsiteY0" fmla="*/ 0 h 1177846"/>
                <a:gd name="connsiteX1" fmla="*/ 429643 w 432615"/>
                <a:gd name="connsiteY1" fmla="*/ 1177846 h 1177846"/>
                <a:gd name="connsiteX2" fmla="*/ 90 w 432615"/>
                <a:gd name="connsiteY2" fmla="*/ 1176496 h 1177846"/>
                <a:gd name="connsiteX3" fmla="*/ 567 w 432615"/>
                <a:gd name="connsiteY3" fmla="*/ 432048 h 1177846"/>
                <a:gd name="connsiteX4" fmla="*/ 432615 w 432615"/>
                <a:gd name="connsiteY4" fmla="*/ 0 h 117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2615" h="1177846">
                  <a:moveTo>
                    <a:pt x="432615" y="0"/>
                  </a:moveTo>
                  <a:cubicBezTo>
                    <a:pt x="431466" y="767583"/>
                    <a:pt x="430792" y="410263"/>
                    <a:pt x="429643" y="1177846"/>
                  </a:cubicBezTo>
                  <a:lnTo>
                    <a:pt x="90" y="1176496"/>
                  </a:lnTo>
                  <a:cubicBezTo>
                    <a:pt x="1836" y="928347"/>
                    <a:pt x="-1179" y="680197"/>
                    <a:pt x="567" y="432048"/>
                  </a:cubicBezTo>
                  <a:cubicBezTo>
                    <a:pt x="567" y="193434"/>
                    <a:pt x="194001" y="0"/>
                    <a:pt x="432615" y="0"/>
                  </a:cubicBezTo>
                  <a:close/>
                </a:path>
              </a:pathLst>
            </a:custGeom>
            <a:solidFill>
              <a:srgbClr val="9966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76" name="1 つの角を丸めた四角形 1"/>
            <p:cNvSpPr/>
            <p:nvPr/>
          </p:nvSpPr>
          <p:spPr>
            <a:xfrm flipH="1">
              <a:off x="2719618" y="1484784"/>
              <a:ext cx="432615" cy="1177846"/>
            </a:xfrm>
            <a:custGeom>
              <a:avLst/>
              <a:gdLst>
                <a:gd name="connsiteX0" fmla="*/ 432048 w 864096"/>
                <a:gd name="connsiteY0" fmla="*/ 0 h 2304256"/>
                <a:gd name="connsiteX1" fmla="*/ 864096 w 864096"/>
                <a:gd name="connsiteY1" fmla="*/ 0 h 2304256"/>
                <a:gd name="connsiteX2" fmla="*/ 864096 w 864096"/>
                <a:gd name="connsiteY2" fmla="*/ 0 h 2304256"/>
                <a:gd name="connsiteX3" fmla="*/ 864096 w 864096"/>
                <a:gd name="connsiteY3" fmla="*/ 2304256 h 2304256"/>
                <a:gd name="connsiteX4" fmla="*/ 0 w 864096"/>
                <a:gd name="connsiteY4" fmla="*/ 2304256 h 2304256"/>
                <a:gd name="connsiteX5" fmla="*/ 0 w 864096"/>
                <a:gd name="connsiteY5" fmla="*/ 432048 h 2304256"/>
                <a:gd name="connsiteX6" fmla="*/ 432048 w 864096"/>
                <a:gd name="connsiteY6" fmla="*/ 0 h 2304256"/>
                <a:gd name="connsiteX0" fmla="*/ 432048 w 864096"/>
                <a:gd name="connsiteY0" fmla="*/ 0 h 2304256"/>
                <a:gd name="connsiteX1" fmla="*/ 864096 w 864096"/>
                <a:gd name="connsiteY1" fmla="*/ 0 h 2304256"/>
                <a:gd name="connsiteX2" fmla="*/ 864096 w 864096"/>
                <a:gd name="connsiteY2" fmla="*/ 0 h 2304256"/>
                <a:gd name="connsiteX3" fmla="*/ 864096 w 864096"/>
                <a:gd name="connsiteY3" fmla="*/ 2304256 h 2304256"/>
                <a:gd name="connsiteX4" fmla="*/ 428600 w 864096"/>
                <a:gd name="connsiteY4" fmla="*/ 2302748 h 2304256"/>
                <a:gd name="connsiteX5" fmla="*/ 0 w 864096"/>
                <a:gd name="connsiteY5" fmla="*/ 2304256 h 2304256"/>
                <a:gd name="connsiteX6" fmla="*/ 0 w 864096"/>
                <a:gd name="connsiteY6" fmla="*/ 432048 h 2304256"/>
                <a:gd name="connsiteX7" fmla="*/ 432048 w 864096"/>
                <a:gd name="connsiteY7" fmla="*/ 0 h 2304256"/>
                <a:gd name="connsiteX0" fmla="*/ 432048 w 864096"/>
                <a:gd name="connsiteY0" fmla="*/ 0 h 2304256"/>
                <a:gd name="connsiteX1" fmla="*/ 864096 w 864096"/>
                <a:gd name="connsiteY1" fmla="*/ 0 h 2304256"/>
                <a:gd name="connsiteX2" fmla="*/ 864096 w 864096"/>
                <a:gd name="connsiteY2" fmla="*/ 0 h 2304256"/>
                <a:gd name="connsiteX3" fmla="*/ 428600 w 864096"/>
                <a:gd name="connsiteY3" fmla="*/ 2302748 h 2304256"/>
                <a:gd name="connsiteX4" fmla="*/ 0 w 864096"/>
                <a:gd name="connsiteY4" fmla="*/ 2304256 h 2304256"/>
                <a:gd name="connsiteX5" fmla="*/ 0 w 864096"/>
                <a:gd name="connsiteY5" fmla="*/ 432048 h 2304256"/>
                <a:gd name="connsiteX6" fmla="*/ 432048 w 864096"/>
                <a:gd name="connsiteY6" fmla="*/ 0 h 2304256"/>
                <a:gd name="connsiteX0" fmla="*/ 432048 w 864096"/>
                <a:gd name="connsiteY0" fmla="*/ 0 h 2304256"/>
                <a:gd name="connsiteX1" fmla="*/ 864096 w 864096"/>
                <a:gd name="connsiteY1" fmla="*/ 0 h 2304256"/>
                <a:gd name="connsiteX2" fmla="*/ 428600 w 864096"/>
                <a:gd name="connsiteY2" fmla="*/ 2302748 h 2304256"/>
                <a:gd name="connsiteX3" fmla="*/ 0 w 864096"/>
                <a:gd name="connsiteY3" fmla="*/ 2304256 h 2304256"/>
                <a:gd name="connsiteX4" fmla="*/ 0 w 864096"/>
                <a:gd name="connsiteY4" fmla="*/ 432048 h 2304256"/>
                <a:gd name="connsiteX5" fmla="*/ 432048 w 864096"/>
                <a:gd name="connsiteY5" fmla="*/ 0 h 2304256"/>
                <a:gd name="connsiteX0" fmla="*/ 432048 w 432048"/>
                <a:gd name="connsiteY0" fmla="*/ 0 h 2304256"/>
                <a:gd name="connsiteX1" fmla="*/ 428600 w 432048"/>
                <a:gd name="connsiteY1" fmla="*/ 2302748 h 2304256"/>
                <a:gd name="connsiteX2" fmla="*/ 0 w 432048"/>
                <a:gd name="connsiteY2" fmla="*/ 2304256 h 2304256"/>
                <a:gd name="connsiteX3" fmla="*/ 0 w 432048"/>
                <a:gd name="connsiteY3" fmla="*/ 432048 h 2304256"/>
                <a:gd name="connsiteX4" fmla="*/ 432048 w 432048"/>
                <a:gd name="connsiteY4" fmla="*/ 0 h 2304256"/>
                <a:gd name="connsiteX0" fmla="*/ 439668 w 439668"/>
                <a:gd name="connsiteY0" fmla="*/ 0 h 2302748"/>
                <a:gd name="connsiteX1" fmla="*/ 436220 w 439668"/>
                <a:gd name="connsiteY1" fmla="*/ 2302748 h 2302748"/>
                <a:gd name="connsiteX2" fmla="*/ 0 w 439668"/>
                <a:gd name="connsiteY2" fmla="*/ 1176496 h 2302748"/>
                <a:gd name="connsiteX3" fmla="*/ 7620 w 439668"/>
                <a:gd name="connsiteY3" fmla="*/ 432048 h 2302748"/>
                <a:gd name="connsiteX4" fmla="*/ 439668 w 439668"/>
                <a:gd name="connsiteY4" fmla="*/ 0 h 2302748"/>
                <a:gd name="connsiteX0" fmla="*/ 439668 w 443977"/>
                <a:gd name="connsiteY0" fmla="*/ 0 h 1182608"/>
                <a:gd name="connsiteX1" fmla="*/ 443840 w 443977"/>
                <a:gd name="connsiteY1" fmla="*/ 1182608 h 1182608"/>
                <a:gd name="connsiteX2" fmla="*/ 0 w 443977"/>
                <a:gd name="connsiteY2" fmla="*/ 1176496 h 1182608"/>
                <a:gd name="connsiteX3" fmla="*/ 7620 w 443977"/>
                <a:gd name="connsiteY3" fmla="*/ 432048 h 1182608"/>
                <a:gd name="connsiteX4" fmla="*/ 439668 w 443977"/>
                <a:gd name="connsiteY4" fmla="*/ 0 h 1182608"/>
                <a:gd name="connsiteX0" fmla="*/ 439668 w 439668"/>
                <a:gd name="connsiteY0" fmla="*/ 0 h 1177846"/>
                <a:gd name="connsiteX1" fmla="*/ 436696 w 439668"/>
                <a:gd name="connsiteY1" fmla="*/ 1177846 h 1177846"/>
                <a:gd name="connsiteX2" fmla="*/ 0 w 439668"/>
                <a:gd name="connsiteY2" fmla="*/ 1176496 h 1177846"/>
                <a:gd name="connsiteX3" fmla="*/ 7620 w 439668"/>
                <a:gd name="connsiteY3" fmla="*/ 432048 h 1177846"/>
                <a:gd name="connsiteX4" fmla="*/ 439668 w 439668"/>
                <a:gd name="connsiteY4" fmla="*/ 0 h 1177846"/>
                <a:gd name="connsiteX0" fmla="*/ 437287 w 437287"/>
                <a:gd name="connsiteY0" fmla="*/ 0 h 1177846"/>
                <a:gd name="connsiteX1" fmla="*/ 434315 w 437287"/>
                <a:gd name="connsiteY1" fmla="*/ 1177846 h 1177846"/>
                <a:gd name="connsiteX2" fmla="*/ 0 w 437287"/>
                <a:gd name="connsiteY2" fmla="*/ 1176496 h 1177846"/>
                <a:gd name="connsiteX3" fmla="*/ 5239 w 437287"/>
                <a:gd name="connsiteY3" fmla="*/ 432048 h 1177846"/>
                <a:gd name="connsiteX4" fmla="*/ 437287 w 437287"/>
                <a:gd name="connsiteY4" fmla="*/ 0 h 1177846"/>
                <a:gd name="connsiteX0" fmla="*/ 432615 w 432615"/>
                <a:gd name="connsiteY0" fmla="*/ 0 h 1177846"/>
                <a:gd name="connsiteX1" fmla="*/ 429643 w 432615"/>
                <a:gd name="connsiteY1" fmla="*/ 1177846 h 1177846"/>
                <a:gd name="connsiteX2" fmla="*/ 90 w 432615"/>
                <a:gd name="connsiteY2" fmla="*/ 1176496 h 1177846"/>
                <a:gd name="connsiteX3" fmla="*/ 567 w 432615"/>
                <a:gd name="connsiteY3" fmla="*/ 432048 h 1177846"/>
                <a:gd name="connsiteX4" fmla="*/ 432615 w 432615"/>
                <a:gd name="connsiteY4" fmla="*/ 0 h 117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2615" h="1177846">
                  <a:moveTo>
                    <a:pt x="432615" y="0"/>
                  </a:moveTo>
                  <a:cubicBezTo>
                    <a:pt x="431466" y="767583"/>
                    <a:pt x="430792" y="410263"/>
                    <a:pt x="429643" y="1177846"/>
                  </a:cubicBezTo>
                  <a:lnTo>
                    <a:pt x="90" y="1176496"/>
                  </a:lnTo>
                  <a:cubicBezTo>
                    <a:pt x="1836" y="928347"/>
                    <a:pt x="-1179" y="680197"/>
                    <a:pt x="567" y="432048"/>
                  </a:cubicBezTo>
                  <a:cubicBezTo>
                    <a:pt x="567" y="193434"/>
                    <a:pt x="194001" y="0"/>
                    <a:pt x="432615" y="0"/>
                  </a:cubicBezTo>
                  <a:close/>
                </a:path>
              </a:pathLst>
            </a:custGeom>
            <a:solidFill>
              <a:srgbClr val="9966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77" name="台形 76"/>
            <p:cNvSpPr/>
            <p:nvPr/>
          </p:nvSpPr>
          <p:spPr>
            <a:xfrm rot="16200000">
              <a:off x="2095258" y="2038270"/>
              <a:ext cx="1177846" cy="70874"/>
            </a:xfrm>
            <a:prstGeom prst="trapezoid">
              <a:avLst/>
            </a:prstGeom>
            <a:solidFill>
              <a:srgbClr val="9966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8" name="台形 77"/>
            <p:cNvSpPr/>
            <p:nvPr/>
          </p:nvSpPr>
          <p:spPr>
            <a:xfrm rot="5400000" flipH="1">
              <a:off x="3896592" y="2038270"/>
              <a:ext cx="1177846" cy="70874"/>
            </a:xfrm>
            <a:prstGeom prst="trapezoid">
              <a:avLst/>
            </a:prstGeom>
            <a:solidFill>
              <a:srgbClr val="9966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4399910" y="2798930"/>
            <a:ext cx="1163775" cy="1561839"/>
            <a:chOff x="8076915" y="2734638"/>
            <a:chExt cx="1008112" cy="1352932"/>
          </a:xfrm>
        </p:grpSpPr>
        <p:sp>
          <p:nvSpPr>
            <p:cNvPr id="79" name="片側の 2 つの角を丸めた四角形 78"/>
            <p:cNvSpPr/>
            <p:nvPr/>
          </p:nvSpPr>
          <p:spPr>
            <a:xfrm>
              <a:off x="8076915" y="2837716"/>
              <a:ext cx="1008112" cy="124985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6633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0" name="片側の 2 つの角を丸めた四角形 79"/>
            <p:cNvSpPr/>
            <p:nvPr/>
          </p:nvSpPr>
          <p:spPr>
            <a:xfrm>
              <a:off x="8148355" y="2909724"/>
              <a:ext cx="865230" cy="117784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81" name="グループ化 80"/>
            <p:cNvGrpSpPr/>
            <p:nvPr/>
          </p:nvGrpSpPr>
          <p:grpSpPr>
            <a:xfrm>
              <a:off x="8148352" y="2734638"/>
              <a:ext cx="865235" cy="1352932"/>
              <a:chOff x="3152230" y="2909724"/>
              <a:chExt cx="865235" cy="1177846"/>
            </a:xfrm>
          </p:grpSpPr>
          <p:grpSp>
            <p:nvGrpSpPr>
              <p:cNvPr id="82" name="グループ化 81"/>
              <p:cNvGrpSpPr/>
              <p:nvPr/>
            </p:nvGrpSpPr>
            <p:grpSpPr>
              <a:xfrm flipH="1">
                <a:off x="3152230" y="2909724"/>
                <a:ext cx="169951" cy="1177846"/>
                <a:chOff x="2560409" y="2909724"/>
                <a:chExt cx="591824" cy="1177846"/>
              </a:xfrm>
            </p:grpSpPr>
            <p:sp>
              <p:nvSpPr>
                <p:cNvPr id="86" name="1 つの角を丸めた四角形 1"/>
                <p:cNvSpPr/>
                <p:nvPr/>
              </p:nvSpPr>
              <p:spPr>
                <a:xfrm flipH="1">
                  <a:off x="2719618" y="2909724"/>
                  <a:ext cx="432615" cy="1177846"/>
                </a:xfrm>
                <a:custGeom>
                  <a:avLst/>
                  <a:gdLst>
                    <a:gd name="connsiteX0" fmla="*/ 432048 w 864096"/>
                    <a:gd name="connsiteY0" fmla="*/ 0 h 2304256"/>
                    <a:gd name="connsiteX1" fmla="*/ 864096 w 864096"/>
                    <a:gd name="connsiteY1" fmla="*/ 0 h 2304256"/>
                    <a:gd name="connsiteX2" fmla="*/ 864096 w 864096"/>
                    <a:gd name="connsiteY2" fmla="*/ 0 h 2304256"/>
                    <a:gd name="connsiteX3" fmla="*/ 864096 w 864096"/>
                    <a:gd name="connsiteY3" fmla="*/ 2304256 h 2304256"/>
                    <a:gd name="connsiteX4" fmla="*/ 0 w 864096"/>
                    <a:gd name="connsiteY4" fmla="*/ 2304256 h 2304256"/>
                    <a:gd name="connsiteX5" fmla="*/ 0 w 864096"/>
                    <a:gd name="connsiteY5" fmla="*/ 432048 h 2304256"/>
                    <a:gd name="connsiteX6" fmla="*/ 432048 w 864096"/>
                    <a:gd name="connsiteY6" fmla="*/ 0 h 2304256"/>
                    <a:gd name="connsiteX0" fmla="*/ 432048 w 864096"/>
                    <a:gd name="connsiteY0" fmla="*/ 0 h 2304256"/>
                    <a:gd name="connsiteX1" fmla="*/ 864096 w 864096"/>
                    <a:gd name="connsiteY1" fmla="*/ 0 h 2304256"/>
                    <a:gd name="connsiteX2" fmla="*/ 864096 w 864096"/>
                    <a:gd name="connsiteY2" fmla="*/ 0 h 2304256"/>
                    <a:gd name="connsiteX3" fmla="*/ 864096 w 864096"/>
                    <a:gd name="connsiteY3" fmla="*/ 2304256 h 2304256"/>
                    <a:gd name="connsiteX4" fmla="*/ 428600 w 864096"/>
                    <a:gd name="connsiteY4" fmla="*/ 2302748 h 2304256"/>
                    <a:gd name="connsiteX5" fmla="*/ 0 w 864096"/>
                    <a:gd name="connsiteY5" fmla="*/ 2304256 h 2304256"/>
                    <a:gd name="connsiteX6" fmla="*/ 0 w 864096"/>
                    <a:gd name="connsiteY6" fmla="*/ 432048 h 2304256"/>
                    <a:gd name="connsiteX7" fmla="*/ 432048 w 864096"/>
                    <a:gd name="connsiteY7" fmla="*/ 0 h 2304256"/>
                    <a:gd name="connsiteX0" fmla="*/ 432048 w 864096"/>
                    <a:gd name="connsiteY0" fmla="*/ 0 h 2304256"/>
                    <a:gd name="connsiteX1" fmla="*/ 864096 w 864096"/>
                    <a:gd name="connsiteY1" fmla="*/ 0 h 2304256"/>
                    <a:gd name="connsiteX2" fmla="*/ 864096 w 864096"/>
                    <a:gd name="connsiteY2" fmla="*/ 0 h 2304256"/>
                    <a:gd name="connsiteX3" fmla="*/ 428600 w 864096"/>
                    <a:gd name="connsiteY3" fmla="*/ 2302748 h 2304256"/>
                    <a:gd name="connsiteX4" fmla="*/ 0 w 864096"/>
                    <a:gd name="connsiteY4" fmla="*/ 2304256 h 2304256"/>
                    <a:gd name="connsiteX5" fmla="*/ 0 w 864096"/>
                    <a:gd name="connsiteY5" fmla="*/ 432048 h 2304256"/>
                    <a:gd name="connsiteX6" fmla="*/ 432048 w 864096"/>
                    <a:gd name="connsiteY6" fmla="*/ 0 h 2304256"/>
                    <a:gd name="connsiteX0" fmla="*/ 432048 w 864096"/>
                    <a:gd name="connsiteY0" fmla="*/ 0 h 2304256"/>
                    <a:gd name="connsiteX1" fmla="*/ 864096 w 864096"/>
                    <a:gd name="connsiteY1" fmla="*/ 0 h 2304256"/>
                    <a:gd name="connsiteX2" fmla="*/ 428600 w 864096"/>
                    <a:gd name="connsiteY2" fmla="*/ 2302748 h 2304256"/>
                    <a:gd name="connsiteX3" fmla="*/ 0 w 864096"/>
                    <a:gd name="connsiteY3" fmla="*/ 2304256 h 2304256"/>
                    <a:gd name="connsiteX4" fmla="*/ 0 w 864096"/>
                    <a:gd name="connsiteY4" fmla="*/ 432048 h 2304256"/>
                    <a:gd name="connsiteX5" fmla="*/ 432048 w 864096"/>
                    <a:gd name="connsiteY5" fmla="*/ 0 h 2304256"/>
                    <a:gd name="connsiteX0" fmla="*/ 432048 w 432048"/>
                    <a:gd name="connsiteY0" fmla="*/ 0 h 2304256"/>
                    <a:gd name="connsiteX1" fmla="*/ 428600 w 432048"/>
                    <a:gd name="connsiteY1" fmla="*/ 2302748 h 2304256"/>
                    <a:gd name="connsiteX2" fmla="*/ 0 w 432048"/>
                    <a:gd name="connsiteY2" fmla="*/ 2304256 h 2304256"/>
                    <a:gd name="connsiteX3" fmla="*/ 0 w 432048"/>
                    <a:gd name="connsiteY3" fmla="*/ 432048 h 2304256"/>
                    <a:gd name="connsiteX4" fmla="*/ 432048 w 432048"/>
                    <a:gd name="connsiteY4" fmla="*/ 0 h 2304256"/>
                    <a:gd name="connsiteX0" fmla="*/ 439668 w 439668"/>
                    <a:gd name="connsiteY0" fmla="*/ 0 h 2302748"/>
                    <a:gd name="connsiteX1" fmla="*/ 436220 w 439668"/>
                    <a:gd name="connsiteY1" fmla="*/ 2302748 h 2302748"/>
                    <a:gd name="connsiteX2" fmla="*/ 0 w 439668"/>
                    <a:gd name="connsiteY2" fmla="*/ 1176496 h 2302748"/>
                    <a:gd name="connsiteX3" fmla="*/ 7620 w 439668"/>
                    <a:gd name="connsiteY3" fmla="*/ 432048 h 2302748"/>
                    <a:gd name="connsiteX4" fmla="*/ 439668 w 439668"/>
                    <a:gd name="connsiteY4" fmla="*/ 0 h 2302748"/>
                    <a:gd name="connsiteX0" fmla="*/ 439668 w 443977"/>
                    <a:gd name="connsiteY0" fmla="*/ 0 h 1182608"/>
                    <a:gd name="connsiteX1" fmla="*/ 443840 w 443977"/>
                    <a:gd name="connsiteY1" fmla="*/ 1182608 h 1182608"/>
                    <a:gd name="connsiteX2" fmla="*/ 0 w 443977"/>
                    <a:gd name="connsiteY2" fmla="*/ 1176496 h 1182608"/>
                    <a:gd name="connsiteX3" fmla="*/ 7620 w 443977"/>
                    <a:gd name="connsiteY3" fmla="*/ 432048 h 1182608"/>
                    <a:gd name="connsiteX4" fmla="*/ 439668 w 443977"/>
                    <a:gd name="connsiteY4" fmla="*/ 0 h 1182608"/>
                    <a:gd name="connsiteX0" fmla="*/ 439668 w 439668"/>
                    <a:gd name="connsiteY0" fmla="*/ 0 h 1177846"/>
                    <a:gd name="connsiteX1" fmla="*/ 436696 w 439668"/>
                    <a:gd name="connsiteY1" fmla="*/ 1177846 h 1177846"/>
                    <a:gd name="connsiteX2" fmla="*/ 0 w 439668"/>
                    <a:gd name="connsiteY2" fmla="*/ 1176496 h 1177846"/>
                    <a:gd name="connsiteX3" fmla="*/ 7620 w 439668"/>
                    <a:gd name="connsiteY3" fmla="*/ 432048 h 1177846"/>
                    <a:gd name="connsiteX4" fmla="*/ 439668 w 439668"/>
                    <a:gd name="connsiteY4" fmla="*/ 0 h 1177846"/>
                    <a:gd name="connsiteX0" fmla="*/ 437287 w 437287"/>
                    <a:gd name="connsiteY0" fmla="*/ 0 h 1177846"/>
                    <a:gd name="connsiteX1" fmla="*/ 434315 w 437287"/>
                    <a:gd name="connsiteY1" fmla="*/ 1177846 h 1177846"/>
                    <a:gd name="connsiteX2" fmla="*/ 0 w 437287"/>
                    <a:gd name="connsiteY2" fmla="*/ 1176496 h 1177846"/>
                    <a:gd name="connsiteX3" fmla="*/ 5239 w 437287"/>
                    <a:gd name="connsiteY3" fmla="*/ 432048 h 1177846"/>
                    <a:gd name="connsiteX4" fmla="*/ 437287 w 437287"/>
                    <a:gd name="connsiteY4" fmla="*/ 0 h 1177846"/>
                    <a:gd name="connsiteX0" fmla="*/ 432615 w 432615"/>
                    <a:gd name="connsiteY0" fmla="*/ 0 h 1177846"/>
                    <a:gd name="connsiteX1" fmla="*/ 429643 w 432615"/>
                    <a:gd name="connsiteY1" fmla="*/ 1177846 h 1177846"/>
                    <a:gd name="connsiteX2" fmla="*/ 90 w 432615"/>
                    <a:gd name="connsiteY2" fmla="*/ 1176496 h 1177846"/>
                    <a:gd name="connsiteX3" fmla="*/ 567 w 432615"/>
                    <a:gd name="connsiteY3" fmla="*/ 432048 h 1177846"/>
                    <a:gd name="connsiteX4" fmla="*/ 432615 w 432615"/>
                    <a:gd name="connsiteY4" fmla="*/ 0 h 11778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2615" h="1177846">
                      <a:moveTo>
                        <a:pt x="432615" y="0"/>
                      </a:moveTo>
                      <a:cubicBezTo>
                        <a:pt x="431466" y="767583"/>
                        <a:pt x="430792" y="410263"/>
                        <a:pt x="429643" y="1177846"/>
                      </a:cubicBezTo>
                      <a:lnTo>
                        <a:pt x="90" y="1176496"/>
                      </a:lnTo>
                      <a:cubicBezTo>
                        <a:pt x="1836" y="928347"/>
                        <a:pt x="-1179" y="680197"/>
                        <a:pt x="567" y="432048"/>
                      </a:cubicBezTo>
                      <a:cubicBezTo>
                        <a:pt x="567" y="193434"/>
                        <a:pt x="194001" y="0"/>
                        <a:pt x="432615" y="0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7" name="台形 86"/>
                <p:cNvSpPr/>
                <p:nvPr/>
              </p:nvSpPr>
              <p:spPr>
                <a:xfrm rot="16200000">
                  <a:off x="2051091" y="3419042"/>
                  <a:ext cx="1177846" cy="159209"/>
                </a:xfrm>
                <a:prstGeom prst="trapezoid">
                  <a:avLst/>
                </a:prstGeom>
                <a:solidFill>
                  <a:srgbClr val="996633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83" name="グループ化 82"/>
              <p:cNvGrpSpPr/>
              <p:nvPr/>
            </p:nvGrpSpPr>
            <p:grpSpPr>
              <a:xfrm flipH="1">
                <a:off x="3847516" y="2909724"/>
                <a:ext cx="169949" cy="1177846"/>
                <a:chOff x="4017463" y="2909724"/>
                <a:chExt cx="591824" cy="1177846"/>
              </a:xfrm>
            </p:grpSpPr>
            <p:sp>
              <p:nvSpPr>
                <p:cNvPr id="84" name="1 つの角を丸めた四角形 1"/>
                <p:cNvSpPr/>
                <p:nvPr/>
              </p:nvSpPr>
              <p:spPr>
                <a:xfrm>
                  <a:off x="4017463" y="2909724"/>
                  <a:ext cx="432615" cy="1177846"/>
                </a:xfrm>
                <a:custGeom>
                  <a:avLst/>
                  <a:gdLst>
                    <a:gd name="connsiteX0" fmla="*/ 432048 w 864096"/>
                    <a:gd name="connsiteY0" fmla="*/ 0 h 2304256"/>
                    <a:gd name="connsiteX1" fmla="*/ 864096 w 864096"/>
                    <a:gd name="connsiteY1" fmla="*/ 0 h 2304256"/>
                    <a:gd name="connsiteX2" fmla="*/ 864096 w 864096"/>
                    <a:gd name="connsiteY2" fmla="*/ 0 h 2304256"/>
                    <a:gd name="connsiteX3" fmla="*/ 864096 w 864096"/>
                    <a:gd name="connsiteY3" fmla="*/ 2304256 h 2304256"/>
                    <a:gd name="connsiteX4" fmla="*/ 0 w 864096"/>
                    <a:gd name="connsiteY4" fmla="*/ 2304256 h 2304256"/>
                    <a:gd name="connsiteX5" fmla="*/ 0 w 864096"/>
                    <a:gd name="connsiteY5" fmla="*/ 432048 h 2304256"/>
                    <a:gd name="connsiteX6" fmla="*/ 432048 w 864096"/>
                    <a:gd name="connsiteY6" fmla="*/ 0 h 2304256"/>
                    <a:gd name="connsiteX0" fmla="*/ 432048 w 864096"/>
                    <a:gd name="connsiteY0" fmla="*/ 0 h 2304256"/>
                    <a:gd name="connsiteX1" fmla="*/ 864096 w 864096"/>
                    <a:gd name="connsiteY1" fmla="*/ 0 h 2304256"/>
                    <a:gd name="connsiteX2" fmla="*/ 864096 w 864096"/>
                    <a:gd name="connsiteY2" fmla="*/ 0 h 2304256"/>
                    <a:gd name="connsiteX3" fmla="*/ 864096 w 864096"/>
                    <a:gd name="connsiteY3" fmla="*/ 2304256 h 2304256"/>
                    <a:gd name="connsiteX4" fmla="*/ 428600 w 864096"/>
                    <a:gd name="connsiteY4" fmla="*/ 2302748 h 2304256"/>
                    <a:gd name="connsiteX5" fmla="*/ 0 w 864096"/>
                    <a:gd name="connsiteY5" fmla="*/ 2304256 h 2304256"/>
                    <a:gd name="connsiteX6" fmla="*/ 0 w 864096"/>
                    <a:gd name="connsiteY6" fmla="*/ 432048 h 2304256"/>
                    <a:gd name="connsiteX7" fmla="*/ 432048 w 864096"/>
                    <a:gd name="connsiteY7" fmla="*/ 0 h 2304256"/>
                    <a:gd name="connsiteX0" fmla="*/ 432048 w 864096"/>
                    <a:gd name="connsiteY0" fmla="*/ 0 h 2304256"/>
                    <a:gd name="connsiteX1" fmla="*/ 864096 w 864096"/>
                    <a:gd name="connsiteY1" fmla="*/ 0 h 2304256"/>
                    <a:gd name="connsiteX2" fmla="*/ 864096 w 864096"/>
                    <a:gd name="connsiteY2" fmla="*/ 0 h 2304256"/>
                    <a:gd name="connsiteX3" fmla="*/ 428600 w 864096"/>
                    <a:gd name="connsiteY3" fmla="*/ 2302748 h 2304256"/>
                    <a:gd name="connsiteX4" fmla="*/ 0 w 864096"/>
                    <a:gd name="connsiteY4" fmla="*/ 2304256 h 2304256"/>
                    <a:gd name="connsiteX5" fmla="*/ 0 w 864096"/>
                    <a:gd name="connsiteY5" fmla="*/ 432048 h 2304256"/>
                    <a:gd name="connsiteX6" fmla="*/ 432048 w 864096"/>
                    <a:gd name="connsiteY6" fmla="*/ 0 h 2304256"/>
                    <a:gd name="connsiteX0" fmla="*/ 432048 w 864096"/>
                    <a:gd name="connsiteY0" fmla="*/ 0 h 2304256"/>
                    <a:gd name="connsiteX1" fmla="*/ 864096 w 864096"/>
                    <a:gd name="connsiteY1" fmla="*/ 0 h 2304256"/>
                    <a:gd name="connsiteX2" fmla="*/ 428600 w 864096"/>
                    <a:gd name="connsiteY2" fmla="*/ 2302748 h 2304256"/>
                    <a:gd name="connsiteX3" fmla="*/ 0 w 864096"/>
                    <a:gd name="connsiteY3" fmla="*/ 2304256 h 2304256"/>
                    <a:gd name="connsiteX4" fmla="*/ 0 w 864096"/>
                    <a:gd name="connsiteY4" fmla="*/ 432048 h 2304256"/>
                    <a:gd name="connsiteX5" fmla="*/ 432048 w 864096"/>
                    <a:gd name="connsiteY5" fmla="*/ 0 h 2304256"/>
                    <a:gd name="connsiteX0" fmla="*/ 432048 w 432048"/>
                    <a:gd name="connsiteY0" fmla="*/ 0 h 2304256"/>
                    <a:gd name="connsiteX1" fmla="*/ 428600 w 432048"/>
                    <a:gd name="connsiteY1" fmla="*/ 2302748 h 2304256"/>
                    <a:gd name="connsiteX2" fmla="*/ 0 w 432048"/>
                    <a:gd name="connsiteY2" fmla="*/ 2304256 h 2304256"/>
                    <a:gd name="connsiteX3" fmla="*/ 0 w 432048"/>
                    <a:gd name="connsiteY3" fmla="*/ 432048 h 2304256"/>
                    <a:gd name="connsiteX4" fmla="*/ 432048 w 432048"/>
                    <a:gd name="connsiteY4" fmla="*/ 0 h 2304256"/>
                    <a:gd name="connsiteX0" fmla="*/ 439668 w 439668"/>
                    <a:gd name="connsiteY0" fmla="*/ 0 h 2302748"/>
                    <a:gd name="connsiteX1" fmla="*/ 436220 w 439668"/>
                    <a:gd name="connsiteY1" fmla="*/ 2302748 h 2302748"/>
                    <a:gd name="connsiteX2" fmla="*/ 0 w 439668"/>
                    <a:gd name="connsiteY2" fmla="*/ 1176496 h 2302748"/>
                    <a:gd name="connsiteX3" fmla="*/ 7620 w 439668"/>
                    <a:gd name="connsiteY3" fmla="*/ 432048 h 2302748"/>
                    <a:gd name="connsiteX4" fmla="*/ 439668 w 439668"/>
                    <a:gd name="connsiteY4" fmla="*/ 0 h 2302748"/>
                    <a:gd name="connsiteX0" fmla="*/ 439668 w 443977"/>
                    <a:gd name="connsiteY0" fmla="*/ 0 h 1182608"/>
                    <a:gd name="connsiteX1" fmla="*/ 443840 w 443977"/>
                    <a:gd name="connsiteY1" fmla="*/ 1182608 h 1182608"/>
                    <a:gd name="connsiteX2" fmla="*/ 0 w 443977"/>
                    <a:gd name="connsiteY2" fmla="*/ 1176496 h 1182608"/>
                    <a:gd name="connsiteX3" fmla="*/ 7620 w 443977"/>
                    <a:gd name="connsiteY3" fmla="*/ 432048 h 1182608"/>
                    <a:gd name="connsiteX4" fmla="*/ 439668 w 443977"/>
                    <a:gd name="connsiteY4" fmla="*/ 0 h 1182608"/>
                    <a:gd name="connsiteX0" fmla="*/ 439668 w 439668"/>
                    <a:gd name="connsiteY0" fmla="*/ 0 h 1177846"/>
                    <a:gd name="connsiteX1" fmla="*/ 436696 w 439668"/>
                    <a:gd name="connsiteY1" fmla="*/ 1177846 h 1177846"/>
                    <a:gd name="connsiteX2" fmla="*/ 0 w 439668"/>
                    <a:gd name="connsiteY2" fmla="*/ 1176496 h 1177846"/>
                    <a:gd name="connsiteX3" fmla="*/ 7620 w 439668"/>
                    <a:gd name="connsiteY3" fmla="*/ 432048 h 1177846"/>
                    <a:gd name="connsiteX4" fmla="*/ 439668 w 439668"/>
                    <a:gd name="connsiteY4" fmla="*/ 0 h 1177846"/>
                    <a:gd name="connsiteX0" fmla="*/ 437287 w 437287"/>
                    <a:gd name="connsiteY0" fmla="*/ 0 h 1177846"/>
                    <a:gd name="connsiteX1" fmla="*/ 434315 w 437287"/>
                    <a:gd name="connsiteY1" fmla="*/ 1177846 h 1177846"/>
                    <a:gd name="connsiteX2" fmla="*/ 0 w 437287"/>
                    <a:gd name="connsiteY2" fmla="*/ 1176496 h 1177846"/>
                    <a:gd name="connsiteX3" fmla="*/ 5239 w 437287"/>
                    <a:gd name="connsiteY3" fmla="*/ 432048 h 1177846"/>
                    <a:gd name="connsiteX4" fmla="*/ 437287 w 437287"/>
                    <a:gd name="connsiteY4" fmla="*/ 0 h 1177846"/>
                    <a:gd name="connsiteX0" fmla="*/ 432615 w 432615"/>
                    <a:gd name="connsiteY0" fmla="*/ 0 h 1177846"/>
                    <a:gd name="connsiteX1" fmla="*/ 429643 w 432615"/>
                    <a:gd name="connsiteY1" fmla="*/ 1177846 h 1177846"/>
                    <a:gd name="connsiteX2" fmla="*/ 90 w 432615"/>
                    <a:gd name="connsiteY2" fmla="*/ 1176496 h 1177846"/>
                    <a:gd name="connsiteX3" fmla="*/ 567 w 432615"/>
                    <a:gd name="connsiteY3" fmla="*/ 432048 h 1177846"/>
                    <a:gd name="connsiteX4" fmla="*/ 432615 w 432615"/>
                    <a:gd name="connsiteY4" fmla="*/ 0 h 11778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2615" h="1177846">
                      <a:moveTo>
                        <a:pt x="432615" y="0"/>
                      </a:moveTo>
                      <a:cubicBezTo>
                        <a:pt x="431466" y="767583"/>
                        <a:pt x="430792" y="410263"/>
                        <a:pt x="429643" y="1177846"/>
                      </a:cubicBezTo>
                      <a:lnTo>
                        <a:pt x="90" y="1176496"/>
                      </a:lnTo>
                      <a:cubicBezTo>
                        <a:pt x="1836" y="928347"/>
                        <a:pt x="-1179" y="680197"/>
                        <a:pt x="567" y="432048"/>
                      </a:cubicBezTo>
                      <a:cubicBezTo>
                        <a:pt x="567" y="193434"/>
                        <a:pt x="194001" y="0"/>
                        <a:pt x="432615" y="0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5" name="台形 84"/>
                <p:cNvSpPr/>
                <p:nvPr/>
              </p:nvSpPr>
              <p:spPr>
                <a:xfrm rot="5400000" flipH="1">
                  <a:off x="3940759" y="3419042"/>
                  <a:ext cx="1177846" cy="159210"/>
                </a:xfrm>
                <a:prstGeom prst="trapezoid">
                  <a:avLst/>
                </a:prstGeom>
                <a:solidFill>
                  <a:srgbClr val="996633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</p:grpSp>
      <p:grpSp>
        <p:nvGrpSpPr>
          <p:cNvPr id="88" name="グループ化 87"/>
          <p:cNvGrpSpPr/>
          <p:nvPr/>
        </p:nvGrpSpPr>
        <p:grpSpPr>
          <a:xfrm>
            <a:off x="4315758" y="941515"/>
            <a:ext cx="1187539" cy="1472308"/>
            <a:chOff x="3080793" y="4195708"/>
            <a:chExt cx="1008112" cy="1249854"/>
          </a:xfrm>
        </p:grpSpPr>
        <p:sp>
          <p:nvSpPr>
            <p:cNvPr id="89" name="片側の 2 つの角を丸めた四角形 88"/>
            <p:cNvSpPr/>
            <p:nvPr/>
          </p:nvSpPr>
          <p:spPr>
            <a:xfrm>
              <a:off x="3080793" y="4195708"/>
              <a:ext cx="1008112" cy="124985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6633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90" name="片側の 2 つの角を丸めた四角形 89"/>
            <p:cNvSpPr/>
            <p:nvPr/>
          </p:nvSpPr>
          <p:spPr>
            <a:xfrm>
              <a:off x="3152233" y="4267716"/>
              <a:ext cx="865230" cy="117784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9966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91" name="1 つの角を丸めた四角形 1"/>
            <p:cNvSpPr/>
            <p:nvPr/>
          </p:nvSpPr>
          <p:spPr>
            <a:xfrm>
              <a:off x="3152230" y="4267716"/>
              <a:ext cx="432615" cy="1177846"/>
            </a:xfrm>
            <a:custGeom>
              <a:avLst/>
              <a:gdLst>
                <a:gd name="connsiteX0" fmla="*/ 432048 w 864096"/>
                <a:gd name="connsiteY0" fmla="*/ 0 h 2304256"/>
                <a:gd name="connsiteX1" fmla="*/ 864096 w 864096"/>
                <a:gd name="connsiteY1" fmla="*/ 0 h 2304256"/>
                <a:gd name="connsiteX2" fmla="*/ 864096 w 864096"/>
                <a:gd name="connsiteY2" fmla="*/ 0 h 2304256"/>
                <a:gd name="connsiteX3" fmla="*/ 864096 w 864096"/>
                <a:gd name="connsiteY3" fmla="*/ 2304256 h 2304256"/>
                <a:gd name="connsiteX4" fmla="*/ 0 w 864096"/>
                <a:gd name="connsiteY4" fmla="*/ 2304256 h 2304256"/>
                <a:gd name="connsiteX5" fmla="*/ 0 w 864096"/>
                <a:gd name="connsiteY5" fmla="*/ 432048 h 2304256"/>
                <a:gd name="connsiteX6" fmla="*/ 432048 w 864096"/>
                <a:gd name="connsiteY6" fmla="*/ 0 h 2304256"/>
                <a:gd name="connsiteX0" fmla="*/ 432048 w 864096"/>
                <a:gd name="connsiteY0" fmla="*/ 0 h 2304256"/>
                <a:gd name="connsiteX1" fmla="*/ 864096 w 864096"/>
                <a:gd name="connsiteY1" fmla="*/ 0 h 2304256"/>
                <a:gd name="connsiteX2" fmla="*/ 864096 w 864096"/>
                <a:gd name="connsiteY2" fmla="*/ 0 h 2304256"/>
                <a:gd name="connsiteX3" fmla="*/ 864096 w 864096"/>
                <a:gd name="connsiteY3" fmla="*/ 2304256 h 2304256"/>
                <a:gd name="connsiteX4" fmla="*/ 428600 w 864096"/>
                <a:gd name="connsiteY4" fmla="*/ 2302748 h 2304256"/>
                <a:gd name="connsiteX5" fmla="*/ 0 w 864096"/>
                <a:gd name="connsiteY5" fmla="*/ 2304256 h 2304256"/>
                <a:gd name="connsiteX6" fmla="*/ 0 w 864096"/>
                <a:gd name="connsiteY6" fmla="*/ 432048 h 2304256"/>
                <a:gd name="connsiteX7" fmla="*/ 432048 w 864096"/>
                <a:gd name="connsiteY7" fmla="*/ 0 h 2304256"/>
                <a:gd name="connsiteX0" fmla="*/ 432048 w 864096"/>
                <a:gd name="connsiteY0" fmla="*/ 0 h 2304256"/>
                <a:gd name="connsiteX1" fmla="*/ 864096 w 864096"/>
                <a:gd name="connsiteY1" fmla="*/ 0 h 2304256"/>
                <a:gd name="connsiteX2" fmla="*/ 864096 w 864096"/>
                <a:gd name="connsiteY2" fmla="*/ 0 h 2304256"/>
                <a:gd name="connsiteX3" fmla="*/ 428600 w 864096"/>
                <a:gd name="connsiteY3" fmla="*/ 2302748 h 2304256"/>
                <a:gd name="connsiteX4" fmla="*/ 0 w 864096"/>
                <a:gd name="connsiteY4" fmla="*/ 2304256 h 2304256"/>
                <a:gd name="connsiteX5" fmla="*/ 0 w 864096"/>
                <a:gd name="connsiteY5" fmla="*/ 432048 h 2304256"/>
                <a:gd name="connsiteX6" fmla="*/ 432048 w 864096"/>
                <a:gd name="connsiteY6" fmla="*/ 0 h 2304256"/>
                <a:gd name="connsiteX0" fmla="*/ 432048 w 864096"/>
                <a:gd name="connsiteY0" fmla="*/ 0 h 2304256"/>
                <a:gd name="connsiteX1" fmla="*/ 864096 w 864096"/>
                <a:gd name="connsiteY1" fmla="*/ 0 h 2304256"/>
                <a:gd name="connsiteX2" fmla="*/ 428600 w 864096"/>
                <a:gd name="connsiteY2" fmla="*/ 2302748 h 2304256"/>
                <a:gd name="connsiteX3" fmla="*/ 0 w 864096"/>
                <a:gd name="connsiteY3" fmla="*/ 2304256 h 2304256"/>
                <a:gd name="connsiteX4" fmla="*/ 0 w 864096"/>
                <a:gd name="connsiteY4" fmla="*/ 432048 h 2304256"/>
                <a:gd name="connsiteX5" fmla="*/ 432048 w 864096"/>
                <a:gd name="connsiteY5" fmla="*/ 0 h 2304256"/>
                <a:gd name="connsiteX0" fmla="*/ 432048 w 432048"/>
                <a:gd name="connsiteY0" fmla="*/ 0 h 2304256"/>
                <a:gd name="connsiteX1" fmla="*/ 428600 w 432048"/>
                <a:gd name="connsiteY1" fmla="*/ 2302748 h 2304256"/>
                <a:gd name="connsiteX2" fmla="*/ 0 w 432048"/>
                <a:gd name="connsiteY2" fmla="*/ 2304256 h 2304256"/>
                <a:gd name="connsiteX3" fmla="*/ 0 w 432048"/>
                <a:gd name="connsiteY3" fmla="*/ 432048 h 2304256"/>
                <a:gd name="connsiteX4" fmla="*/ 432048 w 432048"/>
                <a:gd name="connsiteY4" fmla="*/ 0 h 2304256"/>
                <a:gd name="connsiteX0" fmla="*/ 439668 w 439668"/>
                <a:gd name="connsiteY0" fmla="*/ 0 h 2302748"/>
                <a:gd name="connsiteX1" fmla="*/ 436220 w 439668"/>
                <a:gd name="connsiteY1" fmla="*/ 2302748 h 2302748"/>
                <a:gd name="connsiteX2" fmla="*/ 0 w 439668"/>
                <a:gd name="connsiteY2" fmla="*/ 1176496 h 2302748"/>
                <a:gd name="connsiteX3" fmla="*/ 7620 w 439668"/>
                <a:gd name="connsiteY3" fmla="*/ 432048 h 2302748"/>
                <a:gd name="connsiteX4" fmla="*/ 439668 w 439668"/>
                <a:gd name="connsiteY4" fmla="*/ 0 h 2302748"/>
                <a:gd name="connsiteX0" fmla="*/ 439668 w 443977"/>
                <a:gd name="connsiteY0" fmla="*/ 0 h 1182608"/>
                <a:gd name="connsiteX1" fmla="*/ 443840 w 443977"/>
                <a:gd name="connsiteY1" fmla="*/ 1182608 h 1182608"/>
                <a:gd name="connsiteX2" fmla="*/ 0 w 443977"/>
                <a:gd name="connsiteY2" fmla="*/ 1176496 h 1182608"/>
                <a:gd name="connsiteX3" fmla="*/ 7620 w 443977"/>
                <a:gd name="connsiteY3" fmla="*/ 432048 h 1182608"/>
                <a:gd name="connsiteX4" fmla="*/ 439668 w 443977"/>
                <a:gd name="connsiteY4" fmla="*/ 0 h 1182608"/>
                <a:gd name="connsiteX0" fmla="*/ 439668 w 439668"/>
                <a:gd name="connsiteY0" fmla="*/ 0 h 1177846"/>
                <a:gd name="connsiteX1" fmla="*/ 436696 w 439668"/>
                <a:gd name="connsiteY1" fmla="*/ 1177846 h 1177846"/>
                <a:gd name="connsiteX2" fmla="*/ 0 w 439668"/>
                <a:gd name="connsiteY2" fmla="*/ 1176496 h 1177846"/>
                <a:gd name="connsiteX3" fmla="*/ 7620 w 439668"/>
                <a:gd name="connsiteY3" fmla="*/ 432048 h 1177846"/>
                <a:gd name="connsiteX4" fmla="*/ 439668 w 439668"/>
                <a:gd name="connsiteY4" fmla="*/ 0 h 1177846"/>
                <a:gd name="connsiteX0" fmla="*/ 437287 w 437287"/>
                <a:gd name="connsiteY0" fmla="*/ 0 h 1177846"/>
                <a:gd name="connsiteX1" fmla="*/ 434315 w 437287"/>
                <a:gd name="connsiteY1" fmla="*/ 1177846 h 1177846"/>
                <a:gd name="connsiteX2" fmla="*/ 0 w 437287"/>
                <a:gd name="connsiteY2" fmla="*/ 1176496 h 1177846"/>
                <a:gd name="connsiteX3" fmla="*/ 5239 w 437287"/>
                <a:gd name="connsiteY3" fmla="*/ 432048 h 1177846"/>
                <a:gd name="connsiteX4" fmla="*/ 437287 w 437287"/>
                <a:gd name="connsiteY4" fmla="*/ 0 h 1177846"/>
                <a:gd name="connsiteX0" fmla="*/ 432615 w 432615"/>
                <a:gd name="connsiteY0" fmla="*/ 0 h 1177846"/>
                <a:gd name="connsiteX1" fmla="*/ 429643 w 432615"/>
                <a:gd name="connsiteY1" fmla="*/ 1177846 h 1177846"/>
                <a:gd name="connsiteX2" fmla="*/ 90 w 432615"/>
                <a:gd name="connsiteY2" fmla="*/ 1176496 h 1177846"/>
                <a:gd name="connsiteX3" fmla="*/ 567 w 432615"/>
                <a:gd name="connsiteY3" fmla="*/ 432048 h 1177846"/>
                <a:gd name="connsiteX4" fmla="*/ 432615 w 432615"/>
                <a:gd name="connsiteY4" fmla="*/ 0 h 117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2615" h="1177846">
                  <a:moveTo>
                    <a:pt x="432615" y="0"/>
                  </a:moveTo>
                  <a:cubicBezTo>
                    <a:pt x="431466" y="767583"/>
                    <a:pt x="430792" y="410263"/>
                    <a:pt x="429643" y="1177846"/>
                  </a:cubicBezTo>
                  <a:lnTo>
                    <a:pt x="90" y="1176496"/>
                  </a:lnTo>
                  <a:cubicBezTo>
                    <a:pt x="1836" y="928347"/>
                    <a:pt x="-1179" y="680197"/>
                    <a:pt x="567" y="432048"/>
                  </a:cubicBezTo>
                  <a:cubicBezTo>
                    <a:pt x="567" y="193434"/>
                    <a:pt x="194001" y="0"/>
                    <a:pt x="432615" y="0"/>
                  </a:cubicBezTo>
                  <a:close/>
                </a:path>
              </a:pathLst>
            </a:custGeom>
            <a:solidFill>
              <a:srgbClr val="9966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92" name="1 つの角を丸めた四角形 1"/>
            <p:cNvSpPr/>
            <p:nvPr/>
          </p:nvSpPr>
          <p:spPr>
            <a:xfrm flipH="1">
              <a:off x="3584845" y="4267716"/>
              <a:ext cx="432615" cy="1177846"/>
            </a:xfrm>
            <a:custGeom>
              <a:avLst/>
              <a:gdLst>
                <a:gd name="connsiteX0" fmla="*/ 432048 w 864096"/>
                <a:gd name="connsiteY0" fmla="*/ 0 h 2304256"/>
                <a:gd name="connsiteX1" fmla="*/ 864096 w 864096"/>
                <a:gd name="connsiteY1" fmla="*/ 0 h 2304256"/>
                <a:gd name="connsiteX2" fmla="*/ 864096 w 864096"/>
                <a:gd name="connsiteY2" fmla="*/ 0 h 2304256"/>
                <a:gd name="connsiteX3" fmla="*/ 864096 w 864096"/>
                <a:gd name="connsiteY3" fmla="*/ 2304256 h 2304256"/>
                <a:gd name="connsiteX4" fmla="*/ 0 w 864096"/>
                <a:gd name="connsiteY4" fmla="*/ 2304256 h 2304256"/>
                <a:gd name="connsiteX5" fmla="*/ 0 w 864096"/>
                <a:gd name="connsiteY5" fmla="*/ 432048 h 2304256"/>
                <a:gd name="connsiteX6" fmla="*/ 432048 w 864096"/>
                <a:gd name="connsiteY6" fmla="*/ 0 h 2304256"/>
                <a:gd name="connsiteX0" fmla="*/ 432048 w 864096"/>
                <a:gd name="connsiteY0" fmla="*/ 0 h 2304256"/>
                <a:gd name="connsiteX1" fmla="*/ 864096 w 864096"/>
                <a:gd name="connsiteY1" fmla="*/ 0 h 2304256"/>
                <a:gd name="connsiteX2" fmla="*/ 864096 w 864096"/>
                <a:gd name="connsiteY2" fmla="*/ 0 h 2304256"/>
                <a:gd name="connsiteX3" fmla="*/ 864096 w 864096"/>
                <a:gd name="connsiteY3" fmla="*/ 2304256 h 2304256"/>
                <a:gd name="connsiteX4" fmla="*/ 428600 w 864096"/>
                <a:gd name="connsiteY4" fmla="*/ 2302748 h 2304256"/>
                <a:gd name="connsiteX5" fmla="*/ 0 w 864096"/>
                <a:gd name="connsiteY5" fmla="*/ 2304256 h 2304256"/>
                <a:gd name="connsiteX6" fmla="*/ 0 w 864096"/>
                <a:gd name="connsiteY6" fmla="*/ 432048 h 2304256"/>
                <a:gd name="connsiteX7" fmla="*/ 432048 w 864096"/>
                <a:gd name="connsiteY7" fmla="*/ 0 h 2304256"/>
                <a:gd name="connsiteX0" fmla="*/ 432048 w 864096"/>
                <a:gd name="connsiteY0" fmla="*/ 0 h 2304256"/>
                <a:gd name="connsiteX1" fmla="*/ 864096 w 864096"/>
                <a:gd name="connsiteY1" fmla="*/ 0 h 2304256"/>
                <a:gd name="connsiteX2" fmla="*/ 864096 w 864096"/>
                <a:gd name="connsiteY2" fmla="*/ 0 h 2304256"/>
                <a:gd name="connsiteX3" fmla="*/ 428600 w 864096"/>
                <a:gd name="connsiteY3" fmla="*/ 2302748 h 2304256"/>
                <a:gd name="connsiteX4" fmla="*/ 0 w 864096"/>
                <a:gd name="connsiteY4" fmla="*/ 2304256 h 2304256"/>
                <a:gd name="connsiteX5" fmla="*/ 0 w 864096"/>
                <a:gd name="connsiteY5" fmla="*/ 432048 h 2304256"/>
                <a:gd name="connsiteX6" fmla="*/ 432048 w 864096"/>
                <a:gd name="connsiteY6" fmla="*/ 0 h 2304256"/>
                <a:gd name="connsiteX0" fmla="*/ 432048 w 864096"/>
                <a:gd name="connsiteY0" fmla="*/ 0 h 2304256"/>
                <a:gd name="connsiteX1" fmla="*/ 864096 w 864096"/>
                <a:gd name="connsiteY1" fmla="*/ 0 h 2304256"/>
                <a:gd name="connsiteX2" fmla="*/ 428600 w 864096"/>
                <a:gd name="connsiteY2" fmla="*/ 2302748 h 2304256"/>
                <a:gd name="connsiteX3" fmla="*/ 0 w 864096"/>
                <a:gd name="connsiteY3" fmla="*/ 2304256 h 2304256"/>
                <a:gd name="connsiteX4" fmla="*/ 0 w 864096"/>
                <a:gd name="connsiteY4" fmla="*/ 432048 h 2304256"/>
                <a:gd name="connsiteX5" fmla="*/ 432048 w 864096"/>
                <a:gd name="connsiteY5" fmla="*/ 0 h 2304256"/>
                <a:gd name="connsiteX0" fmla="*/ 432048 w 432048"/>
                <a:gd name="connsiteY0" fmla="*/ 0 h 2304256"/>
                <a:gd name="connsiteX1" fmla="*/ 428600 w 432048"/>
                <a:gd name="connsiteY1" fmla="*/ 2302748 h 2304256"/>
                <a:gd name="connsiteX2" fmla="*/ 0 w 432048"/>
                <a:gd name="connsiteY2" fmla="*/ 2304256 h 2304256"/>
                <a:gd name="connsiteX3" fmla="*/ 0 w 432048"/>
                <a:gd name="connsiteY3" fmla="*/ 432048 h 2304256"/>
                <a:gd name="connsiteX4" fmla="*/ 432048 w 432048"/>
                <a:gd name="connsiteY4" fmla="*/ 0 h 2304256"/>
                <a:gd name="connsiteX0" fmla="*/ 439668 w 439668"/>
                <a:gd name="connsiteY0" fmla="*/ 0 h 2302748"/>
                <a:gd name="connsiteX1" fmla="*/ 436220 w 439668"/>
                <a:gd name="connsiteY1" fmla="*/ 2302748 h 2302748"/>
                <a:gd name="connsiteX2" fmla="*/ 0 w 439668"/>
                <a:gd name="connsiteY2" fmla="*/ 1176496 h 2302748"/>
                <a:gd name="connsiteX3" fmla="*/ 7620 w 439668"/>
                <a:gd name="connsiteY3" fmla="*/ 432048 h 2302748"/>
                <a:gd name="connsiteX4" fmla="*/ 439668 w 439668"/>
                <a:gd name="connsiteY4" fmla="*/ 0 h 2302748"/>
                <a:gd name="connsiteX0" fmla="*/ 439668 w 443977"/>
                <a:gd name="connsiteY0" fmla="*/ 0 h 1182608"/>
                <a:gd name="connsiteX1" fmla="*/ 443840 w 443977"/>
                <a:gd name="connsiteY1" fmla="*/ 1182608 h 1182608"/>
                <a:gd name="connsiteX2" fmla="*/ 0 w 443977"/>
                <a:gd name="connsiteY2" fmla="*/ 1176496 h 1182608"/>
                <a:gd name="connsiteX3" fmla="*/ 7620 w 443977"/>
                <a:gd name="connsiteY3" fmla="*/ 432048 h 1182608"/>
                <a:gd name="connsiteX4" fmla="*/ 439668 w 443977"/>
                <a:gd name="connsiteY4" fmla="*/ 0 h 1182608"/>
                <a:gd name="connsiteX0" fmla="*/ 439668 w 439668"/>
                <a:gd name="connsiteY0" fmla="*/ 0 h 1177846"/>
                <a:gd name="connsiteX1" fmla="*/ 436696 w 439668"/>
                <a:gd name="connsiteY1" fmla="*/ 1177846 h 1177846"/>
                <a:gd name="connsiteX2" fmla="*/ 0 w 439668"/>
                <a:gd name="connsiteY2" fmla="*/ 1176496 h 1177846"/>
                <a:gd name="connsiteX3" fmla="*/ 7620 w 439668"/>
                <a:gd name="connsiteY3" fmla="*/ 432048 h 1177846"/>
                <a:gd name="connsiteX4" fmla="*/ 439668 w 439668"/>
                <a:gd name="connsiteY4" fmla="*/ 0 h 1177846"/>
                <a:gd name="connsiteX0" fmla="*/ 437287 w 437287"/>
                <a:gd name="connsiteY0" fmla="*/ 0 h 1177846"/>
                <a:gd name="connsiteX1" fmla="*/ 434315 w 437287"/>
                <a:gd name="connsiteY1" fmla="*/ 1177846 h 1177846"/>
                <a:gd name="connsiteX2" fmla="*/ 0 w 437287"/>
                <a:gd name="connsiteY2" fmla="*/ 1176496 h 1177846"/>
                <a:gd name="connsiteX3" fmla="*/ 5239 w 437287"/>
                <a:gd name="connsiteY3" fmla="*/ 432048 h 1177846"/>
                <a:gd name="connsiteX4" fmla="*/ 437287 w 437287"/>
                <a:gd name="connsiteY4" fmla="*/ 0 h 1177846"/>
                <a:gd name="connsiteX0" fmla="*/ 432615 w 432615"/>
                <a:gd name="connsiteY0" fmla="*/ 0 h 1177846"/>
                <a:gd name="connsiteX1" fmla="*/ 429643 w 432615"/>
                <a:gd name="connsiteY1" fmla="*/ 1177846 h 1177846"/>
                <a:gd name="connsiteX2" fmla="*/ 90 w 432615"/>
                <a:gd name="connsiteY2" fmla="*/ 1176496 h 1177846"/>
                <a:gd name="connsiteX3" fmla="*/ 567 w 432615"/>
                <a:gd name="connsiteY3" fmla="*/ 432048 h 1177846"/>
                <a:gd name="connsiteX4" fmla="*/ 432615 w 432615"/>
                <a:gd name="connsiteY4" fmla="*/ 0 h 117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2615" h="1177846">
                  <a:moveTo>
                    <a:pt x="432615" y="0"/>
                  </a:moveTo>
                  <a:cubicBezTo>
                    <a:pt x="431466" y="767583"/>
                    <a:pt x="430792" y="410263"/>
                    <a:pt x="429643" y="1177846"/>
                  </a:cubicBezTo>
                  <a:lnTo>
                    <a:pt x="90" y="1176496"/>
                  </a:lnTo>
                  <a:cubicBezTo>
                    <a:pt x="1836" y="928347"/>
                    <a:pt x="-1179" y="680197"/>
                    <a:pt x="567" y="432048"/>
                  </a:cubicBezTo>
                  <a:cubicBezTo>
                    <a:pt x="567" y="193434"/>
                    <a:pt x="194001" y="0"/>
                    <a:pt x="432615" y="0"/>
                  </a:cubicBezTo>
                  <a:close/>
                </a:path>
              </a:pathLst>
            </a:custGeom>
            <a:solidFill>
              <a:srgbClr val="9966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530755" y="1058379"/>
            <a:ext cx="1355445" cy="1355444"/>
            <a:chOff x="530755" y="1058379"/>
            <a:chExt cx="1355445" cy="1355444"/>
          </a:xfrm>
        </p:grpSpPr>
        <p:sp>
          <p:nvSpPr>
            <p:cNvPr id="23" name="正方形/長方形 22"/>
            <p:cNvSpPr/>
            <p:nvPr/>
          </p:nvSpPr>
          <p:spPr>
            <a:xfrm>
              <a:off x="530755" y="1058379"/>
              <a:ext cx="1355445" cy="1355444"/>
            </a:xfrm>
            <a:prstGeom prst="rect">
              <a:avLst/>
            </a:prstGeom>
            <a:solidFill>
              <a:srgbClr val="CC99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4" name="正方形/長方形 23"/>
            <p:cNvSpPr/>
            <p:nvPr/>
          </p:nvSpPr>
          <p:spPr>
            <a:xfrm>
              <a:off x="615470" y="1143093"/>
              <a:ext cx="1186014" cy="1270729"/>
            </a:xfrm>
            <a:prstGeom prst="rect">
              <a:avLst/>
            </a:prstGeom>
            <a:gradFill flip="none" rotWithShape="1">
              <a:gsLst>
                <a:gs pos="0">
                  <a:schemeClr val="tx2">
                    <a:lumMod val="20000"/>
                    <a:lumOff val="80000"/>
                  </a:schemeClr>
                </a:gs>
                <a:gs pos="100000">
                  <a:srgbClr val="00B0F0"/>
                </a:gs>
              </a:gsLst>
              <a:lin ang="81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25" name="グループ化 24"/>
            <p:cNvGrpSpPr/>
            <p:nvPr/>
          </p:nvGrpSpPr>
          <p:grpSpPr>
            <a:xfrm>
              <a:off x="615470" y="1143093"/>
              <a:ext cx="593007" cy="1270729"/>
              <a:chOff x="4016896" y="3284984"/>
              <a:chExt cx="648072" cy="1080120"/>
            </a:xfrm>
            <a:solidFill>
              <a:srgbClr val="00B0F0"/>
            </a:solidFill>
          </p:grpSpPr>
          <p:sp>
            <p:nvSpPr>
              <p:cNvPr id="26" name="正方形/長方形 25"/>
              <p:cNvSpPr/>
              <p:nvPr/>
            </p:nvSpPr>
            <p:spPr>
              <a:xfrm>
                <a:off x="4016896" y="3284984"/>
                <a:ext cx="648072" cy="1080120"/>
              </a:xfrm>
              <a:prstGeom prst="rect">
                <a:avLst/>
              </a:prstGeom>
              <a:solidFill>
                <a:srgbClr val="9966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27" name="グループ化 26"/>
              <p:cNvGrpSpPr/>
              <p:nvPr/>
            </p:nvGrpSpPr>
            <p:grpSpPr>
              <a:xfrm>
                <a:off x="4080596" y="3356992"/>
                <a:ext cx="520673" cy="936104"/>
                <a:chOff x="4072287" y="3356992"/>
                <a:chExt cx="531751" cy="936104"/>
              </a:xfrm>
              <a:grpFill/>
            </p:grpSpPr>
            <p:sp>
              <p:nvSpPr>
                <p:cNvPr id="28" name="正方形/長方形 27"/>
                <p:cNvSpPr/>
                <p:nvPr/>
              </p:nvSpPr>
              <p:spPr>
                <a:xfrm>
                  <a:off x="4072287" y="3356992"/>
                  <a:ext cx="238180" cy="432048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" name="正方形/長方形 28"/>
                <p:cNvSpPr/>
                <p:nvPr/>
              </p:nvSpPr>
              <p:spPr>
                <a:xfrm>
                  <a:off x="4365858" y="3356992"/>
                  <a:ext cx="238180" cy="432048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0" name="正方形/長方形 29"/>
                <p:cNvSpPr/>
                <p:nvPr/>
              </p:nvSpPr>
              <p:spPr>
                <a:xfrm>
                  <a:off x="4072287" y="3861048"/>
                  <a:ext cx="238180" cy="432048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" name="正方形/長方形 30"/>
                <p:cNvSpPr/>
                <p:nvPr/>
              </p:nvSpPr>
              <p:spPr>
                <a:xfrm>
                  <a:off x="4365858" y="3861048"/>
                  <a:ext cx="238180" cy="432048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32" name="グループ化 31"/>
            <p:cNvGrpSpPr/>
            <p:nvPr/>
          </p:nvGrpSpPr>
          <p:grpSpPr>
            <a:xfrm>
              <a:off x="1208478" y="1143093"/>
              <a:ext cx="593007" cy="1270729"/>
              <a:chOff x="4016896" y="3284984"/>
              <a:chExt cx="648072" cy="1080120"/>
            </a:xfrm>
            <a:solidFill>
              <a:srgbClr val="00B0F0"/>
            </a:solidFill>
          </p:grpSpPr>
          <p:sp>
            <p:nvSpPr>
              <p:cNvPr id="33" name="正方形/長方形 32"/>
              <p:cNvSpPr/>
              <p:nvPr/>
            </p:nvSpPr>
            <p:spPr>
              <a:xfrm>
                <a:off x="4016896" y="3284984"/>
                <a:ext cx="648072" cy="1080120"/>
              </a:xfrm>
              <a:prstGeom prst="rect">
                <a:avLst/>
              </a:prstGeom>
              <a:solidFill>
                <a:srgbClr val="9966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34" name="グループ化 33"/>
              <p:cNvGrpSpPr/>
              <p:nvPr/>
            </p:nvGrpSpPr>
            <p:grpSpPr>
              <a:xfrm>
                <a:off x="4080596" y="3356992"/>
                <a:ext cx="520673" cy="936104"/>
                <a:chOff x="4072287" y="3356992"/>
                <a:chExt cx="531751" cy="936104"/>
              </a:xfrm>
              <a:grpFill/>
            </p:grpSpPr>
            <p:sp>
              <p:nvSpPr>
                <p:cNvPr id="35" name="正方形/長方形 34"/>
                <p:cNvSpPr/>
                <p:nvPr/>
              </p:nvSpPr>
              <p:spPr>
                <a:xfrm>
                  <a:off x="4072287" y="3356992"/>
                  <a:ext cx="238180" cy="432048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6" name="正方形/長方形 35"/>
                <p:cNvSpPr/>
                <p:nvPr/>
              </p:nvSpPr>
              <p:spPr>
                <a:xfrm>
                  <a:off x="4365858" y="3356992"/>
                  <a:ext cx="238180" cy="432048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7" name="正方形/長方形 36"/>
                <p:cNvSpPr/>
                <p:nvPr/>
              </p:nvSpPr>
              <p:spPr>
                <a:xfrm>
                  <a:off x="4072287" y="3861048"/>
                  <a:ext cx="238180" cy="432048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8" name="正方形/長方形 37"/>
                <p:cNvSpPr/>
                <p:nvPr/>
              </p:nvSpPr>
              <p:spPr>
                <a:xfrm>
                  <a:off x="4365858" y="3861048"/>
                  <a:ext cx="238180" cy="432048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93" name="円/楕円 92"/>
            <p:cNvSpPr/>
            <p:nvPr/>
          </p:nvSpPr>
          <p:spPr bwMode="auto">
            <a:xfrm>
              <a:off x="1088493" y="1723502"/>
              <a:ext cx="90009" cy="9000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+mn-lt"/>
                <a:ea typeface="+mn-ea"/>
              </a:endParaRPr>
            </a:p>
          </p:txBody>
        </p:sp>
        <p:sp>
          <p:nvSpPr>
            <p:cNvPr id="94" name="円/楕円 93"/>
            <p:cNvSpPr/>
            <p:nvPr/>
          </p:nvSpPr>
          <p:spPr bwMode="auto">
            <a:xfrm>
              <a:off x="1248513" y="1723502"/>
              <a:ext cx="90009" cy="9000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2357665" y="1048426"/>
            <a:ext cx="1440160" cy="1355444"/>
            <a:chOff x="2357665" y="1048426"/>
            <a:chExt cx="1440160" cy="1355444"/>
          </a:xfrm>
        </p:grpSpPr>
        <p:sp>
          <p:nvSpPr>
            <p:cNvPr id="48" name="正方形/長方形 47"/>
            <p:cNvSpPr/>
            <p:nvPr/>
          </p:nvSpPr>
          <p:spPr>
            <a:xfrm>
              <a:off x="2357665" y="1048426"/>
              <a:ext cx="1440160" cy="1355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49" name="正方形/長方形 48"/>
            <p:cNvSpPr/>
            <p:nvPr/>
          </p:nvSpPr>
          <p:spPr>
            <a:xfrm>
              <a:off x="2447675" y="1133141"/>
              <a:ext cx="1260140" cy="1270729"/>
            </a:xfrm>
            <a:prstGeom prst="rect">
              <a:avLst/>
            </a:prstGeom>
            <a:gradFill flip="none" rotWithShape="1">
              <a:gsLst>
                <a:gs pos="0">
                  <a:schemeClr val="tx2">
                    <a:lumMod val="20000"/>
                    <a:lumOff val="80000"/>
                  </a:schemeClr>
                </a:gs>
                <a:gs pos="100000">
                  <a:srgbClr val="00B0F0"/>
                </a:gs>
              </a:gsLst>
              <a:lin ang="81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160" name="グループ化 159"/>
            <p:cNvGrpSpPr/>
            <p:nvPr/>
          </p:nvGrpSpPr>
          <p:grpSpPr>
            <a:xfrm>
              <a:off x="2447675" y="1133141"/>
              <a:ext cx="630070" cy="1270729"/>
              <a:chOff x="2447675" y="1133141"/>
              <a:chExt cx="630070" cy="1270729"/>
            </a:xfrm>
          </p:grpSpPr>
          <p:sp>
            <p:nvSpPr>
              <p:cNvPr id="50" name="正方形/長方形 49"/>
              <p:cNvSpPr/>
              <p:nvPr/>
            </p:nvSpPr>
            <p:spPr>
              <a:xfrm>
                <a:off x="2447675" y="1133141"/>
                <a:ext cx="630070" cy="127072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51" name="グループ化 50"/>
              <p:cNvGrpSpPr/>
              <p:nvPr/>
            </p:nvGrpSpPr>
            <p:grpSpPr>
              <a:xfrm>
                <a:off x="2509605" y="1212172"/>
                <a:ext cx="506210" cy="1106984"/>
                <a:chOff x="2056345" y="4435244"/>
                <a:chExt cx="404968" cy="912592"/>
              </a:xfrm>
            </p:grpSpPr>
            <p:sp>
              <p:nvSpPr>
                <p:cNvPr id="52" name="正方形/長方形 51"/>
                <p:cNvSpPr/>
                <p:nvPr/>
              </p:nvSpPr>
              <p:spPr>
                <a:xfrm>
                  <a:off x="2056345" y="4930544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3" name="正方形/長方形 52"/>
                <p:cNvSpPr/>
                <p:nvPr/>
              </p:nvSpPr>
              <p:spPr>
                <a:xfrm>
                  <a:off x="2279921" y="4930544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4" name="正方形/長方形 53"/>
                <p:cNvSpPr/>
                <p:nvPr/>
              </p:nvSpPr>
              <p:spPr>
                <a:xfrm>
                  <a:off x="2056345" y="5157192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5" name="正方形/長方形 54"/>
                <p:cNvSpPr/>
                <p:nvPr/>
              </p:nvSpPr>
              <p:spPr>
                <a:xfrm>
                  <a:off x="2279921" y="5157192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6" name="正方形/長方形 55"/>
                <p:cNvSpPr/>
                <p:nvPr/>
              </p:nvSpPr>
              <p:spPr>
                <a:xfrm>
                  <a:off x="2056345" y="4435244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7" name="正方形/長方形 56"/>
                <p:cNvSpPr/>
                <p:nvPr/>
              </p:nvSpPr>
              <p:spPr>
                <a:xfrm>
                  <a:off x="2279921" y="4435244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8" name="正方形/長方形 57"/>
                <p:cNvSpPr/>
                <p:nvPr/>
              </p:nvSpPr>
              <p:spPr>
                <a:xfrm>
                  <a:off x="2056345" y="4661892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9" name="正方形/長方形 58"/>
                <p:cNvSpPr/>
                <p:nvPr/>
              </p:nvSpPr>
              <p:spPr>
                <a:xfrm>
                  <a:off x="2279921" y="4661892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95" name="円/楕円 94"/>
              <p:cNvSpPr/>
              <p:nvPr/>
            </p:nvSpPr>
            <p:spPr bwMode="auto">
              <a:xfrm>
                <a:off x="2947480" y="1695035"/>
                <a:ext cx="90009" cy="9000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61" name="グループ化 160"/>
            <p:cNvGrpSpPr/>
            <p:nvPr/>
          </p:nvGrpSpPr>
          <p:grpSpPr>
            <a:xfrm>
              <a:off x="3078706" y="1133141"/>
              <a:ext cx="630070" cy="1270729"/>
              <a:chOff x="3078706" y="1133141"/>
              <a:chExt cx="630070" cy="1270729"/>
            </a:xfrm>
          </p:grpSpPr>
          <p:sp>
            <p:nvSpPr>
              <p:cNvPr id="60" name="正方形/長方形 59"/>
              <p:cNvSpPr/>
              <p:nvPr/>
            </p:nvSpPr>
            <p:spPr>
              <a:xfrm>
                <a:off x="3078706" y="1133141"/>
                <a:ext cx="630070" cy="127072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61" name="グループ化 60"/>
              <p:cNvGrpSpPr/>
              <p:nvPr/>
            </p:nvGrpSpPr>
            <p:grpSpPr>
              <a:xfrm>
                <a:off x="3140636" y="1212172"/>
                <a:ext cx="506210" cy="1106984"/>
                <a:chOff x="2056345" y="4435244"/>
                <a:chExt cx="404968" cy="912592"/>
              </a:xfrm>
            </p:grpSpPr>
            <p:sp>
              <p:nvSpPr>
                <p:cNvPr id="62" name="正方形/長方形 61"/>
                <p:cNvSpPr/>
                <p:nvPr/>
              </p:nvSpPr>
              <p:spPr>
                <a:xfrm>
                  <a:off x="2056345" y="4930544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3" name="正方形/長方形 62"/>
                <p:cNvSpPr/>
                <p:nvPr/>
              </p:nvSpPr>
              <p:spPr>
                <a:xfrm>
                  <a:off x="2279921" y="4930544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4" name="正方形/長方形 63"/>
                <p:cNvSpPr/>
                <p:nvPr/>
              </p:nvSpPr>
              <p:spPr>
                <a:xfrm>
                  <a:off x="2056345" y="5157192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5" name="正方形/長方形 64"/>
                <p:cNvSpPr/>
                <p:nvPr/>
              </p:nvSpPr>
              <p:spPr>
                <a:xfrm>
                  <a:off x="2279921" y="5157192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6" name="正方形/長方形 65"/>
                <p:cNvSpPr/>
                <p:nvPr/>
              </p:nvSpPr>
              <p:spPr>
                <a:xfrm>
                  <a:off x="2056345" y="4435244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7" name="正方形/長方形 66"/>
                <p:cNvSpPr/>
                <p:nvPr/>
              </p:nvSpPr>
              <p:spPr>
                <a:xfrm>
                  <a:off x="2279921" y="4435244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8" name="正方形/長方形 67"/>
                <p:cNvSpPr/>
                <p:nvPr/>
              </p:nvSpPr>
              <p:spPr>
                <a:xfrm>
                  <a:off x="2056345" y="4661892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9" name="正方形/長方形 68"/>
                <p:cNvSpPr/>
                <p:nvPr/>
              </p:nvSpPr>
              <p:spPr>
                <a:xfrm>
                  <a:off x="2279921" y="4661892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96" name="円/楕円 95"/>
              <p:cNvSpPr/>
              <p:nvPr/>
            </p:nvSpPr>
            <p:spPr bwMode="auto">
              <a:xfrm>
                <a:off x="3127469" y="1695035"/>
                <a:ext cx="90009" cy="9000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10" name="グループ化 9"/>
          <p:cNvGrpSpPr/>
          <p:nvPr/>
        </p:nvGrpSpPr>
        <p:grpSpPr>
          <a:xfrm>
            <a:off x="530755" y="2958200"/>
            <a:ext cx="1355445" cy="1355444"/>
            <a:chOff x="530755" y="2958200"/>
            <a:chExt cx="1355445" cy="1355444"/>
          </a:xfrm>
        </p:grpSpPr>
        <p:sp>
          <p:nvSpPr>
            <p:cNvPr id="98" name="正方形/長方形 97"/>
            <p:cNvSpPr/>
            <p:nvPr/>
          </p:nvSpPr>
          <p:spPr>
            <a:xfrm>
              <a:off x="530755" y="2958200"/>
              <a:ext cx="1355445" cy="1355444"/>
            </a:xfrm>
            <a:prstGeom prst="rect">
              <a:avLst/>
            </a:prstGeom>
            <a:solidFill>
              <a:srgbClr val="CC99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99" name="正方形/長方形 98"/>
            <p:cNvSpPr/>
            <p:nvPr/>
          </p:nvSpPr>
          <p:spPr>
            <a:xfrm>
              <a:off x="615470" y="3042914"/>
              <a:ext cx="1186014" cy="127072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138" name="グループ化 137"/>
            <p:cNvGrpSpPr/>
            <p:nvPr/>
          </p:nvGrpSpPr>
          <p:grpSpPr>
            <a:xfrm>
              <a:off x="615471" y="3042914"/>
              <a:ext cx="428020" cy="1270729"/>
              <a:chOff x="615470" y="3042914"/>
              <a:chExt cx="593007" cy="1270729"/>
            </a:xfrm>
          </p:grpSpPr>
          <p:grpSp>
            <p:nvGrpSpPr>
              <p:cNvPr id="100" name="グループ化 99"/>
              <p:cNvGrpSpPr/>
              <p:nvPr/>
            </p:nvGrpSpPr>
            <p:grpSpPr>
              <a:xfrm>
                <a:off x="615470" y="3042914"/>
                <a:ext cx="593007" cy="1270729"/>
                <a:chOff x="4016896" y="3284984"/>
                <a:chExt cx="648072" cy="1080120"/>
              </a:xfrm>
              <a:solidFill>
                <a:srgbClr val="00B0F0"/>
              </a:solidFill>
            </p:grpSpPr>
            <p:sp>
              <p:nvSpPr>
                <p:cNvPr id="101" name="正方形/長方形 100"/>
                <p:cNvSpPr/>
                <p:nvPr/>
              </p:nvSpPr>
              <p:spPr>
                <a:xfrm>
                  <a:off x="4016896" y="3284984"/>
                  <a:ext cx="648072" cy="1080120"/>
                </a:xfrm>
                <a:prstGeom prst="rect">
                  <a:avLst/>
                </a:prstGeom>
                <a:solidFill>
                  <a:srgbClr val="996633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grpSp>
              <p:nvGrpSpPr>
                <p:cNvPr id="102" name="グループ化 101"/>
                <p:cNvGrpSpPr/>
                <p:nvPr/>
              </p:nvGrpSpPr>
              <p:grpSpPr>
                <a:xfrm>
                  <a:off x="4080596" y="3356992"/>
                  <a:ext cx="520673" cy="936104"/>
                  <a:chOff x="4072287" y="3356992"/>
                  <a:chExt cx="531751" cy="936104"/>
                </a:xfrm>
                <a:grpFill/>
              </p:grpSpPr>
              <p:sp>
                <p:nvSpPr>
                  <p:cNvPr id="103" name="正方形/長方形 102"/>
                  <p:cNvSpPr/>
                  <p:nvPr/>
                </p:nvSpPr>
                <p:spPr>
                  <a:xfrm>
                    <a:off x="4072287" y="3356992"/>
                    <a:ext cx="238180" cy="432048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99CCFF"/>
                      </a:gs>
                      <a:gs pos="100000">
                        <a:srgbClr val="00B0F0"/>
                      </a:gs>
                    </a:gsLst>
                    <a:lin ang="8100000" scaled="1"/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04" name="正方形/長方形 103"/>
                  <p:cNvSpPr/>
                  <p:nvPr/>
                </p:nvSpPr>
                <p:spPr>
                  <a:xfrm>
                    <a:off x="4365858" y="3356992"/>
                    <a:ext cx="238180" cy="432048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99CCFF"/>
                      </a:gs>
                      <a:gs pos="100000">
                        <a:srgbClr val="00B0F0"/>
                      </a:gs>
                    </a:gsLst>
                    <a:lin ang="8100000" scaled="1"/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05" name="正方形/長方形 104"/>
                  <p:cNvSpPr/>
                  <p:nvPr/>
                </p:nvSpPr>
                <p:spPr>
                  <a:xfrm>
                    <a:off x="4072287" y="3861048"/>
                    <a:ext cx="238180" cy="432048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99CCFF"/>
                      </a:gs>
                      <a:gs pos="100000">
                        <a:srgbClr val="00B0F0"/>
                      </a:gs>
                    </a:gsLst>
                    <a:lin ang="8100000" scaled="1"/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06" name="正方形/長方形 105"/>
                  <p:cNvSpPr/>
                  <p:nvPr/>
                </p:nvSpPr>
                <p:spPr>
                  <a:xfrm>
                    <a:off x="4365858" y="3861048"/>
                    <a:ext cx="238180" cy="432048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99CCFF"/>
                      </a:gs>
                      <a:gs pos="100000">
                        <a:srgbClr val="00B0F0"/>
                      </a:gs>
                    </a:gsLst>
                    <a:lin ang="8100000" scaled="1"/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sp>
            <p:nvSpPr>
              <p:cNvPr id="114" name="円/楕円 113"/>
              <p:cNvSpPr/>
              <p:nvPr/>
            </p:nvSpPr>
            <p:spPr bwMode="auto">
              <a:xfrm>
                <a:off x="1088493" y="3623323"/>
                <a:ext cx="90009" cy="9000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39" name="グループ化 138"/>
            <p:cNvGrpSpPr/>
            <p:nvPr/>
          </p:nvGrpSpPr>
          <p:grpSpPr>
            <a:xfrm>
              <a:off x="1373467" y="3042914"/>
              <a:ext cx="428018" cy="1270729"/>
              <a:chOff x="1208478" y="3042914"/>
              <a:chExt cx="593007" cy="1270729"/>
            </a:xfrm>
          </p:grpSpPr>
          <p:grpSp>
            <p:nvGrpSpPr>
              <p:cNvPr id="107" name="グループ化 106"/>
              <p:cNvGrpSpPr/>
              <p:nvPr/>
            </p:nvGrpSpPr>
            <p:grpSpPr>
              <a:xfrm>
                <a:off x="1208478" y="3042914"/>
                <a:ext cx="593007" cy="1270729"/>
                <a:chOff x="4016896" y="3284984"/>
                <a:chExt cx="648072" cy="1080120"/>
              </a:xfrm>
              <a:solidFill>
                <a:srgbClr val="00B0F0"/>
              </a:solidFill>
            </p:grpSpPr>
            <p:sp>
              <p:nvSpPr>
                <p:cNvPr id="108" name="正方形/長方形 107"/>
                <p:cNvSpPr/>
                <p:nvPr/>
              </p:nvSpPr>
              <p:spPr>
                <a:xfrm>
                  <a:off x="4016896" y="3284984"/>
                  <a:ext cx="648072" cy="1080120"/>
                </a:xfrm>
                <a:prstGeom prst="rect">
                  <a:avLst/>
                </a:prstGeom>
                <a:solidFill>
                  <a:srgbClr val="996633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grpSp>
              <p:nvGrpSpPr>
                <p:cNvPr id="109" name="グループ化 108"/>
                <p:cNvGrpSpPr/>
                <p:nvPr/>
              </p:nvGrpSpPr>
              <p:grpSpPr>
                <a:xfrm>
                  <a:off x="4080596" y="3356992"/>
                  <a:ext cx="520673" cy="936104"/>
                  <a:chOff x="4072287" y="3356992"/>
                  <a:chExt cx="531751" cy="936104"/>
                </a:xfrm>
                <a:grpFill/>
              </p:grpSpPr>
              <p:sp>
                <p:nvSpPr>
                  <p:cNvPr id="110" name="正方形/長方形 109"/>
                  <p:cNvSpPr/>
                  <p:nvPr/>
                </p:nvSpPr>
                <p:spPr>
                  <a:xfrm>
                    <a:off x="4072287" y="3356992"/>
                    <a:ext cx="238180" cy="432048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99CCFF"/>
                      </a:gs>
                      <a:gs pos="100000">
                        <a:srgbClr val="00B0F0"/>
                      </a:gs>
                    </a:gsLst>
                    <a:lin ang="8100000" scaled="1"/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11" name="正方形/長方形 110"/>
                  <p:cNvSpPr/>
                  <p:nvPr/>
                </p:nvSpPr>
                <p:spPr>
                  <a:xfrm>
                    <a:off x="4365858" y="3356992"/>
                    <a:ext cx="238180" cy="432048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99CCFF"/>
                      </a:gs>
                      <a:gs pos="100000">
                        <a:srgbClr val="00B0F0"/>
                      </a:gs>
                    </a:gsLst>
                    <a:lin ang="8100000" scaled="1"/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12" name="正方形/長方形 111"/>
                  <p:cNvSpPr/>
                  <p:nvPr/>
                </p:nvSpPr>
                <p:spPr>
                  <a:xfrm>
                    <a:off x="4072287" y="3861048"/>
                    <a:ext cx="238180" cy="432048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99CCFF"/>
                      </a:gs>
                      <a:gs pos="100000">
                        <a:srgbClr val="00B0F0"/>
                      </a:gs>
                    </a:gsLst>
                    <a:lin ang="8100000" scaled="1"/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13" name="正方形/長方形 112"/>
                  <p:cNvSpPr/>
                  <p:nvPr/>
                </p:nvSpPr>
                <p:spPr>
                  <a:xfrm>
                    <a:off x="4365858" y="3861048"/>
                    <a:ext cx="238180" cy="432048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99CCFF"/>
                      </a:gs>
                      <a:gs pos="100000">
                        <a:srgbClr val="00B0F0"/>
                      </a:gs>
                    </a:gsLst>
                    <a:lin ang="8100000" scaled="1"/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sp>
            <p:nvSpPr>
              <p:cNvPr id="115" name="円/楕円 114"/>
              <p:cNvSpPr/>
              <p:nvPr/>
            </p:nvSpPr>
            <p:spPr bwMode="auto">
              <a:xfrm>
                <a:off x="1248513" y="3623323"/>
                <a:ext cx="90009" cy="9000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13" name="グループ化 12"/>
          <p:cNvGrpSpPr/>
          <p:nvPr/>
        </p:nvGrpSpPr>
        <p:grpSpPr>
          <a:xfrm>
            <a:off x="530755" y="4947020"/>
            <a:ext cx="1355445" cy="1355444"/>
            <a:chOff x="530755" y="4947020"/>
            <a:chExt cx="1355445" cy="1355444"/>
          </a:xfrm>
        </p:grpSpPr>
        <p:sp>
          <p:nvSpPr>
            <p:cNvPr id="140" name="正方形/長方形 139"/>
            <p:cNvSpPr/>
            <p:nvPr/>
          </p:nvSpPr>
          <p:spPr>
            <a:xfrm>
              <a:off x="530755" y="4947020"/>
              <a:ext cx="1355445" cy="1355444"/>
            </a:xfrm>
            <a:prstGeom prst="rect">
              <a:avLst/>
            </a:prstGeom>
            <a:solidFill>
              <a:srgbClr val="CC99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41" name="正方形/長方形 140"/>
            <p:cNvSpPr/>
            <p:nvPr/>
          </p:nvSpPr>
          <p:spPr>
            <a:xfrm>
              <a:off x="615470" y="5031734"/>
              <a:ext cx="1186014" cy="127072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142" name="グループ化 141"/>
            <p:cNvGrpSpPr/>
            <p:nvPr/>
          </p:nvGrpSpPr>
          <p:grpSpPr>
            <a:xfrm>
              <a:off x="615471" y="5031734"/>
              <a:ext cx="119085" cy="1270729"/>
              <a:chOff x="615470" y="3042914"/>
              <a:chExt cx="593007" cy="1270729"/>
            </a:xfrm>
          </p:grpSpPr>
          <p:grpSp>
            <p:nvGrpSpPr>
              <p:cNvPr id="143" name="グループ化 142"/>
              <p:cNvGrpSpPr/>
              <p:nvPr/>
            </p:nvGrpSpPr>
            <p:grpSpPr>
              <a:xfrm>
                <a:off x="615470" y="3042914"/>
                <a:ext cx="593007" cy="1270729"/>
                <a:chOff x="4016896" y="3284984"/>
                <a:chExt cx="648072" cy="1080120"/>
              </a:xfrm>
              <a:solidFill>
                <a:srgbClr val="00B0F0"/>
              </a:solidFill>
            </p:grpSpPr>
            <p:sp>
              <p:nvSpPr>
                <p:cNvPr id="145" name="正方形/長方形 144"/>
                <p:cNvSpPr/>
                <p:nvPr/>
              </p:nvSpPr>
              <p:spPr>
                <a:xfrm>
                  <a:off x="4016896" y="3284984"/>
                  <a:ext cx="648072" cy="1080120"/>
                </a:xfrm>
                <a:prstGeom prst="rect">
                  <a:avLst/>
                </a:prstGeom>
                <a:solidFill>
                  <a:srgbClr val="996633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grpSp>
              <p:nvGrpSpPr>
                <p:cNvPr id="146" name="グループ化 145"/>
                <p:cNvGrpSpPr/>
                <p:nvPr/>
              </p:nvGrpSpPr>
              <p:grpSpPr>
                <a:xfrm>
                  <a:off x="4080596" y="3356992"/>
                  <a:ext cx="520673" cy="936104"/>
                  <a:chOff x="4072287" y="3356992"/>
                  <a:chExt cx="531751" cy="936104"/>
                </a:xfrm>
                <a:grpFill/>
              </p:grpSpPr>
              <p:sp>
                <p:nvSpPr>
                  <p:cNvPr id="147" name="正方形/長方形 146"/>
                  <p:cNvSpPr/>
                  <p:nvPr/>
                </p:nvSpPr>
                <p:spPr>
                  <a:xfrm>
                    <a:off x="4072287" y="3356992"/>
                    <a:ext cx="238180" cy="432048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99CCFF"/>
                      </a:gs>
                      <a:gs pos="100000">
                        <a:srgbClr val="00B0F0"/>
                      </a:gs>
                    </a:gsLst>
                    <a:lin ang="8100000" scaled="1"/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48" name="正方形/長方形 147"/>
                  <p:cNvSpPr/>
                  <p:nvPr/>
                </p:nvSpPr>
                <p:spPr>
                  <a:xfrm>
                    <a:off x="4365858" y="3356992"/>
                    <a:ext cx="238180" cy="432048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99CCFF"/>
                      </a:gs>
                      <a:gs pos="100000">
                        <a:srgbClr val="00B0F0"/>
                      </a:gs>
                    </a:gsLst>
                    <a:lin ang="8100000" scaled="1"/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49" name="正方形/長方形 148"/>
                  <p:cNvSpPr/>
                  <p:nvPr/>
                </p:nvSpPr>
                <p:spPr>
                  <a:xfrm>
                    <a:off x="4072287" y="3861048"/>
                    <a:ext cx="238180" cy="432048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99CCFF"/>
                      </a:gs>
                      <a:gs pos="100000">
                        <a:srgbClr val="00B0F0"/>
                      </a:gs>
                    </a:gsLst>
                    <a:lin ang="8100000" scaled="1"/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50" name="正方形/長方形 149"/>
                  <p:cNvSpPr/>
                  <p:nvPr/>
                </p:nvSpPr>
                <p:spPr>
                  <a:xfrm>
                    <a:off x="4365858" y="3861048"/>
                    <a:ext cx="238180" cy="432048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99CCFF"/>
                      </a:gs>
                      <a:gs pos="100000">
                        <a:srgbClr val="00B0F0"/>
                      </a:gs>
                    </a:gsLst>
                    <a:lin ang="8100000" scaled="1"/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sp>
            <p:nvSpPr>
              <p:cNvPr id="144" name="円/楕円 143"/>
              <p:cNvSpPr/>
              <p:nvPr/>
            </p:nvSpPr>
            <p:spPr bwMode="auto">
              <a:xfrm>
                <a:off x="1088493" y="3623323"/>
                <a:ext cx="90009" cy="9000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51" name="グループ化 150"/>
            <p:cNvGrpSpPr/>
            <p:nvPr/>
          </p:nvGrpSpPr>
          <p:grpSpPr>
            <a:xfrm>
              <a:off x="1682401" y="5031734"/>
              <a:ext cx="119084" cy="1270729"/>
              <a:chOff x="1208478" y="3042914"/>
              <a:chExt cx="593007" cy="1270729"/>
            </a:xfrm>
          </p:grpSpPr>
          <p:grpSp>
            <p:nvGrpSpPr>
              <p:cNvPr id="152" name="グループ化 151"/>
              <p:cNvGrpSpPr/>
              <p:nvPr/>
            </p:nvGrpSpPr>
            <p:grpSpPr>
              <a:xfrm>
                <a:off x="1208478" y="3042914"/>
                <a:ext cx="593007" cy="1270729"/>
                <a:chOff x="4016896" y="3284984"/>
                <a:chExt cx="648072" cy="1080120"/>
              </a:xfrm>
              <a:solidFill>
                <a:srgbClr val="00B0F0"/>
              </a:solidFill>
            </p:grpSpPr>
            <p:sp>
              <p:nvSpPr>
                <p:cNvPr id="154" name="正方形/長方形 153"/>
                <p:cNvSpPr/>
                <p:nvPr/>
              </p:nvSpPr>
              <p:spPr>
                <a:xfrm>
                  <a:off x="4016896" y="3284984"/>
                  <a:ext cx="648072" cy="1080120"/>
                </a:xfrm>
                <a:prstGeom prst="rect">
                  <a:avLst/>
                </a:prstGeom>
                <a:solidFill>
                  <a:srgbClr val="996633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grpSp>
              <p:nvGrpSpPr>
                <p:cNvPr id="155" name="グループ化 154"/>
                <p:cNvGrpSpPr/>
                <p:nvPr/>
              </p:nvGrpSpPr>
              <p:grpSpPr>
                <a:xfrm>
                  <a:off x="4080596" y="3356992"/>
                  <a:ext cx="520673" cy="936104"/>
                  <a:chOff x="4072287" y="3356992"/>
                  <a:chExt cx="531751" cy="936104"/>
                </a:xfrm>
                <a:grpFill/>
              </p:grpSpPr>
              <p:sp>
                <p:nvSpPr>
                  <p:cNvPr id="156" name="正方形/長方形 155"/>
                  <p:cNvSpPr/>
                  <p:nvPr/>
                </p:nvSpPr>
                <p:spPr>
                  <a:xfrm>
                    <a:off x="4072287" y="3356992"/>
                    <a:ext cx="238180" cy="432048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99CCFF"/>
                      </a:gs>
                      <a:gs pos="100000">
                        <a:srgbClr val="00B0F0"/>
                      </a:gs>
                    </a:gsLst>
                    <a:lin ang="8100000" scaled="1"/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57" name="正方形/長方形 156"/>
                  <p:cNvSpPr/>
                  <p:nvPr/>
                </p:nvSpPr>
                <p:spPr>
                  <a:xfrm>
                    <a:off x="4365858" y="3356992"/>
                    <a:ext cx="238180" cy="432048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99CCFF"/>
                      </a:gs>
                      <a:gs pos="100000">
                        <a:srgbClr val="00B0F0"/>
                      </a:gs>
                    </a:gsLst>
                    <a:lin ang="8100000" scaled="1"/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58" name="正方形/長方形 157"/>
                  <p:cNvSpPr/>
                  <p:nvPr/>
                </p:nvSpPr>
                <p:spPr>
                  <a:xfrm>
                    <a:off x="4072287" y="3861048"/>
                    <a:ext cx="238180" cy="432048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99CCFF"/>
                      </a:gs>
                      <a:gs pos="100000">
                        <a:srgbClr val="00B0F0"/>
                      </a:gs>
                    </a:gsLst>
                    <a:lin ang="8100000" scaled="1"/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59" name="正方形/長方形 158"/>
                  <p:cNvSpPr/>
                  <p:nvPr/>
                </p:nvSpPr>
                <p:spPr>
                  <a:xfrm>
                    <a:off x="4365858" y="3861048"/>
                    <a:ext cx="238180" cy="432048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99CCFF"/>
                      </a:gs>
                      <a:gs pos="100000">
                        <a:srgbClr val="00B0F0"/>
                      </a:gs>
                    </a:gsLst>
                    <a:lin ang="8100000" scaled="1"/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sp>
            <p:nvSpPr>
              <p:cNvPr id="153" name="円/楕円 152"/>
              <p:cNvSpPr/>
              <p:nvPr/>
            </p:nvSpPr>
            <p:spPr bwMode="auto">
              <a:xfrm>
                <a:off x="1248513" y="3623323"/>
                <a:ext cx="90009" cy="9000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11" name="グループ化 10"/>
          <p:cNvGrpSpPr/>
          <p:nvPr/>
        </p:nvGrpSpPr>
        <p:grpSpPr>
          <a:xfrm>
            <a:off x="2357665" y="2953426"/>
            <a:ext cx="1440160" cy="1355444"/>
            <a:chOff x="2357665" y="2953426"/>
            <a:chExt cx="1440160" cy="1355444"/>
          </a:xfrm>
        </p:grpSpPr>
        <p:sp>
          <p:nvSpPr>
            <p:cNvPr id="162" name="正方形/長方形 161"/>
            <p:cNvSpPr/>
            <p:nvPr/>
          </p:nvSpPr>
          <p:spPr>
            <a:xfrm>
              <a:off x="2357665" y="2953426"/>
              <a:ext cx="1440160" cy="1355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63" name="正方形/長方形 162"/>
            <p:cNvSpPr/>
            <p:nvPr/>
          </p:nvSpPr>
          <p:spPr>
            <a:xfrm>
              <a:off x="2447675" y="3038141"/>
              <a:ext cx="1260140" cy="127072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164" name="グループ化 163"/>
            <p:cNvGrpSpPr/>
            <p:nvPr/>
          </p:nvGrpSpPr>
          <p:grpSpPr>
            <a:xfrm>
              <a:off x="2447675" y="3038141"/>
              <a:ext cx="454770" cy="1270729"/>
              <a:chOff x="2447675" y="1133141"/>
              <a:chExt cx="630070" cy="1270729"/>
            </a:xfrm>
          </p:grpSpPr>
          <p:sp>
            <p:nvSpPr>
              <p:cNvPr id="165" name="正方形/長方形 164"/>
              <p:cNvSpPr/>
              <p:nvPr/>
            </p:nvSpPr>
            <p:spPr>
              <a:xfrm>
                <a:off x="2447675" y="1133141"/>
                <a:ext cx="630070" cy="127072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66" name="グループ化 165"/>
              <p:cNvGrpSpPr/>
              <p:nvPr/>
            </p:nvGrpSpPr>
            <p:grpSpPr>
              <a:xfrm>
                <a:off x="2509605" y="1212172"/>
                <a:ext cx="506210" cy="1106984"/>
                <a:chOff x="2056345" y="4435244"/>
                <a:chExt cx="404968" cy="912592"/>
              </a:xfrm>
            </p:grpSpPr>
            <p:sp>
              <p:nvSpPr>
                <p:cNvPr id="168" name="正方形/長方形 167"/>
                <p:cNvSpPr/>
                <p:nvPr/>
              </p:nvSpPr>
              <p:spPr>
                <a:xfrm>
                  <a:off x="2056345" y="4930544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9" name="正方形/長方形 168"/>
                <p:cNvSpPr/>
                <p:nvPr/>
              </p:nvSpPr>
              <p:spPr>
                <a:xfrm>
                  <a:off x="2279921" y="4930544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0" name="正方形/長方形 169"/>
                <p:cNvSpPr/>
                <p:nvPr/>
              </p:nvSpPr>
              <p:spPr>
                <a:xfrm>
                  <a:off x="2056345" y="5157192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1" name="正方形/長方形 170"/>
                <p:cNvSpPr/>
                <p:nvPr/>
              </p:nvSpPr>
              <p:spPr>
                <a:xfrm>
                  <a:off x="2279921" y="5157192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2" name="正方形/長方形 171"/>
                <p:cNvSpPr/>
                <p:nvPr/>
              </p:nvSpPr>
              <p:spPr>
                <a:xfrm>
                  <a:off x="2056345" y="4435244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3" name="正方形/長方形 172"/>
                <p:cNvSpPr/>
                <p:nvPr/>
              </p:nvSpPr>
              <p:spPr>
                <a:xfrm>
                  <a:off x="2279921" y="4435244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4" name="正方形/長方形 173"/>
                <p:cNvSpPr/>
                <p:nvPr/>
              </p:nvSpPr>
              <p:spPr>
                <a:xfrm>
                  <a:off x="2056345" y="4661892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5" name="正方形/長方形 174"/>
                <p:cNvSpPr/>
                <p:nvPr/>
              </p:nvSpPr>
              <p:spPr>
                <a:xfrm>
                  <a:off x="2279921" y="4661892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67" name="円/楕円 166"/>
              <p:cNvSpPr/>
              <p:nvPr/>
            </p:nvSpPr>
            <p:spPr bwMode="auto">
              <a:xfrm>
                <a:off x="2947480" y="1695035"/>
                <a:ext cx="90009" cy="9000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76" name="グループ化 175"/>
            <p:cNvGrpSpPr/>
            <p:nvPr/>
          </p:nvGrpSpPr>
          <p:grpSpPr>
            <a:xfrm>
              <a:off x="3217478" y="3038141"/>
              <a:ext cx="491298" cy="1270729"/>
              <a:chOff x="3078706" y="1133141"/>
              <a:chExt cx="630070" cy="1270729"/>
            </a:xfrm>
          </p:grpSpPr>
          <p:sp>
            <p:nvSpPr>
              <p:cNvPr id="177" name="正方形/長方形 176"/>
              <p:cNvSpPr/>
              <p:nvPr/>
            </p:nvSpPr>
            <p:spPr>
              <a:xfrm>
                <a:off x="3078706" y="1133141"/>
                <a:ext cx="630070" cy="127072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78" name="グループ化 177"/>
              <p:cNvGrpSpPr/>
              <p:nvPr/>
            </p:nvGrpSpPr>
            <p:grpSpPr>
              <a:xfrm>
                <a:off x="3140636" y="1212172"/>
                <a:ext cx="506210" cy="1106984"/>
                <a:chOff x="2056345" y="4435244"/>
                <a:chExt cx="404968" cy="912592"/>
              </a:xfrm>
            </p:grpSpPr>
            <p:sp>
              <p:nvSpPr>
                <p:cNvPr id="180" name="正方形/長方形 179"/>
                <p:cNvSpPr/>
                <p:nvPr/>
              </p:nvSpPr>
              <p:spPr>
                <a:xfrm>
                  <a:off x="2056345" y="4930544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1" name="正方形/長方形 180"/>
                <p:cNvSpPr/>
                <p:nvPr/>
              </p:nvSpPr>
              <p:spPr>
                <a:xfrm>
                  <a:off x="2279921" y="4930544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2" name="正方形/長方形 181"/>
                <p:cNvSpPr/>
                <p:nvPr/>
              </p:nvSpPr>
              <p:spPr>
                <a:xfrm>
                  <a:off x="2056345" y="5157192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3" name="正方形/長方形 182"/>
                <p:cNvSpPr/>
                <p:nvPr/>
              </p:nvSpPr>
              <p:spPr>
                <a:xfrm>
                  <a:off x="2279921" y="5157192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4" name="正方形/長方形 183"/>
                <p:cNvSpPr/>
                <p:nvPr/>
              </p:nvSpPr>
              <p:spPr>
                <a:xfrm>
                  <a:off x="2056345" y="4435244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5" name="正方形/長方形 184"/>
                <p:cNvSpPr/>
                <p:nvPr/>
              </p:nvSpPr>
              <p:spPr>
                <a:xfrm>
                  <a:off x="2279921" y="4435244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6" name="正方形/長方形 185"/>
                <p:cNvSpPr/>
                <p:nvPr/>
              </p:nvSpPr>
              <p:spPr>
                <a:xfrm>
                  <a:off x="2056345" y="4661892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7" name="正方形/長方形 186"/>
                <p:cNvSpPr/>
                <p:nvPr/>
              </p:nvSpPr>
              <p:spPr>
                <a:xfrm>
                  <a:off x="2279921" y="4661892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79" name="円/楕円 178"/>
              <p:cNvSpPr/>
              <p:nvPr/>
            </p:nvSpPr>
            <p:spPr bwMode="auto">
              <a:xfrm>
                <a:off x="3127469" y="1695035"/>
                <a:ext cx="90009" cy="9000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12" name="グループ化 11"/>
          <p:cNvGrpSpPr/>
          <p:nvPr/>
        </p:nvGrpSpPr>
        <p:grpSpPr>
          <a:xfrm>
            <a:off x="2357665" y="4949866"/>
            <a:ext cx="1440160" cy="1355444"/>
            <a:chOff x="2357665" y="4949866"/>
            <a:chExt cx="1440160" cy="1355444"/>
          </a:xfrm>
        </p:grpSpPr>
        <p:sp>
          <p:nvSpPr>
            <p:cNvPr id="188" name="正方形/長方形 187"/>
            <p:cNvSpPr/>
            <p:nvPr/>
          </p:nvSpPr>
          <p:spPr>
            <a:xfrm>
              <a:off x="2357665" y="4949866"/>
              <a:ext cx="1440160" cy="1355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9" name="正方形/長方形 188"/>
            <p:cNvSpPr/>
            <p:nvPr/>
          </p:nvSpPr>
          <p:spPr>
            <a:xfrm>
              <a:off x="2447675" y="5034581"/>
              <a:ext cx="1260140" cy="127072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190" name="グループ化 189"/>
            <p:cNvGrpSpPr/>
            <p:nvPr/>
          </p:nvGrpSpPr>
          <p:grpSpPr>
            <a:xfrm>
              <a:off x="2447675" y="5034581"/>
              <a:ext cx="175300" cy="1270729"/>
              <a:chOff x="2447675" y="1133141"/>
              <a:chExt cx="630070" cy="1270729"/>
            </a:xfrm>
          </p:grpSpPr>
          <p:sp>
            <p:nvSpPr>
              <p:cNvPr id="191" name="正方形/長方形 190"/>
              <p:cNvSpPr/>
              <p:nvPr/>
            </p:nvSpPr>
            <p:spPr>
              <a:xfrm>
                <a:off x="2447675" y="1133141"/>
                <a:ext cx="630070" cy="127072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92" name="グループ化 191"/>
              <p:cNvGrpSpPr/>
              <p:nvPr/>
            </p:nvGrpSpPr>
            <p:grpSpPr>
              <a:xfrm>
                <a:off x="2509605" y="1212172"/>
                <a:ext cx="506210" cy="1106984"/>
                <a:chOff x="2056345" y="4435244"/>
                <a:chExt cx="404968" cy="912592"/>
              </a:xfrm>
            </p:grpSpPr>
            <p:sp>
              <p:nvSpPr>
                <p:cNvPr id="194" name="正方形/長方形 193"/>
                <p:cNvSpPr/>
                <p:nvPr/>
              </p:nvSpPr>
              <p:spPr>
                <a:xfrm>
                  <a:off x="2056345" y="4930544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5" name="正方形/長方形 194"/>
                <p:cNvSpPr/>
                <p:nvPr/>
              </p:nvSpPr>
              <p:spPr>
                <a:xfrm>
                  <a:off x="2279921" y="4930544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6" name="正方形/長方形 195"/>
                <p:cNvSpPr/>
                <p:nvPr/>
              </p:nvSpPr>
              <p:spPr>
                <a:xfrm>
                  <a:off x="2056345" y="5157192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7" name="正方形/長方形 196"/>
                <p:cNvSpPr/>
                <p:nvPr/>
              </p:nvSpPr>
              <p:spPr>
                <a:xfrm>
                  <a:off x="2279921" y="5157192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8" name="正方形/長方形 197"/>
                <p:cNvSpPr/>
                <p:nvPr/>
              </p:nvSpPr>
              <p:spPr>
                <a:xfrm>
                  <a:off x="2056345" y="4435244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9" name="正方形/長方形 198"/>
                <p:cNvSpPr/>
                <p:nvPr/>
              </p:nvSpPr>
              <p:spPr>
                <a:xfrm>
                  <a:off x="2279921" y="4435244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0" name="正方形/長方形 199"/>
                <p:cNvSpPr/>
                <p:nvPr/>
              </p:nvSpPr>
              <p:spPr>
                <a:xfrm>
                  <a:off x="2056345" y="4661892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1" name="正方形/長方形 200"/>
                <p:cNvSpPr/>
                <p:nvPr/>
              </p:nvSpPr>
              <p:spPr>
                <a:xfrm>
                  <a:off x="2279921" y="4661892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93" name="円/楕円 192"/>
              <p:cNvSpPr/>
              <p:nvPr/>
            </p:nvSpPr>
            <p:spPr bwMode="auto">
              <a:xfrm>
                <a:off x="2947480" y="1695035"/>
                <a:ext cx="90009" cy="9000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02" name="グループ化 201"/>
            <p:cNvGrpSpPr/>
            <p:nvPr/>
          </p:nvGrpSpPr>
          <p:grpSpPr>
            <a:xfrm>
              <a:off x="3482138" y="5034581"/>
              <a:ext cx="226637" cy="1270729"/>
              <a:chOff x="3078706" y="1133141"/>
              <a:chExt cx="630070" cy="1270729"/>
            </a:xfrm>
          </p:grpSpPr>
          <p:sp>
            <p:nvSpPr>
              <p:cNvPr id="203" name="正方形/長方形 202"/>
              <p:cNvSpPr/>
              <p:nvPr/>
            </p:nvSpPr>
            <p:spPr>
              <a:xfrm>
                <a:off x="3078706" y="1133141"/>
                <a:ext cx="630070" cy="127072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204" name="グループ化 203"/>
              <p:cNvGrpSpPr/>
              <p:nvPr/>
            </p:nvGrpSpPr>
            <p:grpSpPr>
              <a:xfrm>
                <a:off x="3140636" y="1212172"/>
                <a:ext cx="506210" cy="1106984"/>
                <a:chOff x="2056345" y="4435244"/>
                <a:chExt cx="404968" cy="912592"/>
              </a:xfrm>
            </p:grpSpPr>
            <p:sp>
              <p:nvSpPr>
                <p:cNvPr id="206" name="正方形/長方形 205"/>
                <p:cNvSpPr/>
                <p:nvPr/>
              </p:nvSpPr>
              <p:spPr>
                <a:xfrm>
                  <a:off x="2056345" y="4930544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7" name="正方形/長方形 206"/>
                <p:cNvSpPr/>
                <p:nvPr/>
              </p:nvSpPr>
              <p:spPr>
                <a:xfrm>
                  <a:off x="2279921" y="4930544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8" name="正方形/長方形 207"/>
                <p:cNvSpPr/>
                <p:nvPr/>
              </p:nvSpPr>
              <p:spPr>
                <a:xfrm>
                  <a:off x="2056345" y="5157192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9" name="正方形/長方形 208"/>
                <p:cNvSpPr/>
                <p:nvPr/>
              </p:nvSpPr>
              <p:spPr>
                <a:xfrm>
                  <a:off x="2279921" y="5157192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0" name="正方形/長方形 209"/>
                <p:cNvSpPr/>
                <p:nvPr/>
              </p:nvSpPr>
              <p:spPr>
                <a:xfrm>
                  <a:off x="2056345" y="4435244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1" name="正方形/長方形 210"/>
                <p:cNvSpPr/>
                <p:nvPr/>
              </p:nvSpPr>
              <p:spPr>
                <a:xfrm>
                  <a:off x="2279921" y="4435244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2" name="正方形/長方形 211"/>
                <p:cNvSpPr/>
                <p:nvPr/>
              </p:nvSpPr>
              <p:spPr>
                <a:xfrm>
                  <a:off x="2056345" y="4661892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3" name="正方形/長方形 212"/>
                <p:cNvSpPr/>
                <p:nvPr/>
              </p:nvSpPr>
              <p:spPr>
                <a:xfrm>
                  <a:off x="2279921" y="4661892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205" name="円/楕円 204"/>
              <p:cNvSpPr/>
              <p:nvPr/>
            </p:nvSpPr>
            <p:spPr bwMode="auto">
              <a:xfrm>
                <a:off x="3127469" y="1695035"/>
                <a:ext cx="90009" cy="9000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214" name="グループ化 213"/>
          <p:cNvGrpSpPr/>
          <p:nvPr/>
        </p:nvGrpSpPr>
        <p:grpSpPr>
          <a:xfrm>
            <a:off x="8193360" y="863715"/>
            <a:ext cx="1046870" cy="1550108"/>
            <a:chOff x="2589594" y="863715"/>
            <a:chExt cx="1046870" cy="1550108"/>
          </a:xfrm>
        </p:grpSpPr>
        <p:sp>
          <p:nvSpPr>
            <p:cNvPr id="215" name="正方形/長方形 214"/>
            <p:cNvSpPr/>
            <p:nvPr/>
          </p:nvSpPr>
          <p:spPr>
            <a:xfrm>
              <a:off x="2589594" y="863715"/>
              <a:ext cx="1046870" cy="1550108"/>
            </a:xfrm>
            <a:prstGeom prst="rect">
              <a:avLst/>
            </a:prstGeom>
            <a:solidFill>
              <a:srgbClr val="CC99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16" name="正方形/長方形 215"/>
            <p:cNvSpPr/>
            <p:nvPr/>
          </p:nvSpPr>
          <p:spPr>
            <a:xfrm>
              <a:off x="2674308" y="953725"/>
              <a:ext cx="872145" cy="146009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17" name="正方形/長方形 216"/>
            <p:cNvSpPr/>
            <p:nvPr/>
          </p:nvSpPr>
          <p:spPr>
            <a:xfrm>
              <a:off x="2674308" y="953725"/>
              <a:ext cx="872145" cy="1460097"/>
            </a:xfrm>
            <a:prstGeom prst="rect">
              <a:avLst/>
            </a:prstGeom>
            <a:solidFill>
              <a:srgbClr val="9966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18" name="円/楕円 217"/>
            <p:cNvSpPr/>
            <p:nvPr/>
          </p:nvSpPr>
          <p:spPr bwMode="auto">
            <a:xfrm>
              <a:off x="3377825" y="1638769"/>
              <a:ext cx="125046" cy="1250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19" name="グループ化 218"/>
          <p:cNvGrpSpPr/>
          <p:nvPr/>
        </p:nvGrpSpPr>
        <p:grpSpPr>
          <a:xfrm>
            <a:off x="6348155" y="863715"/>
            <a:ext cx="1046870" cy="1550108"/>
            <a:chOff x="693738" y="863715"/>
            <a:chExt cx="1046870" cy="1550108"/>
          </a:xfrm>
        </p:grpSpPr>
        <p:sp>
          <p:nvSpPr>
            <p:cNvPr id="220" name="正方形/長方形 219"/>
            <p:cNvSpPr/>
            <p:nvPr/>
          </p:nvSpPr>
          <p:spPr>
            <a:xfrm>
              <a:off x="693738" y="863715"/>
              <a:ext cx="1046870" cy="1550108"/>
            </a:xfrm>
            <a:prstGeom prst="rect">
              <a:avLst/>
            </a:prstGeom>
            <a:solidFill>
              <a:srgbClr val="6633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21" name="正方形/長方形 220"/>
            <p:cNvSpPr/>
            <p:nvPr/>
          </p:nvSpPr>
          <p:spPr>
            <a:xfrm>
              <a:off x="778452" y="953725"/>
              <a:ext cx="872145" cy="146009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22" name="正方形/長方形 221"/>
            <p:cNvSpPr/>
            <p:nvPr/>
          </p:nvSpPr>
          <p:spPr>
            <a:xfrm>
              <a:off x="778452" y="953725"/>
              <a:ext cx="872145" cy="1460097"/>
            </a:xfrm>
            <a:prstGeom prst="rect">
              <a:avLst/>
            </a:prstGeom>
            <a:solidFill>
              <a:srgbClr val="9966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23" name="正方形/長方形 222"/>
            <p:cNvSpPr/>
            <p:nvPr/>
          </p:nvSpPr>
          <p:spPr>
            <a:xfrm>
              <a:off x="831982" y="1008698"/>
              <a:ext cx="765085" cy="1350151"/>
            </a:xfrm>
            <a:prstGeom prst="rect">
              <a:avLst/>
            </a:prstGeom>
            <a:solidFill>
              <a:srgbClr val="6633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24" name="正方形/長方形 223"/>
            <p:cNvSpPr/>
            <p:nvPr/>
          </p:nvSpPr>
          <p:spPr>
            <a:xfrm>
              <a:off x="935655" y="1082437"/>
              <a:ext cx="232952" cy="501627"/>
            </a:xfrm>
            <a:prstGeom prst="rect">
              <a:avLst/>
            </a:prstGeom>
            <a:gradFill flip="none" rotWithShape="1">
              <a:gsLst>
                <a:gs pos="0">
                  <a:srgbClr val="99CCFF"/>
                </a:gs>
                <a:gs pos="100000">
                  <a:srgbClr val="00B0F0"/>
                </a:gs>
              </a:gsLst>
              <a:lin ang="81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25" name="正方形/長方形 224"/>
            <p:cNvSpPr/>
            <p:nvPr/>
          </p:nvSpPr>
          <p:spPr>
            <a:xfrm>
              <a:off x="1245560" y="1082437"/>
              <a:ext cx="232952" cy="501627"/>
            </a:xfrm>
            <a:prstGeom prst="rect">
              <a:avLst/>
            </a:prstGeom>
            <a:gradFill flip="none" rotWithShape="1">
              <a:gsLst>
                <a:gs pos="0">
                  <a:srgbClr val="99CCFF"/>
                </a:gs>
                <a:gs pos="100000">
                  <a:srgbClr val="00B0F0"/>
                </a:gs>
              </a:gsLst>
              <a:lin ang="81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26" name="正方形/長方形 225"/>
            <p:cNvSpPr/>
            <p:nvPr/>
          </p:nvSpPr>
          <p:spPr>
            <a:xfrm>
              <a:off x="935656" y="1763815"/>
              <a:ext cx="232952" cy="501627"/>
            </a:xfrm>
            <a:prstGeom prst="rect">
              <a:avLst/>
            </a:prstGeom>
            <a:gradFill flip="none" rotWithShape="1">
              <a:gsLst>
                <a:gs pos="0">
                  <a:srgbClr val="99CCFF"/>
                </a:gs>
                <a:gs pos="100000">
                  <a:srgbClr val="00B0F0"/>
                </a:gs>
              </a:gsLst>
              <a:lin ang="81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27" name="正方形/長方形 226"/>
            <p:cNvSpPr/>
            <p:nvPr/>
          </p:nvSpPr>
          <p:spPr>
            <a:xfrm>
              <a:off x="1245552" y="1763815"/>
              <a:ext cx="232951" cy="501627"/>
            </a:xfrm>
            <a:prstGeom prst="rect">
              <a:avLst/>
            </a:prstGeom>
            <a:gradFill flip="none" rotWithShape="1">
              <a:gsLst>
                <a:gs pos="0">
                  <a:srgbClr val="99CCFF"/>
                </a:gs>
                <a:gs pos="100000">
                  <a:srgbClr val="00B0F0"/>
                </a:gs>
              </a:gsLst>
              <a:lin ang="81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28" name="円/楕円 113"/>
            <p:cNvSpPr/>
            <p:nvPr/>
          </p:nvSpPr>
          <p:spPr bwMode="auto">
            <a:xfrm>
              <a:off x="1522793" y="1633949"/>
              <a:ext cx="45719" cy="174871"/>
            </a:xfrm>
            <a:custGeom>
              <a:avLst/>
              <a:gdLst>
                <a:gd name="connsiteX0" fmla="*/ 0 w 90009"/>
                <a:gd name="connsiteY0" fmla="*/ 45005 h 90009"/>
                <a:gd name="connsiteX1" fmla="*/ 45005 w 90009"/>
                <a:gd name="connsiteY1" fmla="*/ 0 h 90009"/>
                <a:gd name="connsiteX2" fmla="*/ 90010 w 90009"/>
                <a:gd name="connsiteY2" fmla="*/ 45005 h 90009"/>
                <a:gd name="connsiteX3" fmla="*/ 45005 w 90009"/>
                <a:gd name="connsiteY3" fmla="*/ 90010 h 90009"/>
                <a:gd name="connsiteX4" fmla="*/ 0 w 90009"/>
                <a:gd name="connsiteY4" fmla="*/ 45005 h 90009"/>
                <a:gd name="connsiteX0" fmla="*/ 7 w 90017"/>
                <a:gd name="connsiteY0" fmla="*/ 45005 h 239870"/>
                <a:gd name="connsiteX1" fmla="*/ 45012 w 90017"/>
                <a:gd name="connsiteY1" fmla="*/ 0 h 239870"/>
                <a:gd name="connsiteX2" fmla="*/ 90017 w 90017"/>
                <a:gd name="connsiteY2" fmla="*/ 45005 h 239870"/>
                <a:gd name="connsiteX3" fmla="*/ 42472 w 90017"/>
                <a:gd name="connsiteY3" fmla="*/ 239870 h 239870"/>
                <a:gd name="connsiteX4" fmla="*/ 7 w 90017"/>
                <a:gd name="connsiteY4" fmla="*/ 45005 h 239870"/>
                <a:gd name="connsiteX0" fmla="*/ 2 w 90012"/>
                <a:gd name="connsiteY0" fmla="*/ 45005 h 239870"/>
                <a:gd name="connsiteX1" fmla="*/ 45007 w 90012"/>
                <a:gd name="connsiteY1" fmla="*/ 0 h 239870"/>
                <a:gd name="connsiteX2" fmla="*/ 90012 w 90012"/>
                <a:gd name="connsiteY2" fmla="*/ 45005 h 239870"/>
                <a:gd name="connsiteX3" fmla="*/ 46277 w 90012"/>
                <a:gd name="connsiteY3" fmla="*/ 239870 h 239870"/>
                <a:gd name="connsiteX4" fmla="*/ 2 w 90012"/>
                <a:gd name="connsiteY4" fmla="*/ 45005 h 239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012" h="239870">
                  <a:moveTo>
                    <a:pt x="2" y="45005"/>
                  </a:moveTo>
                  <a:cubicBezTo>
                    <a:pt x="-210" y="5027"/>
                    <a:pt x="20151" y="0"/>
                    <a:pt x="45007" y="0"/>
                  </a:cubicBezTo>
                  <a:cubicBezTo>
                    <a:pt x="69863" y="0"/>
                    <a:pt x="90012" y="20149"/>
                    <a:pt x="90012" y="45005"/>
                  </a:cubicBezTo>
                  <a:cubicBezTo>
                    <a:pt x="90012" y="69861"/>
                    <a:pt x="71133" y="239870"/>
                    <a:pt x="46277" y="239870"/>
                  </a:cubicBezTo>
                  <a:cubicBezTo>
                    <a:pt x="21421" y="239870"/>
                    <a:pt x="214" y="84983"/>
                    <a:pt x="2" y="45005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6348155" y="2794115"/>
            <a:ext cx="1046870" cy="1550108"/>
            <a:chOff x="6348155" y="2794115"/>
            <a:chExt cx="1046870" cy="1550108"/>
          </a:xfrm>
        </p:grpSpPr>
        <p:sp>
          <p:nvSpPr>
            <p:cNvPr id="235" name="正方形/長方形 234"/>
            <p:cNvSpPr/>
            <p:nvPr/>
          </p:nvSpPr>
          <p:spPr>
            <a:xfrm>
              <a:off x="6348155" y="2794115"/>
              <a:ext cx="1046870" cy="1550108"/>
            </a:xfrm>
            <a:prstGeom prst="rect">
              <a:avLst/>
            </a:prstGeom>
            <a:solidFill>
              <a:srgbClr val="6633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48" name="正方形/長方形 247"/>
            <p:cNvSpPr/>
            <p:nvPr/>
          </p:nvSpPr>
          <p:spPr>
            <a:xfrm>
              <a:off x="6425688" y="2884125"/>
              <a:ext cx="872145" cy="146009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3" name="グループ化 2"/>
            <p:cNvGrpSpPr/>
            <p:nvPr/>
          </p:nvGrpSpPr>
          <p:grpSpPr>
            <a:xfrm>
              <a:off x="6432869" y="2884125"/>
              <a:ext cx="583575" cy="1460097"/>
              <a:chOff x="6432869" y="2884125"/>
              <a:chExt cx="872145" cy="1460097"/>
            </a:xfrm>
          </p:grpSpPr>
          <p:sp>
            <p:nvSpPr>
              <p:cNvPr id="236" name="正方形/長方形 235"/>
              <p:cNvSpPr/>
              <p:nvPr/>
            </p:nvSpPr>
            <p:spPr>
              <a:xfrm>
                <a:off x="6432869" y="2884125"/>
                <a:ext cx="872145" cy="1460097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7" name="正方形/長方形 236"/>
              <p:cNvSpPr/>
              <p:nvPr/>
            </p:nvSpPr>
            <p:spPr>
              <a:xfrm>
                <a:off x="6432869" y="2884125"/>
                <a:ext cx="872145" cy="1460097"/>
              </a:xfrm>
              <a:prstGeom prst="rect">
                <a:avLst/>
              </a:prstGeom>
              <a:solidFill>
                <a:srgbClr val="9966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8" name="正方形/長方形 237"/>
              <p:cNvSpPr/>
              <p:nvPr/>
            </p:nvSpPr>
            <p:spPr>
              <a:xfrm>
                <a:off x="6486399" y="2939098"/>
                <a:ext cx="765085" cy="1350151"/>
              </a:xfrm>
              <a:prstGeom prst="rect">
                <a:avLst/>
              </a:prstGeom>
              <a:solidFill>
                <a:srgbClr val="6633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9" name="正方形/長方形 238"/>
              <p:cNvSpPr/>
              <p:nvPr/>
            </p:nvSpPr>
            <p:spPr>
              <a:xfrm>
                <a:off x="6590072" y="3012837"/>
                <a:ext cx="232952" cy="501627"/>
              </a:xfrm>
              <a:prstGeom prst="rect">
                <a:avLst/>
              </a:prstGeom>
              <a:gradFill flip="none" rotWithShape="1"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81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0" name="正方形/長方形 239"/>
              <p:cNvSpPr/>
              <p:nvPr/>
            </p:nvSpPr>
            <p:spPr>
              <a:xfrm>
                <a:off x="6899977" y="3012837"/>
                <a:ext cx="232952" cy="501627"/>
              </a:xfrm>
              <a:prstGeom prst="rect">
                <a:avLst/>
              </a:prstGeom>
              <a:gradFill flip="none" rotWithShape="1"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81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1" name="正方形/長方形 240"/>
              <p:cNvSpPr/>
              <p:nvPr/>
            </p:nvSpPr>
            <p:spPr>
              <a:xfrm>
                <a:off x="6590073" y="3694215"/>
                <a:ext cx="232952" cy="501627"/>
              </a:xfrm>
              <a:prstGeom prst="rect">
                <a:avLst/>
              </a:prstGeom>
              <a:gradFill flip="none" rotWithShape="1"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81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2" name="正方形/長方形 241"/>
              <p:cNvSpPr/>
              <p:nvPr/>
            </p:nvSpPr>
            <p:spPr>
              <a:xfrm>
                <a:off x="6899969" y="3694215"/>
                <a:ext cx="232951" cy="501627"/>
              </a:xfrm>
              <a:prstGeom prst="rect">
                <a:avLst/>
              </a:prstGeom>
              <a:gradFill flip="none" rotWithShape="1"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81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3" name="円/楕円 113"/>
              <p:cNvSpPr/>
              <p:nvPr/>
            </p:nvSpPr>
            <p:spPr bwMode="auto">
              <a:xfrm>
                <a:off x="7177210" y="3564349"/>
                <a:ext cx="45719" cy="174871"/>
              </a:xfrm>
              <a:custGeom>
                <a:avLst/>
                <a:gdLst>
                  <a:gd name="connsiteX0" fmla="*/ 0 w 90009"/>
                  <a:gd name="connsiteY0" fmla="*/ 45005 h 90009"/>
                  <a:gd name="connsiteX1" fmla="*/ 45005 w 90009"/>
                  <a:gd name="connsiteY1" fmla="*/ 0 h 90009"/>
                  <a:gd name="connsiteX2" fmla="*/ 90010 w 90009"/>
                  <a:gd name="connsiteY2" fmla="*/ 45005 h 90009"/>
                  <a:gd name="connsiteX3" fmla="*/ 45005 w 90009"/>
                  <a:gd name="connsiteY3" fmla="*/ 90010 h 90009"/>
                  <a:gd name="connsiteX4" fmla="*/ 0 w 90009"/>
                  <a:gd name="connsiteY4" fmla="*/ 45005 h 90009"/>
                  <a:gd name="connsiteX0" fmla="*/ 7 w 90017"/>
                  <a:gd name="connsiteY0" fmla="*/ 45005 h 239870"/>
                  <a:gd name="connsiteX1" fmla="*/ 45012 w 90017"/>
                  <a:gd name="connsiteY1" fmla="*/ 0 h 239870"/>
                  <a:gd name="connsiteX2" fmla="*/ 90017 w 90017"/>
                  <a:gd name="connsiteY2" fmla="*/ 45005 h 239870"/>
                  <a:gd name="connsiteX3" fmla="*/ 42472 w 90017"/>
                  <a:gd name="connsiteY3" fmla="*/ 239870 h 239870"/>
                  <a:gd name="connsiteX4" fmla="*/ 7 w 90017"/>
                  <a:gd name="connsiteY4" fmla="*/ 45005 h 239870"/>
                  <a:gd name="connsiteX0" fmla="*/ 2 w 90012"/>
                  <a:gd name="connsiteY0" fmla="*/ 45005 h 239870"/>
                  <a:gd name="connsiteX1" fmla="*/ 45007 w 90012"/>
                  <a:gd name="connsiteY1" fmla="*/ 0 h 239870"/>
                  <a:gd name="connsiteX2" fmla="*/ 90012 w 90012"/>
                  <a:gd name="connsiteY2" fmla="*/ 45005 h 239870"/>
                  <a:gd name="connsiteX3" fmla="*/ 46277 w 90012"/>
                  <a:gd name="connsiteY3" fmla="*/ 239870 h 239870"/>
                  <a:gd name="connsiteX4" fmla="*/ 2 w 90012"/>
                  <a:gd name="connsiteY4" fmla="*/ 45005 h 239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2" h="239870">
                    <a:moveTo>
                      <a:pt x="2" y="45005"/>
                    </a:moveTo>
                    <a:cubicBezTo>
                      <a:pt x="-210" y="5027"/>
                      <a:pt x="20151" y="0"/>
                      <a:pt x="45007" y="0"/>
                    </a:cubicBezTo>
                    <a:cubicBezTo>
                      <a:pt x="69863" y="0"/>
                      <a:pt x="90012" y="20149"/>
                      <a:pt x="90012" y="45005"/>
                    </a:cubicBezTo>
                    <a:cubicBezTo>
                      <a:pt x="90012" y="69861"/>
                      <a:pt x="71133" y="239870"/>
                      <a:pt x="46277" y="239870"/>
                    </a:cubicBezTo>
                    <a:cubicBezTo>
                      <a:pt x="21421" y="239870"/>
                      <a:pt x="214" y="84983"/>
                      <a:pt x="2" y="4500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6" name="グループ化 5"/>
          <p:cNvGrpSpPr/>
          <p:nvPr/>
        </p:nvGrpSpPr>
        <p:grpSpPr>
          <a:xfrm>
            <a:off x="8193360" y="2482729"/>
            <a:ext cx="1046870" cy="1861494"/>
            <a:chOff x="8193360" y="2482729"/>
            <a:chExt cx="1046870" cy="1861494"/>
          </a:xfrm>
        </p:grpSpPr>
        <p:sp>
          <p:nvSpPr>
            <p:cNvPr id="230" name="正方形/長方形 229"/>
            <p:cNvSpPr/>
            <p:nvPr/>
          </p:nvSpPr>
          <p:spPr>
            <a:xfrm>
              <a:off x="8193360" y="2794115"/>
              <a:ext cx="1046870" cy="1550108"/>
            </a:xfrm>
            <a:prstGeom prst="rect">
              <a:avLst/>
            </a:prstGeom>
            <a:solidFill>
              <a:srgbClr val="CC99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31" name="正方形/長方形 230"/>
            <p:cNvSpPr/>
            <p:nvPr/>
          </p:nvSpPr>
          <p:spPr>
            <a:xfrm>
              <a:off x="8278074" y="2884125"/>
              <a:ext cx="872145" cy="146009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" name="フローチャート : 手操作入力 1"/>
            <p:cNvSpPr/>
            <p:nvPr/>
          </p:nvSpPr>
          <p:spPr bwMode="auto">
            <a:xfrm>
              <a:off x="8278074" y="2483895"/>
              <a:ext cx="635366" cy="1860327"/>
            </a:xfrm>
            <a:prstGeom prst="flowChartManualInput">
              <a:avLst/>
            </a:prstGeom>
            <a:solidFill>
              <a:srgbClr val="996633"/>
            </a:solidFill>
            <a:ln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+mn-lt"/>
                <a:ea typeface="+mn-ea"/>
              </a:endParaRPr>
            </a:p>
          </p:txBody>
        </p:sp>
        <p:sp>
          <p:nvSpPr>
            <p:cNvPr id="245" name="台形 244"/>
            <p:cNvSpPr/>
            <p:nvPr/>
          </p:nvSpPr>
          <p:spPr>
            <a:xfrm rot="5400000" flipH="1">
              <a:off x="8009083" y="3387086"/>
              <a:ext cx="1861492" cy="52778"/>
            </a:xfrm>
            <a:prstGeom prst="trapezoid">
              <a:avLst/>
            </a:prstGeom>
            <a:solidFill>
              <a:srgbClr val="9966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46" name="円/楕円 245"/>
            <p:cNvSpPr/>
            <p:nvPr/>
          </p:nvSpPr>
          <p:spPr bwMode="auto">
            <a:xfrm>
              <a:off x="8743164" y="3444123"/>
              <a:ext cx="125046" cy="1250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+mn-lt"/>
                <a:ea typeface="+mn-ea"/>
              </a:endParaRPr>
            </a:p>
          </p:txBody>
        </p:sp>
        <p:sp>
          <p:nvSpPr>
            <p:cNvPr id="247" name="円/楕円 246"/>
            <p:cNvSpPr/>
            <p:nvPr/>
          </p:nvSpPr>
          <p:spPr bwMode="auto">
            <a:xfrm>
              <a:off x="8709827" y="3444123"/>
              <a:ext cx="125046" cy="1250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6348155" y="4737215"/>
            <a:ext cx="1046870" cy="1550108"/>
            <a:chOff x="6348155" y="4737215"/>
            <a:chExt cx="1046870" cy="1550108"/>
          </a:xfrm>
        </p:grpSpPr>
        <p:sp>
          <p:nvSpPr>
            <p:cNvPr id="249" name="正方形/長方形 248"/>
            <p:cNvSpPr/>
            <p:nvPr/>
          </p:nvSpPr>
          <p:spPr>
            <a:xfrm>
              <a:off x="6348155" y="4737215"/>
              <a:ext cx="1046870" cy="1550108"/>
            </a:xfrm>
            <a:prstGeom prst="rect">
              <a:avLst/>
            </a:prstGeom>
            <a:solidFill>
              <a:srgbClr val="6633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50" name="正方形/長方形 249"/>
            <p:cNvSpPr/>
            <p:nvPr/>
          </p:nvSpPr>
          <p:spPr>
            <a:xfrm>
              <a:off x="6425688" y="4827225"/>
              <a:ext cx="872145" cy="146009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251" name="グループ化 250"/>
            <p:cNvGrpSpPr/>
            <p:nvPr/>
          </p:nvGrpSpPr>
          <p:grpSpPr>
            <a:xfrm>
              <a:off x="6432870" y="4827225"/>
              <a:ext cx="236492" cy="1460097"/>
              <a:chOff x="6432869" y="2884125"/>
              <a:chExt cx="872145" cy="1460097"/>
            </a:xfrm>
          </p:grpSpPr>
          <p:sp>
            <p:nvSpPr>
              <p:cNvPr id="252" name="正方形/長方形 251"/>
              <p:cNvSpPr/>
              <p:nvPr/>
            </p:nvSpPr>
            <p:spPr>
              <a:xfrm>
                <a:off x="6432869" y="2884125"/>
                <a:ext cx="872145" cy="1460097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3" name="正方形/長方形 252"/>
              <p:cNvSpPr/>
              <p:nvPr/>
            </p:nvSpPr>
            <p:spPr>
              <a:xfrm>
                <a:off x="6432869" y="2884125"/>
                <a:ext cx="872145" cy="1460097"/>
              </a:xfrm>
              <a:prstGeom prst="rect">
                <a:avLst/>
              </a:prstGeom>
              <a:solidFill>
                <a:srgbClr val="9966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4" name="正方形/長方形 253"/>
              <p:cNvSpPr/>
              <p:nvPr/>
            </p:nvSpPr>
            <p:spPr>
              <a:xfrm>
                <a:off x="6486399" y="2939098"/>
                <a:ext cx="765085" cy="1350151"/>
              </a:xfrm>
              <a:prstGeom prst="rect">
                <a:avLst/>
              </a:prstGeom>
              <a:solidFill>
                <a:srgbClr val="6633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5" name="正方形/長方形 254"/>
              <p:cNvSpPr/>
              <p:nvPr/>
            </p:nvSpPr>
            <p:spPr>
              <a:xfrm>
                <a:off x="6590072" y="3012837"/>
                <a:ext cx="232952" cy="501627"/>
              </a:xfrm>
              <a:prstGeom prst="rect">
                <a:avLst/>
              </a:prstGeom>
              <a:gradFill flip="none" rotWithShape="1"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81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6" name="正方形/長方形 255"/>
              <p:cNvSpPr/>
              <p:nvPr/>
            </p:nvSpPr>
            <p:spPr>
              <a:xfrm>
                <a:off x="6899977" y="3012837"/>
                <a:ext cx="232952" cy="501627"/>
              </a:xfrm>
              <a:prstGeom prst="rect">
                <a:avLst/>
              </a:prstGeom>
              <a:gradFill flip="none" rotWithShape="1"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81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7" name="正方形/長方形 256"/>
              <p:cNvSpPr/>
              <p:nvPr/>
            </p:nvSpPr>
            <p:spPr>
              <a:xfrm>
                <a:off x="6590073" y="3694215"/>
                <a:ext cx="232952" cy="501627"/>
              </a:xfrm>
              <a:prstGeom prst="rect">
                <a:avLst/>
              </a:prstGeom>
              <a:gradFill flip="none" rotWithShape="1"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81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8" name="正方形/長方形 257"/>
              <p:cNvSpPr/>
              <p:nvPr/>
            </p:nvSpPr>
            <p:spPr>
              <a:xfrm>
                <a:off x="6899969" y="3694215"/>
                <a:ext cx="232951" cy="501627"/>
              </a:xfrm>
              <a:prstGeom prst="rect">
                <a:avLst/>
              </a:prstGeom>
              <a:gradFill flip="none" rotWithShape="1"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81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9" name="円/楕円 113"/>
              <p:cNvSpPr/>
              <p:nvPr/>
            </p:nvSpPr>
            <p:spPr bwMode="auto">
              <a:xfrm>
                <a:off x="7177210" y="3564349"/>
                <a:ext cx="45719" cy="174871"/>
              </a:xfrm>
              <a:custGeom>
                <a:avLst/>
                <a:gdLst>
                  <a:gd name="connsiteX0" fmla="*/ 0 w 90009"/>
                  <a:gd name="connsiteY0" fmla="*/ 45005 h 90009"/>
                  <a:gd name="connsiteX1" fmla="*/ 45005 w 90009"/>
                  <a:gd name="connsiteY1" fmla="*/ 0 h 90009"/>
                  <a:gd name="connsiteX2" fmla="*/ 90010 w 90009"/>
                  <a:gd name="connsiteY2" fmla="*/ 45005 h 90009"/>
                  <a:gd name="connsiteX3" fmla="*/ 45005 w 90009"/>
                  <a:gd name="connsiteY3" fmla="*/ 90010 h 90009"/>
                  <a:gd name="connsiteX4" fmla="*/ 0 w 90009"/>
                  <a:gd name="connsiteY4" fmla="*/ 45005 h 90009"/>
                  <a:gd name="connsiteX0" fmla="*/ 7 w 90017"/>
                  <a:gd name="connsiteY0" fmla="*/ 45005 h 239870"/>
                  <a:gd name="connsiteX1" fmla="*/ 45012 w 90017"/>
                  <a:gd name="connsiteY1" fmla="*/ 0 h 239870"/>
                  <a:gd name="connsiteX2" fmla="*/ 90017 w 90017"/>
                  <a:gd name="connsiteY2" fmla="*/ 45005 h 239870"/>
                  <a:gd name="connsiteX3" fmla="*/ 42472 w 90017"/>
                  <a:gd name="connsiteY3" fmla="*/ 239870 h 239870"/>
                  <a:gd name="connsiteX4" fmla="*/ 7 w 90017"/>
                  <a:gd name="connsiteY4" fmla="*/ 45005 h 239870"/>
                  <a:gd name="connsiteX0" fmla="*/ 2 w 90012"/>
                  <a:gd name="connsiteY0" fmla="*/ 45005 h 239870"/>
                  <a:gd name="connsiteX1" fmla="*/ 45007 w 90012"/>
                  <a:gd name="connsiteY1" fmla="*/ 0 h 239870"/>
                  <a:gd name="connsiteX2" fmla="*/ 90012 w 90012"/>
                  <a:gd name="connsiteY2" fmla="*/ 45005 h 239870"/>
                  <a:gd name="connsiteX3" fmla="*/ 46277 w 90012"/>
                  <a:gd name="connsiteY3" fmla="*/ 239870 h 239870"/>
                  <a:gd name="connsiteX4" fmla="*/ 2 w 90012"/>
                  <a:gd name="connsiteY4" fmla="*/ 45005 h 239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2" h="239870">
                    <a:moveTo>
                      <a:pt x="2" y="45005"/>
                    </a:moveTo>
                    <a:cubicBezTo>
                      <a:pt x="-210" y="5027"/>
                      <a:pt x="20151" y="0"/>
                      <a:pt x="45007" y="0"/>
                    </a:cubicBezTo>
                    <a:cubicBezTo>
                      <a:pt x="69863" y="0"/>
                      <a:pt x="90012" y="20149"/>
                      <a:pt x="90012" y="45005"/>
                    </a:cubicBezTo>
                    <a:cubicBezTo>
                      <a:pt x="90012" y="69861"/>
                      <a:pt x="71133" y="239870"/>
                      <a:pt x="46277" y="239870"/>
                    </a:cubicBezTo>
                    <a:cubicBezTo>
                      <a:pt x="21421" y="239870"/>
                      <a:pt x="214" y="84983"/>
                      <a:pt x="2" y="4500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7" name="グループ化 6"/>
          <p:cNvGrpSpPr/>
          <p:nvPr/>
        </p:nvGrpSpPr>
        <p:grpSpPr>
          <a:xfrm>
            <a:off x="8193360" y="4426995"/>
            <a:ext cx="1046870" cy="1860328"/>
            <a:chOff x="8193360" y="4426995"/>
            <a:chExt cx="1046870" cy="1860328"/>
          </a:xfrm>
        </p:grpSpPr>
        <p:sp>
          <p:nvSpPr>
            <p:cNvPr id="260" name="正方形/長方形 259"/>
            <p:cNvSpPr/>
            <p:nvPr/>
          </p:nvSpPr>
          <p:spPr>
            <a:xfrm>
              <a:off x="8193360" y="4737215"/>
              <a:ext cx="1046870" cy="1550108"/>
            </a:xfrm>
            <a:prstGeom prst="rect">
              <a:avLst/>
            </a:prstGeom>
            <a:solidFill>
              <a:srgbClr val="CC99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61" name="正方形/長方形 260"/>
            <p:cNvSpPr/>
            <p:nvPr/>
          </p:nvSpPr>
          <p:spPr>
            <a:xfrm>
              <a:off x="8278074" y="4827225"/>
              <a:ext cx="872145" cy="146009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62" name="フローチャート : 手操作入力 261"/>
            <p:cNvSpPr/>
            <p:nvPr/>
          </p:nvSpPr>
          <p:spPr bwMode="auto">
            <a:xfrm>
              <a:off x="8278074" y="4426995"/>
              <a:ext cx="140311" cy="1860327"/>
            </a:xfrm>
            <a:prstGeom prst="flowChartManualInput">
              <a:avLst/>
            </a:prstGeom>
            <a:solidFill>
              <a:srgbClr val="996633"/>
            </a:solidFill>
            <a:ln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+mn-lt"/>
                <a:ea typeface="+mn-ea"/>
              </a:endParaRPr>
            </a:p>
          </p:txBody>
        </p:sp>
        <p:sp>
          <p:nvSpPr>
            <p:cNvPr id="264" name="円/楕円 263"/>
            <p:cNvSpPr/>
            <p:nvPr/>
          </p:nvSpPr>
          <p:spPr bwMode="auto">
            <a:xfrm>
              <a:off x="8254109" y="5387223"/>
              <a:ext cx="125046" cy="1250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+mn-lt"/>
                <a:ea typeface="+mn-ea"/>
              </a:endParaRPr>
            </a:p>
          </p:txBody>
        </p:sp>
        <p:sp>
          <p:nvSpPr>
            <p:cNvPr id="265" name="円/楕円 264"/>
            <p:cNvSpPr/>
            <p:nvPr/>
          </p:nvSpPr>
          <p:spPr bwMode="auto">
            <a:xfrm>
              <a:off x="8268702" y="5387223"/>
              <a:ext cx="47930" cy="1250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+mn-lt"/>
                <a:ea typeface="+mn-ea"/>
              </a:endParaRPr>
            </a:p>
          </p:txBody>
        </p:sp>
        <p:sp>
          <p:nvSpPr>
            <p:cNvPr id="266" name="正方形/長方形 265"/>
            <p:cNvSpPr/>
            <p:nvPr/>
          </p:nvSpPr>
          <p:spPr>
            <a:xfrm>
              <a:off x="8418385" y="4426995"/>
              <a:ext cx="76258" cy="1860327"/>
            </a:xfrm>
            <a:prstGeom prst="rect">
              <a:avLst/>
            </a:prstGeom>
            <a:solidFill>
              <a:srgbClr val="9966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7303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グループ化 71"/>
          <p:cNvGrpSpPr/>
          <p:nvPr/>
        </p:nvGrpSpPr>
        <p:grpSpPr>
          <a:xfrm>
            <a:off x="3870512" y="4824155"/>
            <a:ext cx="2222570" cy="1483750"/>
            <a:chOff x="2648744" y="1412776"/>
            <a:chExt cx="1872208" cy="1249854"/>
          </a:xfrm>
        </p:grpSpPr>
        <p:sp>
          <p:nvSpPr>
            <p:cNvPr id="73" name="片側の 2 つの角を丸めた四角形 72"/>
            <p:cNvSpPr/>
            <p:nvPr/>
          </p:nvSpPr>
          <p:spPr>
            <a:xfrm>
              <a:off x="3080793" y="1412776"/>
              <a:ext cx="1008112" cy="124985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4" name="片側の 2 つの角を丸めた四角形 73"/>
            <p:cNvSpPr/>
            <p:nvPr/>
          </p:nvSpPr>
          <p:spPr>
            <a:xfrm>
              <a:off x="3152233" y="1484784"/>
              <a:ext cx="865230" cy="117784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5" name="1 つの角を丸めた四角形 1"/>
            <p:cNvSpPr/>
            <p:nvPr/>
          </p:nvSpPr>
          <p:spPr>
            <a:xfrm>
              <a:off x="4017463" y="1484784"/>
              <a:ext cx="432615" cy="1177846"/>
            </a:xfrm>
            <a:custGeom>
              <a:avLst/>
              <a:gdLst>
                <a:gd name="connsiteX0" fmla="*/ 432048 w 864096"/>
                <a:gd name="connsiteY0" fmla="*/ 0 h 2304256"/>
                <a:gd name="connsiteX1" fmla="*/ 864096 w 864096"/>
                <a:gd name="connsiteY1" fmla="*/ 0 h 2304256"/>
                <a:gd name="connsiteX2" fmla="*/ 864096 w 864096"/>
                <a:gd name="connsiteY2" fmla="*/ 0 h 2304256"/>
                <a:gd name="connsiteX3" fmla="*/ 864096 w 864096"/>
                <a:gd name="connsiteY3" fmla="*/ 2304256 h 2304256"/>
                <a:gd name="connsiteX4" fmla="*/ 0 w 864096"/>
                <a:gd name="connsiteY4" fmla="*/ 2304256 h 2304256"/>
                <a:gd name="connsiteX5" fmla="*/ 0 w 864096"/>
                <a:gd name="connsiteY5" fmla="*/ 432048 h 2304256"/>
                <a:gd name="connsiteX6" fmla="*/ 432048 w 864096"/>
                <a:gd name="connsiteY6" fmla="*/ 0 h 2304256"/>
                <a:gd name="connsiteX0" fmla="*/ 432048 w 864096"/>
                <a:gd name="connsiteY0" fmla="*/ 0 h 2304256"/>
                <a:gd name="connsiteX1" fmla="*/ 864096 w 864096"/>
                <a:gd name="connsiteY1" fmla="*/ 0 h 2304256"/>
                <a:gd name="connsiteX2" fmla="*/ 864096 w 864096"/>
                <a:gd name="connsiteY2" fmla="*/ 0 h 2304256"/>
                <a:gd name="connsiteX3" fmla="*/ 864096 w 864096"/>
                <a:gd name="connsiteY3" fmla="*/ 2304256 h 2304256"/>
                <a:gd name="connsiteX4" fmla="*/ 428600 w 864096"/>
                <a:gd name="connsiteY4" fmla="*/ 2302748 h 2304256"/>
                <a:gd name="connsiteX5" fmla="*/ 0 w 864096"/>
                <a:gd name="connsiteY5" fmla="*/ 2304256 h 2304256"/>
                <a:gd name="connsiteX6" fmla="*/ 0 w 864096"/>
                <a:gd name="connsiteY6" fmla="*/ 432048 h 2304256"/>
                <a:gd name="connsiteX7" fmla="*/ 432048 w 864096"/>
                <a:gd name="connsiteY7" fmla="*/ 0 h 2304256"/>
                <a:gd name="connsiteX0" fmla="*/ 432048 w 864096"/>
                <a:gd name="connsiteY0" fmla="*/ 0 h 2304256"/>
                <a:gd name="connsiteX1" fmla="*/ 864096 w 864096"/>
                <a:gd name="connsiteY1" fmla="*/ 0 h 2304256"/>
                <a:gd name="connsiteX2" fmla="*/ 864096 w 864096"/>
                <a:gd name="connsiteY2" fmla="*/ 0 h 2304256"/>
                <a:gd name="connsiteX3" fmla="*/ 428600 w 864096"/>
                <a:gd name="connsiteY3" fmla="*/ 2302748 h 2304256"/>
                <a:gd name="connsiteX4" fmla="*/ 0 w 864096"/>
                <a:gd name="connsiteY4" fmla="*/ 2304256 h 2304256"/>
                <a:gd name="connsiteX5" fmla="*/ 0 w 864096"/>
                <a:gd name="connsiteY5" fmla="*/ 432048 h 2304256"/>
                <a:gd name="connsiteX6" fmla="*/ 432048 w 864096"/>
                <a:gd name="connsiteY6" fmla="*/ 0 h 2304256"/>
                <a:gd name="connsiteX0" fmla="*/ 432048 w 864096"/>
                <a:gd name="connsiteY0" fmla="*/ 0 h 2304256"/>
                <a:gd name="connsiteX1" fmla="*/ 864096 w 864096"/>
                <a:gd name="connsiteY1" fmla="*/ 0 h 2304256"/>
                <a:gd name="connsiteX2" fmla="*/ 428600 w 864096"/>
                <a:gd name="connsiteY2" fmla="*/ 2302748 h 2304256"/>
                <a:gd name="connsiteX3" fmla="*/ 0 w 864096"/>
                <a:gd name="connsiteY3" fmla="*/ 2304256 h 2304256"/>
                <a:gd name="connsiteX4" fmla="*/ 0 w 864096"/>
                <a:gd name="connsiteY4" fmla="*/ 432048 h 2304256"/>
                <a:gd name="connsiteX5" fmla="*/ 432048 w 864096"/>
                <a:gd name="connsiteY5" fmla="*/ 0 h 2304256"/>
                <a:gd name="connsiteX0" fmla="*/ 432048 w 432048"/>
                <a:gd name="connsiteY0" fmla="*/ 0 h 2304256"/>
                <a:gd name="connsiteX1" fmla="*/ 428600 w 432048"/>
                <a:gd name="connsiteY1" fmla="*/ 2302748 h 2304256"/>
                <a:gd name="connsiteX2" fmla="*/ 0 w 432048"/>
                <a:gd name="connsiteY2" fmla="*/ 2304256 h 2304256"/>
                <a:gd name="connsiteX3" fmla="*/ 0 w 432048"/>
                <a:gd name="connsiteY3" fmla="*/ 432048 h 2304256"/>
                <a:gd name="connsiteX4" fmla="*/ 432048 w 432048"/>
                <a:gd name="connsiteY4" fmla="*/ 0 h 2304256"/>
                <a:gd name="connsiteX0" fmla="*/ 439668 w 439668"/>
                <a:gd name="connsiteY0" fmla="*/ 0 h 2302748"/>
                <a:gd name="connsiteX1" fmla="*/ 436220 w 439668"/>
                <a:gd name="connsiteY1" fmla="*/ 2302748 h 2302748"/>
                <a:gd name="connsiteX2" fmla="*/ 0 w 439668"/>
                <a:gd name="connsiteY2" fmla="*/ 1176496 h 2302748"/>
                <a:gd name="connsiteX3" fmla="*/ 7620 w 439668"/>
                <a:gd name="connsiteY3" fmla="*/ 432048 h 2302748"/>
                <a:gd name="connsiteX4" fmla="*/ 439668 w 439668"/>
                <a:gd name="connsiteY4" fmla="*/ 0 h 2302748"/>
                <a:gd name="connsiteX0" fmla="*/ 439668 w 443977"/>
                <a:gd name="connsiteY0" fmla="*/ 0 h 1182608"/>
                <a:gd name="connsiteX1" fmla="*/ 443840 w 443977"/>
                <a:gd name="connsiteY1" fmla="*/ 1182608 h 1182608"/>
                <a:gd name="connsiteX2" fmla="*/ 0 w 443977"/>
                <a:gd name="connsiteY2" fmla="*/ 1176496 h 1182608"/>
                <a:gd name="connsiteX3" fmla="*/ 7620 w 443977"/>
                <a:gd name="connsiteY3" fmla="*/ 432048 h 1182608"/>
                <a:gd name="connsiteX4" fmla="*/ 439668 w 443977"/>
                <a:gd name="connsiteY4" fmla="*/ 0 h 1182608"/>
                <a:gd name="connsiteX0" fmla="*/ 439668 w 439668"/>
                <a:gd name="connsiteY0" fmla="*/ 0 h 1177846"/>
                <a:gd name="connsiteX1" fmla="*/ 436696 w 439668"/>
                <a:gd name="connsiteY1" fmla="*/ 1177846 h 1177846"/>
                <a:gd name="connsiteX2" fmla="*/ 0 w 439668"/>
                <a:gd name="connsiteY2" fmla="*/ 1176496 h 1177846"/>
                <a:gd name="connsiteX3" fmla="*/ 7620 w 439668"/>
                <a:gd name="connsiteY3" fmla="*/ 432048 h 1177846"/>
                <a:gd name="connsiteX4" fmla="*/ 439668 w 439668"/>
                <a:gd name="connsiteY4" fmla="*/ 0 h 1177846"/>
                <a:gd name="connsiteX0" fmla="*/ 437287 w 437287"/>
                <a:gd name="connsiteY0" fmla="*/ 0 h 1177846"/>
                <a:gd name="connsiteX1" fmla="*/ 434315 w 437287"/>
                <a:gd name="connsiteY1" fmla="*/ 1177846 h 1177846"/>
                <a:gd name="connsiteX2" fmla="*/ 0 w 437287"/>
                <a:gd name="connsiteY2" fmla="*/ 1176496 h 1177846"/>
                <a:gd name="connsiteX3" fmla="*/ 5239 w 437287"/>
                <a:gd name="connsiteY3" fmla="*/ 432048 h 1177846"/>
                <a:gd name="connsiteX4" fmla="*/ 437287 w 437287"/>
                <a:gd name="connsiteY4" fmla="*/ 0 h 1177846"/>
                <a:gd name="connsiteX0" fmla="*/ 432615 w 432615"/>
                <a:gd name="connsiteY0" fmla="*/ 0 h 1177846"/>
                <a:gd name="connsiteX1" fmla="*/ 429643 w 432615"/>
                <a:gd name="connsiteY1" fmla="*/ 1177846 h 1177846"/>
                <a:gd name="connsiteX2" fmla="*/ 90 w 432615"/>
                <a:gd name="connsiteY2" fmla="*/ 1176496 h 1177846"/>
                <a:gd name="connsiteX3" fmla="*/ 567 w 432615"/>
                <a:gd name="connsiteY3" fmla="*/ 432048 h 1177846"/>
                <a:gd name="connsiteX4" fmla="*/ 432615 w 432615"/>
                <a:gd name="connsiteY4" fmla="*/ 0 h 117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2615" h="1177846">
                  <a:moveTo>
                    <a:pt x="432615" y="0"/>
                  </a:moveTo>
                  <a:cubicBezTo>
                    <a:pt x="431466" y="767583"/>
                    <a:pt x="430792" y="410263"/>
                    <a:pt x="429643" y="1177846"/>
                  </a:cubicBezTo>
                  <a:lnTo>
                    <a:pt x="90" y="1176496"/>
                  </a:lnTo>
                  <a:cubicBezTo>
                    <a:pt x="1836" y="928347"/>
                    <a:pt x="-1179" y="680197"/>
                    <a:pt x="567" y="432048"/>
                  </a:cubicBezTo>
                  <a:cubicBezTo>
                    <a:pt x="567" y="193434"/>
                    <a:pt x="194001" y="0"/>
                    <a:pt x="432615" y="0"/>
                  </a:cubicBezTo>
                  <a:close/>
                </a:path>
              </a:pathLst>
            </a:custGeom>
            <a:solidFill>
              <a:srgbClr val="9966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76" name="1 つの角を丸めた四角形 1"/>
            <p:cNvSpPr/>
            <p:nvPr/>
          </p:nvSpPr>
          <p:spPr>
            <a:xfrm flipH="1">
              <a:off x="2719618" y="1484784"/>
              <a:ext cx="432615" cy="1177846"/>
            </a:xfrm>
            <a:custGeom>
              <a:avLst/>
              <a:gdLst>
                <a:gd name="connsiteX0" fmla="*/ 432048 w 864096"/>
                <a:gd name="connsiteY0" fmla="*/ 0 h 2304256"/>
                <a:gd name="connsiteX1" fmla="*/ 864096 w 864096"/>
                <a:gd name="connsiteY1" fmla="*/ 0 h 2304256"/>
                <a:gd name="connsiteX2" fmla="*/ 864096 w 864096"/>
                <a:gd name="connsiteY2" fmla="*/ 0 h 2304256"/>
                <a:gd name="connsiteX3" fmla="*/ 864096 w 864096"/>
                <a:gd name="connsiteY3" fmla="*/ 2304256 h 2304256"/>
                <a:gd name="connsiteX4" fmla="*/ 0 w 864096"/>
                <a:gd name="connsiteY4" fmla="*/ 2304256 h 2304256"/>
                <a:gd name="connsiteX5" fmla="*/ 0 w 864096"/>
                <a:gd name="connsiteY5" fmla="*/ 432048 h 2304256"/>
                <a:gd name="connsiteX6" fmla="*/ 432048 w 864096"/>
                <a:gd name="connsiteY6" fmla="*/ 0 h 2304256"/>
                <a:gd name="connsiteX0" fmla="*/ 432048 w 864096"/>
                <a:gd name="connsiteY0" fmla="*/ 0 h 2304256"/>
                <a:gd name="connsiteX1" fmla="*/ 864096 w 864096"/>
                <a:gd name="connsiteY1" fmla="*/ 0 h 2304256"/>
                <a:gd name="connsiteX2" fmla="*/ 864096 w 864096"/>
                <a:gd name="connsiteY2" fmla="*/ 0 h 2304256"/>
                <a:gd name="connsiteX3" fmla="*/ 864096 w 864096"/>
                <a:gd name="connsiteY3" fmla="*/ 2304256 h 2304256"/>
                <a:gd name="connsiteX4" fmla="*/ 428600 w 864096"/>
                <a:gd name="connsiteY4" fmla="*/ 2302748 h 2304256"/>
                <a:gd name="connsiteX5" fmla="*/ 0 w 864096"/>
                <a:gd name="connsiteY5" fmla="*/ 2304256 h 2304256"/>
                <a:gd name="connsiteX6" fmla="*/ 0 w 864096"/>
                <a:gd name="connsiteY6" fmla="*/ 432048 h 2304256"/>
                <a:gd name="connsiteX7" fmla="*/ 432048 w 864096"/>
                <a:gd name="connsiteY7" fmla="*/ 0 h 2304256"/>
                <a:gd name="connsiteX0" fmla="*/ 432048 w 864096"/>
                <a:gd name="connsiteY0" fmla="*/ 0 h 2304256"/>
                <a:gd name="connsiteX1" fmla="*/ 864096 w 864096"/>
                <a:gd name="connsiteY1" fmla="*/ 0 h 2304256"/>
                <a:gd name="connsiteX2" fmla="*/ 864096 w 864096"/>
                <a:gd name="connsiteY2" fmla="*/ 0 h 2304256"/>
                <a:gd name="connsiteX3" fmla="*/ 428600 w 864096"/>
                <a:gd name="connsiteY3" fmla="*/ 2302748 h 2304256"/>
                <a:gd name="connsiteX4" fmla="*/ 0 w 864096"/>
                <a:gd name="connsiteY4" fmla="*/ 2304256 h 2304256"/>
                <a:gd name="connsiteX5" fmla="*/ 0 w 864096"/>
                <a:gd name="connsiteY5" fmla="*/ 432048 h 2304256"/>
                <a:gd name="connsiteX6" fmla="*/ 432048 w 864096"/>
                <a:gd name="connsiteY6" fmla="*/ 0 h 2304256"/>
                <a:gd name="connsiteX0" fmla="*/ 432048 w 864096"/>
                <a:gd name="connsiteY0" fmla="*/ 0 h 2304256"/>
                <a:gd name="connsiteX1" fmla="*/ 864096 w 864096"/>
                <a:gd name="connsiteY1" fmla="*/ 0 h 2304256"/>
                <a:gd name="connsiteX2" fmla="*/ 428600 w 864096"/>
                <a:gd name="connsiteY2" fmla="*/ 2302748 h 2304256"/>
                <a:gd name="connsiteX3" fmla="*/ 0 w 864096"/>
                <a:gd name="connsiteY3" fmla="*/ 2304256 h 2304256"/>
                <a:gd name="connsiteX4" fmla="*/ 0 w 864096"/>
                <a:gd name="connsiteY4" fmla="*/ 432048 h 2304256"/>
                <a:gd name="connsiteX5" fmla="*/ 432048 w 864096"/>
                <a:gd name="connsiteY5" fmla="*/ 0 h 2304256"/>
                <a:gd name="connsiteX0" fmla="*/ 432048 w 432048"/>
                <a:gd name="connsiteY0" fmla="*/ 0 h 2304256"/>
                <a:gd name="connsiteX1" fmla="*/ 428600 w 432048"/>
                <a:gd name="connsiteY1" fmla="*/ 2302748 h 2304256"/>
                <a:gd name="connsiteX2" fmla="*/ 0 w 432048"/>
                <a:gd name="connsiteY2" fmla="*/ 2304256 h 2304256"/>
                <a:gd name="connsiteX3" fmla="*/ 0 w 432048"/>
                <a:gd name="connsiteY3" fmla="*/ 432048 h 2304256"/>
                <a:gd name="connsiteX4" fmla="*/ 432048 w 432048"/>
                <a:gd name="connsiteY4" fmla="*/ 0 h 2304256"/>
                <a:gd name="connsiteX0" fmla="*/ 439668 w 439668"/>
                <a:gd name="connsiteY0" fmla="*/ 0 h 2302748"/>
                <a:gd name="connsiteX1" fmla="*/ 436220 w 439668"/>
                <a:gd name="connsiteY1" fmla="*/ 2302748 h 2302748"/>
                <a:gd name="connsiteX2" fmla="*/ 0 w 439668"/>
                <a:gd name="connsiteY2" fmla="*/ 1176496 h 2302748"/>
                <a:gd name="connsiteX3" fmla="*/ 7620 w 439668"/>
                <a:gd name="connsiteY3" fmla="*/ 432048 h 2302748"/>
                <a:gd name="connsiteX4" fmla="*/ 439668 w 439668"/>
                <a:gd name="connsiteY4" fmla="*/ 0 h 2302748"/>
                <a:gd name="connsiteX0" fmla="*/ 439668 w 443977"/>
                <a:gd name="connsiteY0" fmla="*/ 0 h 1182608"/>
                <a:gd name="connsiteX1" fmla="*/ 443840 w 443977"/>
                <a:gd name="connsiteY1" fmla="*/ 1182608 h 1182608"/>
                <a:gd name="connsiteX2" fmla="*/ 0 w 443977"/>
                <a:gd name="connsiteY2" fmla="*/ 1176496 h 1182608"/>
                <a:gd name="connsiteX3" fmla="*/ 7620 w 443977"/>
                <a:gd name="connsiteY3" fmla="*/ 432048 h 1182608"/>
                <a:gd name="connsiteX4" fmla="*/ 439668 w 443977"/>
                <a:gd name="connsiteY4" fmla="*/ 0 h 1182608"/>
                <a:gd name="connsiteX0" fmla="*/ 439668 w 439668"/>
                <a:gd name="connsiteY0" fmla="*/ 0 h 1177846"/>
                <a:gd name="connsiteX1" fmla="*/ 436696 w 439668"/>
                <a:gd name="connsiteY1" fmla="*/ 1177846 h 1177846"/>
                <a:gd name="connsiteX2" fmla="*/ 0 w 439668"/>
                <a:gd name="connsiteY2" fmla="*/ 1176496 h 1177846"/>
                <a:gd name="connsiteX3" fmla="*/ 7620 w 439668"/>
                <a:gd name="connsiteY3" fmla="*/ 432048 h 1177846"/>
                <a:gd name="connsiteX4" fmla="*/ 439668 w 439668"/>
                <a:gd name="connsiteY4" fmla="*/ 0 h 1177846"/>
                <a:gd name="connsiteX0" fmla="*/ 437287 w 437287"/>
                <a:gd name="connsiteY0" fmla="*/ 0 h 1177846"/>
                <a:gd name="connsiteX1" fmla="*/ 434315 w 437287"/>
                <a:gd name="connsiteY1" fmla="*/ 1177846 h 1177846"/>
                <a:gd name="connsiteX2" fmla="*/ 0 w 437287"/>
                <a:gd name="connsiteY2" fmla="*/ 1176496 h 1177846"/>
                <a:gd name="connsiteX3" fmla="*/ 5239 w 437287"/>
                <a:gd name="connsiteY3" fmla="*/ 432048 h 1177846"/>
                <a:gd name="connsiteX4" fmla="*/ 437287 w 437287"/>
                <a:gd name="connsiteY4" fmla="*/ 0 h 1177846"/>
                <a:gd name="connsiteX0" fmla="*/ 432615 w 432615"/>
                <a:gd name="connsiteY0" fmla="*/ 0 h 1177846"/>
                <a:gd name="connsiteX1" fmla="*/ 429643 w 432615"/>
                <a:gd name="connsiteY1" fmla="*/ 1177846 h 1177846"/>
                <a:gd name="connsiteX2" fmla="*/ 90 w 432615"/>
                <a:gd name="connsiteY2" fmla="*/ 1176496 h 1177846"/>
                <a:gd name="connsiteX3" fmla="*/ 567 w 432615"/>
                <a:gd name="connsiteY3" fmla="*/ 432048 h 1177846"/>
                <a:gd name="connsiteX4" fmla="*/ 432615 w 432615"/>
                <a:gd name="connsiteY4" fmla="*/ 0 h 117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2615" h="1177846">
                  <a:moveTo>
                    <a:pt x="432615" y="0"/>
                  </a:moveTo>
                  <a:cubicBezTo>
                    <a:pt x="431466" y="767583"/>
                    <a:pt x="430792" y="410263"/>
                    <a:pt x="429643" y="1177846"/>
                  </a:cubicBezTo>
                  <a:lnTo>
                    <a:pt x="90" y="1176496"/>
                  </a:lnTo>
                  <a:cubicBezTo>
                    <a:pt x="1836" y="928347"/>
                    <a:pt x="-1179" y="680197"/>
                    <a:pt x="567" y="432048"/>
                  </a:cubicBezTo>
                  <a:cubicBezTo>
                    <a:pt x="567" y="193434"/>
                    <a:pt x="194001" y="0"/>
                    <a:pt x="432615" y="0"/>
                  </a:cubicBezTo>
                  <a:close/>
                </a:path>
              </a:pathLst>
            </a:custGeom>
            <a:solidFill>
              <a:srgbClr val="9966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77" name="台形 76"/>
            <p:cNvSpPr/>
            <p:nvPr/>
          </p:nvSpPr>
          <p:spPr>
            <a:xfrm rot="16200000">
              <a:off x="2095258" y="2038270"/>
              <a:ext cx="1177846" cy="70874"/>
            </a:xfrm>
            <a:prstGeom prst="trapezoid">
              <a:avLst/>
            </a:prstGeom>
            <a:solidFill>
              <a:srgbClr val="9966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8" name="台形 77"/>
            <p:cNvSpPr/>
            <p:nvPr/>
          </p:nvSpPr>
          <p:spPr>
            <a:xfrm rot="5400000" flipH="1">
              <a:off x="3896592" y="2038270"/>
              <a:ext cx="1177846" cy="70874"/>
            </a:xfrm>
            <a:prstGeom prst="trapezoid">
              <a:avLst/>
            </a:prstGeom>
            <a:solidFill>
              <a:srgbClr val="9966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4399910" y="2798930"/>
            <a:ext cx="1163775" cy="1561839"/>
            <a:chOff x="8076915" y="2734638"/>
            <a:chExt cx="1008112" cy="1352932"/>
          </a:xfrm>
        </p:grpSpPr>
        <p:sp>
          <p:nvSpPr>
            <p:cNvPr id="79" name="片側の 2 つの角を丸めた四角形 78"/>
            <p:cNvSpPr/>
            <p:nvPr/>
          </p:nvSpPr>
          <p:spPr>
            <a:xfrm>
              <a:off x="8076915" y="2837716"/>
              <a:ext cx="1008112" cy="124985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0" name="片側の 2 つの角を丸めた四角形 79"/>
            <p:cNvSpPr/>
            <p:nvPr/>
          </p:nvSpPr>
          <p:spPr>
            <a:xfrm>
              <a:off x="8148355" y="2909724"/>
              <a:ext cx="865230" cy="117784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81" name="グループ化 80"/>
            <p:cNvGrpSpPr/>
            <p:nvPr/>
          </p:nvGrpSpPr>
          <p:grpSpPr>
            <a:xfrm>
              <a:off x="8148352" y="2734638"/>
              <a:ext cx="865235" cy="1352932"/>
              <a:chOff x="3152230" y="2909724"/>
              <a:chExt cx="865235" cy="1177846"/>
            </a:xfrm>
          </p:grpSpPr>
          <p:grpSp>
            <p:nvGrpSpPr>
              <p:cNvPr id="82" name="グループ化 81"/>
              <p:cNvGrpSpPr/>
              <p:nvPr/>
            </p:nvGrpSpPr>
            <p:grpSpPr>
              <a:xfrm flipH="1">
                <a:off x="3152230" y="2909724"/>
                <a:ext cx="169951" cy="1177846"/>
                <a:chOff x="2560409" y="2909724"/>
                <a:chExt cx="591824" cy="1177846"/>
              </a:xfrm>
            </p:grpSpPr>
            <p:sp>
              <p:nvSpPr>
                <p:cNvPr id="86" name="1 つの角を丸めた四角形 1"/>
                <p:cNvSpPr/>
                <p:nvPr/>
              </p:nvSpPr>
              <p:spPr>
                <a:xfrm flipH="1">
                  <a:off x="2719618" y="2909724"/>
                  <a:ext cx="432615" cy="1177846"/>
                </a:xfrm>
                <a:custGeom>
                  <a:avLst/>
                  <a:gdLst>
                    <a:gd name="connsiteX0" fmla="*/ 432048 w 864096"/>
                    <a:gd name="connsiteY0" fmla="*/ 0 h 2304256"/>
                    <a:gd name="connsiteX1" fmla="*/ 864096 w 864096"/>
                    <a:gd name="connsiteY1" fmla="*/ 0 h 2304256"/>
                    <a:gd name="connsiteX2" fmla="*/ 864096 w 864096"/>
                    <a:gd name="connsiteY2" fmla="*/ 0 h 2304256"/>
                    <a:gd name="connsiteX3" fmla="*/ 864096 w 864096"/>
                    <a:gd name="connsiteY3" fmla="*/ 2304256 h 2304256"/>
                    <a:gd name="connsiteX4" fmla="*/ 0 w 864096"/>
                    <a:gd name="connsiteY4" fmla="*/ 2304256 h 2304256"/>
                    <a:gd name="connsiteX5" fmla="*/ 0 w 864096"/>
                    <a:gd name="connsiteY5" fmla="*/ 432048 h 2304256"/>
                    <a:gd name="connsiteX6" fmla="*/ 432048 w 864096"/>
                    <a:gd name="connsiteY6" fmla="*/ 0 h 2304256"/>
                    <a:gd name="connsiteX0" fmla="*/ 432048 w 864096"/>
                    <a:gd name="connsiteY0" fmla="*/ 0 h 2304256"/>
                    <a:gd name="connsiteX1" fmla="*/ 864096 w 864096"/>
                    <a:gd name="connsiteY1" fmla="*/ 0 h 2304256"/>
                    <a:gd name="connsiteX2" fmla="*/ 864096 w 864096"/>
                    <a:gd name="connsiteY2" fmla="*/ 0 h 2304256"/>
                    <a:gd name="connsiteX3" fmla="*/ 864096 w 864096"/>
                    <a:gd name="connsiteY3" fmla="*/ 2304256 h 2304256"/>
                    <a:gd name="connsiteX4" fmla="*/ 428600 w 864096"/>
                    <a:gd name="connsiteY4" fmla="*/ 2302748 h 2304256"/>
                    <a:gd name="connsiteX5" fmla="*/ 0 w 864096"/>
                    <a:gd name="connsiteY5" fmla="*/ 2304256 h 2304256"/>
                    <a:gd name="connsiteX6" fmla="*/ 0 w 864096"/>
                    <a:gd name="connsiteY6" fmla="*/ 432048 h 2304256"/>
                    <a:gd name="connsiteX7" fmla="*/ 432048 w 864096"/>
                    <a:gd name="connsiteY7" fmla="*/ 0 h 2304256"/>
                    <a:gd name="connsiteX0" fmla="*/ 432048 w 864096"/>
                    <a:gd name="connsiteY0" fmla="*/ 0 h 2304256"/>
                    <a:gd name="connsiteX1" fmla="*/ 864096 w 864096"/>
                    <a:gd name="connsiteY1" fmla="*/ 0 h 2304256"/>
                    <a:gd name="connsiteX2" fmla="*/ 864096 w 864096"/>
                    <a:gd name="connsiteY2" fmla="*/ 0 h 2304256"/>
                    <a:gd name="connsiteX3" fmla="*/ 428600 w 864096"/>
                    <a:gd name="connsiteY3" fmla="*/ 2302748 h 2304256"/>
                    <a:gd name="connsiteX4" fmla="*/ 0 w 864096"/>
                    <a:gd name="connsiteY4" fmla="*/ 2304256 h 2304256"/>
                    <a:gd name="connsiteX5" fmla="*/ 0 w 864096"/>
                    <a:gd name="connsiteY5" fmla="*/ 432048 h 2304256"/>
                    <a:gd name="connsiteX6" fmla="*/ 432048 w 864096"/>
                    <a:gd name="connsiteY6" fmla="*/ 0 h 2304256"/>
                    <a:gd name="connsiteX0" fmla="*/ 432048 w 864096"/>
                    <a:gd name="connsiteY0" fmla="*/ 0 h 2304256"/>
                    <a:gd name="connsiteX1" fmla="*/ 864096 w 864096"/>
                    <a:gd name="connsiteY1" fmla="*/ 0 h 2304256"/>
                    <a:gd name="connsiteX2" fmla="*/ 428600 w 864096"/>
                    <a:gd name="connsiteY2" fmla="*/ 2302748 h 2304256"/>
                    <a:gd name="connsiteX3" fmla="*/ 0 w 864096"/>
                    <a:gd name="connsiteY3" fmla="*/ 2304256 h 2304256"/>
                    <a:gd name="connsiteX4" fmla="*/ 0 w 864096"/>
                    <a:gd name="connsiteY4" fmla="*/ 432048 h 2304256"/>
                    <a:gd name="connsiteX5" fmla="*/ 432048 w 864096"/>
                    <a:gd name="connsiteY5" fmla="*/ 0 h 2304256"/>
                    <a:gd name="connsiteX0" fmla="*/ 432048 w 432048"/>
                    <a:gd name="connsiteY0" fmla="*/ 0 h 2304256"/>
                    <a:gd name="connsiteX1" fmla="*/ 428600 w 432048"/>
                    <a:gd name="connsiteY1" fmla="*/ 2302748 h 2304256"/>
                    <a:gd name="connsiteX2" fmla="*/ 0 w 432048"/>
                    <a:gd name="connsiteY2" fmla="*/ 2304256 h 2304256"/>
                    <a:gd name="connsiteX3" fmla="*/ 0 w 432048"/>
                    <a:gd name="connsiteY3" fmla="*/ 432048 h 2304256"/>
                    <a:gd name="connsiteX4" fmla="*/ 432048 w 432048"/>
                    <a:gd name="connsiteY4" fmla="*/ 0 h 2304256"/>
                    <a:gd name="connsiteX0" fmla="*/ 439668 w 439668"/>
                    <a:gd name="connsiteY0" fmla="*/ 0 h 2302748"/>
                    <a:gd name="connsiteX1" fmla="*/ 436220 w 439668"/>
                    <a:gd name="connsiteY1" fmla="*/ 2302748 h 2302748"/>
                    <a:gd name="connsiteX2" fmla="*/ 0 w 439668"/>
                    <a:gd name="connsiteY2" fmla="*/ 1176496 h 2302748"/>
                    <a:gd name="connsiteX3" fmla="*/ 7620 w 439668"/>
                    <a:gd name="connsiteY3" fmla="*/ 432048 h 2302748"/>
                    <a:gd name="connsiteX4" fmla="*/ 439668 w 439668"/>
                    <a:gd name="connsiteY4" fmla="*/ 0 h 2302748"/>
                    <a:gd name="connsiteX0" fmla="*/ 439668 w 443977"/>
                    <a:gd name="connsiteY0" fmla="*/ 0 h 1182608"/>
                    <a:gd name="connsiteX1" fmla="*/ 443840 w 443977"/>
                    <a:gd name="connsiteY1" fmla="*/ 1182608 h 1182608"/>
                    <a:gd name="connsiteX2" fmla="*/ 0 w 443977"/>
                    <a:gd name="connsiteY2" fmla="*/ 1176496 h 1182608"/>
                    <a:gd name="connsiteX3" fmla="*/ 7620 w 443977"/>
                    <a:gd name="connsiteY3" fmla="*/ 432048 h 1182608"/>
                    <a:gd name="connsiteX4" fmla="*/ 439668 w 443977"/>
                    <a:gd name="connsiteY4" fmla="*/ 0 h 1182608"/>
                    <a:gd name="connsiteX0" fmla="*/ 439668 w 439668"/>
                    <a:gd name="connsiteY0" fmla="*/ 0 h 1177846"/>
                    <a:gd name="connsiteX1" fmla="*/ 436696 w 439668"/>
                    <a:gd name="connsiteY1" fmla="*/ 1177846 h 1177846"/>
                    <a:gd name="connsiteX2" fmla="*/ 0 w 439668"/>
                    <a:gd name="connsiteY2" fmla="*/ 1176496 h 1177846"/>
                    <a:gd name="connsiteX3" fmla="*/ 7620 w 439668"/>
                    <a:gd name="connsiteY3" fmla="*/ 432048 h 1177846"/>
                    <a:gd name="connsiteX4" fmla="*/ 439668 w 439668"/>
                    <a:gd name="connsiteY4" fmla="*/ 0 h 1177846"/>
                    <a:gd name="connsiteX0" fmla="*/ 437287 w 437287"/>
                    <a:gd name="connsiteY0" fmla="*/ 0 h 1177846"/>
                    <a:gd name="connsiteX1" fmla="*/ 434315 w 437287"/>
                    <a:gd name="connsiteY1" fmla="*/ 1177846 h 1177846"/>
                    <a:gd name="connsiteX2" fmla="*/ 0 w 437287"/>
                    <a:gd name="connsiteY2" fmla="*/ 1176496 h 1177846"/>
                    <a:gd name="connsiteX3" fmla="*/ 5239 w 437287"/>
                    <a:gd name="connsiteY3" fmla="*/ 432048 h 1177846"/>
                    <a:gd name="connsiteX4" fmla="*/ 437287 w 437287"/>
                    <a:gd name="connsiteY4" fmla="*/ 0 h 1177846"/>
                    <a:gd name="connsiteX0" fmla="*/ 432615 w 432615"/>
                    <a:gd name="connsiteY0" fmla="*/ 0 h 1177846"/>
                    <a:gd name="connsiteX1" fmla="*/ 429643 w 432615"/>
                    <a:gd name="connsiteY1" fmla="*/ 1177846 h 1177846"/>
                    <a:gd name="connsiteX2" fmla="*/ 90 w 432615"/>
                    <a:gd name="connsiteY2" fmla="*/ 1176496 h 1177846"/>
                    <a:gd name="connsiteX3" fmla="*/ 567 w 432615"/>
                    <a:gd name="connsiteY3" fmla="*/ 432048 h 1177846"/>
                    <a:gd name="connsiteX4" fmla="*/ 432615 w 432615"/>
                    <a:gd name="connsiteY4" fmla="*/ 0 h 11778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2615" h="1177846">
                      <a:moveTo>
                        <a:pt x="432615" y="0"/>
                      </a:moveTo>
                      <a:cubicBezTo>
                        <a:pt x="431466" y="767583"/>
                        <a:pt x="430792" y="410263"/>
                        <a:pt x="429643" y="1177846"/>
                      </a:cubicBezTo>
                      <a:lnTo>
                        <a:pt x="90" y="1176496"/>
                      </a:lnTo>
                      <a:cubicBezTo>
                        <a:pt x="1836" y="928347"/>
                        <a:pt x="-1179" y="680197"/>
                        <a:pt x="567" y="432048"/>
                      </a:cubicBezTo>
                      <a:cubicBezTo>
                        <a:pt x="567" y="193434"/>
                        <a:pt x="194001" y="0"/>
                        <a:pt x="432615" y="0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7" name="台形 86"/>
                <p:cNvSpPr/>
                <p:nvPr/>
              </p:nvSpPr>
              <p:spPr>
                <a:xfrm rot="16200000">
                  <a:off x="2051091" y="3419042"/>
                  <a:ext cx="1177846" cy="159209"/>
                </a:xfrm>
                <a:prstGeom prst="trapezoid">
                  <a:avLst/>
                </a:prstGeom>
                <a:solidFill>
                  <a:srgbClr val="9966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83" name="グループ化 82"/>
              <p:cNvGrpSpPr/>
              <p:nvPr/>
            </p:nvGrpSpPr>
            <p:grpSpPr>
              <a:xfrm flipH="1">
                <a:off x="3847516" y="2909724"/>
                <a:ext cx="169949" cy="1177846"/>
                <a:chOff x="4017463" y="2909724"/>
                <a:chExt cx="591824" cy="1177846"/>
              </a:xfrm>
            </p:grpSpPr>
            <p:sp>
              <p:nvSpPr>
                <p:cNvPr id="84" name="1 つの角を丸めた四角形 1"/>
                <p:cNvSpPr/>
                <p:nvPr/>
              </p:nvSpPr>
              <p:spPr>
                <a:xfrm>
                  <a:off x="4017463" y="2909724"/>
                  <a:ext cx="432615" cy="1177846"/>
                </a:xfrm>
                <a:custGeom>
                  <a:avLst/>
                  <a:gdLst>
                    <a:gd name="connsiteX0" fmla="*/ 432048 w 864096"/>
                    <a:gd name="connsiteY0" fmla="*/ 0 h 2304256"/>
                    <a:gd name="connsiteX1" fmla="*/ 864096 w 864096"/>
                    <a:gd name="connsiteY1" fmla="*/ 0 h 2304256"/>
                    <a:gd name="connsiteX2" fmla="*/ 864096 w 864096"/>
                    <a:gd name="connsiteY2" fmla="*/ 0 h 2304256"/>
                    <a:gd name="connsiteX3" fmla="*/ 864096 w 864096"/>
                    <a:gd name="connsiteY3" fmla="*/ 2304256 h 2304256"/>
                    <a:gd name="connsiteX4" fmla="*/ 0 w 864096"/>
                    <a:gd name="connsiteY4" fmla="*/ 2304256 h 2304256"/>
                    <a:gd name="connsiteX5" fmla="*/ 0 w 864096"/>
                    <a:gd name="connsiteY5" fmla="*/ 432048 h 2304256"/>
                    <a:gd name="connsiteX6" fmla="*/ 432048 w 864096"/>
                    <a:gd name="connsiteY6" fmla="*/ 0 h 2304256"/>
                    <a:gd name="connsiteX0" fmla="*/ 432048 w 864096"/>
                    <a:gd name="connsiteY0" fmla="*/ 0 h 2304256"/>
                    <a:gd name="connsiteX1" fmla="*/ 864096 w 864096"/>
                    <a:gd name="connsiteY1" fmla="*/ 0 h 2304256"/>
                    <a:gd name="connsiteX2" fmla="*/ 864096 w 864096"/>
                    <a:gd name="connsiteY2" fmla="*/ 0 h 2304256"/>
                    <a:gd name="connsiteX3" fmla="*/ 864096 w 864096"/>
                    <a:gd name="connsiteY3" fmla="*/ 2304256 h 2304256"/>
                    <a:gd name="connsiteX4" fmla="*/ 428600 w 864096"/>
                    <a:gd name="connsiteY4" fmla="*/ 2302748 h 2304256"/>
                    <a:gd name="connsiteX5" fmla="*/ 0 w 864096"/>
                    <a:gd name="connsiteY5" fmla="*/ 2304256 h 2304256"/>
                    <a:gd name="connsiteX6" fmla="*/ 0 w 864096"/>
                    <a:gd name="connsiteY6" fmla="*/ 432048 h 2304256"/>
                    <a:gd name="connsiteX7" fmla="*/ 432048 w 864096"/>
                    <a:gd name="connsiteY7" fmla="*/ 0 h 2304256"/>
                    <a:gd name="connsiteX0" fmla="*/ 432048 w 864096"/>
                    <a:gd name="connsiteY0" fmla="*/ 0 h 2304256"/>
                    <a:gd name="connsiteX1" fmla="*/ 864096 w 864096"/>
                    <a:gd name="connsiteY1" fmla="*/ 0 h 2304256"/>
                    <a:gd name="connsiteX2" fmla="*/ 864096 w 864096"/>
                    <a:gd name="connsiteY2" fmla="*/ 0 h 2304256"/>
                    <a:gd name="connsiteX3" fmla="*/ 428600 w 864096"/>
                    <a:gd name="connsiteY3" fmla="*/ 2302748 h 2304256"/>
                    <a:gd name="connsiteX4" fmla="*/ 0 w 864096"/>
                    <a:gd name="connsiteY4" fmla="*/ 2304256 h 2304256"/>
                    <a:gd name="connsiteX5" fmla="*/ 0 w 864096"/>
                    <a:gd name="connsiteY5" fmla="*/ 432048 h 2304256"/>
                    <a:gd name="connsiteX6" fmla="*/ 432048 w 864096"/>
                    <a:gd name="connsiteY6" fmla="*/ 0 h 2304256"/>
                    <a:gd name="connsiteX0" fmla="*/ 432048 w 864096"/>
                    <a:gd name="connsiteY0" fmla="*/ 0 h 2304256"/>
                    <a:gd name="connsiteX1" fmla="*/ 864096 w 864096"/>
                    <a:gd name="connsiteY1" fmla="*/ 0 h 2304256"/>
                    <a:gd name="connsiteX2" fmla="*/ 428600 w 864096"/>
                    <a:gd name="connsiteY2" fmla="*/ 2302748 h 2304256"/>
                    <a:gd name="connsiteX3" fmla="*/ 0 w 864096"/>
                    <a:gd name="connsiteY3" fmla="*/ 2304256 h 2304256"/>
                    <a:gd name="connsiteX4" fmla="*/ 0 w 864096"/>
                    <a:gd name="connsiteY4" fmla="*/ 432048 h 2304256"/>
                    <a:gd name="connsiteX5" fmla="*/ 432048 w 864096"/>
                    <a:gd name="connsiteY5" fmla="*/ 0 h 2304256"/>
                    <a:gd name="connsiteX0" fmla="*/ 432048 w 432048"/>
                    <a:gd name="connsiteY0" fmla="*/ 0 h 2304256"/>
                    <a:gd name="connsiteX1" fmla="*/ 428600 w 432048"/>
                    <a:gd name="connsiteY1" fmla="*/ 2302748 h 2304256"/>
                    <a:gd name="connsiteX2" fmla="*/ 0 w 432048"/>
                    <a:gd name="connsiteY2" fmla="*/ 2304256 h 2304256"/>
                    <a:gd name="connsiteX3" fmla="*/ 0 w 432048"/>
                    <a:gd name="connsiteY3" fmla="*/ 432048 h 2304256"/>
                    <a:gd name="connsiteX4" fmla="*/ 432048 w 432048"/>
                    <a:gd name="connsiteY4" fmla="*/ 0 h 2304256"/>
                    <a:gd name="connsiteX0" fmla="*/ 439668 w 439668"/>
                    <a:gd name="connsiteY0" fmla="*/ 0 h 2302748"/>
                    <a:gd name="connsiteX1" fmla="*/ 436220 w 439668"/>
                    <a:gd name="connsiteY1" fmla="*/ 2302748 h 2302748"/>
                    <a:gd name="connsiteX2" fmla="*/ 0 w 439668"/>
                    <a:gd name="connsiteY2" fmla="*/ 1176496 h 2302748"/>
                    <a:gd name="connsiteX3" fmla="*/ 7620 w 439668"/>
                    <a:gd name="connsiteY3" fmla="*/ 432048 h 2302748"/>
                    <a:gd name="connsiteX4" fmla="*/ 439668 w 439668"/>
                    <a:gd name="connsiteY4" fmla="*/ 0 h 2302748"/>
                    <a:gd name="connsiteX0" fmla="*/ 439668 w 443977"/>
                    <a:gd name="connsiteY0" fmla="*/ 0 h 1182608"/>
                    <a:gd name="connsiteX1" fmla="*/ 443840 w 443977"/>
                    <a:gd name="connsiteY1" fmla="*/ 1182608 h 1182608"/>
                    <a:gd name="connsiteX2" fmla="*/ 0 w 443977"/>
                    <a:gd name="connsiteY2" fmla="*/ 1176496 h 1182608"/>
                    <a:gd name="connsiteX3" fmla="*/ 7620 w 443977"/>
                    <a:gd name="connsiteY3" fmla="*/ 432048 h 1182608"/>
                    <a:gd name="connsiteX4" fmla="*/ 439668 w 443977"/>
                    <a:gd name="connsiteY4" fmla="*/ 0 h 1182608"/>
                    <a:gd name="connsiteX0" fmla="*/ 439668 w 439668"/>
                    <a:gd name="connsiteY0" fmla="*/ 0 h 1177846"/>
                    <a:gd name="connsiteX1" fmla="*/ 436696 w 439668"/>
                    <a:gd name="connsiteY1" fmla="*/ 1177846 h 1177846"/>
                    <a:gd name="connsiteX2" fmla="*/ 0 w 439668"/>
                    <a:gd name="connsiteY2" fmla="*/ 1176496 h 1177846"/>
                    <a:gd name="connsiteX3" fmla="*/ 7620 w 439668"/>
                    <a:gd name="connsiteY3" fmla="*/ 432048 h 1177846"/>
                    <a:gd name="connsiteX4" fmla="*/ 439668 w 439668"/>
                    <a:gd name="connsiteY4" fmla="*/ 0 h 1177846"/>
                    <a:gd name="connsiteX0" fmla="*/ 437287 w 437287"/>
                    <a:gd name="connsiteY0" fmla="*/ 0 h 1177846"/>
                    <a:gd name="connsiteX1" fmla="*/ 434315 w 437287"/>
                    <a:gd name="connsiteY1" fmla="*/ 1177846 h 1177846"/>
                    <a:gd name="connsiteX2" fmla="*/ 0 w 437287"/>
                    <a:gd name="connsiteY2" fmla="*/ 1176496 h 1177846"/>
                    <a:gd name="connsiteX3" fmla="*/ 5239 w 437287"/>
                    <a:gd name="connsiteY3" fmla="*/ 432048 h 1177846"/>
                    <a:gd name="connsiteX4" fmla="*/ 437287 w 437287"/>
                    <a:gd name="connsiteY4" fmla="*/ 0 h 1177846"/>
                    <a:gd name="connsiteX0" fmla="*/ 432615 w 432615"/>
                    <a:gd name="connsiteY0" fmla="*/ 0 h 1177846"/>
                    <a:gd name="connsiteX1" fmla="*/ 429643 w 432615"/>
                    <a:gd name="connsiteY1" fmla="*/ 1177846 h 1177846"/>
                    <a:gd name="connsiteX2" fmla="*/ 90 w 432615"/>
                    <a:gd name="connsiteY2" fmla="*/ 1176496 h 1177846"/>
                    <a:gd name="connsiteX3" fmla="*/ 567 w 432615"/>
                    <a:gd name="connsiteY3" fmla="*/ 432048 h 1177846"/>
                    <a:gd name="connsiteX4" fmla="*/ 432615 w 432615"/>
                    <a:gd name="connsiteY4" fmla="*/ 0 h 11778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2615" h="1177846">
                      <a:moveTo>
                        <a:pt x="432615" y="0"/>
                      </a:moveTo>
                      <a:cubicBezTo>
                        <a:pt x="431466" y="767583"/>
                        <a:pt x="430792" y="410263"/>
                        <a:pt x="429643" y="1177846"/>
                      </a:cubicBezTo>
                      <a:lnTo>
                        <a:pt x="90" y="1176496"/>
                      </a:lnTo>
                      <a:cubicBezTo>
                        <a:pt x="1836" y="928347"/>
                        <a:pt x="-1179" y="680197"/>
                        <a:pt x="567" y="432048"/>
                      </a:cubicBezTo>
                      <a:cubicBezTo>
                        <a:pt x="567" y="193434"/>
                        <a:pt x="194001" y="0"/>
                        <a:pt x="432615" y="0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5" name="台形 84"/>
                <p:cNvSpPr/>
                <p:nvPr/>
              </p:nvSpPr>
              <p:spPr>
                <a:xfrm rot="5400000" flipH="1">
                  <a:off x="3940759" y="3419042"/>
                  <a:ext cx="1177846" cy="159210"/>
                </a:xfrm>
                <a:prstGeom prst="trapezoid">
                  <a:avLst/>
                </a:prstGeom>
                <a:solidFill>
                  <a:srgbClr val="9966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</p:grpSp>
      <p:grpSp>
        <p:nvGrpSpPr>
          <p:cNvPr id="88" name="グループ化 87"/>
          <p:cNvGrpSpPr/>
          <p:nvPr/>
        </p:nvGrpSpPr>
        <p:grpSpPr>
          <a:xfrm>
            <a:off x="4315758" y="941515"/>
            <a:ext cx="1187539" cy="1472308"/>
            <a:chOff x="3080793" y="4195708"/>
            <a:chExt cx="1008112" cy="1249854"/>
          </a:xfrm>
        </p:grpSpPr>
        <p:sp>
          <p:nvSpPr>
            <p:cNvPr id="89" name="片側の 2 つの角を丸めた四角形 88"/>
            <p:cNvSpPr/>
            <p:nvPr/>
          </p:nvSpPr>
          <p:spPr>
            <a:xfrm>
              <a:off x="3080793" y="4195708"/>
              <a:ext cx="1008112" cy="124985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90" name="片側の 2 つの角を丸めた四角形 89"/>
            <p:cNvSpPr/>
            <p:nvPr/>
          </p:nvSpPr>
          <p:spPr>
            <a:xfrm>
              <a:off x="3152233" y="4267716"/>
              <a:ext cx="865230" cy="117784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9966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91" name="1 つの角を丸めた四角形 1"/>
            <p:cNvSpPr/>
            <p:nvPr/>
          </p:nvSpPr>
          <p:spPr>
            <a:xfrm>
              <a:off x="3152230" y="4267716"/>
              <a:ext cx="432615" cy="1177846"/>
            </a:xfrm>
            <a:custGeom>
              <a:avLst/>
              <a:gdLst>
                <a:gd name="connsiteX0" fmla="*/ 432048 w 864096"/>
                <a:gd name="connsiteY0" fmla="*/ 0 h 2304256"/>
                <a:gd name="connsiteX1" fmla="*/ 864096 w 864096"/>
                <a:gd name="connsiteY1" fmla="*/ 0 h 2304256"/>
                <a:gd name="connsiteX2" fmla="*/ 864096 w 864096"/>
                <a:gd name="connsiteY2" fmla="*/ 0 h 2304256"/>
                <a:gd name="connsiteX3" fmla="*/ 864096 w 864096"/>
                <a:gd name="connsiteY3" fmla="*/ 2304256 h 2304256"/>
                <a:gd name="connsiteX4" fmla="*/ 0 w 864096"/>
                <a:gd name="connsiteY4" fmla="*/ 2304256 h 2304256"/>
                <a:gd name="connsiteX5" fmla="*/ 0 w 864096"/>
                <a:gd name="connsiteY5" fmla="*/ 432048 h 2304256"/>
                <a:gd name="connsiteX6" fmla="*/ 432048 w 864096"/>
                <a:gd name="connsiteY6" fmla="*/ 0 h 2304256"/>
                <a:gd name="connsiteX0" fmla="*/ 432048 w 864096"/>
                <a:gd name="connsiteY0" fmla="*/ 0 h 2304256"/>
                <a:gd name="connsiteX1" fmla="*/ 864096 w 864096"/>
                <a:gd name="connsiteY1" fmla="*/ 0 h 2304256"/>
                <a:gd name="connsiteX2" fmla="*/ 864096 w 864096"/>
                <a:gd name="connsiteY2" fmla="*/ 0 h 2304256"/>
                <a:gd name="connsiteX3" fmla="*/ 864096 w 864096"/>
                <a:gd name="connsiteY3" fmla="*/ 2304256 h 2304256"/>
                <a:gd name="connsiteX4" fmla="*/ 428600 w 864096"/>
                <a:gd name="connsiteY4" fmla="*/ 2302748 h 2304256"/>
                <a:gd name="connsiteX5" fmla="*/ 0 w 864096"/>
                <a:gd name="connsiteY5" fmla="*/ 2304256 h 2304256"/>
                <a:gd name="connsiteX6" fmla="*/ 0 w 864096"/>
                <a:gd name="connsiteY6" fmla="*/ 432048 h 2304256"/>
                <a:gd name="connsiteX7" fmla="*/ 432048 w 864096"/>
                <a:gd name="connsiteY7" fmla="*/ 0 h 2304256"/>
                <a:gd name="connsiteX0" fmla="*/ 432048 w 864096"/>
                <a:gd name="connsiteY0" fmla="*/ 0 h 2304256"/>
                <a:gd name="connsiteX1" fmla="*/ 864096 w 864096"/>
                <a:gd name="connsiteY1" fmla="*/ 0 h 2304256"/>
                <a:gd name="connsiteX2" fmla="*/ 864096 w 864096"/>
                <a:gd name="connsiteY2" fmla="*/ 0 h 2304256"/>
                <a:gd name="connsiteX3" fmla="*/ 428600 w 864096"/>
                <a:gd name="connsiteY3" fmla="*/ 2302748 h 2304256"/>
                <a:gd name="connsiteX4" fmla="*/ 0 w 864096"/>
                <a:gd name="connsiteY4" fmla="*/ 2304256 h 2304256"/>
                <a:gd name="connsiteX5" fmla="*/ 0 w 864096"/>
                <a:gd name="connsiteY5" fmla="*/ 432048 h 2304256"/>
                <a:gd name="connsiteX6" fmla="*/ 432048 w 864096"/>
                <a:gd name="connsiteY6" fmla="*/ 0 h 2304256"/>
                <a:gd name="connsiteX0" fmla="*/ 432048 w 864096"/>
                <a:gd name="connsiteY0" fmla="*/ 0 h 2304256"/>
                <a:gd name="connsiteX1" fmla="*/ 864096 w 864096"/>
                <a:gd name="connsiteY1" fmla="*/ 0 h 2304256"/>
                <a:gd name="connsiteX2" fmla="*/ 428600 w 864096"/>
                <a:gd name="connsiteY2" fmla="*/ 2302748 h 2304256"/>
                <a:gd name="connsiteX3" fmla="*/ 0 w 864096"/>
                <a:gd name="connsiteY3" fmla="*/ 2304256 h 2304256"/>
                <a:gd name="connsiteX4" fmla="*/ 0 w 864096"/>
                <a:gd name="connsiteY4" fmla="*/ 432048 h 2304256"/>
                <a:gd name="connsiteX5" fmla="*/ 432048 w 864096"/>
                <a:gd name="connsiteY5" fmla="*/ 0 h 2304256"/>
                <a:gd name="connsiteX0" fmla="*/ 432048 w 432048"/>
                <a:gd name="connsiteY0" fmla="*/ 0 h 2304256"/>
                <a:gd name="connsiteX1" fmla="*/ 428600 w 432048"/>
                <a:gd name="connsiteY1" fmla="*/ 2302748 h 2304256"/>
                <a:gd name="connsiteX2" fmla="*/ 0 w 432048"/>
                <a:gd name="connsiteY2" fmla="*/ 2304256 h 2304256"/>
                <a:gd name="connsiteX3" fmla="*/ 0 w 432048"/>
                <a:gd name="connsiteY3" fmla="*/ 432048 h 2304256"/>
                <a:gd name="connsiteX4" fmla="*/ 432048 w 432048"/>
                <a:gd name="connsiteY4" fmla="*/ 0 h 2304256"/>
                <a:gd name="connsiteX0" fmla="*/ 439668 w 439668"/>
                <a:gd name="connsiteY0" fmla="*/ 0 h 2302748"/>
                <a:gd name="connsiteX1" fmla="*/ 436220 w 439668"/>
                <a:gd name="connsiteY1" fmla="*/ 2302748 h 2302748"/>
                <a:gd name="connsiteX2" fmla="*/ 0 w 439668"/>
                <a:gd name="connsiteY2" fmla="*/ 1176496 h 2302748"/>
                <a:gd name="connsiteX3" fmla="*/ 7620 w 439668"/>
                <a:gd name="connsiteY3" fmla="*/ 432048 h 2302748"/>
                <a:gd name="connsiteX4" fmla="*/ 439668 w 439668"/>
                <a:gd name="connsiteY4" fmla="*/ 0 h 2302748"/>
                <a:gd name="connsiteX0" fmla="*/ 439668 w 443977"/>
                <a:gd name="connsiteY0" fmla="*/ 0 h 1182608"/>
                <a:gd name="connsiteX1" fmla="*/ 443840 w 443977"/>
                <a:gd name="connsiteY1" fmla="*/ 1182608 h 1182608"/>
                <a:gd name="connsiteX2" fmla="*/ 0 w 443977"/>
                <a:gd name="connsiteY2" fmla="*/ 1176496 h 1182608"/>
                <a:gd name="connsiteX3" fmla="*/ 7620 w 443977"/>
                <a:gd name="connsiteY3" fmla="*/ 432048 h 1182608"/>
                <a:gd name="connsiteX4" fmla="*/ 439668 w 443977"/>
                <a:gd name="connsiteY4" fmla="*/ 0 h 1182608"/>
                <a:gd name="connsiteX0" fmla="*/ 439668 w 439668"/>
                <a:gd name="connsiteY0" fmla="*/ 0 h 1177846"/>
                <a:gd name="connsiteX1" fmla="*/ 436696 w 439668"/>
                <a:gd name="connsiteY1" fmla="*/ 1177846 h 1177846"/>
                <a:gd name="connsiteX2" fmla="*/ 0 w 439668"/>
                <a:gd name="connsiteY2" fmla="*/ 1176496 h 1177846"/>
                <a:gd name="connsiteX3" fmla="*/ 7620 w 439668"/>
                <a:gd name="connsiteY3" fmla="*/ 432048 h 1177846"/>
                <a:gd name="connsiteX4" fmla="*/ 439668 w 439668"/>
                <a:gd name="connsiteY4" fmla="*/ 0 h 1177846"/>
                <a:gd name="connsiteX0" fmla="*/ 437287 w 437287"/>
                <a:gd name="connsiteY0" fmla="*/ 0 h 1177846"/>
                <a:gd name="connsiteX1" fmla="*/ 434315 w 437287"/>
                <a:gd name="connsiteY1" fmla="*/ 1177846 h 1177846"/>
                <a:gd name="connsiteX2" fmla="*/ 0 w 437287"/>
                <a:gd name="connsiteY2" fmla="*/ 1176496 h 1177846"/>
                <a:gd name="connsiteX3" fmla="*/ 5239 w 437287"/>
                <a:gd name="connsiteY3" fmla="*/ 432048 h 1177846"/>
                <a:gd name="connsiteX4" fmla="*/ 437287 w 437287"/>
                <a:gd name="connsiteY4" fmla="*/ 0 h 1177846"/>
                <a:gd name="connsiteX0" fmla="*/ 432615 w 432615"/>
                <a:gd name="connsiteY0" fmla="*/ 0 h 1177846"/>
                <a:gd name="connsiteX1" fmla="*/ 429643 w 432615"/>
                <a:gd name="connsiteY1" fmla="*/ 1177846 h 1177846"/>
                <a:gd name="connsiteX2" fmla="*/ 90 w 432615"/>
                <a:gd name="connsiteY2" fmla="*/ 1176496 h 1177846"/>
                <a:gd name="connsiteX3" fmla="*/ 567 w 432615"/>
                <a:gd name="connsiteY3" fmla="*/ 432048 h 1177846"/>
                <a:gd name="connsiteX4" fmla="*/ 432615 w 432615"/>
                <a:gd name="connsiteY4" fmla="*/ 0 h 117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2615" h="1177846">
                  <a:moveTo>
                    <a:pt x="432615" y="0"/>
                  </a:moveTo>
                  <a:cubicBezTo>
                    <a:pt x="431466" y="767583"/>
                    <a:pt x="430792" y="410263"/>
                    <a:pt x="429643" y="1177846"/>
                  </a:cubicBezTo>
                  <a:lnTo>
                    <a:pt x="90" y="1176496"/>
                  </a:lnTo>
                  <a:cubicBezTo>
                    <a:pt x="1836" y="928347"/>
                    <a:pt x="-1179" y="680197"/>
                    <a:pt x="567" y="432048"/>
                  </a:cubicBezTo>
                  <a:cubicBezTo>
                    <a:pt x="567" y="193434"/>
                    <a:pt x="194001" y="0"/>
                    <a:pt x="432615" y="0"/>
                  </a:cubicBezTo>
                  <a:close/>
                </a:path>
              </a:pathLst>
            </a:custGeom>
            <a:solidFill>
              <a:srgbClr val="9966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92" name="1 つの角を丸めた四角形 1"/>
            <p:cNvSpPr/>
            <p:nvPr/>
          </p:nvSpPr>
          <p:spPr>
            <a:xfrm flipH="1">
              <a:off x="3584845" y="4267716"/>
              <a:ext cx="432615" cy="1177846"/>
            </a:xfrm>
            <a:custGeom>
              <a:avLst/>
              <a:gdLst>
                <a:gd name="connsiteX0" fmla="*/ 432048 w 864096"/>
                <a:gd name="connsiteY0" fmla="*/ 0 h 2304256"/>
                <a:gd name="connsiteX1" fmla="*/ 864096 w 864096"/>
                <a:gd name="connsiteY1" fmla="*/ 0 h 2304256"/>
                <a:gd name="connsiteX2" fmla="*/ 864096 w 864096"/>
                <a:gd name="connsiteY2" fmla="*/ 0 h 2304256"/>
                <a:gd name="connsiteX3" fmla="*/ 864096 w 864096"/>
                <a:gd name="connsiteY3" fmla="*/ 2304256 h 2304256"/>
                <a:gd name="connsiteX4" fmla="*/ 0 w 864096"/>
                <a:gd name="connsiteY4" fmla="*/ 2304256 h 2304256"/>
                <a:gd name="connsiteX5" fmla="*/ 0 w 864096"/>
                <a:gd name="connsiteY5" fmla="*/ 432048 h 2304256"/>
                <a:gd name="connsiteX6" fmla="*/ 432048 w 864096"/>
                <a:gd name="connsiteY6" fmla="*/ 0 h 2304256"/>
                <a:gd name="connsiteX0" fmla="*/ 432048 w 864096"/>
                <a:gd name="connsiteY0" fmla="*/ 0 h 2304256"/>
                <a:gd name="connsiteX1" fmla="*/ 864096 w 864096"/>
                <a:gd name="connsiteY1" fmla="*/ 0 h 2304256"/>
                <a:gd name="connsiteX2" fmla="*/ 864096 w 864096"/>
                <a:gd name="connsiteY2" fmla="*/ 0 h 2304256"/>
                <a:gd name="connsiteX3" fmla="*/ 864096 w 864096"/>
                <a:gd name="connsiteY3" fmla="*/ 2304256 h 2304256"/>
                <a:gd name="connsiteX4" fmla="*/ 428600 w 864096"/>
                <a:gd name="connsiteY4" fmla="*/ 2302748 h 2304256"/>
                <a:gd name="connsiteX5" fmla="*/ 0 w 864096"/>
                <a:gd name="connsiteY5" fmla="*/ 2304256 h 2304256"/>
                <a:gd name="connsiteX6" fmla="*/ 0 w 864096"/>
                <a:gd name="connsiteY6" fmla="*/ 432048 h 2304256"/>
                <a:gd name="connsiteX7" fmla="*/ 432048 w 864096"/>
                <a:gd name="connsiteY7" fmla="*/ 0 h 2304256"/>
                <a:gd name="connsiteX0" fmla="*/ 432048 w 864096"/>
                <a:gd name="connsiteY0" fmla="*/ 0 h 2304256"/>
                <a:gd name="connsiteX1" fmla="*/ 864096 w 864096"/>
                <a:gd name="connsiteY1" fmla="*/ 0 h 2304256"/>
                <a:gd name="connsiteX2" fmla="*/ 864096 w 864096"/>
                <a:gd name="connsiteY2" fmla="*/ 0 h 2304256"/>
                <a:gd name="connsiteX3" fmla="*/ 428600 w 864096"/>
                <a:gd name="connsiteY3" fmla="*/ 2302748 h 2304256"/>
                <a:gd name="connsiteX4" fmla="*/ 0 w 864096"/>
                <a:gd name="connsiteY4" fmla="*/ 2304256 h 2304256"/>
                <a:gd name="connsiteX5" fmla="*/ 0 w 864096"/>
                <a:gd name="connsiteY5" fmla="*/ 432048 h 2304256"/>
                <a:gd name="connsiteX6" fmla="*/ 432048 w 864096"/>
                <a:gd name="connsiteY6" fmla="*/ 0 h 2304256"/>
                <a:gd name="connsiteX0" fmla="*/ 432048 w 864096"/>
                <a:gd name="connsiteY0" fmla="*/ 0 h 2304256"/>
                <a:gd name="connsiteX1" fmla="*/ 864096 w 864096"/>
                <a:gd name="connsiteY1" fmla="*/ 0 h 2304256"/>
                <a:gd name="connsiteX2" fmla="*/ 428600 w 864096"/>
                <a:gd name="connsiteY2" fmla="*/ 2302748 h 2304256"/>
                <a:gd name="connsiteX3" fmla="*/ 0 w 864096"/>
                <a:gd name="connsiteY3" fmla="*/ 2304256 h 2304256"/>
                <a:gd name="connsiteX4" fmla="*/ 0 w 864096"/>
                <a:gd name="connsiteY4" fmla="*/ 432048 h 2304256"/>
                <a:gd name="connsiteX5" fmla="*/ 432048 w 864096"/>
                <a:gd name="connsiteY5" fmla="*/ 0 h 2304256"/>
                <a:gd name="connsiteX0" fmla="*/ 432048 w 432048"/>
                <a:gd name="connsiteY0" fmla="*/ 0 h 2304256"/>
                <a:gd name="connsiteX1" fmla="*/ 428600 w 432048"/>
                <a:gd name="connsiteY1" fmla="*/ 2302748 h 2304256"/>
                <a:gd name="connsiteX2" fmla="*/ 0 w 432048"/>
                <a:gd name="connsiteY2" fmla="*/ 2304256 h 2304256"/>
                <a:gd name="connsiteX3" fmla="*/ 0 w 432048"/>
                <a:gd name="connsiteY3" fmla="*/ 432048 h 2304256"/>
                <a:gd name="connsiteX4" fmla="*/ 432048 w 432048"/>
                <a:gd name="connsiteY4" fmla="*/ 0 h 2304256"/>
                <a:gd name="connsiteX0" fmla="*/ 439668 w 439668"/>
                <a:gd name="connsiteY0" fmla="*/ 0 h 2302748"/>
                <a:gd name="connsiteX1" fmla="*/ 436220 w 439668"/>
                <a:gd name="connsiteY1" fmla="*/ 2302748 h 2302748"/>
                <a:gd name="connsiteX2" fmla="*/ 0 w 439668"/>
                <a:gd name="connsiteY2" fmla="*/ 1176496 h 2302748"/>
                <a:gd name="connsiteX3" fmla="*/ 7620 w 439668"/>
                <a:gd name="connsiteY3" fmla="*/ 432048 h 2302748"/>
                <a:gd name="connsiteX4" fmla="*/ 439668 w 439668"/>
                <a:gd name="connsiteY4" fmla="*/ 0 h 2302748"/>
                <a:gd name="connsiteX0" fmla="*/ 439668 w 443977"/>
                <a:gd name="connsiteY0" fmla="*/ 0 h 1182608"/>
                <a:gd name="connsiteX1" fmla="*/ 443840 w 443977"/>
                <a:gd name="connsiteY1" fmla="*/ 1182608 h 1182608"/>
                <a:gd name="connsiteX2" fmla="*/ 0 w 443977"/>
                <a:gd name="connsiteY2" fmla="*/ 1176496 h 1182608"/>
                <a:gd name="connsiteX3" fmla="*/ 7620 w 443977"/>
                <a:gd name="connsiteY3" fmla="*/ 432048 h 1182608"/>
                <a:gd name="connsiteX4" fmla="*/ 439668 w 443977"/>
                <a:gd name="connsiteY4" fmla="*/ 0 h 1182608"/>
                <a:gd name="connsiteX0" fmla="*/ 439668 w 439668"/>
                <a:gd name="connsiteY0" fmla="*/ 0 h 1177846"/>
                <a:gd name="connsiteX1" fmla="*/ 436696 w 439668"/>
                <a:gd name="connsiteY1" fmla="*/ 1177846 h 1177846"/>
                <a:gd name="connsiteX2" fmla="*/ 0 w 439668"/>
                <a:gd name="connsiteY2" fmla="*/ 1176496 h 1177846"/>
                <a:gd name="connsiteX3" fmla="*/ 7620 w 439668"/>
                <a:gd name="connsiteY3" fmla="*/ 432048 h 1177846"/>
                <a:gd name="connsiteX4" fmla="*/ 439668 w 439668"/>
                <a:gd name="connsiteY4" fmla="*/ 0 h 1177846"/>
                <a:gd name="connsiteX0" fmla="*/ 437287 w 437287"/>
                <a:gd name="connsiteY0" fmla="*/ 0 h 1177846"/>
                <a:gd name="connsiteX1" fmla="*/ 434315 w 437287"/>
                <a:gd name="connsiteY1" fmla="*/ 1177846 h 1177846"/>
                <a:gd name="connsiteX2" fmla="*/ 0 w 437287"/>
                <a:gd name="connsiteY2" fmla="*/ 1176496 h 1177846"/>
                <a:gd name="connsiteX3" fmla="*/ 5239 w 437287"/>
                <a:gd name="connsiteY3" fmla="*/ 432048 h 1177846"/>
                <a:gd name="connsiteX4" fmla="*/ 437287 w 437287"/>
                <a:gd name="connsiteY4" fmla="*/ 0 h 1177846"/>
                <a:gd name="connsiteX0" fmla="*/ 432615 w 432615"/>
                <a:gd name="connsiteY0" fmla="*/ 0 h 1177846"/>
                <a:gd name="connsiteX1" fmla="*/ 429643 w 432615"/>
                <a:gd name="connsiteY1" fmla="*/ 1177846 h 1177846"/>
                <a:gd name="connsiteX2" fmla="*/ 90 w 432615"/>
                <a:gd name="connsiteY2" fmla="*/ 1176496 h 1177846"/>
                <a:gd name="connsiteX3" fmla="*/ 567 w 432615"/>
                <a:gd name="connsiteY3" fmla="*/ 432048 h 1177846"/>
                <a:gd name="connsiteX4" fmla="*/ 432615 w 432615"/>
                <a:gd name="connsiteY4" fmla="*/ 0 h 117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2615" h="1177846">
                  <a:moveTo>
                    <a:pt x="432615" y="0"/>
                  </a:moveTo>
                  <a:cubicBezTo>
                    <a:pt x="431466" y="767583"/>
                    <a:pt x="430792" y="410263"/>
                    <a:pt x="429643" y="1177846"/>
                  </a:cubicBezTo>
                  <a:lnTo>
                    <a:pt x="90" y="1176496"/>
                  </a:lnTo>
                  <a:cubicBezTo>
                    <a:pt x="1836" y="928347"/>
                    <a:pt x="-1179" y="680197"/>
                    <a:pt x="567" y="432048"/>
                  </a:cubicBezTo>
                  <a:cubicBezTo>
                    <a:pt x="567" y="193434"/>
                    <a:pt x="194001" y="0"/>
                    <a:pt x="432615" y="0"/>
                  </a:cubicBezTo>
                  <a:close/>
                </a:path>
              </a:pathLst>
            </a:custGeom>
            <a:solidFill>
              <a:srgbClr val="9966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530755" y="1058379"/>
            <a:ext cx="1355445" cy="1355444"/>
            <a:chOff x="530755" y="1058379"/>
            <a:chExt cx="1355445" cy="1355444"/>
          </a:xfrm>
        </p:grpSpPr>
        <p:sp>
          <p:nvSpPr>
            <p:cNvPr id="23" name="正方形/長方形 22"/>
            <p:cNvSpPr/>
            <p:nvPr/>
          </p:nvSpPr>
          <p:spPr>
            <a:xfrm>
              <a:off x="530755" y="1058379"/>
              <a:ext cx="1355445" cy="1355444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4" name="正方形/長方形 23"/>
            <p:cNvSpPr/>
            <p:nvPr/>
          </p:nvSpPr>
          <p:spPr>
            <a:xfrm>
              <a:off x="615470" y="1143093"/>
              <a:ext cx="1186014" cy="1270729"/>
            </a:xfrm>
            <a:prstGeom prst="rect">
              <a:avLst/>
            </a:prstGeom>
            <a:gradFill flip="none" rotWithShape="1">
              <a:gsLst>
                <a:gs pos="0">
                  <a:schemeClr val="tx2">
                    <a:lumMod val="20000"/>
                    <a:lumOff val="80000"/>
                  </a:schemeClr>
                </a:gs>
                <a:gs pos="100000">
                  <a:srgbClr val="00B0F0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25" name="グループ化 24"/>
            <p:cNvGrpSpPr/>
            <p:nvPr/>
          </p:nvGrpSpPr>
          <p:grpSpPr>
            <a:xfrm>
              <a:off x="615470" y="1143093"/>
              <a:ext cx="593007" cy="1270729"/>
              <a:chOff x="4016896" y="3284984"/>
              <a:chExt cx="648072" cy="1080120"/>
            </a:xfrm>
            <a:solidFill>
              <a:srgbClr val="00B0F0"/>
            </a:solidFill>
          </p:grpSpPr>
          <p:sp>
            <p:nvSpPr>
              <p:cNvPr id="26" name="正方形/長方形 25"/>
              <p:cNvSpPr/>
              <p:nvPr/>
            </p:nvSpPr>
            <p:spPr>
              <a:xfrm>
                <a:off x="4016896" y="3284984"/>
                <a:ext cx="648072" cy="1080120"/>
              </a:xfrm>
              <a:prstGeom prst="rect">
                <a:avLst/>
              </a:prstGeom>
              <a:solidFill>
                <a:srgbClr val="9966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27" name="グループ化 26"/>
              <p:cNvGrpSpPr/>
              <p:nvPr/>
            </p:nvGrpSpPr>
            <p:grpSpPr>
              <a:xfrm>
                <a:off x="4080596" y="3356992"/>
                <a:ext cx="520673" cy="936104"/>
                <a:chOff x="4072287" y="3356992"/>
                <a:chExt cx="531751" cy="936104"/>
              </a:xfrm>
              <a:grpFill/>
            </p:grpSpPr>
            <p:sp>
              <p:nvSpPr>
                <p:cNvPr id="28" name="正方形/長方形 27"/>
                <p:cNvSpPr/>
                <p:nvPr/>
              </p:nvSpPr>
              <p:spPr>
                <a:xfrm>
                  <a:off x="4072287" y="3356992"/>
                  <a:ext cx="238180" cy="432048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" name="正方形/長方形 28"/>
                <p:cNvSpPr/>
                <p:nvPr/>
              </p:nvSpPr>
              <p:spPr>
                <a:xfrm>
                  <a:off x="4365858" y="3356992"/>
                  <a:ext cx="238180" cy="432048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0" name="正方形/長方形 29"/>
                <p:cNvSpPr/>
                <p:nvPr/>
              </p:nvSpPr>
              <p:spPr>
                <a:xfrm>
                  <a:off x="4072287" y="3861048"/>
                  <a:ext cx="238180" cy="432048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" name="正方形/長方形 30"/>
                <p:cNvSpPr/>
                <p:nvPr/>
              </p:nvSpPr>
              <p:spPr>
                <a:xfrm>
                  <a:off x="4365858" y="3861048"/>
                  <a:ext cx="238180" cy="432048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32" name="グループ化 31"/>
            <p:cNvGrpSpPr/>
            <p:nvPr/>
          </p:nvGrpSpPr>
          <p:grpSpPr>
            <a:xfrm>
              <a:off x="1208478" y="1143093"/>
              <a:ext cx="593007" cy="1270729"/>
              <a:chOff x="4016896" y="3284984"/>
              <a:chExt cx="648072" cy="1080120"/>
            </a:xfrm>
            <a:solidFill>
              <a:srgbClr val="00B0F0"/>
            </a:solidFill>
          </p:grpSpPr>
          <p:sp>
            <p:nvSpPr>
              <p:cNvPr id="33" name="正方形/長方形 32"/>
              <p:cNvSpPr/>
              <p:nvPr/>
            </p:nvSpPr>
            <p:spPr>
              <a:xfrm>
                <a:off x="4016896" y="3284984"/>
                <a:ext cx="648072" cy="1080120"/>
              </a:xfrm>
              <a:prstGeom prst="rect">
                <a:avLst/>
              </a:prstGeom>
              <a:solidFill>
                <a:srgbClr val="9966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34" name="グループ化 33"/>
              <p:cNvGrpSpPr/>
              <p:nvPr/>
            </p:nvGrpSpPr>
            <p:grpSpPr>
              <a:xfrm>
                <a:off x="4080596" y="3356992"/>
                <a:ext cx="520673" cy="936104"/>
                <a:chOff x="4072287" y="3356992"/>
                <a:chExt cx="531751" cy="936104"/>
              </a:xfrm>
              <a:grpFill/>
            </p:grpSpPr>
            <p:sp>
              <p:nvSpPr>
                <p:cNvPr id="35" name="正方形/長方形 34"/>
                <p:cNvSpPr/>
                <p:nvPr/>
              </p:nvSpPr>
              <p:spPr>
                <a:xfrm>
                  <a:off x="4072287" y="3356992"/>
                  <a:ext cx="238180" cy="432048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6" name="正方形/長方形 35"/>
                <p:cNvSpPr/>
                <p:nvPr/>
              </p:nvSpPr>
              <p:spPr>
                <a:xfrm>
                  <a:off x="4365858" y="3356992"/>
                  <a:ext cx="238180" cy="432048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7" name="正方形/長方形 36"/>
                <p:cNvSpPr/>
                <p:nvPr/>
              </p:nvSpPr>
              <p:spPr>
                <a:xfrm>
                  <a:off x="4072287" y="3861048"/>
                  <a:ext cx="238180" cy="432048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8" name="正方形/長方形 37"/>
                <p:cNvSpPr/>
                <p:nvPr/>
              </p:nvSpPr>
              <p:spPr>
                <a:xfrm>
                  <a:off x="4365858" y="3861048"/>
                  <a:ext cx="238180" cy="432048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93" name="円/楕円 92"/>
            <p:cNvSpPr/>
            <p:nvPr/>
          </p:nvSpPr>
          <p:spPr bwMode="auto">
            <a:xfrm>
              <a:off x="1088493" y="1723502"/>
              <a:ext cx="90009" cy="9000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+mn-lt"/>
                <a:ea typeface="+mn-ea"/>
              </a:endParaRPr>
            </a:p>
          </p:txBody>
        </p:sp>
        <p:sp>
          <p:nvSpPr>
            <p:cNvPr id="94" name="円/楕円 93"/>
            <p:cNvSpPr/>
            <p:nvPr/>
          </p:nvSpPr>
          <p:spPr bwMode="auto">
            <a:xfrm>
              <a:off x="1248513" y="1723502"/>
              <a:ext cx="90009" cy="9000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2357665" y="1048426"/>
            <a:ext cx="1440160" cy="1355444"/>
            <a:chOff x="2357665" y="1048426"/>
            <a:chExt cx="1440160" cy="1355444"/>
          </a:xfrm>
        </p:grpSpPr>
        <p:sp>
          <p:nvSpPr>
            <p:cNvPr id="48" name="正方形/長方形 47"/>
            <p:cNvSpPr/>
            <p:nvPr/>
          </p:nvSpPr>
          <p:spPr>
            <a:xfrm>
              <a:off x="2357665" y="1048426"/>
              <a:ext cx="1440160" cy="1355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49" name="正方形/長方形 48"/>
            <p:cNvSpPr/>
            <p:nvPr/>
          </p:nvSpPr>
          <p:spPr>
            <a:xfrm>
              <a:off x="2447675" y="1133141"/>
              <a:ext cx="1260140" cy="1270729"/>
            </a:xfrm>
            <a:prstGeom prst="rect">
              <a:avLst/>
            </a:prstGeom>
            <a:gradFill flip="none" rotWithShape="1">
              <a:gsLst>
                <a:gs pos="0">
                  <a:schemeClr val="tx2">
                    <a:lumMod val="20000"/>
                    <a:lumOff val="80000"/>
                  </a:schemeClr>
                </a:gs>
                <a:gs pos="100000">
                  <a:srgbClr val="00B0F0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160" name="グループ化 159"/>
            <p:cNvGrpSpPr/>
            <p:nvPr/>
          </p:nvGrpSpPr>
          <p:grpSpPr>
            <a:xfrm>
              <a:off x="2447675" y="1133141"/>
              <a:ext cx="630070" cy="1270729"/>
              <a:chOff x="2447675" y="1133141"/>
              <a:chExt cx="630070" cy="1270729"/>
            </a:xfrm>
          </p:grpSpPr>
          <p:sp>
            <p:nvSpPr>
              <p:cNvPr id="50" name="正方形/長方形 49"/>
              <p:cNvSpPr/>
              <p:nvPr/>
            </p:nvSpPr>
            <p:spPr>
              <a:xfrm>
                <a:off x="2447675" y="1133141"/>
                <a:ext cx="630070" cy="127072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51" name="グループ化 50"/>
              <p:cNvGrpSpPr/>
              <p:nvPr/>
            </p:nvGrpSpPr>
            <p:grpSpPr>
              <a:xfrm>
                <a:off x="2509605" y="1212172"/>
                <a:ext cx="506210" cy="1106984"/>
                <a:chOff x="2056345" y="4435244"/>
                <a:chExt cx="404968" cy="912592"/>
              </a:xfrm>
            </p:grpSpPr>
            <p:sp>
              <p:nvSpPr>
                <p:cNvPr id="52" name="正方形/長方形 51"/>
                <p:cNvSpPr/>
                <p:nvPr/>
              </p:nvSpPr>
              <p:spPr>
                <a:xfrm>
                  <a:off x="2056345" y="4930544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3" name="正方形/長方形 52"/>
                <p:cNvSpPr/>
                <p:nvPr/>
              </p:nvSpPr>
              <p:spPr>
                <a:xfrm>
                  <a:off x="2279921" y="4930544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4" name="正方形/長方形 53"/>
                <p:cNvSpPr/>
                <p:nvPr/>
              </p:nvSpPr>
              <p:spPr>
                <a:xfrm>
                  <a:off x="2056345" y="5157192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5" name="正方形/長方形 54"/>
                <p:cNvSpPr/>
                <p:nvPr/>
              </p:nvSpPr>
              <p:spPr>
                <a:xfrm>
                  <a:off x="2279921" y="5157192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6" name="正方形/長方形 55"/>
                <p:cNvSpPr/>
                <p:nvPr/>
              </p:nvSpPr>
              <p:spPr>
                <a:xfrm>
                  <a:off x="2056345" y="4435244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7" name="正方形/長方形 56"/>
                <p:cNvSpPr/>
                <p:nvPr/>
              </p:nvSpPr>
              <p:spPr>
                <a:xfrm>
                  <a:off x="2279921" y="4435244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8" name="正方形/長方形 57"/>
                <p:cNvSpPr/>
                <p:nvPr/>
              </p:nvSpPr>
              <p:spPr>
                <a:xfrm>
                  <a:off x="2056345" y="4661892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9" name="正方形/長方形 58"/>
                <p:cNvSpPr/>
                <p:nvPr/>
              </p:nvSpPr>
              <p:spPr>
                <a:xfrm>
                  <a:off x="2279921" y="4661892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95" name="円/楕円 94"/>
              <p:cNvSpPr/>
              <p:nvPr/>
            </p:nvSpPr>
            <p:spPr bwMode="auto">
              <a:xfrm>
                <a:off x="2947480" y="1695035"/>
                <a:ext cx="90009" cy="9000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61" name="グループ化 160"/>
            <p:cNvGrpSpPr/>
            <p:nvPr/>
          </p:nvGrpSpPr>
          <p:grpSpPr>
            <a:xfrm>
              <a:off x="3078706" y="1133141"/>
              <a:ext cx="630070" cy="1270729"/>
              <a:chOff x="3078706" y="1133141"/>
              <a:chExt cx="630070" cy="1270729"/>
            </a:xfrm>
          </p:grpSpPr>
          <p:sp>
            <p:nvSpPr>
              <p:cNvPr id="60" name="正方形/長方形 59"/>
              <p:cNvSpPr/>
              <p:nvPr/>
            </p:nvSpPr>
            <p:spPr>
              <a:xfrm>
                <a:off x="3078706" y="1133141"/>
                <a:ext cx="630070" cy="127072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61" name="グループ化 60"/>
              <p:cNvGrpSpPr/>
              <p:nvPr/>
            </p:nvGrpSpPr>
            <p:grpSpPr>
              <a:xfrm>
                <a:off x="3140636" y="1212172"/>
                <a:ext cx="506210" cy="1106984"/>
                <a:chOff x="2056345" y="4435244"/>
                <a:chExt cx="404968" cy="912592"/>
              </a:xfrm>
            </p:grpSpPr>
            <p:sp>
              <p:nvSpPr>
                <p:cNvPr id="62" name="正方形/長方形 61"/>
                <p:cNvSpPr/>
                <p:nvPr/>
              </p:nvSpPr>
              <p:spPr>
                <a:xfrm>
                  <a:off x="2056345" y="4930544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3" name="正方形/長方形 62"/>
                <p:cNvSpPr/>
                <p:nvPr/>
              </p:nvSpPr>
              <p:spPr>
                <a:xfrm>
                  <a:off x="2279921" y="4930544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4" name="正方形/長方形 63"/>
                <p:cNvSpPr/>
                <p:nvPr/>
              </p:nvSpPr>
              <p:spPr>
                <a:xfrm>
                  <a:off x="2056345" y="5157192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5" name="正方形/長方形 64"/>
                <p:cNvSpPr/>
                <p:nvPr/>
              </p:nvSpPr>
              <p:spPr>
                <a:xfrm>
                  <a:off x="2279921" y="5157192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6" name="正方形/長方形 65"/>
                <p:cNvSpPr/>
                <p:nvPr/>
              </p:nvSpPr>
              <p:spPr>
                <a:xfrm>
                  <a:off x="2056345" y="4435244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7" name="正方形/長方形 66"/>
                <p:cNvSpPr/>
                <p:nvPr/>
              </p:nvSpPr>
              <p:spPr>
                <a:xfrm>
                  <a:off x="2279921" y="4435244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8" name="正方形/長方形 67"/>
                <p:cNvSpPr/>
                <p:nvPr/>
              </p:nvSpPr>
              <p:spPr>
                <a:xfrm>
                  <a:off x="2056345" y="4661892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9" name="正方形/長方形 68"/>
                <p:cNvSpPr/>
                <p:nvPr/>
              </p:nvSpPr>
              <p:spPr>
                <a:xfrm>
                  <a:off x="2279921" y="4661892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96" name="円/楕円 95"/>
              <p:cNvSpPr/>
              <p:nvPr/>
            </p:nvSpPr>
            <p:spPr bwMode="auto">
              <a:xfrm>
                <a:off x="3127469" y="1695035"/>
                <a:ext cx="90009" cy="9000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10" name="グループ化 9"/>
          <p:cNvGrpSpPr/>
          <p:nvPr/>
        </p:nvGrpSpPr>
        <p:grpSpPr>
          <a:xfrm>
            <a:off x="530755" y="2958200"/>
            <a:ext cx="1355445" cy="1355444"/>
            <a:chOff x="530755" y="2958200"/>
            <a:chExt cx="1355445" cy="1355444"/>
          </a:xfrm>
        </p:grpSpPr>
        <p:sp>
          <p:nvSpPr>
            <p:cNvPr id="98" name="正方形/長方形 97"/>
            <p:cNvSpPr/>
            <p:nvPr/>
          </p:nvSpPr>
          <p:spPr>
            <a:xfrm>
              <a:off x="530755" y="2958200"/>
              <a:ext cx="1355445" cy="1355444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99" name="正方形/長方形 98"/>
            <p:cNvSpPr/>
            <p:nvPr/>
          </p:nvSpPr>
          <p:spPr>
            <a:xfrm>
              <a:off x="615470" y="3042914"/>
              <a:ext cx="1186014" cy="127072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138" name="グループ化 137"/>
            <p:cNvGrpSpPr/>
            <p:nvPr/>
          </p:nvGrpSpPr>
          <p:grpSpPr>
            <a:xfrm>
              <a:off x="615471" y="3042914"/>
              <a:ext cx="428020" cy="1270729"/>
              <a:chOff x="615470" y="3042914"/>
              <a:chExt cx="593007" cy="1270729"/>
            </a:xfrm>
          </p:grpSpPr>
          <p:grpSp>
            <p:nvGrpSpPr>
              <p:cNvPr id="100" name="グループ化 99"/>
              <p:cNvGrpSpPr/>
              <p:nvPr/>
            </p:nvGrpSpPr>
            <p:grpSpPr>
              <a:xfrm>
                <a:off x="615470" y="3042914"/>
                <a:ext cx="593007" cy="1270729"/>
                <a:chOff x="4016896" y="3284984"/>
                <a:chExt cx="648072" cy="1080120"/>
              </a:xfrm>
              <a:solidFill>
                <a:srgbClr val="00B0F0"/>
              </a:solidFill>
            </p:grpSpPr>
            <p:sp>
              <p:nvSpPr>
                <p:cNvPr id="101" name="正方形/長方形 100"/>
                <p:cNvSpPr/>
                <p:nvPr/>
              </p:nvSpPr>
              <p:spPr>
                <a:xfrm>
                  <a:off x="4016896" y="3284984"/>
                  <a:ext cx="648072" cy="1080120"/>
                </a:xfrm>
                <a:prstGeom prst="rect">
                  <a:avLst/>
                </a:prstGeom>
                <a:solidFill>
                  <a:srgbClr val="9966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grpSp>
              <p:nvGrpSpPr>
                <p:cNvPr id="102" name="グループ化 101"/>
                <p:cNvGrpSpPr/>
                <p:nvPr/>
              </p:nvGrpSpPr>
              <p:grpSpPr>
                <a:xfrm>
                  <a:off x="4080596" y="3356992"/>
                  <a:ext cx="520673" cy="936104"/>
                  <a:chOff x="4072287" y="3356992"/>
                  <a:chExt cx="531751" cy="936104"/>
                </a:xfrm>
                <a:grpFill/>
              </p:grpSpPr>
              <p:sp>
                <p:nvSpPr>
                  <p:cNvPr id="103" name="正方形/長方形 102"/>
                  <p:cNvSpPr/>
                  <p:nvPr/>
                </p:nvSpPr>
                <p:spPr>
                  <a:xfrm>
                    <a:off x="4072287" y="3356992"/>
                    <a:ext cx="238180" cy="432048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99CCFF"/>
                      </a:gs>
                      <a:gs pos="100000">
                        <a:srgbClr val="00B0F0"/>
                      </a:gs>
                    </a:gsLst>
                    <a:lin ang="81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04" name="正方形/長方形 103"/>
                  <p:cNvSpPr/>
                  <p:nvPr/>
                </p:nvSpPr>
                <p:spPr>
                  <a:xfrm>
                    <a:off x="4365858" y="3356992"/>
                    <a:ext cx="238180" cy="432048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99CCFF"/>
                      </a:gs>
                      <a:gs pos="100000">
                        <a:srgbClr val="00B0F0"/>
                      </a:gs>
                    </a:gsLst>
                    <a:lin ang="81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05" name="正方形/長方形 104"/>
                  <p:cNvSpPr/>
                  <p:nvPr/>
                </p:nvSpPr>
                <p:spPr>
                  <a:xfrm>
                    <a:off x="4072287" y="3861048"/>
                    <a:ext cx="238180" cy="432048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99CCFF"/>
                      </a:gs>
                      <a:gs pos="100000">
                        <a:srgbClr val="00B0F0"/>
                      </a:gs>
                    </a:gsLst>
                    <a:lin ang="81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06" name="正方形/長方形 105"/>
                  <p:cNvSpPr/>
                  <p:nvPr/>
                </p:nvSpPr>
                <p:spPr>
                  <a:xfrm>
                    <a:off x="4365858" y="3861048"/>
                    <a:ext cx="238180" cy="432048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99CCFF"/>
                      </a:gs>
                      <a:gs pos="100000">
                        <a:srgbClr val="00B0F0"/>
                      </a:gs>
                    </a:gsLst>
                    <a:lin ang="81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sp>
            <p:nvSpPr>
              <p:cNvPr id="114" name="円/楕円 113"/>
              <p:cNvSpPr/>
              <p:nvPr/>
            </p:nvSpPr>
            <p:spPr bwMode="auto">
              <a:xfrm>
                <a:off x="1088493" y="3623323"/>
                <a:ext cx="90009" cy="9000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39" name="グループ化 138"/>
            <p:cNvGrpSpPr/>
            <p:nvPr/>
          </p:nvGrpSpPr>
          <p:grpSpPr>
            <a:xfrm>
              <a:off x="1373467" y="3042914"/>
              <a:ext cx="428018" cy="1270729"/>
              <a:chOff x="1208478" y="3042914"/>
              <a:chExt cx="593007" cy="1270729"/>
            </a:xfrm>
          </p:grpSpPr>
          <p:grpSp>
            <p:nvGrpSpPr>
              <p:cNvPr id="107" name="グループ化 106"/>
              <p:cNvGrpSpPr/>
              <p:nvPr/>
            </p:nvGrpSpPr>
            <p:grpSpPr>
              <a:xfrm>
                <a:off x="1208478" y="3042914"/>
                <a:ext cx="593007" cy="1270729"/>
                <a:chOff x="4016896" y="3284984"/>
                <a:chExt cx="648072" cy="1080120"/>
              </a:xfrm>
              <a:solidFill>
                <a:srgbClr val="00B0F0"/>
              </a:solidFill>
            </p:grpSpPr>
            <p:sp>
              <p:nvSpPr>
                <p:cNvPr id="108" name="正方形/長方形 107"/>
                <p:cNvSpPr/>
                <p:nvPr/>
              </p:nvSpPr>
              <p:spPr>
                <a:xfrm>
                  <a:off x="4016896" y="3284984"/>
                  <a:ext cx="648072" cy="1080120"/>
                </a:xfrm>
                <a:prstGeom prst="rect">
                  <a:avLst/>
                </a:prstGeom>
                <a:solidFill>
                  <a:srgbClr val="9966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grpSp>
              <p:nvGrpSpPr>
                <p:cNvPr id="109" name="グループ化 108"/>
                <p:cNvGrpSpPr/>
                <p:nvPr/>
              </p:nvGrpSpPr>
              <p:grpSpPr>
                <a:xfrm>
                  <a:off x="4080596" y="3356992"/>
                  <a:ext cx="520673" cy="936104"/>
                  <a:chOff x="4072287" y="3356992"/>
                  <a:chExt cx="531751" cy="936104"/>
                </a:xfrm>
                <a:grpFill/>
              </p:grpSpPr>
              <p:sp>
                <p:nvSpPr>
                  <p:cNvPr id="110" name="正方形/長方形 109"/>
                  <p:cNvSpPr/>
                  <p:nvPr/>
                </p:nvSpPr>
                <p:spPr>
                  <a:xfrm>
                    <a:off x="4072287" y="3356992"/>
                    <a:ext cx="238180" cy="432048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99CCFF"/>
                      </a:gs>
                      <a:gs pos="100000">
                        <a:srgbClr val="00B0F0"/>
                      </a:gs>
                    </a:gsLst>
                    <a:lin ang="81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11" name="正方形/長方形 110"/>
                  <p:cNvSpPr/>
                  <p:nvPr/>
                </p:nvSpPr>
                <p:spPr>
                  <a:xfrm>
                    <a:off x="4365858" y="3356992"/>
                    <a:ext cx="238180" cy="432048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99CCFF"/>
                      </a:gs>
                      <a:gs pos="100000">
                        <a:srgbClr val="00B0F0"/>
                      </a:gs>
                    </a:gsLst>
                    <a:lin ang="81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12" name="正方形/長方形 111"/>
                  <p:cNvSpPr/>
                  <p:nvPr/>
                </p:nvSpPr>
                <p:spPr>
                  <a:xfrm>
                    <a:off x="4072287" y="3861048"/>
                    <a:ext cx="238180" cy="432048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99CCFF"/>
                      </a:gs>
                      <a:gs pos="100000">
                        <a:srgbClr val="00B0F0"/>
                      </a:gs>
                    </a:gsLst>
                    <a:lin ang="81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13" name="正方形/長方形 112"/>
                  <p:cNvSpPr/>
                  <p:nvPr/>
                </p:nvSpPr>
                <p:spPr>
                  <a:xfrm>
                    <a:off x="4365858" y="3861048"/>
                    <a:ext cx="238180" cy="432048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99CCFF"/>
                      </a:gs>
                      <a:gs pos="100000">
                        <a:srgbClr val="00B0F0"/>
                      </a:gs>
                    </a:gsLst>
                    <a:lin ang="81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sp>
            <p:nvSpPr>
              <p:cNvPr id="115" name="円/楕円 114"/>
              <p:cNvSpPr/>
              <p:nvPr/>
            </p:nvSpPr>
            <p:spPr bwMode="auto">
              <a:xfrm>
                <a:off x="1248513" y="3623323"/>
                <a:ext cx="90009" cy="9000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13" name="グループ化 12"/>
          <p:cNvGrpSpPr/>
          <p:nvPr/>
        </p:nvGrpSpPr>
        <p:grpSpPr>
          <a:xfrm>
            <a:off x="530755" y="4947020"/>
            <a:ext cx="1355445" cy="1355444"/>
            <a:chOff x="530755" y="4947020"/>
            <a:chExt cx="1355445" cy="1355444"/>
          </a:xfrm>
        </p:grpSpPr>
        <p:sp>
          <p:nvSpPr>
            <p:cNvPr id="140" name="正方形/長方形 139"/>
            <p:cNvSpPr/>
            <p:nvPr/>
          </p:nvSpPr>
          <p:spPr>
            <a:xfrm>
              <a:off x="530755" y="4947020"/>
              <a:ext cx="1355445" cy="1355444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41" name="正方形/長方形 140"/>
            <p:cNvSpPr/>
            <p:nvPr/>
          </p:nvSpPr>
          <p:spPr>
            <a:xfrm>
              <a:off x="615470" y="5031734"/>
              <a:ext cx="1186014" cy="127072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142" name="グループ化 141"/>
            <p:cNvGrpSpPr/>
            <p:nvPr/>
          </p:nvGrpSpPr>
          <p:grpSpPr>
            <a:xfrm>
              <a:off x="615471" y="5031734"/>
              <a:ext cx="119085" cy="1270729"/>
              <a:chOff x="615470" y="3042914"/>
              <a:chExt cx="593007" cy="1270729"/>
            </a:xfrm>
          </p:grpSpPr>
          <p:grpSp>
            <p:nvGrpSpPr>
              <p:cNvPr id="143" name="グループ化 142"/>
              <p:cNvGrpSpPr/>
              <p:nvPr/>
            </p:nvGrpSpPr>
            <p:grpSpPr>
              <a:xfrm>
                <a:off x="615470" y="3042914"/>
                <a:ext cx="593007" cy="1270729"/>
                <a:chOff x="4016896" y="3284984"/>
                <a:chExt cx="648072" cy="1080120"/>
              </a:xfrm>
              <a:solidFill>
                <a:srgbClr val="00B0F0"/>
              </a:solidFill>
            </p:grpSpPr>
            <p:sp>
              <p:nvSpPr>
                <p:cNvPr id="145" name="正方形/長方形 144"/>
                <p:cNvSpPr/>
                <p:nvPr/>
              </p:nvSpPr>
              <p:spPr>
                <a:xfrm>
                  <a:off x="4016896" y="3284984"/>
                  <a:ext cx="648072" cy="1080120"/>
                </a:xfrm>
                <a:prstGeom prst="rect">
                  <a:avLst/>
                </a:prstGeom>
                <a:solidFill>
                  <a:srgbClr val="9966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grpSp>
              <p:nvGrpSpPr>
                <p:cNvPr id="146" name="グループ化 145"/>
                <p:cNvGrpSpPr/>
                <p:nvPr/>
              </p:nvGrpSpPr>
              <p:grpSpPr>
                <a:xfrm>
                  <a:off x="4080596" y="3356992"/>
                  <a:ext cx="520673" cy="936104"/>
                  <a:chOff x="4072287" y="3356992"/>
                  <a:chExt cx="531751" cy="936104"/>
                </a:xfrm>
                <a:grpFill/>
              </p:grpSpPr>
              <p:sp>
                <p:nvSpPr>
                  <p:cNvPr id="147" name="正方形/長方形 146"/>
                  <p:cNvSpPr/>
                  <p:nvPr/>
                </p:nvSpPr>
                <p:spPr>
                  <a:xfrm>
                    <a:off x="4072287" y="3356992"/>
                    <a:ext cx="238180" cy="432048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99CCFF"/>
                      </a:gs>
                      <a:gs pos="100000">
                        <a:srgbClr val="00B0F0"/>
                      </a:gs>
                    </a:gsLst>
                    <a:lin ang="81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48" name="正方形/長方形 147"/>
                  <p:cNvSpPr/>
                  <p:nvPr/>
                </p:nvSpPr>
                <p:spPr>
                  <a:xfrm>
                    <a:off x="4365858" y="3356992"/>
                    <a:ext cx="238180" cy="432048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99CCFF"/>
                      </a:gs>
                      <a:gs pos="100000">
                        <a:srgbClr val="00B0F0"/>
                      </a:gs>
                    </a:gsLst>
                    <a:lin ang="81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49" name="正方形/長方形 148"/>
                  <p:cNvSpPr/>
                  <p:nvPr/>
                </p:nvSpPr>
                <p:spPr>
                  <a:xfrm>
                    <a:off x="4072287" y="3861048"/>
                    <a:ext cx="238180" cy="432048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99CCFF"/>
                      </a:gs>
                      <a:gs pos="100000">
                        <a:srgbClr val="00B0F0"/>
                      </a:gs>
                    </a:gsLst>
                    <a:lin ang="81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50" name="正方形/長方形 149"/>
                  <p:cNvSpPr/>
                  <p:nvPr/>
                </p:nvSpPr>
                <p:spPr>
                  <a:xfrm>
                    <a:off x="4365858" y="3861048"/>
                    <a:ext cx="238180" cy="432048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99CCFF"/>
                      </a:gs>
                      <a:gs pos="100000">
                        <a:srgbClr val="00B0F0"/>
                      </a:gs>
                    </a:gsLst>
                    <a:lin ang="81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sp>
            <p:nvSpPr>
              <p:cNvPr id="144" name="円/楕円 143"/>
              <p:cNvSpPr/>
              <p:nvPr/>
            </p:nvSpPr>
            <p:spPr bwMode="auto">
              <a:xfrm>
                <a:off x="1088493" y="3623323"/>
                <a:ext cx="90009" cy="9000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51" name="グループ化 150"/>
            <p:cNvGrpSpPr/>
            <p:nvPr/>
          </p:nvGrpSpPr>
          <p:grpSpPr>
            <a:xfrm>
              <a:off x="1682401" y="5031734"/>
              <a:ext cx="119084" cy="1270729"/>
              <a:chOff x="1208478" y="3042914"/>
              <a:chExt cx="593007" cy="1270729"/>
            </a:xfrm>
          </p:grpSpPr>
          <p:grpSp>
            <p:nvGrpSpPr>
              <p:cNvPr id="152" name="グループ化 151"/>
              <p:cNvGrpSpPr/>
              <p:nvPr/>
            </p:nvGrpSpPr>
            <p:grpSpPr>
              <a:xfrm>
                <a:off x="1208478" y="3042914"/>
                <a:ext cx="593007" cy="1270729"/>
                <a:chOff x="4016896" y="3284984"/>
                <a:chExt cx="648072" cy="1080120"/>
              </a:xfrm>
              <a:solidFill>
                <a:srgbClr val="00B0F0"/>
              </a:solidFill>
            </p:grpSpPr>
            <p:sp>
              <p:nvSpPr>
                <p:cNvPr id="154" name="正方形/長方形 153"/>
                <p:cNvSpPr/>
                <p:nvPr/>
              </p:nvSpPr>
              <p:spPr>
                <a:xfrm>
                  <a:off x="4016896" y="3284984"/>
                  <a:ext cx="648072" cy="1080120"/>
                </a:xfrm>
                <a:prstGeom prst="rect">
                  <a:avLst/>
                </a:prstGeom>
                <a:solidFill>
                  <a:srgbClr val="9966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grpSp>
              <p:nvGrpSpPr>
                <p:cNvPr id="155" name="グループ化 154"/>
                <p:cNvGrpSpPr/>
                <p:nvPr/>
              </p:nvGrpSpPr>
              <p:grpSpPr>
                <a:xfrm>
                  <a:off x="4080596" y="3356992"/>
                  <a:ext cx="520673" cy="936104"/>
                  <a:chOff x="4072287" y="3356992"/>
                  <a:chExt cx="531751" cy="936104"/>
                </a:xfrm>
                <a:grpFill/>
              </p:grpSpPr>
              <p:sp>
                <p:nvSpPr>
                  <p:cNvPr id="156" name="正方形/長方形 155"/>
                  <p:cNvSpPr/>
                  <p:nvPr/>
                </p:nvSpPr>
                <p:spPr>
                  <a:xfrm>
                    <a:off x="4072287" y="3356992"/>
                    <a:ext cx="238180" cy="432048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99CCFF"/>
                      </a:gs>
                      <a:gs pos="100000">
                        <a:srgbClr val="00B0F0"/>
                      </a:gs>
                    </a:gsLst>
                    <a:lin ang="81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57" name="正方形/長方形 156"/>
                  <p:cNvSpPr/>
                  <p:nvPr/>
                </p:nvSpPr>
                <p:spPr>
                  <a:xfrm>
                    <a:off x="4365858" y="3356992"/>
                    <a:ext cx="238180" cy="432048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99CCFF"/>
                      </a:gs>
                      <a:gs pos="100000">
                        <a:srgbClr val="00B0F0"/>
                      </a:gs>
                    </a:gsLst>
                    <a:lin ang="81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58" name="正方形/長方形 157"/>
                  <p:cNvSpPr/>
                  <p:nvPr/>
                </p:nvSpPr>
                <p:spPr>
                  <a:xfrm>
                    <a:off x="4072287" y="3861048"/>
                    <a:ext cx="238180" cy="432048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99CCFF"/>
                      </a:gs>
                      <a:gs pos="100000">
                        <a:srgbClr val="00B0F0"/>
                      </a:gs>
                    </a:gsLst>
                    <a:lin ang="81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59" name="正方形/長方形 158"/>
                  <p:cNvSpPr/>
                  <p:nvPr/>
                </p:nvSpPr>
                <p:spPr>
                  <a:xfrm>
                    <a:off x="4365858" y="3861048"/>
                    <a:ext cx="238180" cy="432048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99CCFF"/>
                      </a:gs>
                      <a:gs pos="100000">
                        <a:srgbClr val="00B0F0"/>
                      </a:gs>
                    </a:gsLst>
                    <a:lin ang="81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sp>
            <p:nvSpPr>
              <p:cNvPr id="153" name="円/楕円 152"/>
              <p:cNvSpPr/>
              <p:nvPr/>
            </p:nvSpPr>
            <p:spPr bwMode="auto">
              <a:xfrm>
                <a:off x="1248513" y="3623323"/>
                <a:ext cx="90009" cy="9000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11" name="グループ化 10"/>
          <p:cNvGrpSpPr/>
          <p:nvPr/>
        </p:nvGrpSpPr>
        <p:grpSpPr>
          <a:xfrm>
            <a:off x="2357665" y="2953426"/>
            <a:ext cx="1440160" cy="1355444"/>
            <a:chOff x="2357665" y="2953426"/>
            <a:chExt cx="1440160" cy="1355444"/>
          </a:xfrm>
        </p:grpSpPr>
        <p:sp>
          <p:nvSpPr>
            <p:cNvPr id="162" name="正方形/長方形 161"/>
            <p:cNvSpPr/>
            <p:nvPr/>
          </p:nvSpPr>
          <p:spPr>
            <a:xfrm>
              <a:off x="2357665" y="2953426"/>
              <a:ext cx="1440160" cy="1355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63" name="正方形/長方形 162"/>
            <p:cNvSpPr/>
            <p:nvPr/>
          </p:nvSpPr>
          <p:spPr>
            <a:xfrm>
              <a:off x="2447675" y="3038141"/>
              <a:ext cx="1260140" cy="127072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164" name="グループ化 163"/>
            <p:cNvGrpSpPr/>
            <p:nvPr/>
          </p:nvGrpSpPr>
          <p:grpSpPr>
            <a:xfrm>
              <a:off x="2447675" y="3038141"/>
              <a:ext cx="454770" cy="1270729"/>
              <a:chOff x="2447675" y="1133141"/>
              <a:chExt cx="630070" cy="1270729"/>
            </a:xfrm>
          </p:grpSpPr>
          <p:sp>
            <p:nvSpPr>
              <p:cNvPr id="165" name="正方形/長方形 164"/>
              <p:cNvSpPr/>
              <p:nvPr/>
            </p:nvSpPr>
            <p:spPr>
              <a:xfrm>
                <a:off x="2447675" y="1133141"/>
                <a:ext cx="630070" cy="127072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66" name="グループ化 165"/>
              <p:cNvGrpSpPr/>
              <p:nvPr/>
            </p:nvGrpSpPr>
            <p:grpSpPr>
              <a:xfrm>
                <a:off x="2509605" y="1212172"/>
                <a:ext cx="506210" cy="1106984"/>
                <a:chOff x="2056345" y="4435244"/>
                <a:chExt cx="404968" cy="912592"/>
              </a:xfrm>
            </p:grpSpPr>
            <p:sp>
              <p:nvSpPr>
                <p:cNvPr id="168" name="正方形/長方形 167"/>
                <p:cNvSpPr/>
                <p:nvPr/>
              </p:nvSpPr>
              <p:spPr>
                <a:xfrm>
                  <a:off x="2056345" y="4930544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9" name="正方形/長方形 168"/>
                <p:cNvSpPr/>
                <p:nvPr/>
              </p:nvSpPr>
              <p:spPr>
                <a:xfrm>
                  <a:off x="2279921" y="4930544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0" name="正方形/長方形 169"/>
                <p:cNvSpPr/>
                <p:nvPr/>
              </p:nvSpPr>
              <p:spPr>
                <a:xfrm>
                  <a:off x="2056345" y="5157192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1" name="正方形/長方形 170"/>
                <p:cNvSpPr/>
                <p:nvPr/>
              </p:nvSpPr>
              <p:spPr>
                <a:xfrm>
                  <a:off x="2279921" y="5157192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2" name="正方形/長方形 171"/>
                <p:cNvSpPr/>
                <p:nvPr/>
              </p:nvSpPr>
              <p:spPr>
                <a:xfrm>
                  <a:off x="2056345" y="4435244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3" name="正方形/長方形 172"/>
                <p:cNvSpPr/>
                <p:nvPr/>
              </p:nvSpPr>
              <p:spPr>
                <a:xfrm>
                  <a:off x="2279921" y="4435244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4" name="正方形/長方形 173"/>
                <p:cNvSpPr/>
                <p:nvPr/>
              </p:nvSpPr>
              <p:spPr>
                <a:xfrm>
                  <a:off x="2056345" y="4661892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5" name="正方形/長方形 174"/>
                <p:cNvSpPr/>
                <p:nvPr/>
              </p:nvSpPr>
              <p:spPr>
                <a:xfrm>
                  <a:off x="2279921" y="4661892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67" name="円/楕円 166"/>
              <p:cNvSpPr/>
              <p:nvPr/>
            </p:nvSpPr>
            <p:spPr bwMode="auto">
              <a:xfrm>
                <a:off x="2947480" y="1695035"/>
                <a:ext cx="90009" cy="9000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76" name="グループ化 175"/>
            <p:cNvGrpSpPr/>
            <p:nvPr/>
          </p:nvGrpSpPr>
          <p:grpSpPr>
            <a:xfrm>
              <a:off x="3217478" y="3038141"/>
              <a:ext cx="491298" cy="1270729"/>
              <a:chOff x="3078706" y="1133141"/>
              <a:chExt cx="630070" cy="1270729"/>
            </a:xfrm>
          </p:grpSpPr>
          <p:sp>
            <p:nvSpPr>
              <p:cNvPr id="177" name="正方形/長方形 176"/>
              <p:cNvSpPr/>
              <p:nvPr/>
            </p:nvSpPr>
            <p:spPr>
              <a:xfrm>
                <a:off x="3078706" y="1133141"/>
                <a:ext cx="630070" cy="127072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78" name="グループ化 177"/>
              <p:cNvGrpSpPr/>
              <p:nvPr/>
            </p:nvGrpSpPr>
            <p:grpSpPr>
              <a:xfrm>
                <a:off x="3140636" y="1212172"/>
                <a:ext cx="506210" cy="1106984"/>
                <a:chOff x="2056345" y="4435244"/>
                <a:chExt cx="404968" cy="912592"/>
              </a:xfrm>
            </p:grpSpPr>
            <p:sp>
              <p:nvSpPr>
                <p:cNvPr id="180" name="正方形/長方形 179"/>
                <p:cNvSpPr/>
                <p:nvPr/>
              </p:nvSpPr>
              <p:spPr>
                <a:xfrm>
                  <a:off x="2056345" y="4930544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1" name="正方形/長方形 180"/>
                <p:cNvSpPr/>
                <p:nvPr/>
              </p:nvSpPr>
              <p:spPr>
                <a:xfrm>
                  <a:off x="2279921" y="4930544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2" name="正方形/長方形 181"/>
                <p:cNvSpPr/>
                <p:nvPr/>
              </p:nvSpPr>
              <p:spPr>
                <a:xfrm>
                  <a:off x="2056345" y="5157192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3" name="正方形/長方形 182"/>
                <p:cNvSpPr/>
                <p:nvPr/>
              </p:nvSpPr>
              <p:spPr>
                <a:xfrm>
                  <a:off x="2279921" y="5157192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4" name="正方形/長方形 183"/>
                <p:cNvSpPr/>
                <p:nvPr/>
              </p:nvSpPr>
              <p:spPr>
                <a:xfrm>
                  <a:off x="2056345" y="4435244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5" name="正方形/長方形 184"/>
                <p:cNvSpPr/>
                <p:nvPr/>
              </p:nvSpPr>
              <p:spPr>
                <a:xfrm>
                  <a:off x="2279921" y="4435244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6" name="正方形/長方形 185"/>
                <p:cNvSpPr/>
                <p:nvPr/>
              </p:nvSpPr>
              <p:spPr>
                <a:xfrm>
                  <a:off x="2056345" y="4661892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7" name="正方形/長方形 186"/>
                <p:cNvSpPr/>
                <p:nvPr/>
              </p:nvSpPr>
              <p:spPr>
                <a:xfrm>
                  <a:off x="2279921" y="4661892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79" name="円/楕円 178"/>
              <p:cNvSpPr/>
              <p:nvPr/>
            </p:nvSpPr>
            <p:spPr bwMode="auto">
              <a:xfrm>
                <a:off x="3127469" y="1695035"/>
                <a:ext cx="90009" cy="9000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12" name="グループ化 11"/>
          <p:cNvGrpSpPr/>
          <p:nvPr/>
        </p:nvGrpSpPr>
        <p:grpSpPr>
          <a:xfrm>
            <a:off x="2357665" y="4949866"/>
            <a:ext cx="1440160" cy="1355444"/>
            <a:chOff x="2357665" y="4949866"/>
            <a:chExt cx="1440160" cy="1355444"/>
          </a:xfrm>
        </p:grpSpPr>
        <p:sp>
          <p:nvSpPr>
            <p:cNvPr id="188" name="正方形/長方形 187"/>
            <p:cNvSpPr/>
            <p:nvPr/>
          </p:nvSpPr>
          <p:spPr>
            <a:xfrm>
              <a:off x="2357665" y="4949866"/>
              <a:ext cx="1440160" cy="1355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9" name="正方形/長方形 188"/>
            <p:cNvSpPr/>
            <p:nvPr/>
          </p:nvSpPr>
          <p:spPr>
            <a:xfrm>
              <a:off x="2447675" y="5034581"/>
              <a:ext cx="1260140" cy="127072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190" name="グループ化 189"/>
            <p:cNvGrpSpPr/>
            <p:nvPr/>
          </p:nvGrpSpPr>
          <p:grpSpPr>
            <a:xfrm>
              <a:off x="2447675" y="5034581"/>
              <a:ext cx="175300" cy="1270729"/>
              <a:chOff x="2447675" y="1133141"/>
              <a:chExt cx="630070" cy="1270729"/>
            </a:xfrm>
          </p:grpSpPr>
          <p:sp>
            <p:nvSpPr>
              <p:cNvPr id="191" name="正方形/長方形 190"/>
              <p:cNvSpPr/>
              <p:nvPr/>
            </p:nvSpPr>
            <p:spPr>
              <a:xfrm>
                <a:off x="2447675" y="1133141"/>
                <a:ext cx="630070" cy="127072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92" name="グループ化 191"/>
              <p:cNvGrpSpPr/>
              <p:nvPr/>
            </p:nvGrpSpPr>
            <p:grpSpPr>
              <a:xfrm>
                <a:off x="2509605" y="1212172"/>
                <a:ext cx="506210" cy="1106984"/>
                <a:chOff x="2056345" y="4435244"/>
                <a:chExt cx="404968" cy="912592"/>
              </a:xfrm>
            </p:grpSpPr>
            <p:sp>
              <p:nvSpPr>
                <p:cNvPr id="194" name="正方形/長方形 193"/>
                <p:cNvSpPr/>
                <p:nvPr/>
              </p:nvSpPr>
              <p:spPr>
                <a:xfrm>
                  <a:off x="2056345" y="4930544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5" name="正方形/長方形 194"/>
                <p:cNvSpPr/>
                <p:nvPr/>
              </p:nvSpPr>
              <p:spPr>
                <a:xfrm>
                  <a:off x="2279921" y="4930544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6" name="正方形/長方形 195"/>
                <p:cNvSpPr/>
                <p:nvPr/>
              </p:nvSpPr>
              <p:spPr>
                <a:xfrm>
                  <a:off x="2056345" y="5157192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7" name="正方形/長方形 196"/>
                <p:cNvSpPr/>
                <p:nvPr/>
              </p:nvSpPr>
              <p:spPr>
                <a:xfrm>
                  <a:off x="2279921" y="5157192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8" name="正方形/長方形 197"/>
                <p:cNvSpPr/>
                <p:nvPr/>
              </p:nvSpPr>
              <p:spPr>
                <a:xfrm>
                  <a:off x="2056345" y="4435244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9" name="正方形/長方形 198"/>
                <p:cNvSpPr/>
                <p:nvPr/>
              </p:nvSpPr>
              <p:spPr>
                <a:xfrm>
                  <a:off x="2279921" y="4435244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0" name="正方形/長方形 199"/>
                <p:cNvSpPr/>
                <p:nvPr/>
              </p:nvSpPr>
              <p:spPr>
                <a:xfrm>
                  <a:off x="2056345" y="4661892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1" name="正方形/長方形 200"/>
                <p:cNvSpPr/>
                <p:nvPr/>
              </p:nvSpPr>
              <p:spPr>
                <a:xfrm>
                  <a:off x="2279921" y="4661892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93" name="円/楕円 192"/>
              <p:cNvSpPr/>
              <p:nvPr/>
            </p:nvSpPr>
            <p:spPr bwMode="auto">
              <a:xfrm>
                <a:off x="2947480" y="1695035"/>
                <a:ext cx="90009" cy="9000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02" name="グループ化 201"/>
            <p:cNvGrpSpPr/>
            <p:nvPr/>
          </p:nvGrpSpPr>
          <p:grpSpPr>
            <a:xfrm>
              <a:off x="3482138" y="5034581"/>
              <a:ext cx="226637" cy="1270729"/>
              <a:chOff x="3078706" y="1133141"/>
              <a:chExt cx="630070" cy="1270729"/>
            </a:xfrm>
          </p:grpSpPr>
          <p:sp>
            <p:nvSpPr>
              <p:cNvPr id="203" name="正方形/長方形 202"/>
              <p:cNvSpPr/>
              <p:nvPr/>
            </p:nvSpPr>
            <p:spPr>
              <a:xfrm>
                <a:off x="3078706" y="1133141"/>
                <a:ext cx="630070" cy="127072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204" name="グループ化 203"/>
              <p:cNvGrpSpPr/>
              <p:nvPr/>
            </p:nvGrpSpPr>
            <p:grpSpPr>
              <a:xfrm>
                <a:off x="3140636" y="1212172"/>
                <a:ext cx="506210" cy="1106984"/>
                <a:chOff x="2056345" y="4435244"/>
                <a:chExt cx="404968" cy="912592"/>
              </a:xfrm>
            </p:grpSpPr>
            <p:sp>
              <p:nvSpPr>
                <p:cNvPr id="206" name="正方形/長方形 205"/>
                <p:cNvSpPr/>
                <p:nvPr/>
              </p:nvSpPr>
              <p:spPr>
                <a:xfrm>
                  <a:off x="2056345" y="4930544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7" name="正方形/長方形 206"/>
                <p:cNvSpPr/>
                <p:nvPr/>
              </p:nvSpPr>
              <p:spPr>
                <a:xfrm>
                  <a:off x="2279921" y="4930544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8" name="正方形/長方形 207"/>
                <p:cNvSpPr/>
                <p:nvPr/>
              </p:nvSpPr>
              <p:spPr>
                <a:xfrm>
                  <a:off x="2056345" y="5157192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9" name="正方形/長方形 208"/>
                <p:cNvSpPr/>
                <p:nvPr/>
              </p:nvSpPr>
              <p:spPr>
                <a:xfrm>
                  <a:off x="2279921" y="5157192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0" name="正方形/長方形 209"/>
                <p:cNvSpPr/>
                <p:nvPr/>
              </p:nvSpPr>
              <p:spPr>
                <a:xfrm>
                  <a:off x="2056345" y="4435244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1" name="正方形/長方形 210"/>
                <p:cNvSpPr/>
                <p:nvPr/>
              </p:nvSpPr>
              <p:spPr>
                <a:xfrm>
                  <a:off x="2279921" y="4435244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2" name="正方形/長方形 211"/>
                <p:cNvSpPr/>
                <p:nvPr/>
              </p:nvSpPr>
              <p:spPr>
                <a:xfrm>
                  <a:off x="2056345" y="4661892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3" name="正方形/長方形 212"/>
                <p:cNvSpPr/>
                <p:nvPr/>
              </p:nvSpPr>
              <p:spPr>
                <a:xfrm>
                  <a:off x="2279921" y="4661892"/>
                  <a:ext cx="181392" cy="19064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9CCFF"/>
                    </a:gs>
                    <a:gs pos="100000">
                      <a:srgbClr val="00B0F0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205" name="円/楕円 204"/>
              <p:cNvSpPr/>
              <p:nvPr/>
            </p:nvSpPr>
            <p:spPr bwMode="auto">
              <a:xfrm>
                <a:off x="3127469" y="1695035"/>
                <a:ext cx="90009" cy="9000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214" name="グループ化 213"/>
          <p:cNvGrpSpPr/>
          <p:nvPr/>
        </p:nvGrpSpPr>
        <p:grpSpPr>
          <a:xfrm>
            <a:off x="8193360" y="863715"/>
            <a:ext cx="1046870" cy="1550108"/>
            <a:chOff x="2589594" y="863715"/>
            <a:chExt cx="1046870" cy="1550108"/>
          </a:xfrm>
        </p:grpSpPr>
        <p:sp>
          <p:nvSpPr>
            <p:cNvPr id="215" name="正方形/長方形 214"/>
            <p:cNvSpPr/>
            <p:nvPr/>
          </p:nvSpPr>
          <p:spPr>
            <a:xfrm>
              <a:off x="2589594" y="863715"/>
              <a:ext cx="1046870" cy="1550108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16" name="正方形/長方形 215"/>
            <p:cNvSpPr/>
            <p:nvPr/>
          </p:nvSpPr>
          <p:spPr>
            <a:xfrm>
              <a:off x="2674308" y="953725"/>
              <a:ext cx="872145" cy="146009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17" name="正方形/長方形 216"/>
            <p:cNvSpPr/>
            <p:nvPr/>
          </p:nvSpPr>
          <p:spPr>
            <a:xfrm>
              <a:off x="2674308" y="953725"/>
              <a:ext cx="872145" cy="1460097"/>
            </a:xfrm>
            <a:prstGeom prst="rect">
              <a:avLst/>
            </a:prstGeom>
            <a:solidFill>
              <a:srgbClr val="9966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18" name="円/楕円 217"/>
            <p:cNvSpPr/>
            <p:nvPr/>
          </p:nvSpPr>
          <p:spPr bwMode="auto">
            <a:xfrm>
              <a:off x="3377825" y="1638769"/>
              <a:ext cx="125046" cy="1250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19" name="グループ化 218"/>
          <p:cNvGrpSpPr/>
          <p:nvPr/>
        </p:nvGrpSpPr>
        <p:grpSpPr>
          <a:xfrm>
            <a:off x="6348155" y="863715"/>
            <a:ext cx="1046870" cy="1550108"/>
            <a:chOff x="693738" y="863715"/>
            <a:chExt cx="1046870" cy="1550108"/>
          </a:xfrm>
        </p:grpSpPr>
        <p:sp>
          <p:nvSpPr>
            <p:cNvPr id="220" name="正方形/長方形 219"/>
            <p:cNvSpPr/>
            <p:nvPr/>
          </p:nvSpPr>
          <p:spPr>
            <a:xfrm>
              <a:off x="693738" y="863715"/>
              <a:ext cx="1046870" cy="1550108"/>
            </a:xfrm>
            <a:prstGeom prst="rect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21" name="正方形/長方形 220"/>
            <p:cNvSpPr/>
            <p:nvPr/>
          </p:nvSpPr>
          <p:spPr>
            <a:xfrm>
              <a:off x="778452" y="953725"/>
              <a:ext cx="872145" cy="146009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22" name="正方形/長方形 221"/>
            <p:cNvSpPr/>
            <p:nvPr/>
          </p:nvSpPr>
          <p:spPr>
            <a:xfrm>
              <a:off x="778452" y="953725"/>
              <a:ext cx="872145" cy="1460097"/>
            </a:xfrm>
            <a:prstGeom prst="rect">
              <a:avLst/>
            </a:prstGeom>
            <a:solidFill>
              <a:srgbClr val="9966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23" name="正方形/長方形 222"/>
            <p:cNvSpPr/>
            <p:nvPr/>
          </p:nvSpPr>
          <p:spPr>
            <a:xfrm>
              <a:off x="831982" y="1008698"/>
              <a:ext cx="765085" cy="1350151"/>
            </a:xfrm>
            <a:prstGeom prst="rect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24" name="正方形/長方形 223"/>
            <p:cNvSpPr/>
            <p:nvPr/>
          </p:nvSpPr>
          <p:spPr>
            <a:xfrm>
              <a:off x="935655" y="1082437"/>
              <a:ext cx="232952" cy="501627"/>
            </a:xfrm>
            <a:prstGeom prst="rect">
              <a:avLst/>
            </a:prstGeom>
            <a:gradFill flip="none" rotWithShape="1">
              <a:gsLst>
                <a:gs pos="0">
                  <a:srgbClr val="99CCFF"/>
                </a:gs>
                <a:gs pos="100000">
                  <a:srgbClr val="00B0F0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25" name="正方形/長方形 224"/>
            <p:cNvSpPr/>
            <p:nvPr/>
          </p:nvSpPr>
          <p:spPr>
            <a:xfrm>
              <a:off x="1245560" y="1082437"/>
              <a:ext cx="232952" cy="501627"/>
            </a:xfrm>
            <a:prstGeom prst="rect">
              <a:avLst/>
            </a:prstGeom>
            <a:gradFill flip="none" rotWithShape="1">
              <a:gsLst>
                <a:gs pos="0">
                  <a:srgbClr val="99CCFF"/>
                </a:gs>
                <a:gs pos="100000">
                  <a:srgbClr val="00B0F0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26" name="正方形/長方形 225"/>
            <p:cNvSpPr/>
            <p:nvPr/>
          </p:nvSpPr>
          <p:spPr>
            <a:xfrm>
              <a:off x="935656" y="1763815"/>
              <a:ext cx="232952" cy="501627"/>
            </a:xfrm>
            <a:prstGeom prst="rect">
              <a:avLst/>
            </a:prstGeom>
            <a:gradFill flip="none" rotWithShape="1">
              <a:gsLst>
                <a:gs pos="0">
                  <a:srgbClr val="99CCFF"/>
                </a:gs>
                <a:gs pos="100000">
                  <a:srgbClr val="00B0F0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27" name="正方形/長方形 226"/>
            <p:cNvSpPr/>
            <p:nvPr/>
          </p:nvSpPr>
          <p:spPr>
            <a:xfrm>
              <a:off x="1245552" y="1763815"/>
              <a:ext cx="232951" cy="501627"/>
            </a:xfrm>
            <a:prstGeom prst="rect">
              <a:avLst/>
            </a:prstGeom>
            <a:gradFill flip="none" rotWithShape="1">
              <a:gsLst>
                <a:gs pos="0">
                  <a:srgbClr val="99CCFF"/>
                </a:gs>
                <a:gs pos="100000">
                  <a:srgbClr val="00B0F0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28" name="円/楕円 113"/>
            <p:cNvSpPr/>
            <p:nvPr/>
          </p:nvSpPr>
          <p:spPr bwMode="auto">
            <a:xfrm>
              <a:off x="1522793" y="1633949"/>
              <a:ext cx="45719" cy="174871"/>
            </a:xfrm>
            <a:custGeom>
              <a:avLst/>
              <a:gdLst>
                <a:gd name="connsiteX0" fmla="*/ 0 w 90009"/>
                <a:gd name="connsiteY0" fmla="*/ 45005 h 90009"/>
                <a:gd name="connsiteX1" fmla="*/ 45005 w 90009"/>
                <a:gd name="connsiteY1" fmla="*/ 0 h 90009"/>
                <a:gd name="connsiteX2" fmla="*/ 90010 w 90009"/>
                <a:gd name="connsiteY2" fmla="*/ 45005 h 90009"/>
                <a:gd name="connsiteX3" fmla="*/ 45005 w 90009"/>
                <a:gd name="connsiteY3" fmla="*/ 90010 h 90009"/>
                <a:gd name="connsiteX4" fmla="*/ 0 w 90009"/>
                <a:gd name="connsiteY4" fmla="*/ 45005 h 90009"/>
                <a:gd name="connsiteX0" fmla="*/ 7 w 90017"/>
                <a:gd name="connsiteY0" fmla="*/ 45005 h 239870"/>
                <a:gd name="connsiteX1" fmla="*/ 45012 w 90017"/>
                <a:gd name="connsiteY1" fmla="*/ 0 h 239870"/>
                <a:gd name="connsiteX2" fmla="*/ 90017 w 90017"/>
                <a:gd name="connsiteY2" fmla="*/ 45005 h 239870"/>
                <a:gd name="connsiteX3" fmla="*/ 42472 w 90017"/>
                <a:gd name="connsiteY3" fmla="*/ 239870 h 239870"/>
                <a:gd name="connsiteX4" fmla="*/ 7 w 90017"/>
                <a:gd name="connsiteY4" fmla="*/ 45005 h 239870"/>
                <a:gd name="connsiteX0" fmla="*/ 2 w 90012"/>
                <a:gd name="connsiteY0" fmla="*/ 45005 h 239870"/>
                <a:gd name="connsiteX1" fmla="*/ 45007 w 90012"/>
                <a:gd name="connsiteY1" fmla="*/ 0 h 239870"/>
                <a:gd name="connsiteX2" fmla="*/ 90012 w 90012"/>
                <a:gd name="connsiteY2" fmla="*/ 45005 h 239870"/>
                <a:gd name="connsiteX3" fmla="*/ 46277 w 90012"/>
                <a:gd name="connsiteY3" fmla="*/ 239870 h 239870"/>
                <a:gd name="connsiteX4" fmla="*/ 2 w 90012"/>
                <a:gd name="connsiteY4" fmla="*/ 45005 h 239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012" h="239870">
                  <a:moveTo>
                    <a:pt x="2" y="45005"/>
                  </a:moveTo>
                  <a:cubicBezTo>
                    <a:pt x="-210" y="5027"/>
                    <a:pt x="20151" y="0"/>
                    <a:pt x="45007" y="0"/>
                  </a:cubicBezTo>
                  <a:cubicBezTo>
                    <a:pt x="69863" y="0"/>
                    <a:pt x="90012" y="20149"/>
                    <a:pt x="90012" y="45005"/>
                  </a:cubicBezTo>
                  <a:cubicBezTo>
                    <a:pt x="90012" y="69861"/>
                    <a:pt x="71133" y="239870"/>
                    <a:pt x="46277" y="239870"/>
                  </a:cubicBezTo>
                  <a:cubicBezTo>
                    <a:pt x="21421" y="239870"/>
                    <a:pt x="214" y="84983"/>
                    <a:pt x="2" y="45005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6348155" y="2794115"/>
            <a:ext cx="1046870" cy="1550108"/>
            <a:chOff x="6348155" y="2794115"/>
            <a:chExt cx="1046870" cy="1550108"/>
          </a:xfrm>
        </p:grpSpPr>
        <p:sp>
          <p:nvSpPr>
            <p:cNvPr id="235" name="正方形/長方形 234"/>
            <p:cNvSpPr/>
            <p:nvPr/>
          </p:nvSpPr>
          <p:spPr>
            <a:xfrm>
              <a:off x="6348155" y="2794115"/>
              <a:ext cx="1046870" cy="1550108"/>
            </a:xfrm>
            <a:prstGeom prst="rect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48" name="正方形/長方形 247"/>
            <p:cNvSpPr/>
            <p:nvPr/>
          </p:nvSpPr>
          <p:spPr>
            <a:xfrm>
              <a:off x="6425688" y="2884125"/>
              <a:ext cx="872145" cy="146009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3" name="グループ化 2"/>
            <p:cNvGrpSpPr/>
            <p:nvPr/>
          </p:nvGrpSpPr>
          <p:grpSpPr>
            <a:xfrm>
              <a:off x="6432869" y="2884125"/>
              <a:ext cx="583575" cy="1460097"/>
              <a:chOff x="6432869" y="2884125"/>
              <a:chExt cx="872145" cy="1460097"/>
            </a:xfrm>
          </p:grpSpPr>
          <p:sp>
            <p:nvSpPr>
              <p:cNvPr id="236" name="正方形/長方形 235"/>
              <p:cNvSpPr/>
              <p:nvPr/>
            </p:nvSpPr>
            <p:spPr>
              <a:xfrm>
                <a:off x="6432869" y="2884125"/>
                <a:ext cx="872145" cy="1460097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7" name="正方形/長方形 236"/>
              <p:cNvSpPr/>
              <p:nvPr/>
            </p:nvSpPr>
            <p:spPr>
              <a:xfrm>
                <a:off x="6432869" y="2884125"/>
                <a:ext cx="872145" cy="1460097"/>
              </a:xfrm>
              <a:prstGeom prst="rect">
                <a:avLst/>
              </a:prstGeom>
              <a:solidFill>
                <a:srgbClr val="9966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8" name="正方形/長方形 237"/>
              <p:cNvSpPr/>
              <p:nvPr/>
            </p:nvSpPr>
            <p:spPr>
              <a:xfrm>
                <a:off x="6486399" y="2939098"/>
                <a:ext cx="765085" cy="1350151"/>
              </a:xfrm>
              <a:prstGeom prst="rect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9" name="正方形/長方形 238"/>
              <p:cNvSpPr/>
              <p:nvPr/>
            </p:nvSpPr>
            <p:spPr>
              <a:xfrm>
                <a:off x="6590072" y="3012837"/>
                <a:ext cx="232952" cy="501627"/>
              </a:xfrm>
              <a:prstGeom prst="rect">
                <a:avLst/>
              </a:prstGeom>
              <a:gradFill flip="none" rotWithShape="1"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81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0" name="正方形/長方形 239"/>
              <p:cNvSpPr/>
              <p:nvPr/>
            </p:nvSpPr>
            <p:spPr>
              <a:xfrm>
                <a:off x="6899977" y="3012837"/>
                <a:ext cx="232952" cy="501627"/>
              </a:xfrm>
              <a:prstGeom prst="rect">
                <a:avLst/>
              </a:prstGeom>
              <a:gradFill flip="none" rotWithShape="1"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81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1" name="正方形/長方形 240"/>
              <p:cNvSpPr/>
              <p:nvPr/>
            </p:nvSpPr>
            <p:spPr>
              <a:xfrm>
                <a:off x="6590073" y="3694215"/>
                <a:ext cx="232952" cy="501627"/>
              </a:xfrm>
              <a:prstGeom prst="rect">
                <a:avLst/>
              </a:prstGeom>
              <a:gradFill flip="none" rotWithShape="1"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81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2" name="正方形/長方形 241"/>
              <p:cNvSpPr/>
              <p:nvPr/>
            </p:nvSpPr>
            <p:spPr>
              <a:xfrm>
                <a:off x="6899969" y="3694215"/>
                <a:ext cx="232951" cy="501627"/>
              </a:xfrm>
              <a:prstGeom prst="rect">
                <a:avLst/>
              </a:prstGeom>
              <a:gradFill flip="none" rotWithShape="1"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81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3" name="円/楕円 113"/>
              <p:cNvSpPr/>
              <p:nvPr/>
            </p:nvSpPr>
            <p:spPr bwMode="auto">
              <a:xfrm>
                <a:off x="7177210" y="3564349"/>
                <a:ext cx="45719" cy="174871"/>
              </a:xfrm>
              <a:custGeom>
                <a:avLst/>
                <a:gdLst>
                  <a:gd name="connsiteX0" fmla="*/ 0 w 90009"/>
                  <a:gd name="connsiteY0" fmla="*/ 45005 h 90009"/>
                  <a:gd name="connsiteX1" fmla="*/ 45005 w 90009"/>
                  <a:gd name="connsiteY1" fmla="*/ 0 h 90009"/>
                  <a:gd name="connsiteX2" fmla="*/ 90010 w 90009"/>
                  <a:gd name="connsiteY2" fmla="*/ 45005 h 90009"/>
                  <a:gd name="connsiteX3" fmla="*/ 45005 w 90009"/>
                  <a:gd name="connsiteY3" fmla="*/ 90010 h 90009"/>
                  <a:gd name="connsiteX4" fmla="*/ 0 w 90009"/>
                  <a:gd name="connsiteY4" fmla="*/ 45005 h 90009"/>
                  <a:gd name="connsiteX0" fmla="*/ 7 w 90017"/>
                  <a:gd name="connsiteY0" fmla="*/ 45005 h 239870"/>
                  <a:gd name="connsiteX1" fmla="*/ 45012 w 90017"/>
                  <a:gd name="connsiteY1" fmla="*/ 0 h 239870"/>
                  <a:gd name="connsiteX2" fmla="*/ 90017 w 90017"/>
                  <a:gd name="connsiteY2" fmla="*/ 45005 h 239870"/>
                  <a:gd name="connsiteX3" fmla="*/ 42472 w 90017"/>
                  <a:gd name="connsiteY3" fmla="*/ 239870 h 239870"/>
                  <a:gd name="connsiteX4" fmla="*/ 7 w 90017"/>
                  <a:gd name="connsiteY4" fmla="*/ 45005 h 239870"/>
                  <a:gd name="connsiteX0" fmla="*/ 2 w 90012"/>
                  <a:gd name="connsiteY0" fmla="*/ 45005 h 239870"/>
                  <a:gd name="connsiteX1" fmla="*/ 45007 w 90012"/>
                  <a:gd name="connsiteY1" fmla="*/ 0 h 239870"/>
                  <a:gd name="connsiteX2" fmla="*/ 90012 w 90012"/>
                  <a:gd name="connsiteY2" fmla="*/ 45005 h 239870"/>
                  <a:gd name="connsiteX3" fmla="*/ 46277 w 90012"/>
                  <a:gd name="connsiteY3" fmla="*/ 239870 h 239870"/>
                  <a:gd name="connsiteX4" fmla="*/ 2 w 90012"/>
                  <a:gd name="connsiteY4" fmla="*/ 45005 h 239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2" h="239870">
                    <a:moveTo>
                      <a:pt x="2" y="45005"/>
                    </a:moveTo>
                    <a:cubicBezTo>
                      <a:pt x="-210" y="5027"/>
                      <a:pt x="20151" y="0"/>
                      <a:pt x="45007" y="0"/>
                    </a:cubicBezTo>
                    <a:cubicBezTo>
                      <a:pt x="69863" y="0"/>
                      <a:pt x="90012" y="20149"/>
                      <a:pt x="90012" y="45005"/>
                    </a:cubicBezTo>
                    <a:cubicBezTo>
                      <a:pt x="90012" y="69861"/>
                      <a:pt x="71133" y="239870"/>
                      <a:pt x="46277" y="239870"/>
                    </a:cubicBezTo>
                    <a:cubicBezTo>
                      <a:pt x="21421" y="239870"/>
                      <a:pt x="214" y="84983"/>
                      <a:pt x="2" y="4500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6" name="グループ化 5"/>
          <p:cNvGrpSpPr/>
          <p:nvPr/>
        </p:nvGrpSpPr>
        <p:grpSpPr>
          <a:xfrm>
            <a:off x="8193360" y="2482729"/>
            <a:ext cx="1046870" cy="1861494"/>
            <a:chOff x="8193360" y="2482729"/>
            <a:chExt cx="1046870" cy="1861494"/>
          </a:xfrm>
        </p:grpSpPr>
        <p:sp>
          <p:nvSpPr>
            <p:cNvPr id="230" name="正方形/長方形 229"/>
            <p:cNvSpPr/>
            <p:nvPr/>
          </p:nvSpPr>
          <p:spPr>
            <a:xfrm>
              <a:off x="8193360" y="2794115"/>
              <a:ext cx="1046870" cy="1550108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31" name="正方形/長方形 230"/>
            <p:cNvSpPr/>
            <p:nvPr/>
          </p:nvSpPr>
          <p:spPr>
            <a:xfrm>
              <a:off x="8278074" y="2884125"/>
              <a:ext cx="872145" cy="146009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" name="フローチャート : 手操作入力 1"/>
            <p:cNvSpPr/>
            <p:nvPr/>
          </p:nvSpPr>
          <p:spPr bwMode="auto">
            <a:xfrm>
              <a:off x="8278074" y="2483895"/>
              <a:ext cx="635366" cy="1860327"/>
            </a:xfrm>
            <a:prstGeom prst="flowChartManualInput">
              <a:avLst/>
            </a:prstGeom>
            <a:solidFill>
              <a:srgbClr val="996633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+mn-lt"/>
                <a:ea typeface="+mn-ea"/>
              </a:endParaRPr>
            </a:p>
          </p:txBody>
        </p:sp>
        <p:sp>
          <p:nvSpPr>
            <p:cNvPr id="245" name="台形 244"/>
            <p:cNvSpPr/>
            <p:nvPr/>
          </p:nvSpPr>
          <p:spPr>
            <a:xfrm rot="5400000" flipH="1">
              <a:off x="8009083" y="3387086"/>
              <a:ext cx="1861492" cy="52778"/>
            </a:xfrm>
            <a:prstGeom prst="trapezoid">
              <a:avLst/>
            </a:prstGeom>
            <a:solidFill>
              <a:srgbClr val="9966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46" name="円/楕円 245"/>
            <p:cNvSpPr/>
            <p:nvPr/>
          </p:nvSpPr>
          <p:spPr bwMode="auto">
            <a:xfrm>
              <a:off x="8743164" y="3444123"/>
              <a:ext cx="125046" cy="1250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+mn-lt"/>
                <a:ea typeface="+mn-ea"/>
              </a:endParaRPr>
            </a:p>
          </p:txBody>
        </p:sp>
        <p:sp>
          <p:nvSpPr>
            <p:cNvPr id="247" name="円/楕円 246"/>
            <p:cNvSpPr/>
            <p:nvPr/>
          </p:nvSpPr>
          <p:spPr bwMode="auto">
            <a:xfrm>
              <a:off x="8709827" y="3444123"/>
              <a:ext cx="125046" cy="1250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6348155" y="4737215"/>
            <a:ext cx="1046870" cy="1550108"/>
            <a:chOff x="6348155" y="4737215"/>
            <a:chExt cx="1046870" cy="1550108"/>
          </a:xfrm>
        </p:grpSpPr>
        <p:sp>
          <p:nvSpPr>
            <p:cNvPr id="249" name="正方形/長方形 248"/>
            <p:cNvSpPr/>
            <p:nvPr/>
          </p:nvSpPr>
          <p:spPr>
            <a:xfrm>
              <a:off x="6348155" y="4737215"/>
              <a:ext cx="1046870" cy="1550108"/>
            </a:xfrm>
            <a:prstGeom prst="rect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50" name="正方形/長方形 249"/>
            <p:cNvSpPr/>
            <p:nvPr/>
          </p:nvSpPr>
          <p:spPr>
            <a:xfrm>
              <a:off x="6425688" y="4827225"/>
              <a:ext cx="872145" cy="146009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251" name="グループ化 250"/>
            <p:cNvGrpSpPr/>
            <p:nvPr/>
          </p:nvGrpSpPr>
          <p:grpSpPr>
            <a:xfrm>
              <a:off x="6432870" y="4827225"/>
              <a:ext cx="236492" cy="1460097"/>
              <a:chOff x="6432869" y="2884125"/>
              <a:chExt cx="872145" cy="1460097"/>
            </a:xfrm>
          </p:grpSpPr>
          <p:sp>
            <p:nvSpPr>
              <p:cNvPr id="252" name="正方形/長方形 251"/>
              <p:cNvSpPr/>
              <p:nvPr/>
            </p:nvSpPr>
            <p:spPr>
              <a:xfrm>
                <a:off x="6432869" y="2884125"/>
                <a:ext cx="872145" cy="1460097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3" name="正方形/長方形 252"/>
              <p:cNvSpPr/>
              <p:nvPr/>
            </p:nvSpPr>
            <p:spPr>
              <a:xfrm>
                <a:off x="6432869" y="2884125"/>
                <a:ext cx="872145" cy="1460097"/>
              </a:xfrm>
              <a:prstGeom prst="rect">
                <a:avLst/>
              </a:prstGeom>
              <a:solidFill>
                <a:srgbClr val="9966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4" name="正方形/長方形 253"/>
              <p:cNvSpPr/>
              <p:nvPr/>
            </p:nvSpPr>
            <p:spPr>
              <a:xfrm>
                <a:off x="6486399" y="2939098"/>
                <a:ext cx="765085" cy="1350151"/>
              </a:xfrm>
              <a:prstGeom prst="rect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5" name="正方形/長方形 254"/>
              <p:cNvSpPr/>
              <p:nvPr/>
            </p:nvSpPr>
            <p:spPr>
              <a:xfrm>
                <a:off x="6590072" y="3012837"/>
                <a:ext cx="232952" cy="501627"/>
              </a:xfrm>
              <a:prstGeom prst="rect">
                <a:avLst/>
              </a:prstGeom>
              <a:gradFill flip="none" rotWithShape="1"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81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6" name="正方形/長方形 255"/>
              <p:cNvSpPr/>
              <p:nvPr/>
            </p:nvSpPr>
            <p:spPr>
              <a:xfrm>
                <a:off x="6899977" y="3012837"/>
                <a:ext cx="232952" cy="501627"/>
              </a:xfrm>
              <a:prstGeom prst="rect">
                <a:avLst/>
              </a:prstGeom>
              <a:gradFill flip="none" rotWithShape="1"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81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7" name="正方形/長方形 256"/>
              <p:cNvSpPr/>
              <p:nvPr/>
            </p:nvSpPr>
            <p:spPr>
              <a:xfrm>
                <a:off x="6590073" y="3694215"/>
                <a:ext cx="232952" cy="501627"/>
              </a:xfrm>
              <a:prstGeom prst="rect">
                <a:avLst/>
              </a:prstGeom>
              <a:gradFill flip="none" rotWithShape="1"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81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8" name="正方形/長方形 257"/>
              <p:cNvSpPr/>
              <p:nvPr/>
            </p:nvSpPr>
            <p:spPr>
              <a:xfrm>
                <a:off x="6899969" y="3694215"/>
                <a:ext cx="232951" cy="501627"/>
              </a:xfrm>
              <a:prstGeom prst="rect">
                <a:avLst/>
              </a:prstGeom>
              <a:gradFill flip="none" rotWithShape="1"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81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9" name="円/楕円 113"/>
              <p:cNvSpPr/>
              <p:nvPr/>
            </p:nvSpPr>
            <p:spPr bwMode="auto">
              <a:xfrm>
                <a:off x="7177210" y="3564349"/>
                <a:ext cx="45719" cy="174871"/>
              </a:xfrm>
              <a:custGeom>
                <a:avLst/>
                <a:gdLst>
                  <a:gd name="connsiteX0" fmla="*/ 0 w 90009"/>
                  <a:gd name="connsiteY0" fmla="*/ 45005 h 90009"/>
                  <a:gd name="connsiteX1" fmla="*/ 45005 w 90009"/>
                  <a:gd name="connsiteY1" fmla="*/ 0 h 90009"/>
                  <a:gd name="connsiteX2" fmla="*/ 90010 w 90009"/>
                  <a:gd name="connsiteY2" fmla="*/ 45005 h 90009"/>
                  <a:gd name="connsiteX3" fmla="*/ 45005 w 90009"/>
                  <a:gd name="connsiteY3" fmla="*/ 90010 h 90009"/>
                  <a:gd name="connsiteX4" fmla="*/ 0 w 90009"/>
                  <a:gd name="connsiteY4" fmla="*/ 45005 h 90009"/>
                  <a:gd name="connsiteX0" fmla="*/ 7 w 90017"/>
                  <a:gd name="connsiteY0" fmla="*/ 45005 h 239870"/>
                  <a:gd name="connsiteX1" fmla="*/ 45012 w 90017"/>
                  <a:gd name="connsiteY1" fmla="*/ 0 h 239870"/>
                  <a:gd name="connsiteX2" fmla="*/ 90017 w 90017"/>
                  <a:gd name="connsiteY2" fmla="*/ 45005 h 239870"/>
                  <a:gd name="connsiteX3" fmla="*/ 42472 w 90017"/>
                  <a:gd name="connsiteY3" fmla="*/ 239870 h 239870"/>
                  <a:gd name="connsiteX4" fmla="*/ 7 w 90017"/>
                  <a:gd name="connsiteY4" fmla="*/ 45005 h 239870"/>
                  <a:gd name="connsiteX0" fmla="*/ 2 w 90012"/>
                  <a:gd name="connsiteY0" fmla="*/ 45005 h 239870"/>
                  <a:gd name="connsiteX1" fmla="*/ 45007 w 90012"/>
                  <a:gd name="connsiteY1" fmla="*/ 0 h 239870"/>
                  <a:gd name="connsiteX2" fmla="*/ 90012 w 90012"/>
                  <a:gd name="connsiteY2" fmla="*/ 45005 h 239870"/>
                  <a:gd name="connsiteX3" fmla="*/ 46277 w 90012"/>
                  <a:gd name="connsiteY3" fmla="*/ 239870 h 239870"/>
                  <a:gd name="connsiteX4" fmla="*/ 2 w 90012"/>
                  <a:gd name="connsiteY4" fmla="*/ 45005 h 239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2" h="239870">
                    <a:moveTo>
                      <a:pt x="2" y="45005"/>
                    </a:moveTo>
                    <a:cubicBezTo>
                      <a:pt x="-210" y="5027"/>
                      <a:pt x="20151" y="0"/>
                      <a:pt x="45007" y="0"/>
                    </a:cubicBezTo>
                    <a:cubicBezTo>
                      <a:pt x="69863" y="0"/>
                      <a:pt x="90012" y="20149"/>
                      <a:pt x="90012" y="45005"/>
                    </a:cubicBezTo>
                    <a:cubicBezTo>
                      <a:pt x="90012" y="69861"/>
                      <a:pt x="71133" y="239870"/>
                      <a:pt x="46277" y="239870"/>
                    </a:cubicBezTo>
                    <a:cubicBezTo>
                      <a:pt x="21421" y="239870"/>
                      <a:pt x="214" y="84983"/>
                      <a:pt x="2" y="4500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7" name="グループ化 6"/>
          <p:cNvGrpSpPr/>
          <p:nvPr/>
        </p:nvGrpSpPr>
        <p:grpSpPr>
          <a:xfrm>
            <a:off x="8193360" y="4426995"/>
            <a:ext cx="1046870" cy="1860328"/>
            <a:chOff x="8193360" y="4426995"/>
            <a:chExt cx="1046870" cy="1860328"/>
          </a:xfrm>
        </p:grpSpPr>
        <p:sp>
          <p:nvSpPr>
            <p:cNvPr id="260" name="正方形/長方形 259"/>
            <p:cNvSpPr/>
            <p:nvPr/>
          </p:nvSpPr>
          <p:spPr>
            <a:xfrm>
              <a:off x="8193360" y="4737215"/>
              <a:ext cx="1046870" cy="1550108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61" name="正方形/長方形 260"/>
            <p:cNvSpPr/>
            <p:nvPr/>
          </p:nvSpPr>
          <p:spPr>
            <a:xfrm>
              <a:off x="8278074" y="4827225"/>
              <a:ext cx="872145" cy="146009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62" name="フローチャート : 手操作入力 261"/>
            <p:cNvSpPr/>
            <p:nvPr/>
          </p:nvSpPr>
          <p:spPr bwMode="auto">
            <a:xfrm>
              <a:off x="8278074" y="4426995"/>
              <a:ext cx="140311" cy="1860327"/>
            </a:xfrm>
            <a:prstGeom prst="flowChartManualInput">
              <a:avLst/>
            </a:prstGeom>
            <a:solidFill>
              <a:srgbClr val="996633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+mn-lt"/>
                <a:ea typeface="+mn-ea"/>
              </a:endParaRPr>
            </a:p>
          </p:txBody>
        </p:sp>
        <p:sp>
          <p:nvSpPr>
            <p:cNvPr id="264" name="円/楕円 263"/>
            <p:cNvSpPr/>
            <p:nvPr/>
          </p:nvSpPr>
          <p:spPr bwMode="auto">
            <a:xfrm>
              <a:off x="8254109" y="5387223"/>
              <a:ext cx="125046" cy="1250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+mn-lt"/>
                <a:ea typeface="+mn-ea"/>
              </a:endParaRPr>
            </a:p>
          </p:txBody>
        </p:sp>
        <p:sp>
          <p:nvSpPr>
            <p:cNvPr id="265" name="円/楕円 264"/>
            <p:cNvSpPr/>
            <p:nvPr/>
          </p:nvSpPr>
          <p:spPr bwMode="auto">
            <a:xfrm>
              <a:off x="8268702" y="5387223"/>
              <a:ext cx="47930" cy="1250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+mn-lt"/>
                <a:ea typeface="+mn-ea"/>
              </a:endParaRPr>
            </a:p>
          </p:txBody>
        </p:sp>
        <p:sp>
          <p:nvSpPr>
            <p:cNvPr id="266" name="正方形/長方形 265"/>
            <p:cNvSpPr/>
            <p:nvPr/>
          </p:nvSpPr>
          <p:spPr>
            <a:xfrm>
              <a:off x="8418385" y="4426995"/>
              <a:ext cx="76258" cy="1860327"/>
            </a:xfrm>
            <a:prstGeom prst="rect">
              <a:avLst/>
            </a:prstGeom>
            <a:solidFill>
              <a:srgbClr val="9966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2874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PPTX206_扉</dc:title>
  <dc:subject>PPTX206_扉</dc:subject>
  <dc:creator>http://www.digipot.net</dc:creator>
  <cp:lastModifiedBy/>
  <cp:revision>1</cp:revision>
  <dcterms:created xsi:type="dcterms:W3CDTF">2014-07-29T07:03:50Z</dcterms:created>
  <dcterms:modified xsi:type="dcterms:W3CDTF">2014-08-17T09:42:22Z</dcterms:modified>
  <cp:category/>
  <cp:version>1</cp:version>
</cp:coreProperties>
</file>